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1"/>
  </p:sldMasterIdLst>
  <p:sldIdLst>
    <p:sldId id="259" r:id="rId2"/>
    <p:sldId id="260" r:id="rId3"/>
    <p:sldId id="262" r:id="rId4"/>
    <p:sldId id="261" r:id="rId5"/>
    <p:sldId id="265" r:id="rId6"/>
    <p:sldId id="263" r:id="rId7"/>
    <p:sldId id="256" r:id="rId8"/>
    <p:sldId id="257" r:id="rId9"/>
    <p:sldId id="258" r:id="rId10"/>
    <p:sldId id="267" r:id="rId11"/>
    <p:sldId id="266" r:id="rId12"/>
  </p:sldIdLst>
  <p:sldSz cx="20104100" cy="11468100"/>
  <p:notesSz cx="20104100" cy="11468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3831" y="3284691"/>
            <a:ext cx="11868750" cy="4049226"/>
          </a:xfrm>
        </p:spPr>
        <p:txBody>
          <a:bodyPr anchor="b">
            <a:normAutofit/>
          </a:bodyPr>
          <a:lstStyle>
            <a:lvl1pPr algn="r">
              <a:defRPr sz="7915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3831" y="7333919"/>
            <a:ext cx="11868750" cy="2350253"/>
          </a:xfrm>
        </p:spPr>
        <p:txBody>
          <a:bodyPr anchor="t">
            <a:normAutofit/>
          </a:bodyPr>
          <a:lstStyle>
            <a:lvl1pPr marL="0" indent="0" algn="r">
              <a:buNone/>
              <a:defRPr sz="2968" cap="all">
                <a:solidFill>
                  <a:schemeClr val="tx1"/>
                </a:solidFill>
              </a:defRPr>
            </a:lvl1pPr>
            <a:lvl2pPr marL="75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29416" y="9816907"/>
            <a:ext cx="2638663" cy="63180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3831" y="9816907"/>
            <a:ext cx="8069933" cy="63180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93731" y="9816907"/>
            <a:ext cx="908851" cy="63180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4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7914402"/>
            <a:ext cx="16706301" cy="947712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1712" y="1558699"/>
            <a:ext cx="14444590" cy="52925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8862114"/>
            <a:ext cx="16706301" cy="825596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019389"/>
            <a:ext cx="16706301" cy="5224355"/>
          </a:xfrm>
        </p:spPr>
        <p:txBody>
          <a:bodyPr anchor="ctr">
            <a:normAutofit/>
          </a:bodyPr>
          <a:lstStyle>
            <a:lvl1pPr algn="l">
              <a:defRPr sz="527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5" y="7263130"/>
            <a:ext cx="16706303" cy="2421043"/>
          </a:xfrm>
        </p:spPr>
        <p:txBody>
          <a:bodyPr anchor="ctr">
            <a:normAutofit/>
          </a:bodyPr>
          <a:lstStyle>
            <a:lvl1pPr marL="0" indent="0" algn="l">
              <a:buNone/>
              <a:defRPr sz="329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7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881816" y="4587240"/>
            <a:ext cx="1005205" cy="977875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145" y="1376803"/>
            <a:ext cx="1005205" cy="977875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208" y="1019389"/>
            <a:ext cx="15748210" cy="4587238"/>
          </a:xfrm>
        </p:spPr>
        <p:txBody>
          <a:bodyPr anchor="ctr">
            <a:normAutofit/>
          </a:bodyPr>
          <a:lstStyle>
            <a:lvl1pPr algn="l">
              <a:defRPr sz="527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0350" y="5606627"/>
            <a:ext cx="15399925" cy="63711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602" y="7263130"/>
            <a:ext cx="16740830" cy="2421043"/>
          </a:xfrm>
        </p:spPr>
        <p:txBody>
          <a:bodyPr anchor="ctr">
            <a:normAutofit/>
          </a:bodyPr>
          <a:lstStyle>
            <a:lvl1pPr marL="0" indent="0" algn="l">
              <a:buNone/>
              <a:defRPr sz="329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8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60" y="5532683"/>
            <a:ext cx="16706298" cy="2456160"/>
          </a:xfrm>
        </p:spPr>
        <p:txBody>
          <a:bodyPr anchor="b">
            <a:normAutofit/>
          </a:bodyPr>
          <a:lstStyle>
            <a:lvl1pPr algn="l">
              <a:defRPr sz="527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7" y="7988843"/>
            <a:ext cx="16706299" cy="1438780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7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81816" y="4587240"/>
            <a:ext cx="1005205" cy="977875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5145" y="1376803"/>
            <a:ext cx="1005205" cy="977875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36208" y="1019389"/>
            <a:ext cx="15748210" cy="4587238"/>
          </a:xfrm>
        </p:spPr>
        <p:txBody>
          <a:bodyPr anchor="ctr">
            <a:normAutofit/>
          </a:bodyPr>
          <a:lstStyle>
            <a:lvl1pPr algn="l">
              <a:defRPr sz="527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0855" y="6498590"/>
            <a:ext cx="16712912" cy="148660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5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4" y="7985195"/>
            <a:ext cx="16712912" cy="1698978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2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019389"/>
            <a:ext cx="16706301" cy="45872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0857" y="5861473"/>
            <a:ext cx="16706303" cy="14016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1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5" y="7263130"/>
            <a:ext cx="16706303" cy="2421043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9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30858" y="1019388"/>
            <a:ext cx="16706298" cy="24352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7794" y="1019386"/>
            <a:ext cx="3559362" cy="8664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856" y="1019387"/>
            <a:ext cx="12914833" cy="8664787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8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55111"/>
            <a:ext cx="17088486" cy="2408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118CF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422136"/>
            <a:ext cx="14072870" cy="286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5532683"/>
            <a:ext cx="16706301" cy="2456160"/>
          </a:xfrm>
        </p:spPr>
        <p:txBody>
          <a:bodyPr anchor="b"/>
          <a:lstStyle>
            <a:lvl1pPr algn="l">
              <a:defRPr sz="6596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4" y="7988843"/>
            <a:ext cx="16706303" cy="1438780"/>
          </a:xfrm>
        </p:spPr>
        <p:txBody>
          <a:bodyPr anchor="t">
            <a:normAutofit/>
          </a:bodyPr>
          <a:lstStyle>
            <a:lvl1pPr marL="0" indent="0" algn="l">
              <a:buNone/>
              <a:defRPr sz="3298" cap="all">
                <a:solidFill>
                  <a:schemeClr val="tx1"/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0859" y="3582012"/>
            <a:ext cx="8237098" cy="61021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0062" y="3582013"/>
            <a:ext cx="8237094" cy="61021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541" y="3709435"/>
            <a:ext cx="7765034" cy="963638"/>
          </a:xfrm>
        </p:spPr>
        <p:txBody>
          <a:bodyPr anchor="b">
            <a:noAutofit/>
          </a:bodyPr>
          <a:lstStyle>
            <a:lvl1pPr marL="0" indent="0">
              <a:buNone/>
              <a:defRPr sz="4617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58" y="4799614"/>
            <a:ext cx="8239718" cy="488455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52056" y="3723594"/>
            <a:ext cx="7787722" cy="963638"/>
          </a:xfrm>
        </p:spPr>
        <p:txBody>
          <a:bodyPr anchor="b">
            <a:noAutofit/>
          </a:bodyPr>
          <a:lstStyle>
            <a:lvl1pPr marL="0" indent="0">
              <a:buNone/>
              <a:defRPr sz="4617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02681" y="4799614"/>
            <a:ext cx="8237098" cy="488455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4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3468746"/>
            <a:ext cx="6069626" cy="2293620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690" y="1019388"/>
            <a:ext cx="10172467" cy="866478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5762366"/>
            <a:ext cx="6069626" cy="3058160"/>
          </a:xfrm>
        </p:spPr>
        <p:txBody>
          <a:bodyPr anchor="t"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0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098865" cy="1146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675890"/>
            <a:ext cx="10165256" cy="2293620"/>
          </a:xfrm>
        </p:spPr>
        <p:txBody>
          <a:bodyPr anchor="b">
            <a:normAutofit/>
          </a:bodyPr>
          <a:lstStyle>
            <a:lvl1pPr algn="l">
              <a:defRPr sz="461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26967" y="1529080"/>
            <a:ext cx="5410189" cy="7645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4969510"/>
            <a:ext cx="10165256" cy="3058160"/>
          </a:xfrm>
        </p:spPr>
        <p:txBody>
          <a:bodyPr anchor="t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858" y="1019388"/>
            <a:ext cx="16706298" cy="24352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8" y="3582013"/>
            <a:ext cx="16706298" cy="6102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3992" y="9816907"/>
            <a:ext cx="2638663" cy="63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6" y="9816907"/>
            <a:ext cx="12907484" cy="63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28306" y="9816907"/>
            <a:ext cx="908851" cy="63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69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753923" rtl="0" eaLnBrk="1" latinLnBrk="0" hangingPunct="1">
        <a:spcBef>
          <a:spcPct val="0"/>
        </a:spcBef>
        <a:buNone/>
        <a:defRPr sz="593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71202" indent="-471202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296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225125" indent="-471202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263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979047" indent="-471202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230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544489" indent="-282721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19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298412" indent="-282721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19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19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19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19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753923" rtl="0" eaLnBrk="1" latinLnBrk="0" hangingPunct="1">
        <a:spcBef>
          <a:spcPts val="0"/>
        </a:spcBef>
        <a:spcAft>
          <a:spcPts val="1649"/>
        </a:spcAft>
        <a:buClr>
          <a:schemeClr val="tx1"/>
        </a:buClr>
        <a:buSzPct val="100000"/>
        <a:buFont typeface="Arial"/>
        <a:buChar char="•"/>
        <a:defRPr sz="19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807" y="2939558"/>
            <a:ext cx="17088486" cy="4501232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Analysis of Food and Beverage Industry Survey Data</a:t>
            </a:r>
            <a:r>
              <a:rPr lang="en-IN" u="sng" dirty="0"/>
              <a:t/>
            </a:r>
            <a:br>
              <a:rPr lang="en-IN" u="sng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2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128846"/>
            <a:ext cx="16998392" cy="1742862"/>
          </a:xfrm>
        </p:spPr>
        <p:txBody>
          <a:bodyPr/>
          <a:lstStyle/>
          <a:p>
            <a:pPr algn="ctr"/>
            <a:r>
              <a:rPr lang="en-US" b="1" dirty="0" smtClean="0"/>
              <a:t>Insights from the analysis 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298450" y="2711694"/>
            <a:ext cx="6553200" cy="238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 smtClean="0"/>
              <a:t>Supermarkets and online ads need to increase to enhance the sale 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7197446" y="628650"/>
            <a:ext cx="61722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/>
              <a:t>Compact and Portable cans are highly preferred packaging materials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5442" y="2646484"/>
            <a:ext cx="61722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/>
              <a:t>The respondents are highly concerned about the health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550412" y="7146680"/>
            <a:ext cx="6172200" cy="33117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/>
              <a:t>Brand awareness has to be created using various marketing channels mainly online ads as it has high reach</a:t>
            </a:r>
            <a:endParaRPr lang="en-IN" sz="4000" dirty="0"/>
          </a:p>
        </p:txBody>
      </p:sp>
      <p:sp>
        <p:nvSpPr>
          <p:cNvPr id="13" name="Rectangle 12"/>
          <p:cNvSpPr/>
          <p:nvPr/>
        </p:nvSpPr>
        <p:spPr>
          <a:xfrm>
            <a:off x="298450" y="7139354"/>
            <a:ext cx="61722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/>
              <a:t>Caffeine is highly desired by the respondents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53250" y="8453804"/>
            <a:ext cx="61722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/>
              <a:t>Sugar content need to be reduced in the beverages </a:t>
            </a:r>
          </a:p>
        </p:txBody>
      </p:sp>
    </p:spTree>
    <p:extLst>
      <p:ext uri="{BB962C8B-B14F-4D97-AF65-F5344CB8AC3E}">
        <p14:creationId xmlns:p14="http://schemas.microsoft.com/office/powerpoint/2010/main" val="28190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807" y="3228077"/>
            <a:ext cx="17088486" cy="3062377"/>
          </a:xfrm>
        </p:spPr>
        <p:txBody>
          <a:bodyPr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</a:rPr>
              <a:t>Thank you </a:t>
            </a:r>
            <a:endParaRPr lang="en-IN" sz="199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9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807" y="1619250"/>
            <a:ext cx="17088486" cy="1828800"/>
          </a:xfr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203450" y="3981450"/>
            <a:ext cx="15697200" cy="5181917"/>
          </a:xfrm>
        </p:spPr>
        <p:txBody>
          <a:bodyPr/>
          <a:lstStyle/>
          <a:p>
            <a:pPr algn="just"/>
            <a:r>
              <a:rPr lang="en-US" sz="4400" dirty="0"/>
              <a:t>The objective of this Power BI project is to analyze survey responses from the food and beverage industry to gain insights into consumer behavior, preferences, and perceptions. </a:t>
            </a:r>
            <a:endParaRPr lang="en-US" sz="4400" dirty="0" smtClean="0"/>
          </a:p>
          <a:p>
            <a:pPr algn="just"/>
            <a:r>
              <a:rPr lang="en-US" sz="4400" dirty="0" smtClean="0"/>
              <a:t>The analysis helped to  </a:t>
            </a:r>
            <a:r>
              <a:rPr lang="en-US" sz="4400" dirty="0"/>
              <a:t>identify key trends, understand brand perception, and explore potential areas for improvement in product offerings and marketing strategies</a:t>
            </a:r>
            <a:r>
              <a:rPr lang="en-US" sz="4400" dirty="0" smtClean="0"/>
              <a:t>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909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250" y="1164745"/>
            <a:ext cx="17088486" cy="8079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Schema used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8" t="22772" r="27837" b="12161"/>
          <a:stretch/>
        </p:blipFill>
        <p:spPr>
          <a:xfrm>
            <a:off x="1365250" y="2686050"/>
            <a:ext cx="17297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2850" y="805778"/>
            <a:ext cx="17754600" cy="875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just">
              <a:spcAft>
                <a:spcPts val="0"/>
              </a:spcAft>
            </a:pPr>
            <a:r>
              <a:rPr lang="en-US" sz="4000" b="1" spc="-5" dirty="0">
                <a:latin typeface="Calibri" panose="020F0502020204030204" pitchFamily="34" charset="0"/>
                <a:ea typeface="Calibri" panose="020F0502020204030204" pitchFamily="34" charset="0"/>
              </a:rPr>
              <a:t>Fact</a:t>
            </a:r>
            <a:r>
              <a:rPr lang="en-US" sz="4000" b="1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spc="-5" dirty="0">
                <a:latin typeface="Calibri" panose="020F0502020204030204" pitchFamily="34" charset="0"/>
                <a:ea typeface="Calibri" panose="020F0502020204030204" pitchFamily="34" charset="0"/>
              </a:rPr>
              <a:t>Table:</a:t>
            </a:r>
            <a:r>
              <a:rPr lang="en-US" sz="4000" b="1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fact_survey_responses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</a:rPr>
              <a:t>Response_ID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Unique</a:t>
            </a:r>
            <a:r>
              <a:rPr lang="en-US" sz="36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identifier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survey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response.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Respondent_ID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Unique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identifier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respondent.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Consume_frequency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Frequency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consumption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food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beverage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products.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Consume_time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Typical</a:t>
            </a:r>
            <a:r>
              <a:rPr lang="en-US" sz="36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3600" spc="-6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products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consumed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3600" b="1" spc="-5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Consume_reason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Reasons</a:t>
            </a:r>
            <a:r>
              <a:rPr lang="en-US" sz="36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consuming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products.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3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3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3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3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Heard_before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Whether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respondent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has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heard</a:t>
            </a:r>
            <a:r>
              <a:rPr lang="en-US" sz="36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</a:t>
            </a:r>
            <a:r>
              <a:rPr lang="en-US" sz="36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before.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spc="-5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spc="-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spc="-5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Brand_perception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Respondent's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perception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brand.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spc="-5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spc="-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3600" b="1" spc="-5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General_perception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Overall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perception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food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beverage</a:t>
            </a:r>
            <a:r>
              <a:rPr lang="en-US" sz="3600" spc="-2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industry.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</a:rPr>
              <a:t>Tried_before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Whether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respondent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has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tried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</a:t>
            </a:r>
            <a:r>
              <a:rPr lang="en-US" sz="3600" spc="-2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before.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</a:rPr>
              <a:t>Taste_experience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Respondent's</a:t>
            </a:r>
            <a:r>
              <a:rPr lang="en-US" sz="36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experience</a:t>
            </a:r>
            <a:r>
              <a:rPr lang="en-US" sz="36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taste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Reasons_preventing_trying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Reasons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preventing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respondents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trying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Current_brands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Brands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currently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consumed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respondent.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Reasons_for_choosing_brands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Reasons</a:t>
            </a:r>
            <a:r>
              <a:rPr lang="en-US" sz="36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36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choosing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specific</a:t>
            </a:r>
            <a:r>
              <a:rPr lang="en-US" sz="36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brands.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ts val="1325"/>
              </a:lnSpc>
              <a:spcAft>
                <a:spcPts val="0"/>
              </a:spcAft>
              <a:tabLst>
                <a:tab pos="520700" algn="l"/>
                <a:tab pos="521335" algn="l"/>
              </a:tabLst>
            </a:pPr>
            <a:endParaRPr lang="en-US" sz="3600" b="1" spc="-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5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spc="-5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Marketing_channels</a:t>
            </a:r>
            <a:r>
              <a:rPr lang="en-US" sz="36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3600" b="1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Preferred</a:t>
            </a:r>
            <a:r>
              <a:rPr lang="en-US" sz="36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</a:rPr>
              <a:t>marketing</a:t>
            </a:r>
            <a:r>
              <a:rPr lang="en-US" sz="36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channels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product</a:t>
            </a:r>
            <a:r>
              <a:rPr lang="en-US" sz="36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information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36650" y="857250"/>
            <a:ext cx="17297400" cy="9638536"/>
          </a:xfrm>
        </p:spPr>
        <p:txBody>
          <a:bodyPr/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Improvements_desired</a:t>
            </a:r>
            <a:r>
              <a:rPr lang="en-US" sz="44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Improvements</a:t>
            </a:r>
            <a:r>
              <a:rPr lang="en-US" sz="44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desired</a:t>
            </a:r>
            <a:r>
              <a:rPr lang="en-US" sz="44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4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products.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Ingredients_expected</a:t>
            </a:r>
            <a:r>
              <a:rPr lang="en-US" sz="44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Expected</a:t>
            </a:r>
            <a:r>
              <a:rPr lang="en-US" sz="44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ingredients</a:t>
            </a:r>
            <a:r>
              <a:rPr lang="en-US" sz="44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4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products.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dirty="0" err="1">
                <a:latin typeface="Calibri" panose="020F0502020204030204" pitchFamily="34" charset="0"/>
                <a:ea typeface="Calibri" panose="020F0502020204030204" pitchFamily="34" charset="0"/>
              </a:rPr>
              <a:t>Health_concerns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Health</a:t>
            </a:r>
            <a:r>
              <a:rPr lang="en-US" sz="44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concerns</a:t>
            </a:r>
            <a:r>
              <a:rPr lang="en-US" sz="44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related</a:t>
            </a:r>
            <a:r>
              <a:rPr lang="en-US" sz="44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44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products.</a:t>
            </a:r>
          </a:p>
          <a:p>
            <a:pPr marL="342900" lvl="0" indent="-342900" algn="just">
              <a:lnSpc>
                <a:spcPts val="1335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ts val="1335"/>
              </a:lnSpc>
              <a:spcBef>
                <a:spcPts val="4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35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132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Interest_in_natural_or_organic</a:t>
            </a:r>
            <a:r>
              <a:rPr lang="en-US" sz="44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Interest</a:t>
            </a:r>
            <a:r>
              <a:rPr lang="en-US" sz="44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4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natural</a:t>
            </a:r>
            <a:r>
              <a:rPr lang="en-US" sz="44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4400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organic</a:t>
            </a:r>
            <a:r>
              <a:rPr lang="en-US" sz="44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products.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endParaRPr lang="en-US" sz="4400" b="1" spc="-1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1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Packaging_preference</a:t>
            </a:r>
            <a:r>
              <a:rPr lang="en-US" sz="4400" b="1" spc="-1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1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Preferences</a:t>
            </a:r>
            <a:r>
              <a:rPr lang="en-US" sz="44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44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product</a:t>
            </a:r>
            <a:r>
              <a:rPr lang="en-US" sz="44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packaging.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Limited_edition_packaging</a:t>
            </a:r>
            <a:r>
              <a:rPr lang="en-US" sz="44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Interest</a:t>
            </a:r>
            <a:r>
              <a:rPr lang="en-US" sz="44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4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limited</a:t>
            </a:r>
            <a:r>
              <a:rPr lang="en-US" sz="44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edition</a:t>
            </a:r>
            <a:r>
              <a:rPr lang="en-US" sz="44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packaging.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Price_range</a:t>
            </a:r>
            <a:r>
              <a:rPr lang="en-US" sz="44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6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Preferred</a:t>
            </a:r>
            <a:r>
              <a:rPr lang="en-US" sz="44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en-US" sz="44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range</a:t>
            </a:r>
            <a:r>
              <a:rPr lang="en-US" sz="44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44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products.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Purchase_location</a:t>
            </a:r>
            <a:r>
              <a:rPr lang="en-US" sz="44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Typical</a:t>
            </a:r>
            <a:r>
              <a:rPr lang="en-US" sz="44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locations</a:t>
            </a:r>
            <a:r>
              <a:rPr lang="en-US" sz="44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where</a:t>
            </a:r>
            <a:r>
              <a:rPr lang="en-US" sz="44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products</a:t>
            </a:r>
            <a:r>
              <a:rPr lang="en-US" sz="44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4400" spc="-2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purchased.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4400" b="1" spc="-5" dirty="0" err="1">
                <a:latin typeface="Calibri" panose="020F0502020204030204" pitchFamily="34" charset="0"/>
                <a:ea typeface="Calibri" panose="020F0502020204030204" pitchFamily="34" charset="0"/>
              </a:rPr>
              <a:t>Typical_consumption_situations</a:t>
            </a:r>
            <a:r>
              <a:rPr lang="en-US" sz="4400" b="1" spc="-5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b="1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Common</a:t>
            </a:r>
            <a:r>
              <a:rPr lang="en-US" sz="4400" spc="-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situations</a:t>
            </a:r>
            <a:r>
              <a:rPr lang="en-US" sz="4400" spc="-5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400" spc="-4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4400" spc="-4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products</a:t>
            </a:r>
            <a:r>
              <a:rPr lang="en-US" sz="4400" spc="-3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4400" spc="-3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consumed.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Bef>
                <a:spcPts val="55"/>
              </a:spcBef>
              <a:spcAft>
                <a:spcPts val="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6650" y="1619250"/>
            <a:ext cx="17595850" cy="907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just">
              <a:lnSpc>
                <a:spcPct val="150000"/>
              </a:lnSpc>
              <a:spcAft>
                <a:spcPts val="0"/>
              </a:spcAft>
            </a:pPr>
            <a:r>
              <a:rPr lang="en-US" sz="3600" b="1" spc="-5" dirty="0">
                <a:ea typeface="Calibri" panose="020F0502020204030204" pitchFamily="34" charset="0"/>
              </a:rPr>
              <a:t>Dimension</a:t>
            </a:r>
            <a:r>
              <a:rPr lang="en-US" sz="3600" b="1" spc="-60" dirty="0">
                <a:ea typeface="Calibri" panose="020F0502020204030204" pitchFamily="34" charset="0"/>
              </a:rPr>
              <a:t> </a:t>
            </a:r>
            <a:r>
              <a:rPr lang="en-US" sz="3600" b="1" dirty="0">
                <a:ea typeface="Calibri" panose="020F0502020204030204" pitchFamily="34" charset="0"/>
              </a:rPr>
              <a:t>Table:</a:t>
            </a:r>
            <a:r>
              <a:rPr lang="en-US" sz="3600" b="1" spc="-45" dirty="0">
                <a:ea typeface="Calibri" panose="020F0502020204030204" pitchFamily="34" charset="0"/>
              </a:rPr>
              <a:t> </a:t>
            </a:r>
            <a:r>
              <a:rPr lang="en-US" sz="3600" b="1" dirty="0" err="1" smtClean="0">
                <a:ea typeface="Calibri" panose="020F0502020204030204" pitchFamily="34" charset="0"/>
              </a:rPr>
              <a:t>dim_respondent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>
                <a:ea typeface="Calibri" panose="020F0502020204030204" pitchFamily="34" charset="0"/>
              </a:rPr>
              <a:t>Respondent_ID</a:t>
            </a:r>
            <a:r>
              <a:rPr lang="en-US" sz="3600" b="1" dirty="0">
                <a:ea typeface="Calibri" panose="020F0502020204030204" pitchFamily="34" charset="0"/>
              </a:rPr>
              <a:t>:</a:t>
            </a:r>
            <a:r>
              <a:rPr lang="en-US" sz="3600" b="1" spc="-6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Unique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identifier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for</a:t>
            </a:r>
            <a:r>
              <a:rPr lang="en-US" sz="3600" spc="-5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each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respondent.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>
                <a:ea typeface="Calibri" panose="020F0502020204030204" pitchFamily="34" charset="0"/>
              </a:rPr>
              <a:t>Name:</a:t>
            </a:r>
            <a:r>
              <a:rPr lang="en-US" sz="3600" b="1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Name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of</a:t>
            </a:r>
            <a:r>
              <a:rPr lang="en-US" sz="3600" spc="-3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the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respondent.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>
                <a:ea typeface="Calibri" panose="020F0502020204030204" pitchFamily="34" charset="0"/>
              </a:rPr>
              <a:t>Age:</a:t>
            </a:r>
            <a:r>
              <a:rPr lang="en-US" sz="3600" b="1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Age</a:t>
            </a:r>
            <a:r>
              <a:rPr lang="en-US" sz="3600" spc="-4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of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the</a:t>
            </a:r>
            <a:r>
              <a:rPr lang="en-US" sz="3600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respondent.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>
                <a:ea typeface="Calibri" panose="020F0502020204030204" pitchFamily="34" charset="0"/>
              </a:rPr>
              <a:t>Gender:</a:t>
            </a:r>
            <a:r>
              <a:rPr lang="en-US" sz="3600" b="1" spc="-5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Gender</a:t>
            </a:r>
            <a:r>
              <a:rPr lang="en-US" sz="3600" spc="-5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of</a:t>
            </a:r>
            <a:r>
              <a:rPr lang="en-US" sz="3600" spc="-4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the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respondent.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>
                <a:ea typeface="Calibri" panose="020F0502020204030204" pitchFamily="34" charset="0"/>
              </a:rPr>
              <a:t>City_ID</a:t>
            </a:r>
            <a:r>
              <a:rPr lang="en-US" sz="3600" b="1" dirty="0">
                <a:ea typeface="Calibri" panose="020F0502020204030204" pitchFamily="34" charset="0"/>
              </a:rPr>
              <a:t>:</a:t>
            </a:r>
            <a:r>
              <a:rPr lang="en-US" sz="3600" b="1" spc="-4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Identifier</a:t>
            </a:r>
            <a:r>
              <a:rPr lang="en-US" sz="3600" spc="-5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linking</a:t>
            </a:r>
            <a:r>
              <a:rPr lang="en-US" sz="3600" spc="-4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the</a:t>
            </a:r>
            <a:r>
              <a:rPr lang="en-US" sz="3600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respondent</a:t>
            </a:r>
            <a:r>
              <a:rPr lang="en-US" sz="3600" spc="-4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to</a:t>
            </a:r>
            <a:r>
              <a:rPr lang="en-US" sz="3600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a</a:t>
            </a:r>
            <a:r>
              <a:rPr lang="en-US" sz="3600" spc="-4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city.</a:t>
            </a:r>
            <a:endParaRPr lang="en-IN" sz="3600" dirty="0">
              <a:ea typeface="Calibri" panose="020F0502020204030204" pitchFamily="34" charset="0"/>
            </a:endParaRPr>
          </a:p>
          <a:p>
            <a:pPr marL="635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ea typeface="Calibri" panose="020F0502020204030204" pitchFamily="34" charset="0"/>
              </a:rPr>
              <a:t>Dimension</a:t>
            </a:r>
            <a:r>
              <a:rPr lang="en-US" sz="3600" b="1" spc="-55" dirty="0">
                <a:ea typeface="Calibri" panose="020F0502020204030204" pitchFamily="34" charset="0"/>
              </a:rPr>
              <a:t> </a:t>
            </a:r>
            <a:r>
              <a:rPr lang="en-US" sz="3600" b="1" dirty="0">
                <a:ea typeface="Calibri" panose="020F0502020204030204" pitchFamily="34" charset="0"/>
              </a:rPr>
              <a:t>Table:</a:t>
            </a:r>
            <a:r>
              <a:rPr lang="en-US" sz="3600" b="1" spc="-50" dirty="0">
                <a:ea typeface="Calibri" panose="020F0502020204030204" pitchFamily="34" charset="0"/>
              </a:rPr>
              <a:t> </a:t>
            </a:r>
            <a:r>
              <a:rPr lang="en-US" sz="3600" b="1" dirty="0" err="1" smtClean="0">
                <a:ea typeface="Calibri" panose="020F0502020204030204" pitchFamily="34" charset="0"/>
              </a:rPr>
              <a:t>dim_cities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 err="1">
                <a:ea typeface="Calibri" panose="020F0502020204030204" pitchFamily="34" charset="0"/>
              </a:rPr>
              <a:t>City_ID</a:t>
            </a:r>
            <a:r>
              <a:rPr lang="en-US" sz="3600" b="1" dirty="0">
                <a:ea typeface="Calibri" panose="020F0502020204030204" pitchFamily="34" charset="0"/>
              </a:rPr>
              <a:t>:</a:t>
            </a:r>
            <a:r>
              <a:rPr lang="en-US" sz="3600" b="1" spc="-5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Unique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identifier</a:t>
            </a:r>
            <a:r>
              <a:rPr lang="en-US" sz="3600" spc="-3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for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each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city.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>
                <a:ea typeface="Calibri" panose="020F0502020204030204" pitchFamily="34" charset="0"/>
              </a:rPr>
              <a:t>City:</a:t>
            </a:r>
            <a:r>
              <a:rPr lang="en-US" sz="3600" b="1" spc="-4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Name</a:t>
            </a:r>
            <a:r>
              <a:rPr lang="en-US" sz="3600" spc="-3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of</a:t>
            </a:r>
            <a:r>
              <a:rPr lang="en-US" sz="3600" spc="-2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the</a:t>
            </a:r>
            <a:r>
              <a:rPr lang="en-US" sz="3600" spc="-2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city.</a:t>
            </a:r>
            <a:endParaRPr lang="en-IN" sz="36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3600" b="1" dirty="0">
                <a:ea typeface="Calibri" panose="020F0502020204030204" pitchFamily="34" charset="0"/>
              </a:rPr>
              <a:t>Tier:</a:t>
            </a:r>
            <a:r>
              <a:rPr lang="en-US" sz="3600" b="1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Tier</a:t>
            </a:r>
            <a:r>
              <a:rPr lang="en-US" sz="3600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classification</a:t>
            </a:r>
            <a:r>
              <a:rPr lang="en-US" sz="3600" spc="-4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of</a:t>
            </a:r>
            <a:r>
              <a:rPr lang="en-US" sz="3600" spc="-2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the</a:t>
            </a:r>
            <a:r>
              <a:rPr lang="en-US" sz="3600" spc="-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city</a:t>
            </a:r>
            <a:r>
              <a:rPr lang="en-US" sz="3600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(e.g.,</a:t>
            </a:r>
            <a:r>
              <a:rPr lang="en-US" sz="3600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Tier</a:t>
            </a:r>
            <a:r>
              <a:rPr lang="en-US" sz="3600" spc="-2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1,</a:t>
            </a:r>
            <a:r>
              <a:rPr lang="en-US" sz="3600" spc="-35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Tier</a:t>
            </a:r>
            <a:r>
              <a:rPr lang="en-US" sz="3600" spc="-30" dirty="0">
                <a:ea typeface="Calibri" panose="020F0502020204030204" pitchFamily="34" charset="0"/>
              </a:rPr>
              <a:t> </a:t>
            </a:r>
            <a:r>
              <a:rPr lang="en-US" sz="3600" dirty="0">
                <a:ea typeface="Calibri" panose="020F0502020204030204" pitchFamily="34" charset="0"/>
              </a:rPr>
              <a:t>2).</a:t>
            </a:r>
            <a:endParaRPr lang="en-IN" sz="36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6591" y="3234689"/>
            <a:ext cx="8702675" cy="3851910"/>
            <a:chOff x="7066591" y="3234689"/>
            <a:chExt cx="8702675" cy="3851910"/>
          </a:xfrm>
        </p:grpSpPr>
        <p:sp>
          <p:nvSpPr>
            <p:cNvPr id="3" name="object 3"/>
            <p:cNvSpPr/>
            <p:nvPr/>
          </p:nvSpPr>
          <p:spPr>
            <a:xfrm>
              <a:off x="7066585" y="3234697"/>
              <a:ext cx="8702675" cy="3851910"/>
            </a:xfrm>
            <a:custGeom>
              <a:avLst/>
              <a:gdLst/>
              <a:ahLst/>
              <a:cxnLst/>
              <a:rect l="l" t="t" r="r" b="b"/>
              <a:pathLst>
                <a:path w="8702675" h="3851909">
                  <a:moveTo>
                    <a:pt x="8702561" y="0"/>
                  </a:moveTo>
                  <a:lnTo>
                    <a:pt x="8435556" y="0"/>
                  </a:lnTo>
                  <a:lnTo>
                    <a:pt x="8435556" y="173990"/>
                  </a:lnTo>
                  <a:lnTo>
                    <a:pt x="8435556" y="3455670"/>
                  </a:lnTo>
                  <a:lnTo>
                    <a:pt x="158318" y="3455670"/>
                  </a:lnTo>
                  <a:lnTo>
                    <a:pt x="158318" y="173990"/>
                  </a:lnTo>
                  <a:lnTo>
                    <a:pt x="8435556" y="173990"/>
                  </a:lnTo>
                  <a:lnTo>
                    <a:pt x="8435556" y="0"/>
                  </a:lnTo>
                  <a:lnTo>
                    <a:pt x="0" y="0"/>
                  </a:lnTo>
                  <a:lnTo>
                    <a:pt x="0" y="173990"/>
                  </a:lnTo>
                  <a:lnTo>
                    <a:pt x="0" y="3455670"/>
                  </a:lnTo>
                  <a:lnTo>
                    <a:pt x="0" y="3851910"/>
                  </a:lnTo>
                  <a:lnTo>
                    <a:pt x="8702561" y="3851910"/>
                  </a:lnTo>
                  <a:lnTo>
                    <a:pt x="8702561" y="3456203"/>
                  </a:lnTo>
                  <a:lnTo>
                    <a:pt x="8702561" y="3455670"/>
                  </a:lnTo>
                  <a:lnTo>
                    <a:pt x="8702561" y="173990"/>
                  </a:lnTo>
                  <a:lnTo>
                    <a:pt x="8702561" y="173583"/>
                  </a:lnTo>
                  <a:lnTo>
                    <a:pt x="870256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4910" y="3392566"/>
              <a:ext cx="8277859" cy="3314065"/>
            </a:xfrm>
            <a:custGeom>
              <a:avLst/>
              <a:gdLst/>
              <a:ahLst/>
              <a:cxnLst/>
              <a:rect l="l" t="t" r="r" b="b"/>
              <a:pathLst>
                <a:path w="8277859" h="3314065">
                  <a:moveTo>
                    <a:pt x="8277234" y="3314034"/>
                  </a:moveTo>
                  <a:lnTo>
                    <a:pt x="0" y="3314034"/>
                  </a:lnTo>
                  <a:lnTo>
                    <a:pt x="0" y="0"/>
                  </a:lnTo>
                  <a:lnTo>
                    <a:pt x="8277234" y="0"/>
                  </a:lnTo>
                  <a:lnTo>
                    <a:pt x="8277234" y="3314034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2764" y="3400419"/>
              <a:ext cx="8261984" cy="3298825"/>
            </a:xfrm>
            <a:custGeom>
              <a:avLst/>
              <a:gdLst/>
              <a:ahLst/>
              <a:cxnLst/>
              <a:rect l="l" t="t" r="r" b="b"/>
              <a:pathLst>
                <a:path w="8261984" h="3298825">
                  <a:moveTo>
                    <a:pt x="0" y="0"/>
                  </a:moveTo>
                  <a:lnTo>
                    <a:pt x="8261527" y="0"/>
                  </a:lnTo>
                  <a:lnTo>
                    <a:pt x="8261527" y="3298328"/>
                  </a:lnTo>
                  <a:lnTo>
                    <a:pt x="0" y="3298328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3953" y="6257026"/>
              <a:ext cx="7712075" cy="15875"/>
            </a:xfrm>
            <a:custGeom>
              <a:avLst/>
              <a:gdLst/>
              <a:ahLst/>
              <a:cxnLst/>
              <a:rect l="l" t="t" r="r" b="b"/>
              <a:pathLst>
                <a:path w="7712075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7712075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7712075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7712075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7712075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7712075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7712075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7712075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7712075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7712075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7712075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3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3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7712075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7712075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7712075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7712075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7712075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7712075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7712075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7712075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7712075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7712075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9" y="5684"/>
                  </a:lnTo>
                  <a:lnTo>
                    <a:pt x="1586339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7712075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7712075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7712075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0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0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7712075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7712075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7712075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7712075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7712075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9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9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2" y="5684"/>
                  </a:lnTo>
                  <a:lnTo>
                    <a:pt x="2214592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7712075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7712075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7712075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7712075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7712075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3" y="10021"/>
                  </a:lnTo>
                  <a:lnTo>
                    <a:pt x="2591543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7712075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1" y="5684"/>
                  </a:lnTo>
                  <a:lnTo>
                    <a:pt x="2685781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7712075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7712075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7712075" h="15875">
                  <a:moveTo>
                    <a:pt x="2915692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2" y="0"/>
                  </a:lnTo>
                  <a:lnTo>
                    <a:pt x="2917543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3" y="14939"/>
                  </a:lnTo>
                  <a:lnTo>
                    <a:pt x="2915692" y="15706"/>
                  </a:lnTo>
                  <a:close/>
                </a:path>
                <a:path w="7712075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7712075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7712075" h="15875">
                  <a:moveTo>
                    <a:pt x="3151287" y="15706"/>
                  </a:moveTo>
                  <a:lnTo>
                    <a:pt x="3146949" y="15706"/>
                  </a:lnTo>
                  <a:lnTo>
                    <a:pt x="3145099" y="14939"/>
                  </a:lnTo>
                  <a:lnTo>
                    <a:pt x="3142031" y="11872"/>
                  </a:lnTo>
                  <a:lnTo>
                    <a:pt x="3141265" y="10021"/>
                  </a:lnTo>
                  <a:lnTo>
                    <a:pt x="3141265" y="5684"/>
                  </a:lnTo>
                  <a:lnTo>
                    <a:pt x="3142031" y="3833"/>
                  </a:lnTo>
                  <a:lnTo>
                    <a:pt x="3145099" y="766"/>
                  </a:lnTo>
                  <a:lnTo>
                    <a:pt x="3146949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4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4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7712075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3" y="5684"/>
                  </a:lnTo>
                  <a:lnTo>
                    <a:pt x="3235503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7712075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7712075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7712075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7712075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7712075" h="15875">
                  <a:moveTo>
                    <a:pt x="3622476" y="15706"/>
                  </a:moveTo>
                  <a:lnTo>
                    <a:pt x="3618139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4" y="10021"/>
                  </a:lnTo>
                  <a:lnTo>
                    <a:pt x="3612454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39" y="0"/>
                  </a:lnTo>
                  <a:lnTo>
                    <a:pt x="3622476" y="0"/>
                  </a:lnTo>
                  <a:lnTo>
                    <a:pt x="3624327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7" y="14939"/>
                  </a:lnTo>
                  <a:lnTo>
                    <a:pt x="3622476" y="15706"/>
                  </a:lnTo>
                  <a:close/>
                </a:path>
                <a:path w="7712075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2" y="5684"/>
                  </a:lnTo>
                  <a:lnTo>
                    <a:pt x="3706692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7712075" h="15875">
                  <a:moveTo>
                    <a:pt x="3779540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40" y="0"/>
                  </a:lnTo>
                  <a:lnTo>
                    <a:pt x="3781391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1" y="14939"/>
                  </a:lnTo>
                  <a:lnTo>
                    <a:pt x="3779540" y="15706"/>
                  </a:lnTo>
                  <a:close/>
                </a:path>
                <a:path w="7712075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7712075" h="15875">
                  <a:moveTo>
                    <a:pt x="3936603" y="15706"/>
                  </a:moveTo>
                  <a:lnTo>
                    <a:pt x="3932265" y="15706"/>
                  </a:lnTo>
                  <a:lnTo>
                    <a:pt x="3930414" y="14939"/>
                  </a:lnTo>
                  <a:lnTo>
                    <a:pt x="3927347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7" y="3833"/>
                  </a:lnTo>
                  <a:lnTo>
                    <a:pt x="3930414" y="766"/>
                  </a:lnTo>
                  <a:lnTo>
                    <a:pt x="3932265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7712075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7712075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7712075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7712075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7712075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  <a:path w="7712075" h="15875">
                  <a:moveTo>
                    <a:pt x="4407793" y="15706"/>
                  </a:moveTo>
                  <a:lnTo>
                    <a:pt x="4403455" y="15706"/>
                  </a:lnTo>
                  <a:lnTo>
                    <a:pt x="4401604" y="14939"/>
                  </a:lnTo>
                  <a:lnTo>
                    <a:pt x="4398538" y="11872"/>
                  </a:lnTo>
                  <a:lnTo>
                    <a:pt x="4397771" y="10021"/>
                  </a:lnTo>
                  <a:lnTo>
                    <a:pt x="4397771" y="5684"/>
                  </a:lnTo>
                  <a:lnTo>
                    <a:pt x="4398538" y="3833"/>
                  </a:lnTo>
                  <a:lnTo>
                    <a:pt x="4401604" y="766"/>
                  </a:lnTo>
                  <a:lnTo>
                    <a:pt x="4403455" y="0"/>
                  </a:lnTo>
                  <a:lnTo>
                    <a:pt x="4407793" y="0"/>
                  </a:lnTo>
                  <a:lnTo>
                    <a:pt x="4409644" y="766"/>
                  </a:lnTo>
                  <a:lnTo>
                    <a:pt x="4412711" y="3833"/>
                  </a:lnTo>
                  <a:lnTo>
                    <a:pt x="4413477" y="5684"/>
                  </a:lnTo>
                  <a:lnTo>
                    <a:pt x="4413477" y="10021"/>
                  </a:lnTo>
                  <a:lnTo>
                    <a:pt x="4412711" y="11872"/>
                  </a:lnTo>
                  <a:lnTo>
                    <a:pt x="4409644" y="14939"/>
                  </a:lnTo>
                  <a:lnTo>
                    <a:pt x="4407793" y="15706"/>
                  </a:lnTo>
                  <a:close/>
                </a:path>
                <a:path w="7712075" h="15875">
                  <a:moveTo>
                    <a:pt x="4486324" y="15706"/>
                  </a:moveTo>
                  <a:lnTo>
                    <a:pt x="4481987" y="15706"/>
                  </a:lnTo>
                  <a:lnTo>
                    <a:pt x="4480136" y="14939"/>
                  </a:lnTo>
                  <a:lnTo>
                    <a:pt x="4477069" y="11872"/>
                  </a:lnTo>
                  <a:lnTo>
                    <a:pt x="4476302" y="10021"/>
                  </a:lnTo>
                  <a:lnTo>
                    <a:pt x="4476302" y="5684"/>
                  </a:lnTo>
                  <a:lnTo>
                    <a:pt x="4477069" y="3833"/>
                  </a:lnTo>
                  <a:lnTo>
                    <a:pt x="4480136" y="766"/>
                  </a:lnTo>
                  <a:lnTo>
                    <a:pt x="4481987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0021"/>
                  </a:lnTo>
                  <a:lnTo>
                    <a:pt x="4491242" y="11872"/>
                  </a:lnTo>
                  <a:lnTo>
                    <a:pt x="4488175" y="14939"/>
                  </a:lnTo>
                  <a:lnTo>
                    <a:pt x="4486324" y="15706"/>
                  </a:lnTo>
                  <a:close/>
                </a:path>
                <a:path w="7712075" h="15875">
                  <a:moveTo>
                    <a:pt x="4564856" y="15706"/>
                  </a:moveTo>
                  <a:lnTo>
                    <a:pt x="4560519" y="15706"/>
                  </a:lnTo>
                  <a:lnTo>
                    <a:pt x="4558668" y="14939"/>
                  </a:lnTo>
                  <a:lnTo>
                    <a:pt x="4555601" y="11872"/>
                  </a:lnTo>
                  <a:lnTo>
                    <a:pt x="4554834" y="10021"/>
                  </a:lnTo>
                  <a:lnTo>
                    <a:pt x="4554834" y="5684"/>
                  </a:lnTo>
                  <a:lnTo>
                    <a:pt x="4555601" y="3833"/>
                  </a:lnTo>
                  <a:lnTo>
                    <a:pt x="4558668" y="766"/>
                  </a:lnTo>
                  <a:lnTo>
                    <a:pt x="4560519" y="0"/>
                  </a:lnTo>
                  <a:lnTo>
                    <a:pt x="4564856" y="0"/>
                  </a:lnTo>
                  <a:lnTo>
                    <a:pt x="4566707" y="766"/>
                  </a:lnTo>
                  <a:lnTo>
                    <a:pt x="4569774" y="3833"/>
                  </a:lnTo>
                  <a:lnTo>
                    <a:pt x="4570540" y="5684"/>
                  </a:lnTo>
                  <a:lnTo>
                    <a:pt x="4570540" y="10021"/>
                  </a:lnTo>
                  <a:lnTo>
                    <a:pt x="4569774" y="11872"/>
                  </a:lnTo>
                  <a:lnTo>
                    <a:pt x="4566707" y="14939"/>
                  </a:lnTo>
                  <a:lnTo>
                    <a:pt x="4564856" y="15706"/>
                  </a:lnTo>
                  <a:close/>
                </a:path>
                <a:path w="7712075" h="15875">
                  <a:moveTo>
                    <a:pt x="4643388" y="15706"/>
                  </a:moveTo>
                  <a:lnTo>
                    <a:pt x="4639050" y="15706"/>
                  </a:lnTo>
                  <a:lnTo>
                    <a:pt x="4637199" y="14939"/>
                  </a:lnTo>
                  <a:lnTo>
                    <a:pt x="4634133" y="11872"/>
                  </a:lnTo>
                  <a:lnTo>
                    <a:pt x="4633366" y="10021"/>
                  </a:lnTo>
                  <a:lnTo>
                    <a:pt x="4633366" y="5684"/>
                  </a:lnTo>
                  <a:lnTo>
                    <a:pt x="4634133" y="3833"/>
                  </a:lnTo>
                  <a:lnTo>
                    <a:pt x="4637199" y="766"/>
                  </a:lnTo>
                  <a:lnTo>
                    <a:pt x="4639050" y="0"/>
                  </a:lnTo>
                  <a:lnTo>
                    <a:pt x="4643388" y="0"/>
                  </a:lnTo>
                  <a:lnTo>
                    <a:pt x="4645238" y="766"/>
                  </a:lnTo>
                  <a:lnTo>
                    <a:pt x="4648305" y="3833"/>
                  </a:lnTo>
                  <a:lnTo>
                    <a:pt x="4649072" y="5684"/>
                  </a:lnTo>
                  <a:lnTo>
                    <a:pt x="4649072" y="10021"/>
                  </a:lnTo>
                  <a:lnTo>
                    <a:pt x="4648305" y="11872"/>
                  </a:lnTo>
                  <a:lnTo>
                    <a:pt x="4645238" y="14939"/>
                  </a:lnTo>
                  <a:lnTo>
                    <a:pt x="4643388" y="15706"/>
                  </a:lnTo>
                  <a:close/>
                </a:path>
                <a:path w="7712075" h="15875">
                  <a:moveTo>
                    <a:pt x="4721919" y="15706"/>
                  </a:moveTo>
                  <a:lnTo>
                    <a:pt x="4717582" y="15706"/>
                  </a:lnTo>
                  <a:lnTo>
                    <a:pt x="4715731" y="14939"/>
                  </a:lnTo>
                  <a:lnTo>
                    <a:pt x="4712664" y="11872"/>
                  </a:lnTo>
                  <a:lnTo>
                    <a:pt x="4711897" y="10021"/>
                  </a:lnTo>
                  <a:lnTo>
                    <a:pt x="4711897" y="5684"/>
                  </a:lnTo>
                  <a:lnTo>
                    <a:pt x="4712664" y="3833"/>
                  </a:lnTo>
                  <a:lnTo>
                    <a:pt x="4715731" y="766"/>
                  </a:lnTo>
                  <a:lnTo>
                    <a:pt x="4717582" y="0"/>
                  </a:lnTo>
                  <a:lnTo>
                    <a:pt x="4721919" y="0"/>
                  </a:lnTo>
                  <a:lnTo>
                    <a:pt x="4723770" y="766"/>
                  </a:lnTo>
                  <a:lnTo>
                    <a:pt x="4726837" y="3833"/>
                  </a:lnTo>
                  <a:lnTo>
                    <a:pt x="4727604" y="5684"/>
                  </a:lnTo>
                  <a:lnTo>
                    <a:pt x="4727604" y="10021"/>
                  </a:lnTo>
                  <a:lnTo>
                    <a:pt x="4726837" y="11872"/>
                  </a:lnTo>
                  <a:lnTo>
                    <a:pt x="4723770" y="14939"/>
                  </a:lnTo>
                  <a:lnTo>
                    <a:pt x="4721919" y="15706"/>
                  </a:lnTo>
                  <a:close/>
                </a:path>
                <a:path w="7712075" h="15875">
                  <a:moveTo>
                    <a:pt x="4800451" y="15706"/>
                  </a:moveTo>
                  <a:lnTo>
                    <a:pt x="4796114" y="15706"/>
                  </a:lnTo>
                  <a:lnTo>
                    <a:pt x="4794262" y="14939"/>
                  </a:lnTo>
                  <a:lnTo>
                    <a:pt x="4791196" y="11872"/>
                  </a:lnTo>
                  <a:lnTo>
                    <a:pt x="4790429" y="10021"/>
                  </a:lnTo>
                  <a:lnTo>
                    <a:pt x="4790429" y="5684"/>
                  </a:lnTo>
                  <a:lnTo>
                    <a:pt x="4791196" y="3833"/>
                  </a:lnTo>
                  <a:lnTo>
                    <a:pt x="4794262" y="766"/>
                  </a:lnTo>
                  <a:lnTo>
                    <a:pt x="4796114" y="0"/>
                  </a:lnTo>
                  <a:lnTo>
                    <a:pt x="4800451" y="0"/>
                  </a:lnTo>
                  <a:lnTo>
                    <a:pt x="4802302" y="766"/>
                  </a:lnTo>
                  <a:lnTo>
                    <a:pt x="4805369" y="3833"/>
                  </a:lnTo>
                  <a:lnTo>
                    <a:pt x="4806135" y="5684"/>
                  </a:lnTo>
                  <a:lnTo>
                    <a:pt x="4806135" y="10021"/>
                  </a:lnTo>
                  <a:lnTo>
                    <a:pt x="4805369" y="11872"/>
                  </a:lnTo>
                  <a:lnTo>
                    <a:pt x="4802302" y="14939"/>
                  </a:lnTo>
                  <a:lnTo>
                    <a:pt x="4800451" y="15706"/>
                  </a:lnTo>
                  <a:close/>
                </a:path>
                <a:path w="7712075" h="15875">
                  <a:moveTo>
                    <a:pt x="4878983" y="15706"/>
                  </a:moveTo>
                  <a:lnTo>
                    <a:pt x="4874645" y="15706"/>
                  </a:lnTo>
                  <a:lnTo>
                    <a:pt x="4872794" y="14939"/>
                  </a:lnTo>
                  <a:lnTo>
                    <a:pt x="4869727" y="11872"/>
                  </a:lnTo>
                  <a:lnTo>
                    <a:pt x="4868960" y="10021"/>
                  </a:lnTo>
                  <a:lnTo>
                    <a:pt x="4868960" y="5684"/>
                  </a:lnTo>
                  <a:lnTo>
                    <a:pt x="4869727" y="3833"/>
                  </a:lnTo>
                  <a:lnTo>
                    <a:pt x="4872794" y="766"/>
                  </a:lnTo>
                  <a:lnTo>
                    <a:pt x="4874645" y="0"/>
                  </a:lnTo>
                  <a:lnTo>
                    <a:pt x="4878983" y="0"/>
                  </a:lnTo>
                  <a:lnTo>
                    <a:pt x="4880833" y="766"/>
                  </a:lnTo>
                  <a:lnTo>
                    <a:pt x="4883900" y="3833"/>
                  </a:lnTo>
                  <a:lnTo>
                    <a:pt x="4884667" y="5684"/>
                  </a:lnTo>
                  <a:lnTo>
                    <a:pt x="4884667" y="10021"/>
                  </a:lnTo>
                  <a:lnTo>
                    <a:pt x="4883900" y="11872"/>
                  </a:lnTo>
                  <a:lnTo>
                    <a:pt x="4880833" y="14939"/>
                  </a:lnTo>
                  <a:lnTo>
                    <a:pt x="4878983" y="15706"/>
                  </a:lnTo>
                  <a:close/>
                </a:path>
                <a:path w="7712075" h="15875">
                  <a:moveTo>
                    <a:pt x="4957514" y="15706"/>
                  </a:moveTo>
                  <a:lnTo>
                    <a:pt x="4953177" y="15706"/>
                  </a:lnTo>
                  <a:lnTo>
                    <a:pt x="4951326" y="14939"/>
                  </a:lnTo>
                  <a:lnTo>
                    <a:pt x="4948259" y="11872"/>
                  </a:lnTo>
                  <a:lnTo>
                    <a:pt x="4947492" y="10021"/>
                  </a:lnTo>
                  <a:lnTo>
                    <a:pt x="4947492" y="5684"/>
                  </a:lnTo>
                  <a:lnTo>
                    <a:pt x="4948259" y="3833"/>
                  </a:lnTo>
                  <a:lnTo>
                    <a:pt x="4951326" y="766"/>
                  </a:lnTo>
                  <a:lnTo>
                    <a:pt x="4953177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2432" y="3833"/>
                  </a:lnTo>
                  <a:lnTo>
                    <a:pt x="4963198" y="5684"/>
                  </a:lnTo>
                  <a:lnTo>
                    <a:pt x="4963198" y="10021"/>
                  </a:lnTo>
                  <a:lnTo>
                    <a:pt x="4962432" y="11872"/>
                  </a:lnTo>
                  <a:lnTo>
                    <a:pt x="4959365" y="14939"/>
                  </a:lnTo>
                  <a:lnTo>
                    <a:pt x="4957514" y="15706"/>
                  </a:lnTo>
                  <a:close/>
                </a:path>
                <a:path w="7712075" h="15875">
                  <a:moveTo>
                    <a:pt x="5036045" y="15706"/>
                  </a:moveTo>
                  <a:lnTo>
                    <a:pt x="5031709" y="15706"/>
                  </a:lnTo>
                  <a:lnTo>
                    <a:pt x="5029857" y="14939"/>
                  </a:lnTo>
                  <a:lnTo>
                    <a:pt x="5026791" y="11872"/>
                  </a:lnTo>
                  <a:lnTo>
                    <a:pt x="5026024" y="10021"/>
                  </a:lnTo>
                  <a:lnTo>
                    <a:pt x="5026024" y="5684"/>
                  </a:lnTo>
                  <a:lnTo>
                    <a:pt x="5026791" y="3833"/>
                  </a:lnTo>
                  <a:lnTo>
                    <a:pt x="5029857" y="766"/>
                  </a:lnTo>
                  <a:lnTo>
                    <a:pt x="5031709" y="0"/>
                  </a:lnTo>
                  <a:lnTo>
                    <a:pt x="5036045" y="0"/>
                  </a:lnTo>
                  <a:lnTo>
                    <a:pt x="5037896" y="766"/>
                  </a:lnTo>
                  <a:lnTo>
                    <a:pt x="5040963" y="3833"/>
                  </a:lnTo>
                  <a:lnTo>
                    <a:pt x="5041730" y="5684"/>
                  </a:lnTo>
                  <a:lnTo>
                    <a:pt x="5041730" y="10021"/>
                  </a:lnTo>
                  <a:lnTo>
                    <a:pt x="5040963" y="11872"/>
                  </a:lnTo>
                  <a:lnTo>
                    <a:pt x="5037896" y="14939"/>
                  </a:lnTo>
                  <a:lnTo>
                    <a:pt x="5036045" y="15706"/>
                  </a:lnTo>
                  <a:close/>
                </a:path>
                <a:path w="7712075" h="15875">
                  <a:moveTo>
                    <a:pt x="5114577" y="15706"/>
                  </a:moveTo>
                  <a:lnTo>
                    <a:pt x="5110240" y="15706"/>
                  </a:lnTo>
                  <a:lnTo>
                    <a:pt x="5108389" y="14939"/>
                  </a:lnTo>
                  <a:lnTo>
                    <a:pt x="5105323" y="11872"/>
                  </a:lnTo>
                  <a:lnTo>
                    <a:pt x="5104556" y="10021"/>
                  </a:lnTo>
                  <a:lnTo>
                    <a:pt x="5104556" y="5684"/>
                  </a:lnTo>
                  <a:lnTo>
                    <a:pt x="5105323" y="3833"/>
                  </a:lnTo>
                  <a:lnTo>
                    <a:pt x="5108389" y="766"/>
                  </a:lnTo>
                  <a:lnTo>
                    <a:pt x="5110240" y="0"/>
                  </a:lnTo>
                  <a:lnTo>
                    <a:pt x="5114577" y="0"/>
                  </a:lnTo>
                  <a:lnTo>
                    <a:pt x="5116429" y="766"/>
                  </a:lnTo>
                  <a:lnTo>
                    <a:pt x="5119495" y="3833"/>
                  </a:lnTo>
                  <a:lnTo>
                    <a:pt x="5120262" y="5684"/>
                  </a:lnTo>
                  <a:lnTo>
                    <a:pt x="5120262" y="10021"/>
                  </a:lnTo>
                  <a:lnTo>
                    <a:pt x="5119495" y="11872"/>
                  </a:lnTo>
                  <a:lnTo>
                    <a:pt x="5116429" y="14939"/>
                  </a:lnTo>
                  <a:lnTo>
                    <a:pt x="5114577" y="15706"/>
                  </a:lnTo>
                  <a:close/>
                </a:path>
                <a:path w="7712075" h="15875">
                  <a:moveTo>
                    <a:pt x="5193109" y="15706"/>
                  </a:moveTo>
                  <a:lnTo>
                    <a:pt x="5188772" y="15706"/>
                  </a:lnTo>
                  <a:lnTo>
                    <a:pt x="5186921" y="14939"/>
                  </a:lnTo>
                  <a:lnTo>
                    <a:pt x="5183854" y="11872"/>
                  </a:lnTo>
                  <a:lnTo>
                    <a:pt x="5183088" y="10021"/>
                  </a:lnTo>
                  <a:lnTo>
                    <a:pt x="5183088" y="5684"/>
                  </a:lnTo>
                  <a:lnTo>
                    <a:pt x="5183854" y="3833"/>
                  </a:lnTo>
                  <a:lnTo>
                    <a:pt x="5186921" y="766"/>
                  </a:lnTo>
                  <a:lnTo>
                    <a:pt x="5188772" y="0"/>
                  </a:lnTo>
                  <a:lnTo>
                    <a:pt x="5193109" y="0"/>
                  </a:lnTo>
                  <a:lnTo>
                    <a:pt x="5194960" y="766"/>
                  </a:lnTo>
                  <a:lnTo>
                    <a:pt x="5198027" y="3833"/>
                  </a:lnTo>
                  <a:lnTo>
                    <a:pt x="5198793" y="5684"/>
                  </a:lnTo>
                  <a:lnTo>
                    <a:pt x="5198793" y="10021"/>
                  </a:lnTo>
                  <a:lnTo>
                    <a:pt x="5198027" y="11872"/>
                  </a:lnTo>
                  <a:lnTo>
                    <a:pt x="5194960" y="14939"/>
                  </a:lnTo>
                  <a:lnTo>
                    <a:pt x="5193109" y="15706"/>
                  </a:lnTo>
                  <a:close/>
                </a:path>
                <a:path w="7712075" h="15875">
                  <a:moveTo>
                    <a:pt x="5271641" y="15706"/>
                  </a:moveTo>
                  <a:lnTo>
                    <a:pt x="5267303" y="15706"/>
                  </a:lnTo>
                  <a:lnTo>
                    <a:pt x="5265452" y="14939"/>
                  </a:lnTo>
                  <a:lnTo>
                    <a:pt x="5262386" y="11872"/>
                  </a:lnTo>
                  <a:lnTo>
                    <a:pt x="5261619" y="10021"/>
                  </a:lnTo>
                  <a:lnTo>
                    <a:pt x="5261619" y="5684"/>
                  </a:lnTo>
                  <a:lnTo>
                    <a:pt x="5262386" y="3833"/>
                  </a:lnTo>
                  <a:lnTo>
                    <a:pt x="5265452" y="766"/>
                  </a:lnTo>
                  <a:lnTo>
                    <a:pt x="5267303" y="0"/>
                  </a:lnTo>
                  <a:lnTo>
                    <a:pt x="5271641" y="0"/>
                  </a:lnTo>
                  <a:lnTo>
                    <a:pt x="5273491" y="766"/>
                  </a:lnTo>
                  <a:lnTo>
                    <a:pt x="5276558" y="3833"/>
                  </a:lnTo>
                  <a:lnTo>
                    <a:pt x="5277325" y="5684"/>
                  </a:lnTo>
                  <a:lnTo>
                    <a:pt x="5277325" y="10021"/>
                  </a:lnTo>
                  <a:lnTo>
                    <a:pt x="5276558" y="11872"/>
                  </a:lnTo>
                  <a:lnTo>
                    <a:pt x="5273491" y="14939"/>
                  </a:lnTo>
                  <a:lnTo>
                    <a:pt x="5271641" y="15706"/>
                  </a:lnTo>
                  <a:close/>
                </a:path>
                <a:path w="7712075" h="15875">
                  <a:moveTo>
                    <a:pt x="5350172" y="15706"/>
                  </a:moveTo>
                  <a:lnTo>
                    <a:pt x="5345835" y="15706"/>
                  </a:lnTo>
                  <a:lnTo>
                    <a:pt x="5343984" y="14939"/>
                  </a:lnTo>
                  <a:lnTo>
                    <a:pt x="5340917" y="11872"/>
                  </a:lnTo>
                  <a:lnTo>
                    <a:pt x="5340150" y="10021"/>
                  </a:lnTo>
                  <a:lnTo>
                    <a:pt x="5340150" y="5684"/>
                  </a:lnTo>
                  <a:lnTo>
                    <a:pt x="5340917" y="3833"/>
                  </a:lnTo>
                  <a:lnTo>
                    <a:pt x="5343984" y="766"/>
                  </a:lnTo>
                  <a:lnTo>
                    <a:pt x="5345835" y="0"/>
                  </a:lnTo>
                  <a:lnTo>
                    <a:pt x="5350172" y="0"/>
                  </a:lnTo>
                  <a:lnTo>
                    <a:pt x="5352023" y="766"/>
                  </a:lnTo>
                  <a:lnTo>
                    <a:pt x="5355090" y="3833"/>
                  </a:lnTo>
                  <a:lnTo>
                    <a:pt x="5355857" y="5684"/>
                  </a:lnTo>
                  <a:lnTo>
                    <a:pt x="5355857" y="10021"/>
                  </a:lnTo>
                  <a:lnTo>
                    <a:pt x="5355090" y="11872"/>
                  </a:lnTo>
                  <a:lnTo>
                    <a:pt x="5352023" y="14939"/>
                  </a:lnTo>
                  <a:lnTo>
                    <a:pt x="5350172" y="15706"/>
                  </a:lnTo>
                  <a:close/>
                </a:path>
                <a:path w="7712075" h="15875">
                  <a:moveTo>
                    <a:pt x="5428704" y="15706"/>
                  </a:moveTo>
                  <a:lnTo>
                    <a:pt x="5424367" y="15706"/>
                  </a:lnTo>
                  <a:lnTo>
                    <a:pt x="5422516" y="14939"/>
                  </a:lnTo>
                  <a:lnTo>
                    <a:pt x="5419449" y="11872"/>
                  </a:lnTo>
                  <a:lnTo>
                    <a:pt x="5418682" y="10021"/>
                  </a:lnTo>
                  <a:lnTo>
                    <a:pt x="5418682" y="5684"/>
                  </a:lnTo>
                  <a:lnTo>
                    <a:pt x="5419449" y="3833"/>
                  </a:lnTo>
                  <a:lnTo>
                    <a:pt x="5422516" y="766"/>
                  </a:lnTo>
                  <a:lnTo>
                    <a:pt x="5424367" y="0"/>
                  </a:lnTo>
                  <a:lnTo>
                    <a:pt x="5428704" y="0"/>
                  </a:lnTo>
                  <a:lnTo>
                    <a:pt x="5430555" y="766"/>
                  </a:lnTo>
                  <a:lnTo>
                    <a:pt x="5433622" y="3833"/>
                  </a:lnTo>
                  <a:lnTo>
                    <a:pt x="5434389" y="5684"/>
                  </a:lnTo>
                  <a:lnTo>
                    <a:pt x="5434389" y="10021"/>
                  </a:lnTo>
                  <a:lnTo>
                    <a:pt x="5433622" y="11872"/>
                  </a:lnTo>
                  <a:lnTo>
                    <a:pt x="5430555" y="14939"/>
                  </a:lnTo>
                  <a:lnTo>
                    <a:pt x="5428704" y="15706"/>
                  </a:lnTo>
                  <a:close/>
                </a:path>
                <a:path w="7712075" h="15875">
                  <a:moveTo>
                    <a:pt x="5507236" y="15706"/>
                  </a:moveTo>
                  <a:lnTo>
                    <a:pt x="5502898" y="15706"/>
                  </a:lnTo>
                  <a:lnTo>
                    <a:pt x="5501047" y="14939"/>
                  </a:lnTo>
                  <a:lnTo>
                    <a:pt x="5497980" y="11872"/>
                  </a:lnTo>
                  <a:lnTo>
                    <a:pt x="5497214" y="10021"/>
                  </a:lnTo>
                  <a:lnTo>
                    <a:pt x="5497214" y="5684"/>
                  </a:lnTo>
                  <a:lnTo>
                    <a:pt x="5497980" y="3833"/>
                  </a:lnTo>
                  <a:lnTo>
                    <a:pt x="5501047" y="766"/>
                  </a:lnTo>
                  <a:lnTo>
                    <a:pt x="5502898" y="0"/>
                  </a:lnTo>
                  <a:lnTo>
                    <a:pt x="5507236" y="0"/>
                  </a:lnTo>
                  <a:lnTo>
                    <a:pt x="5509087" y="766"/>
                  </a:lnTo>
                  <a:lnTo>
                    <a:pt x="5512153" y="3833"/>
                  </a:lnTo>
                  <a:lnTo>
                    <a:pt x="5512920" y="5684"/>
                  </a:lnTo>
                  <a:lnTo>
                    <a:pt x="5512920" y="10021"/>
                  </a:lnTo>
                  <a:lnTo>
                    <a:pt x="5512153" y="11872"/>
                  </a:lnTo>
                  <a:lnTo>
                    <a:pt x="5509087" y="14939"/>
                  </a:lnTo>
                  <a:lnTo>
                    <a:pt x="5507236" y="15706"/>
                  </a:lnTo>
                  <a:close/>
                </a:path>
                <a:path w="7712075" h="15875">
                  <a:moveTo>
                    <a:pt x="5585767" y="15706"/>
                  </a:moveTo>
                  <a:lnTo>
                    <a:pt x="5581430" y="15706"/>
                  </a:lnTo>
                  <a:lnTo>
                    <a:pt x="5579578" y="14939"/>
                  </a:lnTo>
                  <a:lnTo>
                    <a:pt x="5576512" y="11872"/>
                  </a:lnTo>
                  <a:lnTo>
                    <a:pt x="5575745" y="10021"/>
                  </a:lnTo>
                  <a:lnTo>
                    <a:pt x="5575745" y="5684"/>
                  </a:lnTo>
                  <a:lnTo>
                    <a:pt x="5576512" y="3833"/>
                  </a:lnTo>
                  <a:lnTo>
                    <a:pt x="5579578" y="766"/>
                  </a:lnTo>
                  <a:lnTo>
                    <a:pt x="5581430" y="0"/>
                  </a:lnTo>
                  <a:lnTo>
                    <a:pt x="5585767" y="0"/>
                  </a:lnTo>
                  <a:lnTo>
                    <a:pt x="5587618" y="766"/>
                  </a:lnTo>
                  <a:lnTo>
                    <a:pt x="5590685" y="3833"/>
                  </a:lnTo>
                  <a:lnTo>
                    <a:pt x="5591452" y="5684"/>
                  </a:lnTo>
                  <a:lnTo>
                    <a:pt x="5591452" y="10021"/>
                  </a:lnTo>
                  <a:lnTo>
                    <a:pt x="5590685" y="11872"/>
                  </a:lnTo>
                  <a:lnTo>
                    <a:pt x="5587618" y="14939"/>
                  </a:lnTo>
                  <a:lnTo>
                    <a:pt x="5585767" y="15706"/>
                  </a:lnTo>
                  <a:close/>
                </a:path>
                <a:path w="7712075" h="15875">
                  <a:moveTo>
                    <a:pt x="5664299" y="15706"/>
                  </a:moveTo>
                  <a:lnTo>
                    <a:pt x="5659962" y="15706"/>
                  </a:lnTo>
                  <a:lnTo>
                    <a:pt x="5658110" y="14939"/>
                  </a:lnTo>
                  <a:lnTo>
                    <a:pt x="5655044" y="11872"/>
                  </a:lnTo>
                  <a:lnTo>
                    <a:pt x="5654277" y="10021"/>
                  </a:lnTo>
                  <a:lnTo>
                    <a:pt x="5654277" y="5684"/>
                  </a:lnTo>
                  <a:lnTo>
                    <a:pt x="5655044" y="3833"/>
                  </a:lnTo>
                  <a:lnTo>
                    <a:pt x="5658110" y="766"/>
                  </a:lnTo>
                  <a:lnTo>
                    <a:pt x="5659962" y="0"/>
                  </a:lnTo>
                  <a:lnTo>
                    <a:pt x="5664299" y="0"/>
                  </a:lnTo>
                  <a:lnTo>
                    <a:pt x="5666150" y="766"/>
                  </a:lnTo>
                  <a:lnTo>
                    <a:pt x="5669216" y="3833"/>
                  </a:lnTo>
                  <a:lnTo>
                    <a:pt x="5669983" y="5684"/>
                  </a:lnTo>
                  <a:lnTo>
                    <a:pt x="5669983" y="10021"/>
                  </a:lnTo>
                  <a:lnTo>
                    <a:pt x="5669216" y="11872"/>
                  </a:lnTo>
                  <a:lnTo>
                    <a:pt x="5666150" y="14939"/>
                  </a:lnTo>
                  <a:lnTo>
                    <a:pt x="5664299" y="15706"/>
                  </a:lnTo>
                  <a:close/>
                </a:path>
                <a:path w="7712075" h="15875">
                  <a:moveTo>
                    <a:pt x="5742830" y="15706"/>
                  </a:moveTo>
                  <a:lnTo>
                    <a:pt x="5738493" y="15706"/>
                  </a:lnTo>
                  <a:lnTo>
                    <a:pt x="5736642" y="14939"/>
                  </a:lnTo>
                  <a:lnTo>
                    <a:pt x="5733575" y="11872"/>
                  </a:lnTo>
                  <a:lnTo>
                    <a:pt x="5732809" y="10021"/>
                  </a:lnTo>
                  <a:lnTo>
                    <a:pt x="5732809" y="5684"/>
                  </a:lnTo>
                  <a:lnTo>
                    <a:pt x="5733575" y="3833"/>
                  </a:lnTo>
                  <a:lnTo>
                    <a:pt x="5736642" y="766"/>
                  </a:lnTo>
                  <a:lnTo>
                    <a:pt x="5738493" y="0"/>
                  </a:lnTo>
                  <a:lnTo>
                    <a:pt x="5742830" y="0"/>
                  </a:lnTo>
                  <a:lnTo>
                    <a:pt x="5744681" y="766"/>
                  </a:lnTo>
                  <a:lnTo>
                    <a:pt x="5747748" y="3833"/>
                  </a:lnTo>
                  <a:lnTo>
                    <a:pt x="5748515" y="5684"/>
                  </a:lnTo>
                  <a:lnTo>
                    <a:pt x="5748515" y="10021"/>
                  </a:lnTo>
                  <a:lnTo>
                    <a:pt x="5747748" y="11872"/>
                  </a:lnTo>
                  <a:lnTo>
                    <a:pt x="5744681" y="14939"/>
                  </a:lnTo>
                  <a:lnTo>
                    <a:pt x="5742830" y="15706"/>
                  </a:lnTo>
                  <a:close/>
                </a:path>
                <a:path w="7712075" h="15875">
                  <a:moveTo>
                    <a:pt x="5821362" y="15706"/>
                  </a:moveTo>
                  <a:lnTo>
                    <a:pt x="5817025" y="15706"/>
                  </a:lnTo>
                  <a:lnTo>
                    <a:pt x="5815174" y="14939"/>
                  </a:lnTo>
                  <a:lnTo>
                    <a:pt x="5812107" y="11872"/>
                  </a:lnTo>
                  <a:lnTo>
                    <a:pt x="5811340" y="10021"/>
                  </a:lnTo>
                  <a:lnTo>
                    <a:pt x="5811340" y="5684"/>
                  </a:lnTo>
                  <a:lnTo>
                    <a:pt x="5812107" y="3833"/>
                  </a:lnTo>
                  <a:lnTo>
                    <a:pt x="5815174" y="766"/>
                  </a:lnTo>
                  <a:lnTo>
                    <a:pt x="5817025" y="0"/>
                  </a:lnTo>
                  <a:lnTo>
                    <a:pt x="5821362" y="0"/>
                  </a:lnTo>
                  <a:lnTo>
                    <a:pt x="5823213" y="766"/>
                  </a:lnTo>
                  <a:lnTo>
                    <a:pt x="5826280" y="3833"/>
                  </a:lnTo>
                  <a:lnTo>
                    <a:pt x="5827046" y="5684"/>
                  </a:lnTo>
                  <a:lnTo>
                    <a:pt x="5827046" y="10021"/>
                  </a:lnTo>
                  <a:lnTo>
                    <a:pt x="5826280" y="11872"/>
                  </a:lnTo>
                  <a:lnTo>
                    <a:pt x="5823213" y="14939"/>
                  </a:lnTo>
                  <a:lnTo>
                    <a:pt x="5821362" y="15706"/>
                  </a:lnTo>
                  <a:close/>
                </a:path>
                <a:path w="7712075" h="15875">
                  <a:moveTo>
                    <a:pt x="5899893" y="15706"/>
                  </a:moveTo>
                  <a:lnTo>
                    <a:pt x="5895557" y="15706"/>
                  </a:lnTo>
                  <a:lnTo>
                    <a:pt x="5893706" y="14939"/>
                  </a:lnTo>
                  <a:lnTo>
                    <a:pt x="5890639" y="11872"/>
                  </a:lnTo>
                  <a:lnTo>
                    <a:pt x="5889872" y="10021"/>
                  </a:lnTo>
                  <a:lnTo>
                    <a:pt x="5889872" y="5684"/>
                  </a:lnTo>
                  <a:lnTo>
                    <a:pt x="5890639" y="3833"/>
                  </a:lnTo>
                  <a:lnTo>
                    <a:pt x="5893706" y="766"/>
                  </a:lnTo>
                  <a:lnTo>
                    <a:pt x="5895557" y="0"/>
                  </a:lnTo>
                  <a:lnTo>
                    <a:pt x="5899893" y="0"/>
                  </a:lnTo>
                  <a:lnTo>
                    <a:pt x="5901745" y="766"/>
                  </a:lnTo>
                  <a:lnTo>
                    <a:pt x="5904811" y="3833"/>
                  </a:lnTo>
                  <a:lnTo>
                    <a:pt x="5905578" y="5684"/>
                  </a:lnTo>
                  <a:lnTo>
                    <a:pt x="5905578" y="10021"/>
                  </a:lnTo>
                  <a:lnTo>
                    <a:pt x="5904811" y="11872"/>
                  </a:lnTo>
                  <a:lnTo>
                    <a:pt x="5901745" y="14939"/>
                  </a:lnTo>
                  <a:lnTo>
                    <a:pt x="5899893" y="15706"/>
                  </a:lnTo>
                  <a:close/>
                </a:path>
                <a:path w="7712075" h="15875">
                  <a:moveTo>
                    <a:pt x="5978425" y="15706"/>
                  </a:moveTo>
                  <a:lnTo>
                    <a:pt x="5974088" y="15706"/>
                  </a:lnTo>
                  <a:lnTo>
                    <a:pt x="5972237" y="14939"/>
                  </a:lnTo>
                  <a:lnTo>
                    <a:pt x="5969170" y="11872"/>
                  </a:lnTo>
                  <a:lnTo>
                    <a:pt x="5968404" y="10021"/>
                  </a:lnTo>
                  <a:lnTo>
                    <a:pt x="5968404" y="5684"/>
                  </a:lnTo>
                  <a:lnTo>
                    <a:pt x="5969170" y="3833"/>
                  </a:lnTo>
                  <a:lnTo>
                    <a:pt x="5972237" y="766"/>
                  </a:lnTo>
                  <a:lnTo>
                    <a:pt x="5974088" y="0"/>
                  </a:lnTo>
                  <a:lnTo>
                    <a:pt x="5978425" y="0"/>
                  </a:lnTo>
                  <a:lnTo>
                    <a:pt x="5980277" y="766"/>
                  </a:lnTo>
                  <a:lnTo>
                    <a:pt x="5983343" y="3833"/>
                  </a:lnTo>
                  <a:lnTo>
                    <a:pt x="5984110" y="5684"/>
                  </a:lnTo>
                  <a:lnTo>
                    <a:pt x="5984110" y="10021"/>
                  </a:lnTo>
                  <a:lnTo>
                    <a:pt x="5983343" y="11872"/>
                  </a:lnTo>
                  <a:lnTo>
                    <a:pt x="5980277" y="14939"/>
                  </a:lnTo>
                  <a:lnTo>
                    <a:pt x="5978425" y="15706"/>
                  </a:lnTo>
                  <a:close/>
                </a:path>
                <a:path w="7712075" h="15875">
                  <a:moveTo>
                    <a:pt x="6056957" y="15706"/>
                  </a:moveTo>
                  <a:lnTo>
                    <a:pt x="6052620" y="15706"/>
                  </a:lnTo>
                  <a:lnTo>
                    <a:pt x="6050769" y="14939"/>
                  </a:lnTo>
                  <a:lnTo>
                    <a:pt x="6047702" y="11872"/>
                  </a:lnTo>
                  <a:lnTo>
                    <a:pt x="6046935" y="10021"/>
                  </a:lnTo>
                  <a:lnTo>
                    <a:pt x="6046935" y="5684"/>
                  </a:lnTo>
                  <a:lnTo>
                    <a:pt x="6047702" y="3833"/>
                  </a:lnTo>
                  <a:lnTo>
                    <a:pt x="6050769" y="766"/>
                  </a:lnTo>
                  <a:lnTo>
                    <a:pt x="6052620" y="0"/>
                  </a:lnTo>
                  <a:lnTo>
                    <a:pt x="6056957" y="0"/>
                  </a:lnTo>
                  <a:lnTo>
                    <a:pt x="6058808" y="766"/>
                  </a:lnTo>
                  <a:lnTo>
                    <a:pt x="6061874" y="3833"/>
                  </a:lnTo>
                  <a:lnTo>
                    <a:pt x="6062641" y="5684"/>
                  </a:lnTo>
                  <a:lnTo>
                    <a:pt x="6062641" y="10021"/>
                  </a:lnTo>
                  <a:lnTo>
                    <a:pt x="6061874" y="11872"/>
                  </a:lnTo>
                  <a:lnTo>
                    <a:pt x="6058808" y="14939"/>
                  </a:lnTo>
                  <a:lnTo>
                    <a:pt x="6056957" y="15706"/>
                  </a:lnTo>
                  <a:close/>
                </a:path>
                <a:path w="7712075" h="15875">
                  <a:moveTo>
                    <a:pt x="6135488" y="15706"/>
                  </a:moveTo>
                  <a:lnTo>
                    <a:pt x="6131151" y="15706"/>
                  </a:lnTo>
                  <a:lnTo>
                    <a:pt x="6129300" y="14939"/>
                  </a:lnTo>
                  <a:lnTo>
                    <a:pt x="6126234" y="11872"/>
                  </a:lnTo>
                  <a:lnTo>
                    <a:pt x="6125467" y="10021"/>
                  </a:lnTo>
                  <a:lnTo>
                    <a:pt x="6125467" y="5684"/>
                  </a:lnTo>
                  <a:lnTo>
                    <a:pt x="6126234" y="3833"/>
                  </a:lnTo>
                  <a:lnTo>
                    <a:pt x="6129300" y="766"/>
                  </a:lnTo>
                  <a:lnTo>
                    <a:pt x="6131151" y="0"/>
                  </a:lnTo>
                  <a:lnTo>
                    <a:pt x="6135488" y="0"/>
                  </a:lnTo>
                  <a:lnTo>
                    <a:pt x="6137339" y="766"/>
                  </a:lnTo>
                  <a:lnTo>
                    <a:pt x="6140406" y="3833"/>
                  </a:lnTo>
                  <a:lnTo>
                    <a:pt x="6141173" y="5684"/>
                  </a:lnTo>
                  <a:lnTo>
                    <a:pt x="6141173" y="10021"/>
                  </a:lnTo>
                  <a:lnTo>
                    <a:pt x="6140406" y="11872"/>
                  </a:lnTo>
                  <a:lnTo>
                    <a:pt x="6137339" y="14939"/>
                  </a:lnTo>
                  <a:lnTo>
                    <a:pt x="6135488" y="15706"/>
                  </a:lnTo>
                  <a:close/>
                </a:path>
                <a:path w="7712075" h="15875">
                  <a:moveTo>
                    <a:pt x="6214020" y="15706"/>
                  </a:moveTo>
                  <a:lnTo>
                    <a:pt x="6209683" y="15706"/>
                  </a:lnTo>
                  <a:lnTo>
                    <a:pt x="6207832" y="14939"/>
                  </a:lnTo>
                  <a:lnTo>
                    <a:pt x="6204765" y="11872"/>
                  </a:lnTo>
                  <a:lnTo>
                    <a:pt x="6203998" y="10021"/>
                  </a:lnTo>
                  <a:lnTo>
                    <a:pt x="6203998" y="5684"/>
                  </a:lnTo>
                  <a:lnTo>
                    <a:pt x="6204765" y="3833"/>
                  </a:lnTo>
                  <a:lnTo>
                    <a:pt x="6207832" y="766"/>
                  </a:lnTo>
                  <a:lnTo>
                    <a:pt x="6209683" y="0"/>
                  </a:lnTo>
                  <a:lnTo>
                    <a:pt x="6214020" y="0"/>
                  </a:lnTo>
                  <a:lnTo>
                    <a:pt x="6215872" y="766"/>
                  </a:lnTo>
                  <a:lnTo>
                    <a:pt x="6218938" y="3833"/>
                  </a:lnTo>
                  <a:lnTo>
                    <a:pt x="6219705" y="5684"/>
                  </a:lnTo>
                  <a:lnTo>
                    <a:pt x="6219705" y="10021"/>
                  </a:lnTo>
                  <a:lnTo>
                    <a:pt x="6218938" y="11872"/>
                  </a:lnTo>
                  <a:lnTo>
                    <a:pt x="6215872" y="14939"/>
                  </a:lnTo>
                  <a:lnTo>
                    <a:pt x="6214020" y="15706"/>
                  </a:lnTo>
                  <a:close/>
                </a:path>
                <a:path w="7712075" h="15875">
                  <a:moveTo>
                    <a:pt x="6292552" y="15706"/>
                  </a:moveTo>
                  <a:lnTo>
                    <a:pt x="6288215" y="15706"/>
                  </a:lnTo>
                  <a:lnTo>
                    <a:pt x="6286364" y="14939"/>
                  </a:lnTo>
                  <a:lnTo>
                    <a:pt x="6283297" y="11872"/>
                  </a:lnTo>
                  <a:lnTo>
                    <a:pt x="6282530" y="10021"/>
                  </a:lnTo>
                  <a:lnTo>
                    <a:pt x="6282530" y="5684"/>
                  </a:lnTo>
                  <a:lnTo>
                    <a:pt x="6283297" y="3833"/>
                  </a:lnTo>
                  <a:lnTo>
                    <a:pt x="6286364" y="766"/>
                  </a:lnTo>
                  <a:lnTo>
                    <a:pt x="6288215" y="0"/>
                  </a:lnTo>
                  <a:lnTo>
                    <a:pt x="6292552" y="0"/>
                  </a:lnTo>
                  <a:lnTo>
                    <a:pt x="6294403" y="766"/>
                  </a:lnTo>
                  <a:lnTo>
                    <a:pt x="6297470" y="3833"/>
                  </a:lnTo>
                  <a:lnTo>
                    <a:pt x="6298237" y="5684"/>
                  </a:lnTo>
                  <a:lnTo>
                    <a:pt x="6298237" y="10021"/>
                  </a:lnTo>
                  <a:lnTo>
                    <a:pt x="6297470" y="11872"/>
                  </a:lnTo>
                  <a:lnTo>
                    <a:pt x="6294403" y="14939"/>
                  </a:lnTo>
                  <a:lnTo>
                    <a:pt x="6292552" y="15706"/>
                  </a:lnTo>
                  <a:close/>
                </a:path>
                <a:path w="7712075" h="15875">
                  <a:moveTo>
                    <a:pt x="6371084" y="15706"/>
                  </a:moveTo>
                  <a:lnTo>
                    <a:pt x="6366746" y="15706"/>
                  </a:lnTo>
                  <a:lnTo>
                    <a:pt x="6364895" y="14939"/>
                  </a:lnTo>
                  <a:lnTo>
                    <a:pt x="6361828" y="11872"/>
                  </a:lnTo>
                  <a:lnTo>
                    <a:pt x="6361062" y="10021"/>
                  </a:lnTo>
                  <a:lnTo>
                    <a:pt x="6361062" y="5684"/>
                  </a:lnTo>
                  <a:lnTo>
                    <a:pt x="6361828" y="3833"/>
                  </a:lnTo>
                  <a:lnTo>
                    <a:pt x="6364895" y="766"/>
                  </a:lnTo>
                  <a:lnTo>
                    <a:pt x="6366746" y="0"/>
                  </a:lnTo>
                  <a:lnTo>
                    <a:pt x="6371084" y="0"/>
                  </a:lnTo>
                  <a:lnTo>
                    <a:pt x="6372935" y="766"/>
                  </a:lnTo>
                  <a:lnTo>
                    <a:pt x="6376001" y="3833"/>
                  </a:lnTo>
                  <a:lnTo>
                    <a:pt x="6376768" y="5684"/>
                  </a:lnTo>
                  <a:lnTo>
                    <a:pt x="6376768" y="10021"/>
                  </a:lnTo>
                  <a:lnTo>
                    <a:pt x="6376001" y="11872"/>
                  </a:lnTo>
                  <a:lnTo>
                    <a:pt x="6372935" y="14939"/>
                  </a:lnTo>
                  <a:lnTo>
                    <a:pt x="6371084" y="15706"/>
                  </a:lnTo>
                  <a:close/>
                </a:path>
                <a:path w="7712075" h="15875">
                  <a:moveTo>
                    <a:pt x="6449615" y="15706"/>
                  </a:moveTo>
                  <a:lnTo>
                    <a:pt x="6445278" y="15706"/>
                  </a:lnTo>
                  <a:lnTo>
                    <a:pt x="6443426" y="14939"/>
                  </a:lnTo>
                  <a:lnTo>
                    <a:pt x="6440360" y="11872"/>
                  </a:lnTo>
                  <a:lnTo>
                    <a:pt x="6439593" y="10021"/>
                  </a:lnTo>
                  <a:lnTo>
                    <a:pt x="6439593" y="5684"/>
                  </a:lnTo>
                  <a:lnTo>
                    <a:pt x="6440360" y="3833"/>
                  </a:lnTo>
                  <a:lnTo>
                    <a:pt x="6443426" y="766"/>
                  </a:lnTo>
                  <a:lnTo>
                    <a:pt x="6445278" y="0"/>
                  </a:lnTo>
                  <a:lnTo>
                    <a:pt x="6449615" y="0"/>
                  </a:lnTo>
                  <a:lnTo>
                    <a:pt x="6451466" y="766"/>
                  </a:lnTo>
                  <a:lnTo>
                    <a:pt x="6454533" y="3833"/>
                  </a:lnTo>
                  <a:lnTo>
                    <a:pt x="6455300" y="5684"/>
                  </a:lnTo>
                  <a:lnTo>
                    <a:pt x="6455300" y="10021"/>
                  </a:lnTo>
                  <a:lnTo>
                    <a:pt x="6454533" y="11872"/>
                  </a:lnTo>
                  <a:lnTo>
                    <a:pt x="6451466" y="14939"/>
                  </a:lnTo>
                  <a:lnTo>
                    <a:pt x="6449615" y="15706"/>
                  </a:lnTo>
                  <a:close/>
                </a:path>
                <a:path w="7712075" h="15875">
                  <a:moveTo>
                    <a:pt x="6528146" y="15706"/>
                  </a:moveTo>
                  <a:lnTo>
                    <a:pt x="6523810" y="15706"/>
                  </a:lnTo>
                  <a:lnTo>
                    <a:pt x="6521958" y="14939"/>
                  </a:lnTo>
                  <a:lnTo>
                    <a:pt x="6518892" y="11872"/>
                  </a:lnTo>
                  <a:lnTo>
                    <a:pt x="6518125" y="10021"/>
                  </a:lnTo>
                  <a:lnTo>
                    <a:pt x="6518125" y="5684"/>
                  </a:lnTo>
                  <a:lnTo>
                    <a:pt x="6518892" y="3833"/>
                  </a:lnTo>
                  <a:lnTo>
                    <a:pt x="6521958" y="766"/>
                  </a:lnTo>
                  <a:lnTo>
                    <a:pt x="6523810" y="0"/>
                  </a:lnTo>
                  <a:lnTo>
                    <a:pt x="6528146" y="0"/>
                  </a:lnTo>
                  <a:lnTo>
                    <a:pt x="6529998" y="766"/>
                  </a:lnTo>
                  <a:lnTo>
                    <a:pt x="6533064" y="3833"/>
                  </a:lnTo>
                  <a:lnTo>
                    <a:pt x="6533831" y="5684"/>
                  </a:lnTo>
                  <a:lnTo>
                    <a:pt x="6533831" y="10021"/>
                  </a:lnTo>
                  <a:lnTo>
                    <a:pt x="6533064" y="11872"/>
                  </a:lnTo>
                  <a:lnTo>
                    <a:pt x="6529998" y="14939"/>
                  </a:lnTo>
                  <a:lnTo>
                    <a:pt x="6528146" y="15706"/>
                  </a:lnTo>
                  <a:close/>
                </a:path>
                <a:path w="7712075" h="15875">
                  <a:moveTo>
                    <a:pt x="6606678" y="15706"/>
                  </a:moveTo>
                  <a:lnTo>
                    <a:pt x="6602341" y="15706"/>
                  </a:lnTo>
                  <a:lnTo>
                    <a:pt x="6600490" y="14939"/>
                  </a:lnTo>
                  <a:lnTo>
                    <a:pt x="6597423" y="11872"/>
                  </a:lnTo>
                  <a:lnTo>
                    <a:pt x="6596657" y="10021"/>
                  </a:lnTo>
                  <a:lnTo>
                    <a:pt x="6596657" y="5684"/>
                  </a:lnTo>
                  <a:lnTo>
                    <a:pt x="6597423" y="3833"/>
                  </a:lnTo>
                  <a:lnTo>
                    <a:pt x="6600490" y="766"/>
                  </a:lnTo>
                  <a:lnTo>
                    <a:pt x="6602341" y="0"/>
                  </a:lnTo>
                  <a:lnTo>
                    <a:pt x="6606678" y="0"/>
                  </a:lnTo>
                  <a:lnTo>
                    <a:pt x="6608529" y="766"/>
                  </a:lnTo>
                  <a:lnTo>
                    <a:pt x="6611596" y="3833"/>
                  </a:lnTo>
                  <a:lnTo>
                    <a:pt x="6612363" y="5684"/>
                  </a:lnTo>
                  <a:lnTo>
                    <a:pt x="6612363" y="10021"/>
                  </a:lnTo>
                  <a:lnTo>
                    <a:pt x="6611596" y="11872"/>
                  </a:lnTo>
                  <a:lnTo>
                    <a:pt x="6608529" y="14939"/>
                  </a:lnTo>
                  <a:lnTo>
                    <a:pt x="6606678" y="15706"/>
                  </a:lnTo>
                  <a:close/>
                </a:path>
                <a:path w="7712075" h="15875">
                  <a:moveTo>
                    <a:pt x="6685210" y="15706"/>
                  </a:moveTo>
                  <a:lnTo>
                    <a:pt x="6680873" y="15706"/>
                  </a:lnTo>
                  <a:lnTo>
                    <a:pt x="6679022" y="14939"/>
                  </a:lnTo>
                  <a:lnTo>
                    <a:pt x="6675955" y="11872"/>
                  </a:lnTo>
                  <a:lnTo>
                    <a:pt x="6675188" y="10021"/>
                  </a:lnTo>
                  <a:lnTo>
                    <a:pt x="6675188" y="5684"/>
                  </a:lnTo>
                  <a:lnTo>
                    <a:pt x="6675955" y="3833"/>
                  </a:lnTo>
                  <a:lnTo>
                    <a:pt x="6679022" y="766"/>
                  </a:lnTo>
                  <a:lnTo>
                    <a:pt x="6680873" y="0"/>
                  </a:lnTo>
                  <a:lnTo>
                    <a:pt x="6685210" y="0"/>
                  </a:lnTo>
                  <a:lnTo>
                    <a:pt x="6687061" y="766"/>
                  </a:lnTo>
                  <a:lnTo>
                    <a:pt x="6690128" y="3833"/>
                  </a:lnTo>
                  <a:lnTo>
                    <a:pt x="6690894" y="5684"/>
                  </a:lnTo>
                  <a:lnTo>
                    <a:pt x="6690894" y="10021"/>
                  </a:lnTo>
                  <a:lnTo>
                    <a:pt x="6690128" y="11872"/>
                  </a:lnTo>
                  <a:lnTo>
                    <a:pt x="6687061" y="14939"/>
                  </a:lnTo>
                  <a:lnTo>
                    <a:pt x="6685210" y="15706"/>
                  </a:lnTo>
                  <a:close/>
                </a:path>
                <a:path w="7712075" h="15875">
                  <a:moveTo>
                    <a:pt x="6763741" y="15706"/>
                  </a:moveTo>
                  <a:lnTo>
                    <a:pt x="6759405" y="15706"/>
                  </a:lnTo>
                  <a:lnTo>
                    <a:pt x="6757553" y="14939"/>
                  </a:lnTo>
                  <a:lnTo>
                    <a:pt x="6754487" y="11872"/>
                  </a:lnTo>
                  <a:lnTo>
                    <a:pt x="6753720" y="10021"/>
                  </a:lnTo>
                  <a:lnTo>
                    <a:pt x="6753720" y="5684"/>
                  </a:lnTo>
                  <a:lnTo>
                    <a:pt x="6754487" y="3833"/>
                  </a:lnTo>
                  <a:lnTo>
                    <a:pt x="6757553" y="766"/>
                  </a:lnTo>
                  <a:lnTo>
                    <a:pt x="6759405" y="0"/>
                  </a:lnTo>
                  <a:lnTo>
                    <a:pt x="6763741" y="0"/>
                  </a:lnTo>
                  <a:lnTo>
                    <a:pt x="6765593" y="766"/>
                  </a:lnTo>
                  <a:lnTo>
                    <a:pt x="6768659" y="3833"/>
                  </a:lnTo>
                  <a:lnTo>
                    <a:pt x="6769426" y="5684"/>
                  </a:lnTo>
                  <a:lnTo>
                    <a:pt x="6769426" y="10021"/>
                  </a:lnTo>
                  <a:lnTo>
                    <a:pt x="6768659" y="11872"/>
                  </a:lnTo>
                  <a:lnTo>
                    <a:pt x="6765593" y="14939"/>
                  </a:lnTo>
                  <a:lnTo>
                    <a:pt x="6763741" y="15706"/>
                  </a:lnTo>
                  <a:close/>
                </a:path>
                <a:path w="7712075" h="15875">
                  <a:moveTo>
                    <a:pt x="6842273" y="15706"/>
                  </a:moveTo>
                  <a:lnTo>
                    <a:pt x="6837936" y="15706"/>
                  </a:lnTo>
                  <a:lnTo>
                    <a:pt x="6836085" y="14939"/>
                  </a:lnTo>
                  <a:lnTo>
                    <a:pt x="6833018" y="11872"/>
                  </a:lnTo>
                  <a:lnTo>
                    <a:pt x="6832251" y="10021"/>
                  </a:lnTo>
                  <a:lnTo>
                    <a:pt x="6832251" y="5684"/>
                  </a:lnTo>
                  <a:lnTo>
                    <a:pt x="6833018" y="3833"/>
                  </a:lnTo>
                  <a:lnTo>
                    <a:pt x="6836085" y="766"/>
                  </a:lnTo>
                  <a:lnTo>
                    <a:pt x="6837936" y="0"/>
                  </a:lnTo>
                  <a:lnTo>
                    <a:pt x="6842273" y="0"/>
                  </a:lnTo>
                  <a:lnTo>
                    <a:pt x="6844124" y="766"/>
                  </a:lnTo>
                  <a:lnTo>
                    <a:pt x="6847191" y="3833"/>
                  </a:lnTo>
                  <a:lnTo>
                    <a:pt x="6847958" y="5684"/>
                  </a:lnTo>
                  <a:lnTo>
                    <a:pt x="6847958" y="10021"/>
                  </a:lnTo>
                  <a:lnTo>
                    <a:pt x="6847191" y="11872"/>
                  </a:lnTo>
                  <a:lnTo>
                    <a:pt x="6844124" y="14939"/>
                  </a:lnTo>
                  <a:lnTo>
                    <a:pt x="6842273" y="15706"/>
                  </a:lnTo>
                  <a:close/>
                </a:path>
                <a:path w="7712075" h="15875">
                  <a:moveTo>
                    <a:pt x="6920805" y="15706"/>
                  </a:moveTo>
                  <a:lnTo>
                    <a:pt x="6916468" y="15706"/>
                  </a:lnTo>
                  <a:lnTo>
                    <a:pt x="6914617" y="14939"/>
                  </a:lnTo>
                  <a:lnTo>
                    <a:pt x="6911550" y="11872"/>
                  </a:lnTo>
                  <a:lnTo>
                    <a:pt x="6910783" y="10021"/>
                  </a:lnTo>
                  <a:lnTo>
                    <a:pt x="6910783" y="5684"/>
                  </a:lnTo>
                  <a:lnTo>
                    <a:pt x="6911550" y="3833"/>
                  </a:lnTo>
                  <a:lnTo>
                    <a:pt x="6914617" y="766"/>
                  </a:lnTo>
                  <a:lnTo>
                    <a:pt x="6916468" y="0"/>
                  </a:lnTo>
                  <a:lnTo>
                    <a:pt x="6920805" y="0"/>
                  </a:lnTo>
                  <a:lnTo>
                    <a:pt x="6922656" y="766"/>
                  </a:lnTo>
                  <a:lnTo>
                    <a:pt x="6925722" y="3833"/>
                  </a:lnTo>
                  <a:lnTo>
                    <a:pt x="6926489" y="5684"/>
                  </a:lnTo>
                  <a:lnTo>
                    <a:pt x="6926489" y="10021"/>
                  </a:lnTo>
                  <a:lnTo>
                    <a:pt x="6925722" y="11872"/>
                  </a:lnTo>
                  <a:lnTo>
                    <a:pt x="6922656" y="14939"/>
                  </a:lnTo>
                  <a:lnTo>
                    <a:pt x="6920805" y="15706"/>
                  </a:lnTo>
                  <a:close/>
                </a:path>
                <a:path w="7712075" h="15875">
                  <a:moveTo>
                    <a:pt x="6999336" y="15706"/>
                  </a:moveTo>
                  <a:lnTo>
                    <a:pt x="6994999" y="15706"/>
                  </a:lnTo>
                  <a:lnTo>
                    <a:pt x="6993148" y="14939"/>
                  </a:lnTo>
                  <a:lnTo>
                    <a:pt x="6990082" y="11872"/>
                  </a:lnTo>
                  <a:lnTo>
                    <a:pt x="6989315" y="10021"/>
                  </a:lnTo>
                  <a:lnTo>
                    <a:pt x="6989315" y="5684"/>
                  </a:lnTo>
                  <a:lnTo>
                    <a:pt x="6990082" y="3833"/>
                  </a:lnTo>
                  <a:lnTo>
                    <a:pt x="6993148" y="766"/>
                  </a:lnTo>
                  <a:lnTo>
                    <a:pt x="6994999" y="0"/>
                  </a:lnTo>
                  <a:lnTo>
                    <a:pt x="6999336" y="0"/>
                  </a:lnTo>
                  <a:lnTo>
                    <a:pt x="7001187" y="766"/>
                  </a:lnTo>
                  <a:lnTo>
                    <a:pt x="7004254" y="3833"/>
                  </a:lnTo>
                  <a:lnTo>
                    <a:pt x="7005021" y="5684"/>
                  </a:lnTo>
                  <a:lnTo>
                    <a:pt x="7005021" y="10021"/>
                  </a:lnTo>
                  <a:lnTo>
                    <a:pt x="7004254" y="11872"/>
                  </a:lnTo>
                  <a:lnTo>
                    <a:pt x="7001187" y="14939"/>
                  </a:lnTo>
                  <a:lnTo>
                    <a:pt x="6999336" y="15706"/>
                  </a:lnTo>
                  <a:close/>
                </a:path>
                <a:path w="7712075" h="15875">
                  <a:moveTo>
                    <a:pt x="7077868" y="15706"/>
                  </a:moveTo>
                  <a:lnTo>
                    <a:pt x="7073531" y="15706"/>
                  </a:lnTo>
                  <a:lnTo>
                    <a:pt x="7071680" y="14939"/>
                  </a:lnTo>
                  <a:lnTo>
                    <a:pt x="7068613" y="11872"/>
                  </a:lnTo>
                  <a:lnTo>
                    <a:pt x="7067846" y="10021"/>
                  </a:lnTo>
                  <a:lnTo>
                    <a:pt x="7067846" y="5684"/>
                  </a:lnTo>
                  <a:lnTo>
                    <a:pt x="7068613" y="3833"/>
                  </a:lnTo>
                  <a:lnTo>
                    <a:pt x="7071680" y="766"/>
                  </a:lnTo>
                  <a:lnTo>
                    <a:pt x="7073531" y="0"/>
                  </a:lnTo>
                  <a:lnTo>
                    <a:pt x="7077868" y="0"/>
                  </a:lnTo>
                  <a:lnTo>
                    <a:pt x="7079720" y="766"/>
                  </a:lnTo>
                  <a:lnTo>
                    <a:pt x="7082786" y="3833"/>
                  </a:lnTo>
                  <a:lnTo>
                    <a:pt x="7083553" y="5684"/>
                  </a:lnTo>
                  <a:lnTo>
                    <a:pt x="7083553" y="10021"/>
                  </a:lnTo>
                  <a:lnTo>
                    <a:pt x="7082786" y="11872"/>
                  </a:lnTo>
                  <a:lnTo>
                    <a:pt x="7079720" y="14939"/>
                  </a:lnTo>
                  <a:lnTo>
                    <a:pt x="7077868" y="15706"/>
                  </a:lnTo>
                  <a:close/>
                </a:path>
                <a:path w="7712075" h="15875">
                  <a:moveTo>
                    <a:pt x="7156400" y="15706"/>
                  </a:moveTo>
                  <a:lnTo>
                    <a:pt x="7152063" y="15706"/>
                  </a:lnTo>
                  <a:lnTo>
                    <a:pt x="7150211" y="14939"/>
                  </a:lnTo>
                  <a:lnTo>
                    <a:pt x="7147144" y="11872"/>
                  </a:lnTo>
                  <a:lnTo>
                    <a:pt x="7146378" y="10021"/>
                  </a:lnTo>
                  <a:lnTo>
                    <a:pt x="7146378" y="5684"/>
                  </a:lnTo>
                  <a:lnTo>
                    <a:pt x="7147144" y="3833"/>
                  </a:lnTo>
                  <a:lnTo>
                    <a:pt x="7150211" y="766"/>
                  </a:lnTo>
                  <a:lnTo>
                    <a:pt x="7152063" y="0"/>
                  </a:lnTo>
                  <a:lnTo>
                    <a:pt x="7156400" y="0"/>
                  </a:lnTo>
                  <a:lnTo>
                    <a:pt x="7158251" y="766"/>
                  </a:lnTo>
                  <a:lnTo>
                    <a:pt x="7161318" y="3833"/>
                  </a:lnTo>
                  <a:lnTo>
                    <a:pt x="7162084" y="5684"/>
                  </a:lnTo>
                  <a:lnTo>
                    <a:pt x="7162084" y="10021"/>
                  </a:lnTo>
                  <a:lnTo>
                    <a:pt x="7161318" y="11872"/>
                  </a:lnTo>
                  <a:lnTo>
                    <a:pt x="7158251" y="14939"/>
                  </a:lnTo>
                  <a:lnTo>
                    <a:pt x="7156400" y="15706"/>
                  </a:lnTo>
                  <a:close/>
                </a:path>
                <a:path w="7712075" h="15875">
                  <a:moveTo>
                    <a:pt x="7234932" y="15706"/>
                  </a:moveTo>
                  <a:lnTo>
                    <a:pt x="7230594" y="15706"/>
                  </a:lnTo>
                  <a:lnTo>
                    <a:pt x="7228743" y="14939"/>
                  </a:lnTo>
                  <a:lnTo>
                    <a:pt x="7225676" y="11872"/>
                  </a:lnTo>
                  <a:lnTo>
                    <a:pt x="7224910" y="10021"/>
                  </a:lnTo>
                  <a:lnTo>
                    <a:pt x="7224910" y="5684"/>
                  </a:lnTo>
                  <a:lnTo>
                    <a:pt x="7225676" y="3833"/>
                  </a:lnTo>
                  <a:lnTo>
                    <a:pt x="7228743" y="766"/>
                  </a:lnTo>
                  <a:lnTo>
                    <a:pt x="7230594" y="0"/>
                  </a:lnTo>
                  <a:lnTo>
                    <a:pt x="7234932" y="0"/>
                  </a:lnTo>
                  <a:lnTo>
                    <a:pt x="7236782" y="766"/>
                  </a:lnTo>
                  <a:lnTo>
                    <a:pt x="7239849" y="3833"/>
                  </a:lnTo>
                  <a:lnTo>
                    <a:pt x="7240616" y="5684"/>
                  </a:lnTo>
                  <a:lnTo>
                    <a:pt x="7240616" y="10021"/>
                  </a:lnTo>
                  <a:lnTo>
                    <a:pt x="7239849" y="11872"/>
                  </a:lnTo>
                  <a:lnTo>
                    <a:pt x="7236782" y="14939"/>
                  </a:lnTo>
                  <a:lnTo>
                    <a:pt x="7234932" y="15706"/>
                  </a:lnTo>
                  <a:close/>
                </a:path>
                <a:path w="7712075" h="15875">
                  <a:moveTo>
                    <a:pt x="7313463" y="15706"/>
                  </a:moveTo>
                  <a:lnTo>
                    <a:pt x="7309126" y="15706"/>
                  </a:lnTo>
                  <a:lnTo>
                    <a:pt x="7307274" y="14939"/>
                  </a:lnTo>
                  <a:lnTo>
                    <a:pt x="7304208" y="11872"/>
                  </a:lnTo>
                  <a:lnTo>
                    <a:pt x="7303441" y="10021"/>
                  </a:lnTo>
                  <a:lnTo>
                    <a:pt x="7303441" y="5684"/>
                  </a:lnTo>
                  <a:lnTo>
                    <a:pt x="7304208" y="3833"/>
                  </a:lnTo>
                  <a:lnTo>
                    <a:pt x="7307274" y="766"/>
                  </a:lnTo>
                  <a:lnTo>
                    <a:pt x="7309126" y="0"/>
                  </a:lnTo>
                  <a:lnTo>
                    <a:pt x="7313463" y="0"/>
                  </a:lnTo>
                  <a:lnTo>
                    <a:pt x="7315314" y="766"/>
                  </a:lnTo>
                  <a:lnTo>
                    <a:pt x="7318381" y="3833"/>
                  </a:lnTo>
                  <a:lnTo>
                    <a:pt x="7319148" y="5684"/>
                  </a:lnTo>
                  <a:lnTo>
                    <a:pt x="7319148" y="10021"/>
                  </a:lnTo>
                  <a:lnTo>
                    <a:pt x="7318381" y="11872"/>
                  </a:lnTo>
                  <a:lnTo>
                    <a:pt x="7315314" y="14939"/>
                  </a:lnTo>
                  <a:lnTo>
                    <a:pt x="7313463" y="15706"/>
                  </a:lnTo>
                  <a:close/>
                </a:path>
                <a:path w="7712075" h="15875">
                  <a:moveTo>
                    <a:pt x="7391994" y="15706"/>
                  </a:moveTo>
                  <a:lnTo>
                    <a:pt x="7387658" y="15706"/>
                  </a:lnTo>
                  <a:lnTo>
                    <a:pt x="7385806" y="14939"/>
                  </a:lnTo>
                  <a:lnTo>
                    <a:pt x="7382740" y="11872"/>
                  </a:lnTo>
                  <a:lnTo>
                    <a:pt x="7381973" y="10021"/>
                  </a:lnTo>
                  <a:lnTo>
                    <a:pt x="7381973" y="5684"/>
                  </a:lnTo>
                  <a:lnTo>
                    <a:pt x="7382740" y="3833"/>
                  </a:lnTo>
                  <a:lnTo>
                    <a:pt x="7385806" y="766"/>
                  </a:lnTo>
                  <a:lnTo>
                    <a:pt x="7387658" y="0"/>
                  </a:lnTo>
                  <a:lnTo>
                    <a:pt x="7391994" y="0"/>
                  </a:lnTo>
                  <a:lnTo>
                    <a:pt x="7393846" y="766"/>
                  </a:lnTo>
                  <a:lnTo>
                    <a:pt x="7396912" y="3833"/>
                  </a:lnTo>
                  <a:lnTo>
                    <a:pt x="7397679" y="5684"/>
                  </a:lnTo>
                  <a:lnTo>
                    <a:pt x="7397679" y="10021"/>
                  </a:lnTo>
                  <a:lnTo>
                    <a:pt x="7396912" y="11872"/>
                  </a:lnTo>
                  <a:lnTo>
                    <a:pt x="7393846" y="14939"/>
                  </a:lnTo>
                  <a:lnTo>
                    <a:pt x="7391994" y="15706"/>
                  </a:lnTo>
                  <a:close/>
                </a:path>
                <a:path w="7712075" h="15875">
                  <a:moveTo>
                    <a:pt x="7470526" y="15706"/>
                  </a:moveTo>
                  <a:lnTo>
                    <a:pt x="7466189" y="15706"/>
                  </a:lnTo>
                  <a:lnTo>
                    <a:pt x="7464338" y="14939"/>
                  </a:lnTo>
                  <a:lnTo>
                    <a:pt x="7461271" y="11872"/>
                  </a:lnTo>
                  <a:lnTo>
                    <a:pt x="7460505" y="10021"/>
                  </a:lnTo>
                  <a:lnTo>
                    <a:pt x="7460505" y="5684"/>
                  </a:lnTo>
                  <a:lnTo>
                    <a:pt x="7461271" y="3833"/>
                  </a:lnTo>
                  <a:lnTo>
                    <a:pt x="7464338" y="766"/>
                  </a:lnTo>
                  <a:lnTo>
                    <a:pt x="7466189" y="0"/>
                  </a:lnTo>
                  <a:lnTo>
                    <a:pt x="7470526" y="0"/>
                  </a:lnTo>
                  <a:lnTo>
                    <a:pt x="7472377" y="766"/>
                  </a:lnTo>
                  <a:lnTo>
                    <a:pt x="7475444" y="3833"/>
                  </a:lnTo>
                  <a:lnTo>
                    <a:pt x="7476211" y="5684"/>
                  </a:lnTo>
                  <a:lnTo>
                    <a:pt x="7476211" y="10021"/>
                  </a:lnTo>
                  <a:lnTo>
                    <a:pt x="7475444" y="11872"/>
                  </a:lnTo>
                  <a:lnTo>
                    <a:pt x="7472377" y="14939"/>
                  </a:lnTo>
                  <a:lnTo>
                    <a:pt x="7470526" y="15706"/>
                  </a:lnTo>
                  <a:close/>
                </a:path>
                <a:path w="7712075" h="15875">
                  <a:moveTo>
                    <a:pt x="7549058" y="15706"/>
                  </a:moveTo>
                  <a:lnTo>
                    <a:pt x="7544721" y="15706"/>
                  </a:lnTo>
                  <a:lnTo>
                    <a:pt x="7542870" y="14939"/>
                  </a:lnTo>
                  <a:lnTo>
                    <a:pt x="7539804" y="11872"/>
                  </a:lnTo>
                  <a:lnTo>
                    <a:pt x="7539037" y="10021"/>
                  </a:lnTo>
                  <a:lnTo>
                    <a:pt x="7539037" y="5684"/>
                  </a:lnTo>
                  <a:lnTo>
                    <a:pt x="7539804" y="3833"/>
                  </a:lnTo>
                  <a:lnTo>
                    <a:pt x="7542870" y="766"/>
                  </a:lnTo>
                  <a:lnTo>
                    <a:pt x="7544721" y="0"/>
                  </a:lnTo>
                  <a:lnTo>
                    <a:pt x="7549058" y="0"/>
                  </a:lnTo>
                  <a:lnTo>
                    <a:pt x="7550909" y="766"/>
                  </a:lnTo>
                  <a:lnTo>
                    <a:pt x="7553976" y="3833"/>
                  </a:lnTo>
                  <a:lnTo>
                    <a:pt x="7554742" y="5684"/>
                  </a:lnTo>
                  <a:lnTo>
                    <a:pt x="7554742" y="10021"/>
                  </a:lnTo>
                  <a:lnTo>
                    <a:pt x="7553976" y="11872"/>
                  </a:lnTo>
                  <a:lnTo>
                    <a:pt x="7550909" y="14939"/>
                  </a:lnTo>
                  <a:lnTo>
                    <a:pt x="7549058" y="15706"/>
                  </a:lnTo>
                  <a:close/>
                </a:path>
                <a:path w="7712075" h="15875">
                  <a:moveTo>
                    <a:pt x="7627589" y="15706"/>
                  </a:moveTo>
                  <a:lnTo>
                    <a:pt x="7623253" y="15706"/>
                  </a:lnTo>
                  <a:lnTo>
                    <a:pt x="7621401" y="14939"/>
                  </a:lnTo>
                  <a:lnTo>
                    <a:pt x="7618335" y="11872"/>
                  </a:lnTo>
                  <a:lnTo>
                    <a:pt x="7617568" y="10021"/>
                  </a:lnTo>
                  <a:lnTo>
                    <a:pt x="7617568" y="5684"/>
                  </a:lnTo>
                  <a:lnTo>
                    <a:pt x="7618335" y="3833"/>
                  </a:lnTo>
                  <a:lnTo>
                    <a:pt x="7621401" y="766"/>
                  </a:lnTo>
                  <a:lnTo>
                    <a:pt x="7623253" y="0"/>
                  </a:lnTo>
                  <a:lnTo>
                    <a:pt x="7627589" y="0"/>
                  </a:lnTo>
                  <a:lnTo>
                    <a:pt x="7629440" y="766"/>
                  </a:lnTo>
                  <a:lnTo>
                    <a:pt x="7632507" y="3833"/>
                  </a:lnTo>
                  <a:lnTo>
                    <a:pt x="7633274" y="5684"/>
                  </a:lnTo>
                  <a:lnTo>
                    <a:pt x="7633274" y="10021"/>
                  </a:lnTo>
                  <a:lnTo>
                    <a:pt x="7632507" y="11872"/>
                  </a:lnTo>
                  <a:lnTo>
                    <a:pt x="7629440" y="14939"/>
                  </a:lnTo>
                  <a:lnTo>
                    <a:pt x="7627589" y="15706"/>
                  </a:lnTo>
                  <a:close/>
                </a:path>
                <a:path w="7712075" h="15875">
                  <a:moveTo>
                    <a:pt x="7706121" y="15706"/>
                  </a:moveTo>
                  <a:lnTo>
                    <a:pt x="7701784" y="15706"/>
                  </a:lnTo>
                  <a:lnTo>
                    <a:pt x="7699933" y="14939"/>
                  </a:lnTo>
                  <a:lnTo>
                    <a:pt x="7696866" y="11872"/>
                  </a:lnTo>
                  <a:lnTo>
                    <a:pt x="7696099" y="10021"/>
                  </a:lnTo>
                  <a:lnTo>
                    <a:pt x="7696099" y="5684"/>
                  </a:lnTo>
                  <a:lnTo>
                    <a:pt x="7696866" y="3833"/>
                  </a:lnTo>
                  <a:lnTo>
                    <a:pt x="7699933" y="766"/>
                  </a:lnTo>
                  <a:lnTo>
                    <a:pt x="7701784" y="0"/>
                  </a:lnTo>
                  <a:lnTo>
                    <a:pt x="7706121" y="0"/>
                  </a:lnTo>
                  <a:lnTo>
                    <a:pt x="7707972" y="766"/>
                  </a:lnTo>
                  <a:lnTo>
                    <a:pt x="7711039" y="3833"/>
                  </a:lnTo>
                  <a:lnTo>
                    <a:pt x="7711806" y="5684"/>
                  </a:lnTo>
                  <a:lnTo>
                    <a:pt x="7711806" y="10021"/>
                  </a:lnTo>
                  <a:lnTo>
                    <a:pt x="7711039" y="11872"/>
                  </a:lnTo>
                  <a:lnTo>
                    <a:pt x="7707972" y="14939"/>
                  </a:lnTo>
                  <a:lnTo>
                    <a:pt x="7706121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11234" y="6124075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0K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03947" y="3628168"/>
            <a:ext cx="7712075" cy="1768475"/>
          </a:xfrm>
          <a:custGeom>
            <a:avLst/>
            <a:gdLst/>
            <a:ahLst/>
            <a:cxnLst/>
            <a:rect l="l" t="t" r="r" b="b"/>
            <a:pathLst>
              <a:path w="7712075" h="1768475">
                <a:moveTo>
                  <a:pt x="15709" y="1758264"/>
                </a:moveTo>
                <a:lnTo>
                  <a:pt x="14935" y="1756410"/>
                </a:lnTo>
                <a:lnTo>
                  <a:pt x="11874" y="1753336"/>
                </a:lnTo>
                <a:lnTo>
                  <a:pt x="10020" y="1752574"/>
                </a:lnTo>
                <a:lnTo>
                  <a:pt x="5689" y="1752574"/>
                </a:lnTo>
                <a:lnTo>
                  <a:pt x="3835" y="1753336"/>
                </a:lnTo>
                <a:lnTo>
                  <a:pt x="762" y="1756410"/>
                </a:lnTo>
                <a:lnTo>
                  <a:pt x="0" y="1758264"/>
                </a:lnTo>
                <a:lnTo>
                  <a:pt x="0" y="1762594"/>
                </a:lnTo>
                <a:lnTo>
                  <a:pt x="762" y="1764449"/>
                </a:lnTo>
                <a:lnTo>
                  <a:pt x="3835" y="1767509"/>
                </a:lnTo>
                <a:lnTo>
                  <a:pt x="5689" y="1768284"/>
                </a:lnTo>
                <a:lnTo>
                  <a:pt x="10020" y="1768284"/>
                </a:lnTo>
                <a:lnTo>
                  <a:pt x="11874" y="1767509"/>
                </a:lnTo>
                <a:lnTo>
                  <a:pt x="14935" y="1764449"/>
                </a:lnTo>
                <a:lnTo>
                  <a:pt x="15709" y="1762594"/>
                </a:lnTo>
                <a:lnTo>
                  <a:pt x="15709" y="1758264"/>
                </a:lnTo>
                <a:close/>
              </a:path>
              <a:path w="7712075" h="1768475">
                <a:moveTo>
                  <a:pt x="15709" y="881976"/>
                </a:moveTo>
                <a:lnTo>
                  <a:pt x="14935" y="880122"/>
                </a:lnTo>
                <a:lnTo>
                  <a:pt x="11874" y="877049"/>
                </a:lnTo>
                <a:lnTo>
                  <a:pt x="10020" y="876287"/>
                </a:lnTo>
                <a:lnTo>
                  <a:pt x="5689" y="876287"/>
                </a:lnTo>
                <a:lnTo>
                  <a:pt x="3835" y="877049"/>
                </a:lnTo>
                <a:lnTo>
                  <a:pt x="762" y="880122"/>
                </a:lnTo>
                <a:lnTo>
                  <a:pt x="0" y="881976"/>
                </a:lnTo>
                <a:lnTo>
                  <a:pt x="0" y="886307"/>
                </a:lnTo>
                <a:lnTo>
                  <a:pt x="762" y="888161"/>
                </a:lnTo>
                <a:lnTo>
                  <a:pt x="3835" y="891222"/>
                </a:lnTo>
                <a:lnTo>
                  <a:pt x="5689" y="891997"/>
                </a:lnTo>
                <a:lnTo>
                  <a:pt x="10020" y="891997"/>
                </a:lnTo>
                <a:lnTo>
                  <a:pt x="11874" y="891222"/>
                </a:lnTo>
                <a:lnTo>
                  <a:pt x="14935" y="888161"/>
                </a:lnTo>
                <a:lnTo>
                  <a:pt x="15709" y="886307"/>
                </a:lnTo>
                <a:lnTo>
                  <a:pt x="15709" y="881976"/>
                </a:lnTo>
                <a:close/>
              </a:path>
              <a:path w="7712075" h="1768475">
                <a:moveTo>
                  <a:pt x="15709" y="5676"/>
                </a:moveTo>
                <a:lnTo>
                  <a:pt x="14935" y="3835"/>
                </a:lnTo>
                <a:lnTo>
                  <a:pt x="11874" y="762"/>
                </a:lnTo>
                <a:lnTo>
                  <a:pt x="10020" y="0"/>
                </a:lnTo>
                <a:lnTo>
                  <a:pt x="5689" y="0"/>
                </a:lnTo>
                <a:lnTo>
                  <a:pt x="3835" y="762"/>
                </a:lnTo>
                <a:lnTo>
                  <a:pt x="762" y="3835"/>
                </a:lnTo>
                <a:lnTo>
                  <a:pt x="0" y="5676"/>
                </a:lnTo>
                <a:lnTo>
                  <a:pt x="0" y="10020"/>
                </a:lnTo>
                <a:lnTo>
                  <a:pt x="762" y="11874"/>
                </a:lnTo>
                <a:lnTo>
                  <a:pt x="3835" y="14935"/>
                </a:lnTo>
                <a:lnTo>
                  <a:pt x="5689" y="15709"/>
                </a:lnTo>
                <a:lnTo>
                  <a:pt x="10020" y="15709"/>
                </a:lnTo>
                <a:lnTo>
                  <a:pt x="11874" y="14935"/>
                </a:lnTo>
                <a:lnTo>
                  <a:pt x="14935" y="11874"/>
                </a:lnTo>
                <a:lnTo>
                  <a:pt x="15709" y="10020"/>
                </a:lnTo>
                <a:lnTo>
                  <a:pt x="15709" y="5676"/>
                </a:lnTo>
                <a:close/>
              </a:path>
              <a:path w="7712075" h="1768475">
                <a:moveTo>
                  <a:pt x="94234" y="1758264"/>
                </a:moveTo>
                <a:lnTo>
                  <a:pt x="93472" y="1756410"/>
                </a:lnTo>
                <a:lnTo>
                  <a:pt x="90398" y="1753336"/>
                </a:lnTo>
                <a:lnTo>
                  <a:pt x="88557" y="1752574"/>
                </a:lnTo>
                <a:lnTo>
                  <a:pt x="84213" y="1752574"/>
                </a:lnTo>
                <a:lnTo>
                  <a:pt x="82359" y="1753336"/>
                </a:lnTo>
                <a:lnTo>
                  <a:pt x="79298" y="1756410"/>
                </a:lnTo>
                <a:lnTo>
                  <a:pt x="78536" y="1758264"/>
                </a:lnTo>
                <a:lnTo>
                  <a:pt x="78536" y="1762594"/>
                </a:lnTo>
                <a:lnTo>
                  <a:pt x="79298" y="1764449"/>
                </a:lnTo>
                <a:lnTo>
                  <a:pt x="82359" y="1767509"/>
                </a:lnTo>
                <a:lnTo>
                  <a:pt x="84213" y="1768284"/>
                </a:lnTo>
                <a:lnTo>
                  <a:pt x="88557" y="1768284"/>
                </a:lnTo>
                <a:lnTo>
                  <a:pt x="90398" y="1767509"/>
                </a:lnTo>
                <a:lnTo>
                  <a:pt x="93472" y="1764449"/>
                </a:lnTo>
                <a:lnTo>
                  <a:pt x="94234" y="1762594"/>
                </a:lnTo>
                <a:lnTo>
                  <a:pt x="94234" y="1758264"/>
                </a:lnTo>
                <a:close/>
              </a:path>
              <a:path w="7712075" h="1768475">
                <a:moveTo>
                  <a:pt x="94234" y="881976"/>
                </a:moveTo>
                <a:lnTo>
                  <a:pt x="93472" y="880122"/>
                </a:lnTo>
                <a:lnTo>
                  <a:pt x="90398" y="877049"/>
                </a:lnTo>
                <a:lnTo>
                  <a:pt x="88557" y="876287"/>
                </a:lnTo>
                <a:lnTo>
                  <a:pt x="84213" y="876287"/>
                </a:lnTo>
                <a:lnTo>
                  <a:pt x="82359" y="877049"/>
                </a:lnTo>
                <a:lnTo>
                  <a:pt x="79298" y="880122"/>
                </a:lnTo>
                <a:lnTo>
                  <a:pt x="78536" y="881976"/>
                </a:lnTo>
                <a:lnTo>
                  <a:pt x="78536" y="886307"/>
                </a:lnTo>
                <a:lnTo>
                  <a:pt x="79298" y="888161"/>
                </a:lnTo>
                <a:lnTo>
                  <a:pt x="82359" y="891222"/>
                </a:lnTo>
                <a:lnTo>
                  <a:pt x="84213" y="891997"/>
                </a:lnTo>
                <a:lnTo>
                  <a:pt x="88557" y="891997"/>
                </a:lnTo>
                <a:lnTo>
                  <a:pt x="90398" y="891222"/>
                </a:lnTo>
                <a:lnTo>
                  <a:pt x="93472" y="888161"/>
                </a:lnTo>
                <a:lnTo>
                  <a:pt x="94234" y="886307"/>
                </a:lnTo>
                <a:lnTo>
                  <a:pt x="94234" y="881976"/>
                </a:lnTo>
                <a:close/>
              </a:path>
              <a:path w="7712075" h="1768475">
                <a:moveTo>
                  <a:pt x="94234" y="5676"/>
                </a:moveTo>
                <a:lnTo>
                  <a:pt x="93472" y="3835"/>
                </a:lnTo>
                <a:lnTo>
                  <a:pt x="90398" y="762"/>
                </a:lnTo>
                <a:lnTo>
                  <a:pt x="88557" y="0"/>
                </a:lnTo>
                <a:lnTo>
                  <a:pt x="84213" y="0"/>
                </a:lnTo>
                <a:lnTo>
                  <a:pt x="82359" y="762"/>
                </a:lnTo>
                <a:lnTo>
                  <a:pt x="79298" y="3835"/>
                </a:lnTo>
                <a:lnTo>
                  <a:pt x="78536" y="5676"/>
                </a:lnTo>
                <a:lnTo>
                  <a:pt x="78536" y="10020"/>
                </a:lnTo>
                <a:lnTo>
                  <a:pt x="79298" y="11874"/>
                </a:lnTo>
                <a:lnTo>
                  <a:pt x="82359" y="14935"/>
                </a:lnTo>
                <a:lnTo>
                  <a:pt x="84213" y="15709"/>
                </a:lnTo>
                <a:lnTo>
                  <a:pt x="88557" y="15709"/>
                </a:lnTo>
                <a:lnTo>
                  <a:pt x="90398" y="14935"/>
                </a:lnTo>
                <a:lnTo>
                  <a:pt x="93472" y="11874"/>
                </a:lnTo>
                <a:lnTo>
                  <a:pt x="94234" y="10020"/>
                </a:lnTo>
                <a:lnTo>
                  <a:pt x="94234" y="5676"/>
                </a:lnTo>
                <a:close/>
              </a:path>
              <a:path w="7712075" h="1768475">
                <a:moveTo>
                  <a:pt x="172770" y="1758264"/>
                </a:moveTo>
                <a:lnTo>
                  <a:pt x="172008" y="1756410"/>
                </a:lnTo>
                <a:lnTo>
                  <a:pt x="168935" y="1753336"/>
                </a:lnTo>
                <a:lnTo>
                  <a:pt x="167081" y="1752574"/>
                </a:lnTo>
                <a:lnTo>
                  <a:pt x="162750" y="1752574"/>
                </a:lnTo>
                <a:lnTo>
                  <a:pt x="160896" y="1753336"/>
                </a:lnTo>
                <a:lnTo>
                  <a:pt x="157835" y="1756410"/>
                </a:lnTo>
                <a:lnTo>
                  <a:pt x="157060" y="1758264"/>
                </a:lnTo>
                <a:lnTo>
                  <a:pt x="157060" y="1762594"/>
                </a:lnTo>
                <a:lnTo>
                  <a:pt x="157835" y="1764449"/>
                </a:lnTo>
                <a:lnTo>
                  <a:pt x="160896" y="1767509"/>
                </a:lnTo>
                <a:lnTo>
                  <a:pt x="162750" y="1768284"/>
                </a:lnTo>
                <a:lnTo>
                  <a:pt x="167081" y="1768284"/>
                </a:lnTo>
                <a:lnTo>
                  <a:pt x="168935" y="1767509"/>
                </a:lnTo>
                <a:lnTo>
                  <a:pt x="172008" y="1764449"/>
                </a:lnTo>
                <a:lnTo>
                  <a:pt x="172770" y="1762594"/>
                </a:lnTo>
                <a:lnTo>
                  <a:pt x="172770" y="1758264"/>
                </a:lnTo>
                <a:close/>
              </a:path>
              <a:path w="7712075" h="1768475">
                <a:moveTo>
                  <a:pt x="172770" y="881976"/>
                </a:moveTo>
                <a:lnTo>
                  <a:pt x="172008" y="880122"/>
                </a:lnTo>
                <a:lnTo>
                  <a:pt x="168935" y="877049"/>
                </a:lnTo>
                <a:lnTo>
                  <a:pt x="167081" y="876287"/>
                </a:lnTo>
                <a:lnTo>
                  <a:pt x="162750" y="876287"/>
                </a:lnTo>
                <a:lnTo>
                  <a:pt x="160896" y="877049"/>
                </a:lnTo>
                <a:lnTo>
                  <a:pt x="157835" y="880122"/>
                </a:lnTo>
                <a:lnTo>
                  <a:pt x="157060" y="881976"/>
                </a:lnTo>
                <a:lnTo>
                  <a:pt x="157060" y="886307"/>
                </a:lnTo>
                <a:lnTo>
                  <a:pt x="157835" y="888161"/>
                </a:lnTo>
                <a:lnTo>
                  <a:pt x="160896" y="891222"/>
                </a:lnTo>
                <a:lnTo>
                  <a:pt x="162750" y="891997"/>
                </a:lnTo>
                <a:lnTo>
                  <a:pt x="167081" y="891997"/>
                </a:lnTo>
                <a:lnTo>
                  <a:pt x="168935" y="891222"/>
                </a:lnTo>
                <a:lnTo>
                  <a:pt x="172008" y="888161"/>
                </a:lnTo>
                <a:lnTo>
                  <a:pt x="172770" y="886307"/>
                </a:lnTo>
                <a:lnTo>
                  <a:pt x="172770" y="881976"/>
                </a:lnTo>
                <a:close/>
              </a:path>
              <a:path w="7712075" h="1768475">
                <a:moveTo>
                  <a:pt x="172770" y="5676"/>
                </a:moveTo>
                <a:lnTo>
                  <a:pt x="172008" y="3835"/>
                </a:lnTo>
                <a:lnTo>
                  <a:pt x="168935" y="762"/>
                </a:lnTo>
                <a:lnTo>
                  <a:pt x="167081" y="0"/>
                </a:lnTo>
                <a:lnTo>
                  <a:pt x="162750" y="0"/>
                </a:lnTo>
                <a:lnTo>
                  <a:pt x="160896" y="762"/>
                </a:lnTo>
                <a:lnTo>
                  <a:pt x="157835" y="3835"/>
                </a:lnTo>
                <a:lnTo>
                  <a:pt x="157060" y="5676"/>
                </a:lnTo>
                <a:lnTo>
                  <a:pt x="157060" y="10020"/>
                </a:lnTo>
                <a:lnTo>
                  <a:pt x="157835" y="11874"/>
                </a:lnTo>
                <a:lnTo>
                  <a:pt x="160896" y="14935"/>
                </a:lnTo>
                <a:lnTo>
                  <a:pt x="162750" y="15709"/>
                </a:lnTo>
                <a:lnTo>
                  <a:pt x="167081" y="15709"/>
                </a:lnTo>
                <a:lnTo>
                  <a:pt x="168935" y="14935"/>
                </a:lnTo>
                <a:lnTo>
                  <a:pt x="172008" y="11874"/>
                </a:lnTo>
                <a:lnTo>
                  <a:pt x="172770" y="10020"/>
                </a:lnTo>
                <a:lnTo>
                  <a:pt x="172770" y="5676"/>
                </a:lnTo>
                <a:close/>
              </a:path>
              <a:path w="7712075" h="1768475">
                <a:moveTo>
                  <a:pt x="251307" y="1758264"/>
                </a:moveTo>
                <a:lnTo>
                  <a:pt x="250532" y="1756410"/>
                </a:lnTo>
                <a:lnTo>
                  <a:pt x="247472" y="1753336"/>
                </a:lnTo>
                <a:lnTo>
                  <a:pt x="245618" y="1752574"/>
                </a:lnTo>
                <a:lnTo>
                  <a:pt x="241274" y="1752574"/>
                </a:lnTo>
                <a:lnTo>
                  <a:pt x="239433" y="1753336"/>
                </a:lnTo>
                <a:lnTo>
                  <a:pt x="236359" y="1756410"/>
                </a:lnTo>
                <a:lnTo>
                  <a:pt x="235597" y="1758264"/>
                </a:lnTo>
                <a:lnTo>
                  <a:pt x="235597" y="1762594"/>
                </a:lnTo>
                <a:lnTo>
                  <a:pt x="236359" y="1764449"/>
                </a:lnTo>
                <a:lnTo>
                  <a:pt x="239433" y="1767509"/>
                </a:lnTo>
                <a:lnTo>
                  <a:pt x="241274" y="1768284"/>
                </a:lnTo>
                <a:lnTo>
                  <a:pt x="245618" y="1768284"/>
                </a:lnTo>
                <a:lnTo>
                  <a:pt x="247472" y="1767509"/>
                </a:lnTo>
                <a:lnTo>
                  <a:pt x="250532" y="1764449"/>
                </a:lnTo>
                <a:lnTo>
                  <a:pt x="251307" y="1762594"/>
                </a:lnTo>
                <a:lnTo>
                  <a:pt x="251307" y="1758264"/>
                </a:lnTo>
                <a:close/>
              </a:path>
              <a:path w="7712075" h="1768475">
                <a:moveTo>
                  <a:pt x="251307" y="881976"/>
                </a:moveTo>
                <a:lnTo>
                  <a:pt x="250532" y="880122"/>
                </a:lnTo>
                <a:lnTo>
                  <a:pt x="247472" y="877049"/>
                </a:lnTo>
                <a:lnTo>
                  <a:pt x="245618" y="876287"/>
                </a:lnTo>
                <a:lnTo>
                  <a:pt x="241274" y="876287"/>
                </a:lnTo>
                <a:lnTo>
                  <a:pt x="239433" y="877049"/>
                </a:lnTo>
                <a:lnTo>
                  <a:pt x="236359" y="880122"/>
                </a:lnTo>
                <a:lnTo>
                  <a:pt x="235597" y="881976"/>
                </a:lnTo>
                <a:lnTo>
                  <a:pt x="235597" y="886307"/>
                </a:lnTo>
                <a:lnTo>
                  <a:pt x="236359" y="888161"/>
                </a:lnTo>
                <a:lnTo>
                  <a:pt x="239433" y="891222"/>
                </a:lnTo>
                <a:lnTo>
                  <a:pt x="241274" y="891997"/>
                </a:lnTo>
                <a:lnTo>
                  <a:pt x="245618" y="891997"/>
                </a:lnTo>
                <a:lnTo>
                  <a:pt x="247472" y="891222"/>
                </a:lnTo>
                <a:lnTo>
                  <a:pt x="250532" y="888161"/>
                </a:lnTo>
                <a:lnTo>
                  <a:pt x="251307" y="886307"/>
                </a:lnTo>
                <a:lnTo>
                  <a:pt x="251307" y="881976"/>
                </a:lnTo>
                <a:close/>
              </a:path>
              <a:path w="7712075" h="1768475">
                <a:moveTo>
                  <a:pt x="251307" y="5676"/>
                </a:moveTo>
                <a:lnTo>
                  <a:pt x="250532" y="3835"/>
                </a:lnTo>
                <a:lnTo>
                  <a:pt x="247472" y="762"/>
                </a:lnTo>
                <a:lnTo>
                  <a:pt x="245618" y="0"/>
                </a:lnTo>
                <a:lnTo>
                  <a:pt x="241274" y="0"/>
                </a:lnTo>
                <a:lnTo>
                  <a:pt x="239433" y="762"/>
                </a:lnTo>
                <a:lnTo>
                  <a:pt x="236359" y="3835"/>
                </a:lnTo>
                <a:lnTo>
                  <a:pt x="235597" y="5676"/>
                </a:lnTo>
                <a:lnTo>
                  <a:pt x="235597" y="10020"/>
                </a:lnTo>
                <a:lnTo>
                  <a:pt x="236359" y="11874"/>
                </a:lnTo>
                <a:lnTo>
                  <a:pt x="239433" y="14935"/>
                </a:lnTo>
                <a:lnTo>
                  <a:pt x="241274" y="15709"/>
                </a:lnTo>
                <a:lnTo>
                  <a:pt x="245618" y="15709"/>
                </a:lnTo>
                <a:lnTo>
                  <a:pt x="247472" y="14935"/>
                </a:lnTo>
                <a:lnTo>
                  <a:pt x="250532" y="11874"/>
                </a:lnTo>
                <a:lnTo>
                  <a:pt x="251307" y="10020"/>
                </a:lnTo>
                <a:lnTo>
                  <a:pt x="251307" y="5676"/>
                </a:lnTo>
                <a:close/>
              </a:path>
              <a:path w="7712075" h="1768475">
                <a:moveTo>
                  <a:pt x="329831" y="1758264"/>
                </a:moveTo>
                <a:lnTo>
                  <a:pt x="329069" y="1756410"/>
                </a:lnTo>
                <a:lnTo>
                  <a:pt x="325996" y="1753336"/>
                </a:lnTo>
                <a:lnTo>
                  <a:pt x="324154" y="1752574"/>
                </a:lnTo>
                <a:lnTo>
                  <a:pt x="319811" y="1752574"/>
                </a:lnTo>
                <a:lnTo>
                  <a:pt x="317957" y="1753336"/>
                </a:lnTo>
                <a:lnTo>
                  <a:pt x="314896" y="1756410"/>
                </a:lnTo>
                <a:lnTo>
                  <a:pt x="314121" y="1758264"/>
                </a:lnTo>
                <a:lnTo>
                  <a:pt x="314121" y="1762594"/>
                </a:lnTo>
                <a:lnTo>
                  <a:pt x="314896" y="1764449"/>
                </a:lnTo>
                <a:lnTo>
                  <a:pt x="317957" y="1767509"/>
                </a:lnTo>
                <a:lnTo>
                  <a:pt x="319811" y="1768284"/>
                </a:lnTo>
                <a:lnTo>
                  <a:pt x="324154" y="1768284"/>
                </a:lnTo>
                <a:lnTo>
                  <a:pt x="325996" y="1767509"/>
                </a:lnTo>
                <a:lnTo>
                  <a:pt x="329069" y="1764449"/>
                </a:lnTo>
                <a:lnTo>
                  <a:pt x="329831" y="1762594"/>
                </a:lnTo>
                <a:lnTo>
                  <a:pt x="329831" y="1758264"/>
                </a:lnTo>
                <a:close/>
              </a:path>
              <a:path w="7712075" h="1768475">
                <a:moveTo>
                  <a:pt x="329831" y="881976"/>
                </a:moveTo>
                <a:lnTo>
                  <a:pt x="329069" y="880122"/>
                </a:lnTo>
                <a:lnTo>
                  <a:pt x="325996" y="877049"/>
                </a:lnTo>
                <a:lnTo>
                  <a:pt x="324154" y="876287"/>
                </a:lnTo>
                <a:lnTo>
                  <a:pt x="319811" y="876287"/>
                </a:lnTo>
                <a:lnTo>
                  <a:pt x="317957" y="877049"/>
                </a:lnTo>
                <a:lnTo>
                  <a:pt x="314896" y="880122"/>
                </a:lnTo>
                <a:lnTo>
                  <a:pt x="314121" y="881976"/>
                </a:lnTo>
                <a:lnTo>
                  <a:pt x="314121" y="886307"/>
                </a:lnTo>
                <a:lnTo>
                  <a:pt x="314896" y="888161"/>
                </a:lnTo>
                <a:lnTo>
                  <a:pt x="317957" y="891222"/>
                </a:lnTo>
                <a:lnTo>
                  <a:pt x="319811" y="891997"/>
                </a:lnTo>
                <a:lnTo>
                  <a:pt x="324154" y="891997"/>
                </a:lnTo>
                <a:lnTo>
                  <a:pt x="325996" y="891222"/>
                </a:lnTo>
                <a:lnTo>
                  <a:pt x="329069" y="888161"/>
                </a:lnTo>
                <a:lnTo>
                  <a:pt x="329831" y="886307"/>
                </a:lnTo>
                <a:lnTo>
                  <a:pt x="329831" y="881976"/>
                </a:lnTo>
                <a:close/>
              </a:path>
              <a:path w="7712075" h="1768475">
                <a:moveTo>
                  <a:pt x="329831" y="5676"/>
                </a:moveTo>
                <a:lnTo>
                  <a:pt x="329069" y="3835"/>
                </a:lnTo>
                <a:lnTo>
                  <a:pt x="325996" y="762"/>
                </a:lnTo>
                <a:lnTo>
                  <a:pt x="324154" y="0"/>
                </a:lnTo>
                <a:lnTo>
                  <a:pt x="319811" y="0"/>
                </a:lnTo>
                <a:lnTo>
                  <a:pt x="317957" y="762"/>
                </a:lnTo>
                <a:lnTo>
                  <a:pt x="314896" y="3835"/>
                </a:lnTo>
                <a:lnTo>
                  <a:pt x="314121" y="5676"/>
                </a:lnTo>
                <a:lnTo>
                  <a:pt x="314121" y="10020"/>
                </a:lnTo>
                <a:lnTo>
                  <a:pt x="314896" y="11874"/>
                </a:lnTo>
                <a:lnTo>
                  <a:pt x="317957" y="14935"/>
                </a:lnTo>
                <a:lnTo>
                  <a:pt x="319811" y="15709"/>
                </a:lnTo>
                <a:lnTo>
                  <a:pt x="324154" y="15709"/>
                </a:lnTo>
                <a:lnTo>
                  <a:pt x="325996" y="14935"/>
                </a:lnTo>
                <a:lnTo>
                  <a:pt x="329069" y="11874"/>
                </a:lnTo>
                <a:lnTo>
                  <a:pt x="329831" y="10020"/>
                </a:lnTo>
                <a:lnTo>
                  <a:pt x="329831" y="5676"/>
                </a:lnTo>
                <a:close/>
              </a:path>
              <a:path w="7712075" h="1768475">
                <a:moveTo>
                  <a:pt x="408368" y="1758264"/>
                </a:moveTo>
                <a:lnTo>
                  <a:pt x="407593" y="1756410"/>
                </a:lnTo>
                <a:lnTo>
                  <a:pt x="404533" y="1753336"/>
                </a:lnTo>
                <a:lnTo>
                  <a:pt x="402678" y="1752574"/>
                </a:lnTo>
                <a:lnTo>
                  <a:pt x="398348" y="1752574"/>
                </a:lnTo>
                <a:lnTo>
                  <a:pt x="396494" y="1753336"/>
                </a:lnTo>
                <a:lnTo>
                  <a:pt x="393420" y="1756410"/>
                </a:lnTo>
                <a:lnTo>
                  <a:pt x="392658" y="1758264"/>
                </a:lnTo>
                <a:lnTo>
                  <a:pt x="392658" y="1762594"/>
                </a:lnTo>
                <a:lnTo>
                  <a:pt x="393420" y="1764449"/>
                </a:lnTo>
                <a:lnTo>
                  <a:pt x="396494" y="1767509"/>
                </a:lnTo>
                <a:lnTo>
                  <a:pt x="398348" y="1768284"/>
                </a:lnTo>
                <a:lnTo>
                  <a:pt x="402678" y="1768284"/>
                </a:lnTo>
                <a:lnTo>
                  <a:pt x="404533" y="1767509"/>
                </a:lnTo>
                <a:lnTo>
                  <a:pt x="407593" y="1764449"/>
                </a:lnTo>
                <a:lnTo>
                  <a:pt x="408368" y="1762594"/>
                </a:lnTo>
                <a:lnTo>
                  <a:pt x="408368" y="1758264"/>
                </a:lnTo>
                <a:close/>
              </a:path>
              <a:path w="7712075" h="1768475">
                <a:moveTo>
                  <a:pt x="408368" y="881976"/>
                </a:moveTo>
                <a:lnTo>
                  <a:pt x="407593" y="880122"/>
                </a:lnTo>
                <a:lnTo>
                  <a:pt x="404533" y="877049"/>
                </a:lnTo>
                <a:lnTo>
                  <a:pt x="402678" y="876287"/>
                </a:lnTo>
                <a:lnTo>
                  <a:pt x="398348" y="876287"/>
                </a:lnTo>
                <a:lnTo>
                  <a:pt x="396494" y="877049"/>
                </a:lnTo>
                <a:lnTo>
                  <a:pt x="393420" y="880122"/>
                </a:lnTo>
                <a:lnTo>
                  <a:pt x="392658" y="881976"/>
                </a:lnTo>
                <a:lnTo>
                  <a:pt x="392658" y="886307"/>
                </a:lnTo>
                <a:lnTo>
                  <a:pt x="393420" y="888161"/>
                </a:lnTo>
                <a:lnTo>
                  <a:pt x="396494" y="891222"/>
                </a:lnTo>
                <a:lnTo>
                  <a:pt x="398348" y="891997"/>
                </a:lnTo>
                <a:lnTo>
                  <a:pt x="402678" y="891997"/>
                </a:lnTo>
                <a:lnTo>
                  <a:pt x="404533" y="891222"/>
                </a:lnTo>
                <a:lnTo>
                  <a:pt x="407593" y="888161"/>
                </a:lnTo>
                <a:lnTo>
                  <a:pt x="408368" y="886307"/>
                </a:lnTo>
                <a:lnTo>
                  <a:pt x="408368" y="881976"/>
                </a:lnTo>
                <a:close/>
              </a:path>
              <a:path w="7712075" h="1768475">
                <a:moveTo>
                  <a:pt x="408368" y="5676"/>
                </a:moveTo>
                <a:lnTo>
                  <a:pt x="407593" y="3835"/>
                </a:lnTo>
                <a:lnTo>
                  <a:pt x="404533" y="762"/>
                </a:lnTo>
                <a:lnTo>
                  <a:pt x="402678" y="0"/>
                </a:lnTo>
                <a:lnTo>
                  <a:pt x="398348" y="0"/>
                </a:lnTo>
                <a:lnTo>
                  <a:pt x="396494" y="762"/>
                </a:lnTo>
                <a:lnTo>
                  <a:pt x="393420" y="3835"/>
                </a:lnTo>
                <a:lnTo>
                  <a:pt x="392658" y="5676"/>
                </a:lnTo>
                <a:lnTo>
                  <a:pt x="392658" y="10020"/>
                </a:lnTo>
                <a:lnTo>
                  <a:pt x="393420" y="11874"/>
                </a:lnTo>
                <a:lnTo>
                  <a:pt x="396494" y="14935"/>
                </a:lnTo>
                <a:lnTo>
                  <a:pt x="398348" y="15709"/>
                </a:lnTo>
                <a:lnTo>
                  <a:pt x="402678" y="15709"/>
                </a:lnTo>
                <a:lnTo>
                  <a:pt x="404533" y="14935"/>
                </a:lnTo>
                <a:lnTo>
                  <a:pt x="407593" y="11874"/>
                </a:lnTo>
                <a:lnTo>
                  <a:pt x="408368" y="10020"/>
                </a:lnTo>
                <a:lnTo>
                  <a:pt x="408368" y="5676"/>
                </a:lnTo>
                <a:close/>
              </a:path>
              <a:path w="7712075" h="1768475">
                <a:moveTo>
                  <a:pt x="486892" y="1758264"/>
                </a:moveTo>
                <a:lnTo>
                  <a:pt x="486130" y="1756410"/>
                </a:lnTo>
                <a:lnTo>
                  <a:pt x="483057" y="1753336"/>
                </a:lnTo>
                <a:lnTo>
                  <a:pt x="481215" y="1752574"/>
                </a:lnTo>
                <a:lnTo>
                  <a:pt x="476872" y="1752574"/>
                </a:lnTo>
                <a:lnTo>
                  <a:pt x="475018" y="1753336"/>
                </a:lnTo>
                <a:lnTo>
                  <a:pt x="471957" y="1756410"/>
                </a:lnTo>
                <a:lnTo>
                  <a:pt x="471195" y="1758264"/>
                </a:lnTo>
                <a:lnTo>
                  <a:pt x="471195" y="1762594"/>
                </a:lnTo>
                <a:lnTo>
                  <a:pt x="471957" y="1764449"/>
                </a:lnTo>
                <a:lnTo>
                  <a:pt x="475018" y="1767509"/>
                </a:lnTo>
                <a:lnTo>
                  <a:pt x="476872" y="1768284"/>
                </a:lnTo>
                <a:lnTo>
                  <a:pt x="481215" y="1768284"/>
                </a:lnTo>
                <a:lnTo>
                  <a:pt x="483057" y="1767509"/>
                </a:lnTo>
                <a:lnTo>
                  <a:pt x="486130" y="1764449"/>
                </a:lnTo>
                <a:lnTo>
                  <a:pt x="486892" y="1762594"/>
                </a:lnTo>
                <a:lnTo>
                  <a:pt x="486892" y="1758264"/>
                </a:lnTo>
                <a:close/>
              </a:path>
              <a:path w="7712075" h="1768475">
                <a:moveTo>
                  <a:pt x="486892" y="881976"/>
                </a:moveTo>
                <a:lnTo>
                  <a:pt x="486130" y="880122"/>
                </a:lnTo>
                <a:lnTo>
                  <a:pt x="483057" y="877049"/>
                </a:lnTo>
                <a:lnTo>
                  <a:pt x="481215" y="876287"/>
                </a:lnTo>
                <a:lnTo>
                  <a:pt x="476872" y="876287"/>
                </a:lnTo>
                <a:lnTo>
                  <a:pt x="475018" y="877049"/>
                </a:lnTo>
                <a:lnTo>
                  <a:pt x="471957" y="880122"/>
                </a:lnTo>
                <a:lnTo>
                  <a:pt x="471195" y="881976"/>
                </a:lnTo>
                <a:lnTo>
                  <a:pt x="471195" y="886307"/>
                </a:lnTo>
                <a:lnTo>
                  <a:pt x="471957" y="888161"/>
                </a:lnTo>
                <a:lnTo>
                  <a:pt x="475018" y="891222"/>
                </a:lnTo>
                <a:lnTo>
                  <a:pt x="476872" y="891997"/>
                </a:lnTo>
                <a:lnTo>
                  <a:pt x="481215" y="891997"/>
                </a:lnTo>
                <a:lnTo>
                  <a:pt x="483057" y="891222"/>
                </a:lnTo>
                <a:lnTo>
                  <a:pt x="486130" y="888161"/>
                </a:lnTo>
                <a:lnTo>
                  <a:pt x="486892" y="886307"/>
                </a:lnTo>
                <a:lnTo>
                  <a:pt x="486892" y="881976"/>
                </a:lnTo>
                <a:close/>
              </a:path>
              <a:path w="7712075" h="1768475">
                <a:moveTo>
                  <a:pt x="486892" y="5676"/>
                </a:moveTo>
                <a:lnTo>
                  <a:pt x="486130" y="3835"/>
                </a:lnTo>
                <a:lnTo>
                  <a:pt x="483057" y="762"/>
                </a:lnTo>
                <a:lnTo>
                  <a:pt x="481215" y="0"/>
                </a:lnTo>
                <a:lnTo>
                  <a:pt x="476872" y="0"/>
                </a:lnTo>
                <a:lnTo>
                  <a:pt x="475018" y="762"/>
                </a:lnTo>
                <a:lnTo>
                  <a:pt x="471957" y="3835"/>
                </a:lnTo>
                <a:lnTo>
                  <a:pt x="471195" y="5676"/>
                </a:lnTo>
                <a:lnTo>
                  <a:pt x="471195" y="10020"/>
                </a:lnTo>
                <a:lnTo>
                  <a:pt x="471957" y="11874"/>
                </a:lnTo>
                <a:lnTo>
                  <a:pt x="475018" y="14935"/>
                </a:lnTo>
                <a:lnTo>
                  <a:pt x="476872" y="15709"/>
                </a:lnTo>
                <a:lnTo>
                  <a:pt x="481215" y="15709"/>
                </a:lnTo>
                <a:lnTo>
                  <a:pt x="483057" y="14935"/>
                </a:lnTo>
                <a:lnTo>
                  <a:pt x="486130" y="11874"/>
                </a:lnTo>
                <a:lnTo>
                  <a:pt x="486892" y="10020"/>
                </a:lnTo>
                <a:lnTo>
                  <a:pt x="486892" y="5676"/>
                </a:lnTo>
                <a:close/>
              </a:path>
              <a:path w="7712075" h="1768475">
                <a:moveTo>
                  <a:pt x="565429" y="1758264"/>
                </a:moveTo>
                <a:lnTo>
                  <a:pt x="564667" y="1756410"/>
                </a:lnTo>
                <a:lnTo>
                  <a:pt x="561594" y="1753336"/>
                </a:lnTo>
                <a:lnTo>
                  <a:pt x="559739" y="1752574"/>
                </a:lnTo>
                <a:lnTo>
                  <a:pt x="555409" y="1752574"/>
                </a:lnTo>
                <a:lnTo>
                  <a:pt x="553554" y="1753336"/>
                </a:lnTo>
                <a:lnTo>
                  <a:pt x="550494" y="1756410"/>
                </a:lnTo>
                <a:lnTo>
                  <a:pt x="549719" y="1758264"/>
                </a:lnTo>
                <a:lnTo>
                  <a:pt x="549719" y="1762594"/>
                </a:lnTo>
                <a:lnTo>
                  <a:pt x="550494" y="1764449"/>
                </a:lnTo>
                <a:lnTo>
                  <a:pt x="553554" y="1767509"/>
                </a:lnTo>
                <a:lnTo>
                  <a:pt x="555409" y="1768284"/>
                </a:lnTo>
                <a:lnTo>
                  <a:pt x="559739" y="1768284"/>
                </a:lnTo>
                <a:lnTo>
                  <a:pt x="561594" y="1767509"/>
                </a:lnTo>
                <a:lnTo>
                  <a:pt x="564667" y="1764449"/>
                </a:lnTo>
                <a:lnTo>
                  <a:pt x="565429" y="1762594"/>
                </a:lnTo>
                <a:lnTo>
                  <a:pt x="565429" y="1758264"/>
                </a:lnTo>
                <a:close/>
              </a:path>
              <a:path w="7712075" h="1768475">
                <a:moveTo>
                  <a:pt x="565429" y="881976"/>
                </a:moveTo>
                <a:lnTo>
                  <a:pt x="564667" y="880122"/>
                </a:lnTo>
                <a:lnTo>
                  <a:pt x="561594" y="877049"/>
                </a:lnTo>
                <a:lnTo>
                  <a:pt x="559739" y="876287"/>
                </a:lnTo>
                <a:lnTo>
                  <a:pt x="555409" y="876287"/>
                </a:lnTo>
                <a:lnTo>
                  <a:pt x="553554" y="877049"/>
                </a:lnTo>
                <a:lnTo>
                  <a:pt x="550494" y="880122"/>
                </a:lnTo>
                <a:lnTo>
                  <a:pt x="549719" y="881976"/>
                </a:lnTo>
                <a:lnTo>
                  <a:pt x="549719" y="886307"/>
                </a:lnTo>
                <a:lnTo>
                  <a:pt x="550494" y="888161"/>
                </a:lnTo>
                <a:lnTo>
                  <a:pt x="553554" y="891222"/>
                </a:lnTo>
                <a:lnTo>
                  <a:pt x="555409" y="891997"/>
                </a:lnTo>
                <a:lnTo>
                  <a:pt x="559739" y="891997"/>
                </a:lnTo>
                <a:lnTo>
                  <a:pt x="561594" y="891222"/>
                </a:lnTo>
                <a:lnTo>
                  <a:pt x="564667" y="888161"/>
                </a:lnTo>
                <a:lnTo>
                  <a:pt x="565429" y="886307"/>
                </a:lnTo>
                <a:lnTo>
                  <a:pt x="565429" y="881976"/>
                </a:lnTo>
                <a:close/>
              </a:path>
              <a:path w="7712075" h="1768475">
                <a:moveTo>
                  <a:pt x="565429" y="5676"/>
                </a:moveTo>
                <a:lnTo>
                  <a:pt x="564667" y="3835"/>
                </a:lnTo>
                <a:lnTo>
                  <a:pt x="561594" y="762"/>
                </a:lnTo>
                <a:lnTo>
                  <a:pt x="559739" y="0"/>
                </a:lnTo>
                <a:lnTo>
                  <a:pt x="555409" y="0"/>
                </a:lnTo>
                <a:lnTo>
                  <a:pt x="553554" y="762"/>
                </a:lnTo>
                <a:lnTo>
                  <a:pt x="550494" y="3835"/>
                </a:lnTo>
                <a:lnTo>
                  <a:pt x="549719" y="5676"/>
                </a:lnTo>
                <a:lnTo>
                  <a:pt x="549719" y="10020"/>
                </a:lnTo>
                <a:lnTo>
                  <a:pt x="550494" y="11874"/>
                </a:lnTo>
                <a:lnTo>
                  <a:pt x="553554" y="14935"/>
                </a:lnTo>
                <a:lnTo>
                  <a:pt x="555409" y="15709"/>
                </a:lnTo>
                <a:lnTo>
                  <a:pt x="559739" y="15709"/>
                </a:lnTo>
                <a:lnTo>
                  <a:pt x="561594" y="14935"/>
                </a:lnTo>
                <a:lnTo>
                  <a:pt x="564667" y="11874"/>
                </a:lnTo>
                <a:lnTo>
                  <a:pt x="565429" y="10020"/>
                </a:lnTo>
                <a:lnTo>
                  <a:pt x="565429" y="5676"/>
                </a:lnTo>
                <a:close/>
              </a:path>
              <a:path w="7712075" h="1768475">
                <a:moveTo>
                  <a:pt x="643953" y="1758264"/>
                </a:moveTo>
                <a:lnTo>
                  <a:pt x="643191" y="1756410"/>
                </a:lnTo>
                <a:lnTo>
                  <a:pt x="640130" y="1753336"/>
                </a:lnTo>
                <a:lnTo>
                  <a:pt x="638276" y="1752574"/>
                </a:lnTo>
                <a:lnTo>
                  <a:pt x="633933" y="1752574"/>
                </a:lnTo>
                <a:lnTo>
                  <a:pt x="632091" y="1753336"/>
                </a:lnTo>
                <a:lnTo>
                  <a:pt x="629018" y="1756410"/>
                </a:lnTo>
                <a:lnTo>
                  <a:pt x="628256" y="1758264"/>
                </a:lnTo>
                <a:lnTo>
                  <a:pt x="628256" y="1762594"/>
                </a:lnTo>
                <a:lnTo>
                  <a:pt x="629018" y="1764449"/>
                </a:lnTo>
                <a:lnTo>
                  <a:pt x="632091" y="1767509"/>
                </a:lnTo>
                <a:lnTo>
                  <a:pt x="633933" y="1768284"/>
                </a:lnTo>
                <a:lnTo>
                  <a:pt x="638276" y="1768284"/>
                </a:lnTo>
                <a:lnTo>
                  <a:pt x="640130" y="1767509"/>
                </a:lnTo>
                <a:lnTo>
                  <a:pt x="643191" y="1764449"/>
                </a:lnTo>
                <a:lnTo>
                  <a:pt x="643953" y="1762594"/>
                </a:lnTo>
                <a:lnTo>
                  <a:pt x="643953" y="1758264"/>
                </a:lnTo>
                <a:close/>
              </a:path>
              <a:path w="7712075" h="1768475">
                <a:moveTo>
                  <a:pt x="643953" y="881976"/>
                </a:moveTo>
                <a:lnTo>
                  <a:pt x="643191" y="880122"/>
                </a:lnTo>
                <a:lnTo>
                  <a:pt x="640130" y="877049"/>
                </a:lnTo>
                <a:lnTo>
                  <a:pt x="638276" y="876287"/>
                </a:lnTo>
                <a:lnTo>
                  <a:pt x="633933" y="876287"/>
                </a:lnTo>
                <a:lnTo>
                  <a:pt x="632091" y="877049"/>
                </a:lnTo>
                <a:lnTo>
                  <a:pt x="629018" y="880122"/>
                </a:lnTo>
                <a:lnTo>
                  <a:pt x="628256" y="881976"/>
                </a:lnTo>
                <a:lnTo>
                  <a:pt x="628256" y="886307"/>
                </a:lnTo>
                <a:lnTo>
                  <a:pt x="629018" y="888161"/>
                </a:lnTo>
                <a:lnTo>
                  <a:pt x="632091" y="891222"/>
                </a:lnTo>
                <a:lnTo>
                  <a:pt x="633933" y="891997"/>
                </a:lnTo>
                <a:lnTo>
                  <a:pt x="638276" y="891997"/>
                </a:lnTo>
                <a:lnTo>
                  <a:pt x="640130" y="891222"/>
                </a:lnTo>
                <a:lnTo>
                  <a:pt x="643191" y="888161"/>
                </a:lnTo>
                <a:lnTo>
                  <a:pt x="643953" y="886307"/>
                </a:lnTo>
                <a:lnTo>
                  <a:pt x="643953" y="881976"/>
                </a:lnTo>
                <a:close/>
              </a:path>
              <a:path w="7712075" h="1768475">
                <a:moveTo>
                  <a:pt x="643953" y="5676"/>
                </a:moveTo>
                <a:lnTo>
                  <a:pt x="643191" y="3835"/>
                </a:lnTo>
                <a:lnTo>
                  <a:pt x="640130" y="762"/>
                </a:lnTo>
                <a:lnTo>
                  <a:pt x="638276" y="0"/>
                </a:lnTo>
                <a:lnTo>
                  <a:pt x="633933" y="0"/>
                </a:lnTo>
                <a:lnTo>
                  <a:pt x="632091" y="762"/>
                </a:lnTo>
                <a:lnTo>
                  <a:pt x="629018" y="3835"/>
                </a:lnTo>
                <a:lnTo>
                  <a:pt x="628256" y="5676"/>
                </a:lnTo>
                <a:lnTo>
                  <a:pt x="628256" y="10020"/>
                </a:lnTo>
                <a:lnTo>
                  <a:pt x="629018" y="11874"/>
                </a:lnTo>
                <a:lnTo>
                  <a:pt x="632091" y="14935"/>
                </a:lnTo>
                <a:lnTo>
                  <a:pt x="633933" y="15709"/>
                </a:lnTo>
                <a:lnTo>
                  <a:pt x="638276" y="15709"/>
                </a:lnTo>
                <a:lnTo>
                  <a:pt x="640130" y="14935"/>
                </a:lnTo>
                <a:lnTo>
                  <a:pt x="643191" y="11874"/>
                </a:lnTo>
                <a:lnTo>
                  <a:pt x="643953" y="10020"/>
                </a:lnTo>
                <a:lnTo>
                  <a:pt x="643953" y="5676"/>
                </a:lnTo>
                <a:close/>
              </a:path>
              <a:path w="7712075" h="1768475">
                <a:moveTo>
                  <a:pt x="722490" y="1758264"/>
                </a:moveTo>
                <a:lnTo>
                  <a:pt x="721728" y="1756410"/>
                </a:lnTo>
                <a:lnTo>
                  <a:pt x="718654" y="1753336"/>
                </a:lnTo>
                <a:lnTo>
                  <a:pt x="716800" y="1752574"/>
                </a:lnTo>
                <a:lnTo>
                  <a:pt x="712470" y="1752574"/>
                </a:lnTo>
                <a:lnTo>
                  <a:pt x="710615" y="1753336"/>
                </a:lnTo>
                <a:lnTo>
                  <a:pt x="707555" y="1756410"/>
                </a:lnTo>
                <a:lnTo>
                  <a:pt x="706780" y="1758264"/>
                </a:lnTo>
                <a:lnTo>
                  <a:pt x="706780" y="1762594"/>
                </a:lnTo>
                <a:lnTo>
                  <a:pt x="707555" y="1764449"/>
                </a:lnTo>
                <a:lnTo>
                  <a:pt x="710615" y="1767509"/>
                </a:lnTo>
                <a:lnTo>
                  <a:pt x="712470" y="1768284"/>
                </a:lnTo>
                <a:lnTo>
                  <a:pt x="716800" y="1768284"/>
                </a:lnTo>
                <a:lnTo>
                  <a:pt x="718654" y="1767509"/>
                </a:lnTo>
                <a:lnTo>
                  <a:pt x="721728" y="1764449"/>
                </a:lnTo>
                <a:lnTo>
                  <a:pt x="722490" y="1762594"/>
                </a:lnTo>
                <a:lnTo>
                  <a:pt x="722490" y="1758264"/>
                </a:lnTo>
                <a:close/>
              </a:path>
              <a:path w="7712075" h="1768475">
                <a:moveTo>
                  <a:pt x="722490" y="881976"/>
                </a:moveTo>
                <a:lnTo>
                  <a:pt x="721728" y="880122"/>
                </a:lnTo>
                <a:lnTo>
                  <a:pt x="718654" y="877049"/>
                </a:lnTo>
                <a:lnTo>
                  <a:pt x="716800" y="876287"/>
                </a:lnTo>
                <a:lnTo>
                  <a:pt x="712470" y="876287"/>
                </a:lnTo>
                <a:lnTo>
                  <a:pt x="710615" y="877049"/>
                </a:lnTo>
                <a:lnTo>
                  <a:pt x="707555" y="880122"/>
                </a:lnTo>
                <a:lnTo>
                  <a:pt x="706780" y="881976"/>
                </a:lnTo>
                <a:lnTo>
                  <a:pt x="706780" y="886307"/>
                </a:lnTo>
                <a:lnTo>
                  <a:pt x="707555" y="888161"/>
                </a:lnTo>
                <a:lnTo>
                  <a:pt x="710615" y="891222"/>
                </a:lnTo>
                <a:lnTo>
                  <a:pt x="712470" y="891997"/>
                </a:lnTo>
                <a:lnTo>
                  <a:pt x="716800" y="891997"/>
                </a:lnTo>
                <a:lnTo>
                  <a:pt x="718654" y="891222"/>
                </a:lnTo>
                <a:lnTo>
                  <a:pt x="721728" y="888161"/>
                </a:lnTo>
                <a:lnTo>
                  <a:pt x="722490" y="886307"/>
                </a:lnTo>
                <a:lnTo>
                  <a:pt x="722490" y="881976"/>
                </a:lnTo>
                <a:close/>
              </a:path>
              <a:path w="7712075" h="1768475">
                <a:moveTo>
                  <a:pt x="722490" y="5676"/>
                </a:moveTo>
                <a:lnTo>
                  <a:pt x="721728" y="3835"/>
                </a:lnTo>
                <a:lnTo>
                  <a:pt x="718654" y="762"/>
                </a:lnTo>
                <a:lnTo>
                  <a:pt x="716800" y="0"/>
                </a:lnTo>
                <a:lnTo>
                  <a:pt x="712470" y="0"/>
                </a:lnTo>
                <a:lnTo>
                  <a:pt x="710615" y="762"/>
                </a:lnTo>
                <a:lnTo>
                  <a:pt x="707555" y="3835"/>
                </a:lnTo>
                <a:lnTo>
                  <a:pt x="706780" y="5676"/>
                </a:lnTo>
                <a:lnTo>
                  <a:pt x="706780" y="10020"/>
                </a:lnTo>
                <a:lnTo>
                  <a:pt x="707555" y="11874"/>
                </a:lnTo>
                <a:lnTo>
                  <a:pt x="710615" y="14935"/>
                </a:lnTo>
                <a:lnTo>
                  <a:pt x="712470" y="15709"/>
                </a:lnTo>
                <a:lnTo>
                  <a:pt x="716800" y="15709"/>
                </a:lnTo>
                <a:lnTo>
                  <a:pt x="718654" y="14935"/>
                </a:lnTo>
                <a:lnTo>
                  <a:pt x="721728" y="11874"/>
                </a:lnTo>
                <a:lnTo>
                  <a:pt x="722490" y="10020"/>
                </a:lnTo>
                <a:lnTo>
                  <a:pt x="722490" y="5676"/>
                </a:lnTo>
                <a:close/>
              </a:path>
              <a:path w="7712075" h="1768475">
                <a:moveTo>
                  <a:pt x="801027" y="1758264"/>
                </a:moveTo>
                <a:lnTo>
                  <a:pt x="800252" y="1756410"/>
                </a:lnTo>
                <a:lnTo>
                  <a:pt x="797191" y="1753336"/>
                </a:lnTo>
                <a:lnTo>
                  <a:pt x="795337" y="1752574"/>
                </a:lnTo>
                <a:lnTo>
                  <a:pt x="791006" y="1752574"/>
                </a:lnTo>
                <a:lnTo>
                  <a:pt x="789152" y="1753336"/>
                </a:lnTo>
                <a:lnTo>
                  <a:pt x="786079" y="1756410"/>
                </a:lnTo>
                <a:lnTo>
                  <a:pt x="785317" y="1758264"/>
                </a:lnTo>
                <a:lnTo>
                  <a:pt x="785317" y="1762594"/>
                </a:lnTo>
                <a:lnTo>
                  <a:pt x="786079" y="1764449"/>
                </a:lnTo>
                <a:lnTo>
                  <a:pt x="789152" y="1767509"/>
                </a:lnTo>
                <a:lnTo>
                  <a:pt x="791006" y="1768284"/>
                </a:lnTo>
                <a:lnTo>
                  <a:pt x="795337" y="1768284"/>
                </a:lnTo>
                <a:lnTo>
                  <a:pt x="797191" y="1767509"/>
                </a:lnTo>
                <a:lnTo>
                  <a:pt x="800252" y="1764449"/>
                </a:lnTo>
                <a:lnTo>
                  <a:pt x="801027" y="1762594"/>
                </a:lnTo>
                <a:lnTo>
                  <a:pt x="801027" y="1758264"/>
                </a:lnTo>
                <a:close/>
              </a:path>
              <a:path w="7712075" h="1768475">
                <a:moveTo>
                  <a:pt x="801027" y="881976"/>
                </a:moveTo>
                <a:lnTo>
                  <a:pt x="800252" y="880122"/>
                </a:lnTo>
                <a:lnTo>
                  <a:pt x="797191" y="877049"/>
                </a:lnTo>
                <a:lnTo>
                  <a:pt x="795337" y="876287"/>
                </a:lnTo>
                <a:lnTo>
                  <a:pt x="791006" y="876287"/>
                </a:lnTo>
                <a:lnTo>
                  <a:pt x="789152" y="877049"/>
                </a:lnTo>
                <a:lnTo>
                  <a:pt x="786079" y="880122"/>
                </a:lnTo>
                <a:lnTo>
                  <a:pt x="785317" y="881976"/>
                </a:lnTo>
                <a:lnTo>
                  <a:pt x="785317" y="886307"/>
                </a:lnTo>
                <a:lnTo>
                  <a:pt x="786079" y="888161"/>
                </a:lnTo>
                <a:lnTo>
                  <a:pt x="789152" y="891222"/>
                </a:lnTo>
                <a:lnTo>
                  <a:pt x="791006" y="891997"/>
                </a:lnTo>
                <a:lnTo>
                  <a:pt x="795337" y="891997"/>
                </a:lnTo>
                <a:lnTo>
                  <a:pt x="797191" y="891222"/>
                </a:lnTo>
                <a:lnTo>
                  <a:pt x="800252" y="888161"/>
                </a:lnTo>
                <a:lnTo>
                  <a:pt x="801027" y="886307"/>
                </a:lnTo>
                <a:lnTo>
                  <a:pt x="801027" y="881976"/>
                </a:lnTo>
                <a:close/>
              </a:path>
              <a:path w="7712075" h="1768475">
                <a:moveTo>
                  <a:pt x="801027" y="5676"/>
                </a:moveTo>
                <a:lnTo>
                  <a:pt x="800252" y="3835"/>
                </a:lnTo>
                <a:lnTo>
                  <a:pt x="797191" y="762"/>
                </a:lnTo>
                <a:lnTo>
                  <a:pt x="795337" y="0"/>
                </a:lnTo>
                <a:lnTo>
                  <a:pt x="791006" y="0"/>
                </a:lnTo>
                <a:lnTo>
                  <a:pt x="789152" y="762"/>
                </a:lnTo>
                <a:lnTo>
                  <a:pt x="786079" y="3835"/>
                </a:lnTo>
                <a:lnTo>
                  <a:pt x="785317" y="5676"/>
                </a:lnTo>
                <a:lnTo>
                  <a:pt x="785317" y="10020"/>
                </a:lnTo>
                <a:lnTo>
                  <a:pt x="786079" y="11874"/>
                </a:lnTo>
                <a:lnTo>
                  <a:pt x="789152" y="14935"/>
                </a:lnTo>
                <a:lnTo>
                  <a:pt x="791006" y="15709"/>
                </a:lnTo>
                <a:lnTo>
                  <a:pt x="795337" y="15709"/>
                </a:lnTo>
                <a:lnTo>
                  <a:pt x="797191" y="14935"/>
                </a:lnTo>
                <a:lnTo>
                  <a:pt x="800252" y="11874"/>
                </a:lnTo>
                <a:lnTo>
                  <a:pt x="801027" y="10020"/>
                </a:lnTo>
                <a:lnTo>
                  <a:pt x="801027" y="5676"/>
                </a:lnTo>
                <a:close/>
              </a:path>
              <a:path w="7712075" h="1768475">
                <a:moveTo>
                  <a:pt x="879551" y="1758264"/>
                </a:moveTo>
                <a:lnTo>
                  <a:pt x="878789" y="1756410"/>
                </a:lnTo>
                <a:lnTo>
                  <a:pt x="875715" y="1753336"/>
                </a:lnTo>
                <a:lnTo>
                  <a:pt x="873874" y="1752574"/>
                </a:lnTo>
                <a:lnTo>
                  <a:pt x="869530" y="1752574"/>
                </a:lnTo>
                <a:lnTo>
                  <a:pt x="867676" y="1753336"/>
                </a:lnTo>
                <a:lnTo>
                  <a:pt x="864616" y="1756410"/>
                </a:lnTo>
                <a:lnTo>
                  <a:pt x="863854" y="1758264"/>
                </a:lnTo>
                <a:lnTo>
                  <a:pt x="863854" y="1762594"/>
                </a:lnTo>
                <a:lnTo>
                  <a:pt x="864616" y="1764449"/>
                </a:lnTo>
                <a:lnTo>
                  <a:pt x="867676" y="1767509"/>
                </a:lnTo>
                <a:lnTo>
                  <a:pt x="869530" y="1768284"/>
                </a:lnTo>
                <a:lnTo>
                  <a:pt x="873874" y="1768284"/>
                </a:lnTo>
                <a:lnTo>
                  <a:pt x="875715" y="1767509"/>
                </a:lnTo>
                <a:lnTo>
                  <a:pt x="878789" y="1764449"/>
                </a:lnTo>
                <a:lnTo>
                  <a:pt x="879551" y="1762594"/>
                </a:lnTo>
                <a:lnTo>
                  <a:pt x="879551" y="1758264"/>
                </a:lnTo>
                <a:close/>
              </a:path>
              <a:path w="7712075" h="1768475">
                <a:moveTo>
                  <a:pt x="879551" y="881976"/>
                </a:moveTo>
                <a:lnTo>
                  <a:pt x="878789" y="880122"/>
                </a:lnTo>
                <a:lnTo>
                  <a:pt x="875715" y="877049"/>
                </a:lnTo>
                <a:lnTo>
                  <a:pt x="873874" y="876287"/>
                </a:lnTo>
                <a:lnTo>
                  <a:pt x="869530" y="876287"/>
                </a:lnTo>
                <a:lnTo>
                  <a:pt x="867676" y="877049"/>
                </a:lnTo>
                <a:lnTo>
                  <a:pt x="864616" y="880122"/>
                </a:lnTo>
                <a:lnTo>
                  <a:pt x="863854" y="881976"/>
                </a:lnTo>
                <a:lnTo>
                  <a:pt x="863854" y="886307"/>
                </a:lnTo>
                <a:lnTo>
                  <a:pt x="864616" y="888161"/>
                </a:lnTo>
                <a:lnTo>
                  <a:pt x="867676" y="891222"/>
                </a:lnTo>
                <a:lnTo>
                  <a:pt x="869530" y="891997"/>
                </a:lnTo>
                <a:lnTo>
                  <a:pt x="873874" y="891997"/>
                </a:lnTo>
                <a:lnTo>
                  <a:pt x="875715" y="891222"/>
                </a:lnTo>
                <a:lnTo>
                  <a:pt x="878789" y="888161"/>
                </a:lnTo>
                <a:lnTo>
                  <a:pt x="879551" y="886307"/>
                </a:lnTo>
                <a:lnTo>
                  <a:pt x="879551" y="881976"/>
                </a:lnTo>
                <a:close/>
              </a:path>
              <a:path w="7712075" h="1768475">
                <a:moveTo>
                  <a:pt x="879551" y="5676"/>
                </a:moveTo>
                <a:lnTo>
                  <a:pt x="878789" y="3835"/>
                </a:lnTo>
                <a:lnTo>
                  <a:pt x="875715" y="762"/>
                </a:lnTo>
                <a:lnTo>
                  <a:pt x="873874" y="0"/>
                </a:lnTo>
                <a:lnTo>
                  <a:pt x="869530" y="0"/>
                </a:lnTo>
                <a:lnTo>
                  <a:pt x="867676" y="762"/>
                </a:lnTo>
                <a:lnTo>
                  <a:pt x="864616" y="3835"/>
                </a:lnTo>
                <a:lnTo>
                  <a:pt x="863854" y="5676"/>
                </a:lnTo>
                <a:lnTo>
                  <a:pt x="863854" y="10020"/>
                </a:lnTo>
                <a:lnTo>
                  <a:pt x="864616" y="11874"/>
                </a:lnTo>
                <a:lnTo>
                  <a:pt x="867676" y="14935"/>
                </a:lnTo>
                <a:lnTo>
                  <a:pt x="869530" y="15709"/>
                </a:lnTo>
                <a:lnTo>
                  <a:pt x="873874" y="15709"/>
                </a:lnTo>
                <a:lnTo>
                  <a:pt x="875715" y="14935"/>
                </a:lnTo>
                <a:lnTo>
                  <a:pt x="878789" y="11874"/>
                </a:lnTo>
                <a:lnTo>
                  <a:pt x="879551" y="10020"/>
                </a:lnTo>
                <a:lnTo>
                  <a:pt x="879551" y="5676"/>
                </a:lnTo>
                <a:close/>
              </a:path>
              <a:path w="7712075" h="1768475">
                <a:moveTo>
                  <a:pt x="958088" y="1758264"/>
                </a:moveTo>
                <a:lnTo>
                  <a:pt x="957313" y="1756410"/>
                </a:lnTo>
                <a:lnTo>
                  <a:pt x="954252" y="1753336"/>
                </a:lnTo>
                <a:lnTo>
                  <a:pt x="952398" y="1752574"/>
                </a:lnTo>
                <a:lnTo>
                  <a:pt x="948067" y="1752574"/>
                </a:lnTo>
                <a:lnTo>
                  <a:pt x="946213" y="1753336"/>
                </a:lnTo>
                <a:lnTo>
                  <a:pt x="943152" y="1756410"/>
                </a:lnTo>
                <a:lnTo>
                  <a:pt x="942378" y="1758264"/>
                </a:lnTo>
                <a:lnTo>
                  <a:pt x="942378" y="1762594"/>
                </a:lnTo>
                <a:lnTo>
                  <a:pt x="943152" y="1764449"/>
                </a:lnTo>
                <a:lnTo>
                  <a:pt x="946213" y="1767509"/>
                </a:lnTo>
                <a:lnTo>
                  <a:pt x="948067" y="1768284"/>
                </a:lnTo>
                <a:lnTo>
                  <a:pt x="952398" y="1768284"/>
                </a:lnTo>
                <a:lnTo>
                  <a:pt x="954252" y="1767509"/>
                </a:lnTo>
                <a:lnTo>
                  <a:pt x="957313" y="1764449"/>
                </a:lnTo>
                <a:lnTo>
                  <a:pt x="958088" y="1762594"/>
                </a:lnTo>
                <a:lnTo>
                  <a:pt x="958088" y="1758264"/>
                </a:lnTo>
                <a:close/>
              </a:path>
              <a:path w="7712075" h="1768475">
                <a:moveTo>
                  <a:pt x="958088" y="881976"/>
                </a:moveTo>
                <a:lnTo>
                  <a:pt x="957313" y="880122"/>
                </a:lnTo>
                <a:lnTo>
                  <a:pt x="954252" y="877049"/>
                </a:lnTo>
                <a:lnTo>
                  <a:pt x="952398" y="876287"/>
                </a:lnTo>
                <a:lnTo>
                  <a:pt x="948067" y="876287"/>
                </a:lnTo>
                <a:lnTo>
                  <a:pt x="946213" y="877049"/>
                </a:lnTo>
                <a:lnTo>
                  <a:pt x="943152" y="880122"/>
                </a:lnTo>
                <a:lnTo>
                  <a:pt x="942378" y="881976"/>
                </a:lnTo>
                <a:lnTo>
                  <a:pt x="942378" y="886307"/>
                </a:lnTo>
                <a:lnTo>
                  <a:pt x="943152" y="888161"/>
                </a:lnTo>
                <a:lnTo>
                  <a:pt x="946213" y="891222"/>
                </a:lnTo>
                <a:lnTo>
                  <a:pt x="948067" y="891997"/>
                </a:lnTo>
                <a:lnTo>
                  <a:pt x="952398" y="891997"/>
                </a:lnTo>
                <a:lnTo>
                  <a:pt x="954252" y="891222"/>
                </a:lnTo>
                <a:lnTo>
                  <a:pt x="957313" y="888161"/>
                </a:lnTo>
                <a:lnTo>
                  <a:pt x="958088" y="886307"/>
                </a:lnTo>
                <a:lnTo>
                  <a:pt x="958088" y="881976"/>
                </a:lnTo>
                <a:close/>
              </a:path>
              <a:path w="7712075" h="1768475">
                <a:moveTo>
                  <a:pt x="958088" y="5676"/>
                </a:moveTo>
                <a:lnTo>
                  <a:pt x="957313" y="3835"/>
                </a:lnTo>
                <a:lnTo>
                  <a:pt x="954252" y="762"/>
                </a:lnTo>
                <a:lnTo>
                  <a:pt x="952398" y="0"/>
                </a:lnTo>
                <a:lnTo>
                  <a:pt x="948067" y="0"/>
                </a:lnTo>
                <a:lnTo>
                  <a:pt x="946213" y="762"/>
                </a:lnTo>
                <a:lnTo>
                  <a:pt x="943152" y="3835"/>
                </a:lnTo>
                <a:lnTo>
                  <a:pt x="942378" y="5676"/>
                </a:lnTo>
                <a:lnTo>
                  <a:pt x="942378" y="10020"/>
                </a:lnTo>
                <a:lnTo>
                  <a:pt x="943152" y="11874"/>
                </a:lnTo>
                <a:lnTo>
                  <a:pt x="946213" y="14935"/>
                </a:lnTo>
                <a:lnTo>
                  <a:pt x="948067" y="15709"/>
                </a:lnTo>
                <a:lnTo>
                  <a:pt x="952398" y="15709"/>
                </a:lnTo>
                <a:lnTo>
                  <a:pt x="954252" y="14935"/>
                </a:lnTo>
                <a:lnTo>
                  <a:pt x="957313" y="11874"/>
                </a:lnTo>
                <a:lnTo>
                  <a:pt x="958088" y="10020"/>
                </a:lnTo>
                <a:lnTo>
                  <a:pt x="958088" y="5676"/>
                </a:lnTo>
                <a:close/>
              </a:path>
              <a:path w="7712075" h="1768475">
                <a:moveTo>
                  <a:pt x="1036612" y="1758264"/>
                </a:moveTo>
                <a:lnTo>
                  <a:pt x="1035850" y="1756410"/>
                </a:lnTo>
                <a:lnTo>
                  <a:pt x="1032789" y="1753336"/>
                </a:lnTo>
                <a:lnTo>
                  <a:pt x="1030935" y="1752574"/>
                </a:lnTo>
                <a:lnTo>
                  <a:pt x="1026591" y="1752574"/>
                </a:lnTo>
                <a:lnTo>
                  <a:pt x="1024750" y="1753336"/>
                </a:lnTo>
                <a:lnTo>
                  <a:pt x="1021676" y="1756410"/>
                </a:lnTo>
                <a:lnTo>
                  <a:pt x="1020914" y="1758264"/>
                </a:lnTo>
                <a:lnTo>
                  <a:pt x="1020914" y="1762594"/>
                </a:lnTo>
                <a:lnTo>
                  <a:pt x="1021676" y="1764449"/>
                </a:lnTo>
                <a:lnTo>
                  <a:pt x="1024750" y="1767509"/>
                </a:lnTo>
                <a:lnTo>
                  <a:pt x="1026591" y="1768284"/>
                </a:lnTo>
                <a:lnTo>
                  <a:pt x="1030935" y="1768284"/>
                </a:lnTo>
                <a:lnTo>
                  <a:pt x="1032789" y="1767509"/>
                </a:lnTo>
                <a:lnTo>
                  <a:pt x="1035850" y="1764449"/>
                </a:lnTo>
                <a:lnTo>
                  <a:pt x="1036612" y="1762594"/>
                </a:lnTo>
                <a:lnTo>
                  <a:pt x="1036612" y="1758264"/>
                </a:lnTo>
                <a:close/>
              </a:path>
              <a:path w="7712075" h="1768475">
                <a:moveTo>
                  <a:pt x="1036612" y="881976"/>
                </a:moveTo>
                <a:lnTo>
                  <a:pt x="1035850" y="880122"/>
                </a:lnTo>
                <a:lnTo>
                  <a:pt x="1032789" y="877049"/>
                </a:lnTo>
                <a:lnTo>
                  <a:pt x="1030935" y="876287"/>
                </a:lnTo>
                <a:lnTo>
                  <a:pt x="1026591" y="876287"/>
                </a:lnTo>
                <a:lnTo>
                  <a:pt x="1024750" y="877049"/>
                </a:lnTo>
                <a:lnTo>
                  <a:pt x="1021676" y="880122"/>
                </a:lnTo>
                <a:lnTo>
                  <a:pt x="1020914" y="881976"/>
                </a:lnTo>
                <a:lnTo>
                  <a:pt x="1020914" y="886307"/>
                </a:lnTo>
                <a:lnTo>
                  <a:pt x="1021676" y="888161"/>
                </a:lnTo>
                <a:lnTo>
                  <a:pt x="1024750" y="891222"/>
                </a:lnTo>
                <a:lnTo>
                  <a:pt x="1026591" y="891997"/>
                </a:lnTo>
                <a:lnTo>
                  <a:pt x="1030935" y="891997"/>
                </a:lnTo>
                <a:lnTo>
                  <a:pt x="1032789" y="891222"/>
                </a:lnTo>
                <a:lnTo>
                  <a:pt x="1035850" y="888161"/>
                </a:lnTo>
                <a:lnTo>
                  <a:pt x="1036612" y="886307"/>
                </a:lnTo>
                <a:lnTo>
                  <a:pt x="1036612" y="881976"/>
                </a:lnTo>
                <a:close/>
              </a:path>
              <a:path w="7712075" h="1768475">
                <a:moveTo>
                  <a:pt x="1036612" y="5676"/>
                </a:moveTo>
                <a:lnTo>
                  <a:pt x="1035850" y="3835"/>
                </a:lnTo>
                <a:lnTo>
                  <a:pt x="1032789" y="762"/>
                </a:lnTo>
                <a:lnTo>
                  <a:pt x="1030935" y="0"/>
                </a:lnTo>
                <a:lnTo>
                  <a:pt x="1026591" y="0"/>
                </a:lnTo>
                <a:lnTo>
                  <a:pt x="1024750" y="762"/>
                </a:lnTo>
                <a:lnTo>
                  <a:pt x="1021676" y="3835"/>
                </a:lnTo>
                <a:lnTo>
                  <a:pt x="1020914" y="5676"/>
                </a:lnTo>
                <a:lnTo>
                  <a:pt x="1020914" y="10020"/>
                </a:lnTo>
                <a:lnTo>
                  <a:pt x="1021676" y="11874"/>
                </a:lnTo>
                <a:lnTo>
                  <a:pt x="1024750" y="14935"/>
                </a:lnTo>
                <a:lnTo>
                  <a:pt x="1026591" y="15709"/>
                </a:lnTo>
                <a:lnTo>
                  <a:pt x="1030935" y="15709"/>
                </a:lnTo>
                <a:lnTo>
                  <a:pt x="1032789" y="14935"/>
                </a:lnTo>
                <a:lnTo>
                  <a:pt x="1035850" y="11874"/>
                </a:lnTo>
                <a:lnTo>
                  <a:pt x="1036612" y="10020"/>
                </a:lnTo>
                <a:lnTo>
                  <a:pt x="1036612" y="5676"/>
                </a:lnTo>
                <a:close/>
              </a:path>
              <a:path w="7712075" h="1768475">
                <a:moveTo>
                  <a:pt x="1115148" y="1758264"/>
                </a:moveTo>
                <a:lnTo>
                  <a:pt x="1114386" y="1756410"/>
                </a:lnTo>
                <a:lnTo>
                  <a:pt x="1111313" y="1753336"/>
                </a:lnTo>
                <a:lnTo>
                  <a:pt x="1109459" y="1752574"/>
                </a:lnTo>
                <a:lnTo>
                  <a:pt x="1105128" y="1752574"/>
                </a:lnTo>
                <a:lnTo>
                  <a:pt x="1103274" y="1753336"/>
                </a:lnTo>
                <a:lnTo>
                  <a:pt x="1100213" y="1756410"/>
                </a:lnTo>
                <a:lnTo>
                  <a:pt x="1099439" y="1758264"/>
                </a:lnTo>
                <a:lnTo>
                  <a:pt x="1099439" y="1762594"/>
                </a:lnTo>
                <a:lnTo>
                  <a:pt x="1100213" y="1764449"/>
                </a:lnTo>
                <a:lnTo>
                  <a:pt x="1103274" y="1767509"/>
                </a:lnTo>
                <a:lnTo>
                  <a:pt x="1105128" y="1768284"/>
                </a:lnTo>
                <a:lnTo>
                  <a:pt x="1109459" y="1768284"/>
                </a:lnTo>
                <a:lnTo>
                  <a:pt x="1111313" y="1767509"/>
                </a:lnTo>
                <a:lnTo>
                  <a:pt x="1114386" y="1764449"/>
                </a:lnTo>
                <a:lnTo>
                  <a:pt x="1115148" y="1762594"/>
                </a:lnTo>
                <a:lnTo>
                  <a:pt x="1115148" y="1758264"/>
                </a:lnTo>
                <a:close/>
              </a:path>
              <a:path w="7712075" h="1768475">
                <a:moveTo>
                  <a:pt x="1115148" y="881976"/>
                </a:moveTo>
                <a:lnTo>
                  <a:pt x="1114386" y="880122"/>
                </a:lnTo>
                <a:lnTo>
                  <a:pt x="1111313" y="877049"/>
                </a:lnTo>
                <a:lnTo>
                  <a:pt x="1109459" y="876287"/>
                </a:lnTo>
                <a:lnTo>
                  <a:pt x="1105128" y="876287"/>
                </a:lnTo>
                <a:lnTo>
                  <a:pt x="1103274" y="877049"/>
                </a:lnTo>
                <a:lnTo>
                  <a:pt x="1100213" y="880122"/>
                </a:lnTo>
                <a:lnTo>
                  <a:pt x="1099439" y="881976"/>
                </a:lnTo>
                <a:lnTo>
                  <a:pt x="1099439" y="886307"/>
                </a:lnTo>
                <a:lnTo>
                  <a:pt x="1100213" y="888161"/>
                </a:lnTo>
                <a:lnTo>
                  <a:pt x="1103274" y="891222"/>
                </a:lnTo>
                <a:lnTo>
                  <a:pt x="1105128" y="891997"/>
                </a:lnTo>
                <a:lnTo>
                  <a:pt x="1109459" y="891997"/>
                </a:lnTo>
                <a:lnTo>
                  <a:pt x="1111313" y="891222"/>
                </a:lnTo>
                <a:lnTo>
                  <a:pt x="1114386" y="888161"/>
                </a:lnTo>
                <a:lnTo>
                  <a:pt x="1115148" y="886307"/>
                </a:lnTo>
                <a:lnTo>
                  <a:pt x="1115148" y="881976"/>
                </a:lnTo>
                <a:close/>
              </a:path>
              <a:path w="7712075" h="1768475">
                <a:moveTo>
                  <a:pt x="1115148" y="5676"/>
                </a:moveTo>
                <a:lnTo>
                  <a:pt x="1114386" y="3835"/>
                </a:lnTo>
                <a:lnTo>
                  <a:pt x="1111313" y="762"/>
                </a:lnTo>
                <a:lnTo>
                  <a:pt x="1109459" y="0"/>
                </a:lnTo>
                <a:lnTo>
                  <a:pt x="1105128" y="0"/>
                </a:lnTo>
                <a:lnTo>
                  <a:pt x="1103274" y="762"/>
                </a:lnTo>
                <a:lnTo>
                  <a:pt x="1100213" y="3835"/>
                </a:lnTo>
                <a:lnTo>
                  <a:pt x="1099439" y="5676"/>
                </a:lnTo>
                <a:lnTo>
                  <a:pt x="1099439" y="10020"/>
                </a:lnTo>
                <a:lnTo>
                  <a:pt x="1100213" y="11874"/>
                </a:lnTo>
                <a:lnTo>
                  <a:pt x="1103274" y="14935"/>
                </a:lnTo>
                <a:lnTo>
                  <a:pt x="1105128" y="15709"/>
                </a:lnTo>
                <a:lnTo>
                  <a:pt x="1109459" y="15709"/>
                </a:lnTo>
                <a:lnTo>
                  <a:pt x="1111313" y="14935"/>
                </a:lnTo>
                <a:lnTo>
                  <a:pt x="1114386" y="11874"/>
                </a:lnTo>
                <a:lnTo>
                  <a:pt x="1115148" y="10020"/>
                </a:lnTo>
                <a:lnTo>
                  <a:pt x="1115148" y="5676"/>
                </a:lnTo>
                <a:close/>
              </a:path>
              <a:path w="7712075" h="1768475">
                <a:moveTo>
                  <a:pt x="1193685" y="1758264"/>
                </a:moveTo>
                <a:lnTo>
                  <a:pt x="1192911" y="1756410"/>
                </a:lnTo>
                <a:lnTo>
                  <a:pt x="1189850" y="1753336"/>
                </a:lnTo>
                <a:lnTo>
                  <a:pt x="1187996" y="1752574"/>
                </a:lnTo>
                <a:lnTo>
                  <a:pt x="1183665" y="1752574"/>
                </a:lnTo>
                <a:lnTo>
                  <a:pt x="1181811" y="1753336"/>
                </a:lnTo>
                <a:lnTo>
                  <a:pt x="1178737" y="1756410"/>
                </a:lnTo>
                <a:lnTo>
                  <a:pt x="1177975" y="1758264"/>
                </a:lnTo>
                <a:lnTo>
                  <a:pt x="1177975" y="1762594"/>
                </a:lnTo>
                <a:lnTo>
                  <a:pt x="1178737" y="1764449"/>
                </a:lnTo>
                <a:lnTo>
                  <a:pt x="1181811" y="1767509"/>
                </a:lnTo>
                <a:lnTo>
                  <a:pt x="1183665" y="1768284"/>
                </a:lnTo>
                <a:lnTo>
                  <a:pt x="1187996" y="1768284"/>
                </a:lnTo>
                <a:lnTo>
                  <a:pt x="1189850" y="1767509"/>
                </a:lnTo>
                <a:lnTo>
                  <a:pt x="1192911" y="1764449"/>
                </a:lnTo>
                <a:lnTo>
                  <a:pt x="1193685" y="1762594"/>
                </a:lnTo>
                <a:lnTo>
                  <a:pt x="1193685" y="1758264"/>
                </a:lnTo>
                <a:close/>
              </a:path>
              <a:path w="7712075" h="1768475">
                <a:moveTo>
                  <a:pt x="1193685" y="881976"/>
                </a:moveTo>
                <a:lnTo>
                  <a:pt x="1192911" y="880122"/>
                </a:lnTo>
                <a:lnTo>
                  <a:pt x="1189850" y="877049"/>
                </a:lnTo>
                <a:lnTo>
                  <a:pt x="1187996" y="876287"/>
                </a:lnTo>
                <a:lnTo>
                  <a:pt x="1183665" y="876287"/>
                </a:lnTo>
                <a:lnTo>
                  <a:pt x="1181811" y="877049"/>
                </a:lnTo>
                <a:lnTo>
                  <a:pt x="1178737" y="880122"/>
                </a:lnTo>
                <a:lnTo>
                  <a:pt x="1177975" y="881976"/>
                </a:lnTo>
                <a:lnTo>
                  <a:pt x="1177975" y="886307"/>
                </a:lnTo>
                <a:lnTo>
                  <a:pt x="1178737" y="888161"/>
                </a:lnTo>
                <a:lnTo>
                  <a:pt x="1181811" y="891222"/>
                </a:lnTo>
                <a:lnTo>
                  <a:pt x="1183665" y="891997"/>
                </a:lnTo>
                <a:lnTo>
                  <a:pt x="1187996" y="891997"/>
                </a:lnTo>
                <a:lnTo>
                  <a:pt x="1189850" y="891222"/>
                </a:lnTo>
                <a:lnTo>
                  <a:pt x="1192911" y="888161"/>
                </a:lnTo>
                <a:lnTo>
                  <a:pt x="1193685" y="886307"/>
                </a:lnTo>
                <a:lnTo>
                  <a:pt x="1193685" y="881976"/>
                </a:lnTo>
                <a:close/>
              </a:path>
              <a:path w="7712075" h="1768475">
                <a:moveTo>
                  <a:pt x="1193685" y="5676"/>
                </a:moveTo>
                <a:lnTo>
                  <a:pt x="1192911" y="3835"/>
                </a:lnTo>
                <a:lnTo>
                  <a:pt x="1189850" y="762"/>
                </a:lnTo>
                <a:lnTo>
                  <a:pt x="1187996" y="0"/>
                </a:lnTo>
                <a:lnTo>
                  <a:pt x="1183665" y="0"/>
                </a:lnTo>
                <a:lnTo>
                  <a:pt x="1181811" y="762"/>
                </a:lnTo>
                <a:lnTo>
                  <a:pt x="1178737" y="3835"/>
                </a:lnTo>
                <a:lnTo>
                  <a:pt x="1177975" y="5676"/>
                </a:lnTo>
                <a:lnTo>
                  <a:pt x="1177975" y="10020"/>
                </a:lnTo>
                <a:lnTo>
                  <a:pt x="1178737" y="11874"/>
                </a:lnTo>
                <a:lnTo>
                  <a:pt x="1181811" y="14935"/>
                </a:lnTo>
                <a:lnTo>
                  <a:pt x="1183665" y="15709"/>
                </a:lnTo>
                <a:lnTo>
                  <a:pt x="1187996" y="15709"/>
                </a:lnTo>
                <a:lnTo>
                  <a:pt x="1189850" y="14935"/>
                </a:lnTo>
                <a:lnTo>
                  <a:pt x="1192911" y="11874"/>
                </a:lnTo>
                <a:lnTo>
                  <a:pt x="1193685" y="10020"/>
                </a:lnTo>
                <a:lnTo>
                  <a:pt x="1193685" y="5676"/>
                </a:lnTo>
                <a:close/>
              </a:path>
              <a:path w="7712075" h="1768475">
                <a:moveTo>
                  <a:pt x="1272209" y="1758264"/>
                </a:moveTo>
                <a:lnTo>
                  <a:pt x="1271447" y="1756410"/>
                </a:lnTo>
                <a:lnTo>
                  <a:pt x="1268374" y="1753336"/>
                </a:lnTo>
                <a:lnTo>
                  <a:pt x="1266532" y="1752574"/>
                </a:lnTo>
                <a:lnTo>
                  <a:pt x="1262189" y="1752574"/>
                </a:lnTo>
                <a:lnTo>
                  <a:pt x="1260335" y="1753336"/>
                </a:lnTo>
                <a:lnTo>
                  <a:pt x="1257274" y="1756410"/>
                </a:lnTo>
                <a:lnTo>
                  <a:pt x="1256512" y="1758264"/>
                </a:lnTo>
                <a:lnTo>
                  <a:pt x="1256512" y="1762594"/>
                </a:lnTo>
                <a:lnTo>
                  <a:pt x="1257274" y="1764449"/>
                </a:lnTo>
                <a:lnTo>
                  <a:pt x="1260335" y="1767509"/>
                </a:lnTo>
                <a:lnTo>
                  <a:pt x="1262189" y="1768284"/>
                </a:lnTo>
                <a:lnTo>
                  <a:pt x="1266532" y="1768284"/>
                </a:lnTo>
                <a:lnTo>
                  <a:pt x="1268374" y="1767509"/>
                </a:lnTo>
                <a:lnTo>
                  <a:pt x="1271447" y="1764449"/>
                </a:lnTo>
                <a:lnTo>
                  <a:pt x="1272209" y="1762594"/>
                </a:lnTo>
                <a:lnTo>
                  <a:pt x="1272209" y="1758264"/>
                </a:lnTo>
                <a:close/>
              </a:path>
              <a:path w="7712075" h="1768475">
                <a:moveTo>
                  <a:pt x="1272209" y="881976"/>
                </a:moveTo>
                <a:lnTo>
                  <a:pt x="1271447" y="880122"/>
                </a:lnTo>
                <a:lnTo>
                  <a:pt x="1268374" y="877049"/>
                </a:lnTo>
                <a:lnTo>
                  <a:pt x="1266532" y="876287"/>
                </a:lnTo>
                <a:lnTo>
                  <a:pt x="1262189" y="876287"/>
                </a:lnTo>
                <a:lnTo>
                  <a:pt x="1260335" y="877049"/>
                </a:lnTo>
                <a:lnTo>
                  <a:pt x="1257274" y="880122"/>
                </a:lnTo>
                <a:lnTo>
                  <a:pt x="1256512" y="881976"/>
                </a:lnTo>
                <a:lnTo>
                  <a:pt x="1256512" y="886307"/>
                </a:lnTo>
                <a:lnTo>
                  <a:pt x="1257274" y="888161"/>
                </a:lnTo>
                <a:lnTo>
                  <a:pt x="1260335" y="891222"/>
                </a:lnTo>
                <a:lnTo>
                  <a:pt x="1262189" y="891997"/>
                </a:lnTo>
                <a:lnTo>
                  <a:pt x="1266532" y="891997"/>
                </a:lnTo>
                <a:lnTo>
                  <a:pt x="1268374" y="891222"/>
                </a:lnTo>
                <a:lnTo>
                  <a:pt x="1271447" y="888161"/>
                </a:lnTo>
                <a:lnTo>
                  <a:pt x="1272209" y="886307"/>
                </a:lnTo>
                <a:lnTo>
                  <a:pt x="1272209" y="881976"/>
                </a:lnTo>
                <a:close/>
              </a:path>
              <a:path w="7712075" h="1768475">
                <a:moveTo>
                  <a:pt x="1272209" y="5676"/>
                </a:moveTo>
                <a:lnTo>
                  <a:pt x="1271447" y="3835"/>
                </a:lnTo>
                <a:lnTo>
                  <a:pt x="1268374" y="762"/>
                </a:lnTo>
                <a:lnTo>
                  <a:pt x="1266532" y="0"/>
                </a:lnTo>
                <a:lnTo>
                  <a:pt x="1262189" y="0"/>
                </a:lnTo>
                <a:lnTo>
                  <a:pt x="1260335" y="762"/>
                </a:lnTo>
                <a:lnTo>
                  <a:pt x="1257274" y="3835"/>
                </a:lnTo>
                <a:lnTo>
                  <a:pt x="1256512" y="5676"/>
                </a:lnTo>
                <a:lnTo>
                  <a:pt x="1256512" y="10020"/>
                </a:lnTo>
                <a:lnTo>
                  <a:pt x="1257274" y="11874"/>
                </a:lnTo>
                <a:lnTo>
                  <a:pt x="1260335" y="14935"/>
                </a:lnTo>
                <a:lnTo>
                  <a:pt x="1262189" y="15709"/>
                </a:lnTo>
                <a:lnTo>
                  <a:pt x="1266532" y="15709"/>
                </a:lnTo>
                <a:lnTo>
                  <a:pt x="1268374" y="14935"/>
                </a:lnTo>
                <a:lnTo>
                  <a:pt x="1271447" y="11874"/>
                </a:lnTo>
                <a:lnTo>
                  <a:pt x="1272209" y="10020"/>
                </a:lnTo>
                <a:lnTo>
                  <a:pt x="1272209" y="5676"/>
                </a:lnTo>
                <a:close/>
              </a:path>
              <a:path w="7712075" h="1768475">
                <a:moveTo>
                  <a:pt x="1350746" y="1758264"/>
                </a:moveTo>
                <a:lnTo>
                  <a:pt x="1349971" y="1756410"/>
                </a:lnTo>
                <a:lnTo>
                  <a:pt x="1346911" y="1753336"/>
                </a:lnTo>
                <a:lnTo>
                  <a:pt x="1345057" y="1752574"/>
                </a:lnTo>
                <a:lnTo>
                  <a:pt x="1340726" y="1752574"/>
                </a:lnTo>
                <a:lnTo>
                  <a:pt x="1338872" y="1753336"/>
                </a:lnTo>
                <a:lnTo>
                  <a:pt x="1335798" y="1756410"/>
                </a:lnTo>
                <a:lnTo>
                  <a:pt x="1335036" y="1758264"/>
                </a:lnTo>
                <a:lnTo>
                  <a:pt x="1335036" y="1762594"/>
                </a:lnTo>
                <a:lnTo>
                  <a:pt x="1335798" y="1764449"/>
                </a:lnTo>
                <a:lnTo>
                  <a:pt x="1338872" y="1767509"/>
                </a:lnTo>
                <a:lnTo>
                  <a:pt x="1340726" y="1768284"/>
                </a:lnTo>
                <a:lnTo>
                  <a:pt x="1345057" y="1768284"/>
                </a:lnTo>
                <a:lnTo>
                  <a:pt x="1346911" y="1767509"/>
                </a:lnTo>
                <a:lnTo>
                  <a:pt x="1349971" y="1764449"/>
                </a:lnTo>
                <a:lnTo>
                  <a:pt x="1350746" y="1762594"/>
                </a:lnTo>
                <a:lnTo>
                  <a:pt x="1350746" y="1758264"/>
                </a:lnTo>
                <a:close/>
              </a:path>
              <a:path w="7712075" h="1768475">
                <a:moveTo>
                  <a:pt x="1350746" y="881976"/>
                </a:moveTo>
                <a:lnTo>
                  <a:pt x="1349971" y="880122"/>
                </a:lnTo>
                <a:lnTo>
                  <a:pt x="1346911" y="877049"/>
                </a:lnTo>
                <a:lnTo>
                  <a:pt x="1345057" y="876287"/>
                </a:lnTo>
                <a:lnTo>
                  <a:pt x="1340726" y="876287"/>
                </a:lnTo>
                <a:lnTo>
                  <a:pt x="1338872" y="877049"/>
                </a:lnTo>
                <a:lnTo>
                  <a:pt x="1335798" y="880122"/>
                </a:lnTo>
                <a:lnTo>
                  <a:pt x="1335036" y="881976"/>
                </a:lnTo>
                <a:lnTo>
                  <a:pt x="1335036" y="886307"/>
                </a:lnTo>
                <a:lnTo>
                  <a:pt x="1335798" y="888161"/>
                </a:lnTo>
                <a:lnTo>
                  <a:pt x="1338872" y="891222"/>
                </a:lnTo>
                <a:lnTo>
                  <a:pt x="1340726" y="891997"/>
                </a:lnTo>
                <a:lnTo>
                  <a:pt x="1345057" y="891997"/>
                </a:lnTo>
                <a:lnTo>
                  <a:pt x="1346911" y="891222"/>
                </a:lnTo>
                <a:lnTo>
                  <a:pt x="1349971" y="888161"/>
                </a:lnTo>
                <a:lnTo>
                  <a:pt x="1350746" y="886307"/>
                </a:lnTo>
                <a:lnTo>
                  <a:pt x="1350746" y="881976"/>
                </a:lnTo>
                <a:close/>
              </a:path>
              <a:path w="7712075" h="1768475">
                <a:moveTo>
                  <a:pt x="1350746" y="5676"/>
                </a:moveTo>
                <a:lnTo>
                  <a:pt x="1349971" y="3835"/>
                </a:lnTo>
                <a:lnTo>
                  <a:pt x="1346911" y="762"/>
                </a:lnTo>
                <a:lnTo>
                  <a:pt x="1345057" y="0"/>
                </a:lnTo>
                <a:lnTo>
                  <a:pt x="1340726" y="0"/>
                </a:lnTo>
                <a:lnTo>
                  <a:pt x="1338872" y="762"/>
                </a:lnTo>
                <a:lnTo>
                  <a:pt x="1335798" y="3835"/>
                </a:lnTo>
                <a:lnTo>
                  <a:pt x="1335036" y="5676"/>
                </a:lnTo>
                <a:lnTo>
                  <a:pt x="1335036" y="10020"/>
                </a:lnTo>
                <a:lnTo>
                  <a:pt x="1335798" y="11874"/>
                </a:lnTo>
                <a:lnTo>
                  <a:pt x="1338872" y="14935"/>
                </a:lnTo>
                <a:lnTo>
                  <a:pt x="1340726" y="15709"/>
                </a:lnTo>
                <a:lnTo>
                  <a:pt x="1345057" y="15709"/>
                </a:lnTo>
                <a:lnTo>
                  <a:pt x="1346911" y="14935"/>
                </a:lnTo>
                <a:lnTo>
                  <a:pt x="1349971" y="11874"/>
                </a:lnTo>
                <a:lnTo>
                  <a:pt x="1350746" y="10020"/>
                </a:lnTo>
                <a:lnTo>
                  <a:pt x="1350746" y="5676"/>
                </a:lnTo>
                <a:close/>
              </a:path>
              <a:path w="7712075" h="1768475">
                <a:moveTo>
                  <a:pt x="1429270" y="1758264"/>
                </a:moveTo>
                <a:lnTo>
                  <a:pt x="1428508" y="1756410"/>
                </a:lnTo>
                <a:lnTo>
                  <a:pt x="1425448" y="1753336"/>
                </a:lnTo>
                <a:lnTo>
                  <a:pt x="1423593" y="1752574"/>
                </a:lnTo>
                <a:lnTo>
                  <a:pt x="1419250" y="1752574"/>
                </a:lnTo>
                <a:lnTo>
                  <a:pt x="1417408" y="1753336"/>
                </a:lnTo>
                <a:lnTo>
                  <a:pt x="1414335" y="1756410"/>
                </a:lnTo>
                <a:lnTo>
                  <a:pt x="1413573" y="1758264"/>
                </a:lnTo>
                <a:lnTo>
                  <a:pt x="1413573" y="1762594"/>
                </a:lnTo>
                <a:lnTo>
                  <a:pt x="1414335" y="1764449"/>
                </a:lnTo>
                <a:lnTo>
                  <a:pt x="1417408" y="1767509"/>
                </a:lnTo>
                <a:lnTo>
                  <a:pt x="1419250" y="1768284"/>
                </a:lnTo>
                <a:lnTo>
                  <a:pt x="1423593" y="1768284"/>
                </a:lnTo>
                <a:lnTo>
                  <a:pt x="1425448" y="1767509"/>
                </a:lnTo>
                <a:lnTo>
                  <a:pt x="1428508" y="1764449"/>
                </a:lnTo>
                <a:lnTo>
                  <a:pt x="1429270" y="1762594"/>
                </a:lnTo>
                <a:lnTo>
                  <a:pt x="1429270" y="1758264"/>
                </a:lnTo>
                <a:close/>
              </a:path>
              <a:path w="7712075" h="1768475">
                <a:moveTo>
                  <a:pt x="1429270" y="881976"/>
                </a:moveTo>
                <a:lnTo>
                  <a:pt x="1428508" y="880122"/>
                </a:lnTo>
                <a:lnTo>
                  <a:pt x="1425448" y="877049"/>
                </a:lnTo>
                <a:lnTo>
                  <a:pt x="1423593" y="876287"/>
                </a:lnTo>
                <a:lnTo>
                  <a:pt x="1419250" y="876287"/>
                </a:lnTo>
                <a:lnTo>
                  <a:pt x="1417408" y="877049"/>
                </a:lnTo>
                <a:lnTo>
                  <a:pt x="1414335" y="880122"/>
                </a:lnTo>
                <a:lnTo>
                  <a:pt x="1413573" y="881976"/>
                </a:lnTo>
                <a:lnTo>
                  <a:pt x="1413573" y="886307"/>
                </a:lnTo>
                <a:lnTo>
                  <a:pt x="1414335" y="888161"/>
                </a:lnTo>
                <a:lnTo>
                  <a:pt x="1417408" y="891222"/>
                </a:lnTo>
                <a:lnTo>
                  <a:pt x="1419250" y="891997"/>
                </a:lnTo>
                <a:lnTo>
                  <a:pt x="1423593" y="891997"/>
                </a:lnTo>
                <a:lnTo>
                  <a:pt x="1425448" y="891222"/>
                </a:lnTo>
                <a:lnTo>
                  <a:pt x="1428508" y="888161"/>
                </a:lnTo>
                <a:lnTo>
                  <a:pt x="1429270" y="886307"/>
                </a:lnTo>
                <a:lnTo>
                  <a:pt x="1429270" y="881976"/>
                </a:lnTo>
                <a:close/>
              </a:path>
              <a:path w="7712075" h="1768475">
                <a:moveTo>
                  <a:pt x="1429270" y="5676"/>
                </a:moveTo>
                <a:lnTo>
                  <a:pt x="1428508" y="3835"/>
                </a:lnTo>
                <a:lnTo>
                  <a:pt x="1425448" y="762"/>
                </a:lnTo>
                <a:lnTo>
                  <a:pt x="1423593" y="0"/>
                </a:lnTo>
                <a:lnTo>
                  <a:pt x="1419250" y="0"/>
                </a:lnTo>
                <a:lnTo>
                  <a:pt x="1417408" y="762"/>
                </a:lnTo>
                <a:lnTo>
                  <a:pt x="1414335" y="3835"/>
                </a:lnTo>
                <a:lnTo>
                  <a:pt x="1413573" y="5676"/>
                </a:lnTo>
                <a:lnTo>
                  <a:pt x="1413573" y="10020"/>
                </a:lnTo>
                <a:lnTo>
                  <a:pt x="1414335" y="11874"/>
                </a:lnTo>
                <a:lnTo>
                  <a:pt x="1417408" y="14935"/>
                </a:lnTo>
                <a:lnTo>
                  <a:pt x="1419250" y="15709"/>
                </a:lnTo>
                <a:lnTo>
                  <a:pt x="1423593" y="15709"/>
                </a:lnTo>
                <a:lnTo>
                  <a:pt x="1425448" y="14935"/>
                </a:lnTo>
                <a:lnTo>
                  <a:pt x="1428508" y="11874"/>
                </a:lnTo>
                <a:lnTo>
                  <a:pt x="1429270" y="10020"/>
                </a:lnTo>
                <a:lnTo>
                  <a:pt x="1429270" y="5676"/>
                </a:lnTo>
                <a:close/>
              </a:path>
              <a:path w="7712075" h="1768475">
                <a:moveTo>
                  <a:pt x="1507807" y="1758264"/>
                </a:moveTo>
                <a:lnTo>
                  <a:pt x="1507045" y="1756410"/>
                </a:lnTo>
                <a:lnTo>
                  <a:pt x="1503972" y="1753336"/>
                </a:lnTo>
                <a:lnTo>
                  <a:pt x="1502117" y="1752574"/>
                </a:lnTo>
                <a:lnTo>
                  <a:pt x="1497787" y="1752574"/>
                </a:lnTo>
                <a:lnTo>
                  <a:pt x="1495933" y="1753336"/>
                </a:lnTo>
                <a:lnTo>
                  <a:pt x="1492872" y="1756410"/>
                </a:lnTo>
                <a:lnTo>
                  <a:pt x="1492097" y="1758264"/>
                </a:lnTo>
                <a:lnTo>
                  <a:pt x="1492097" y="1762594"/>
                </a:lnTo>
                <a:lnTo>
                  <a:pt x="1492872" y="1764449"/>
                </a:lnTo>
                <a:lnTo>
                  <a:pt x="1495933" y="1767509"/>
                </a:lnTo>
                <a:lnTo>
                  <a:pt x="1497787" y="1768284"/>
                </a:lnTo>
                <a:lnTo>
                  <a:pt x="1502117" y="1768284"/>
                </a:lnTo>
                <a:lnTo>
                  <a:pt x="1503972" y="1767509"/>
                </a:lnTo>
                <a:lnTo>
                  <a:pt x="1507045" y="1764449"/>
                </a:lnTo>
                <a:lnTo>
                  <a:pt x="1507807" y="1762594"/>
                </a:lnTo>
                <a:lnTo>
                  <a:pt x="1507807" y="1758264"/>
                </a:lnTo>
                <a:close/>
              </a:path>
              <a:path w="7712075" h="1768475">
                <a:moveTo>
                  <a:pt x="1507807" y="881976"/>
                </a:moveTo>
                <a:lnTo>
                  <a:pt x="1507045" y="880122"/>
                </a:lnTo>
                <a:lnTo>
                  <a:pt x="1503972" y="877049"/>
                </a:lnTo>
                <a:lnTo>
                  <a:pt x="1502117" y="876287"/>
                </a:lnTo>
                <a:lnTo>
                  <a:pt x="1497787" y="876287"/>
                </a:lnTo>
                <a:lnTo>
                  <a:pt x="1495933" y="877049"/>
                </a:lnTo>
                <a:lnTo>
                  <a:pt x="1492872" y="880122"/>
                </a:lnTo>
                <a:lnTo>
                  <a:pt x="1492097" y="881976"/>
                </a:lnTo>
                <a:lnTo>
                  <a:pt x="1492097" y="886307"/>
                </a:lnTo>
                <a:lnTo>
                  <a:pt x="1492872" y="888161"/>
                </a:lnTo>
                <a:lnTo>
                  <a:pt x="1495933" y="891222"/>
                </a:lnTo>
                <a:lnTo>
                  <a:pt x="1497787" y="891997"/>
                </a:lnTo>
                <a:lnTo>
                  <a:pt x="1502117" y="891997"/>
                </a:lnTo>
                <a:lnTo>
                  <a:pt x="1503972" y="891222"/>
                </a:lnTo>
                <a:lnTo>
                  <a:pt x="1507045" y="888161"/>
                </a:lnTo>
                <a:lnTo>
                  <a:pt x="1507807" y="886307"/>
                </a:lnTo>
                <a:lnTo>
                  <a:pt x="1507807" y="881976"/>
                </a:lnTo>
                <a:close/>
              </a:path>
              <a:path w="7712075" h="1768475">
                <a:moveTo>
                  <a:pt x="1507807" y="5676"/>
                </a:moveTo>
                <a:lnTo>
                  <a:pt x="1507045" y="3835"/>
                </a:lnTo>
                <a:lnTo>
                  <a:pt x="1503972" y="762"/>
                </a:lnTo>
                <a:lnTo>
                  <a:pt x="1502117" y="0"/>
                </a:lnTo>
                <a:lnTo>
                  <a:pt x="1497787" y="0"/>
                </a:lnTo>
                <a:lnTo>
                  <a:pt x="1495933" y="762"/>
                </a:lnTo>
                <a:lnTo>
                  <a:pt x="1492872" y="3835"/>
                </a:lnTo>
                <a:lnTo>
                  <a:pt x="1492097" y="5676"/>
                </a:lnTo>
                <a:lnTo>
                  <a:pt x="1492097" y="10020"/>
                </a:lnTo>
                <a:lnTo>
                  <a:pt x="1492872" y="11874"/>
                </a:lnTo>
                <a:lnTo>
                  <a:pt x="1495933" y="14935"/>
                </a:lnTo>
                <a:lnTo>
                  <a:pt x="1497787" y="15709"/>
                </a:lnTo>
                <a:lnTo>
                  <a:pt x="1502117" y="15709"/>
                </a:lnTo>
                <a:lnTo>
                  <a:pt x="1503972" y="14935"/>
                </a:lnTo>
                <a:lnTo>
                  <a:pt x="1507045" y="11874"/>
                </a:lnTo>
                <a:lnTo>
                  <a:pt x="1507807" y="10020"/>
                </a:lnTo>
                <a:lnTo>
                  <a:pt x="1507807" y="5676"/>
                </a:lnTo>
                <a:close/>
              </a:path>
              <a:path w="7712075" h="1768475">
                <a:moveTo>
                  <a:pt x="1586344" y="1758264"/>
                </a:moveTo>
                <a:lnTo>
                  <a:pt x="1585569" y="1756410"/>
                </a:lnTo>
                <a:lnTo>
                  <a:pt x="1582508" y="1753336"/>
                </a:lnTo>
                <a:lnTo>
                  <a:pt x="1580654" y="1752574"/>
                </a:lnTo>
                <a:lnTo>
                  <a:pt x="1576311" y="1752574"/>
                </a:lnTo>
                <a:lnTo>
                  <a:pt x="1574469" y="1753336"/>
                </a:lnTo>
                <a:lnTo>
                  <a:pt x="1571396" y="1756410"/>
                </a:lnTo>
                <a:lnTo>
                  <a:pt x="1570634" y="1758264"/>
                </a:lnTo>
                <a:lnTo>
                  <a:pt x="1570634" y="1762594"/>
                </a:lnTo>
                <a:lnTo>
                  <a:pt x="1571396" y="1764449"/>
                </a:lnTo>
                <a:lnTo>
                  <a:pt x="1574469" y="1767509"/>
                </a:lnTo>
                <a:lnTo>
                  <a:pt x="1576311" y="1768284"/>
                </a:lnTo>
                <a:lnTo>
                  <a:pt x="1580654" y="1768284"/>
                </a:lnTo>
                <a:lnTo>
                  <a:pt x="1582508" y="1767509"/>
                </a:lnTo>
                <a:lnTo>
                  <a:pt x="1585569" y="1764449"/>
                </a:lnTo>
                <a:lnTo>
                  <a:pt x="1586344" y="1762594"/>
                </a:lnTo>
                <a:lnTo>
                  <a:pt x="1586344" y="1758264"/>
                </a:lnTo>
                <a:close/>
              </a:path>
              <a:path w="7712075" h="1768475">
                <a:moveTo>
                  <a:pt x="1586344" y="881976"/>
                </a:moveTo>
                <a:lnTo>
                  <a:pt x="1585569" y="880122"/>
                </a:lnTo>
                <a:lnTo>
                  <a:pt x="1582508" y="877049"/>
                </a:lnTo>
                <a:lnTo>
                  <a:pt x="1580654" y="876287"/>
                </a:lnTo>
                <a:lnTo>
                  <a:pt x="1576311" y="876287"/>
                </a:lnTo>
                <a:lnTo>
                  <a:pt x="1574469" y="877049"/>
                </a:lnTo>
                <a:lnTo>
                  <a:pt x="1571396" y="880122"/>
                </a:lnTo>
                <a:lnTo>
                  <a:pt x="1570634" y="881976"/>
                </a:lnTo>
                <a:lnTo>
                  <a:pt x="1570634" y="886307"/>
                </a:lnTo>
                <a:lnTo>
                  <a:pt x="1571396" y="888161"/>
                </a:lnTo>
                <a:lnTo>
                  <a:pt x="1574469" y="891222"/>
                </a:lnTo>
                <a:lnTo>
                  <a:pt x="1576311" y="891997"/>
                </a:lnTo>
                <a:lnTo>
                  <a:pt x="1580654" y="891997"/>
                </a:lnTo>
                <a:lnTo>
                  <a:pt x="1582508" y="891222"/>
                </a:lnTo>
                <a:lnTo>
                  <a:pt x="1585569" y="888161"/>
                </a:lnTo>
                <a:lnTo>
                  <a:pt x="1586344" y="886307"/>
                </a:lnTo>
                <a:lnTo>
                  <a:pt x="1586344" y="881976"/>
                </a:lnTo>
                <a:close/>
              </a:path>
              <a:path w="7712075" h="1768475">
                <a:moveTo>
                  <a:pt x="1586344" y="5676"/>
                </a:moveTo>
                <a:lnTo>
                  <a:pt x="1585569" y="3835"/>
                </a:lnTo>
                <a:lnTo>
                  <a:pt x="1582508" y="762"/>
                </a:lnTo>
                <a:lnTo>
                  <a:pt x="1580654" y="0"/>
                </a:lnTo>
                <a:lnTo>
                  <a:pt x="1576311" y="0"/>
                </a:lnTo>
                <a:lnTo>
                  <a:pt x="1574469" y="762"/>
                </a:lnTo>
                <a:lnTo>
                  <a:pt x="1571396" y="3835"/>
                </a:lnTo>
                <a:lnTo>
                  <a:pt x="1570634" y="5676"/>
                </a:lnTo>
                <a:lnTo>
                  <a:pt x="1570634" y="10020"/>
                </a:lnTo>
                <a:lnTo>
                  <a:pt x="1571396" y="11874"/>
                </a:lnTo>
                <a:lnTo>
                  <a:pt x="1574469" y="14935"/>
                </a:lnTo>
                <a:lnTo>
                  <a:pt x="1576311" y="15709"/>
                </a:lnTo>
                <a:lnTo>
                  <a:pt x="1580654" y="15709"/>
                </a:lnTo>
                <a:lnTo>
                  <a:pt x="1582508" y="14935"/>
                </a:lnTo>
                <a:lnTo>
                  <a:pt x="1585569" y="11874"/>
                </a:lnTo>
                <a:lnTo>
                  <a:pt x="1586344" y="10020"/>
                </a:lnTo>
                <a:lnTo>
                  <a:pt x="1586344" y="5676"/>
                </a:lnTo>
                <a:close/>
              </a:path>
              <a:path w="7712075" h="1768475">
                <a:moveTo>
                  <a:pt x="1664868" y="1758264"/>
                </a:moveTo>
                <a:lnTo>
                  <a:pt x="1664106" y="1756410"/>
                </a:lnTo>
                <a:lnTo>
                  <a:pt x="1661033" y="1753336"/>
                </a:lnTo>
                <a:lnTo>
                  <a:pt x="1659191" y="1752574"/>
                </a:lnTo>
                <a:lnTo>
                  <a:pt x="1654848" y="1752574"/>
                </a:lnTo>
                <a:lnTo>
                  <a:pt x="1652993" y="1753336"/>
                </a:lnTo>
                <a:lnTo>
                  <a:pt x="1649933" y="1756410"/>
                </a:lnTo>
                <a:lnTo>
                  <a:pt x="1649158" y="1758264"/>
                </a:lnTo>
                <a:lnTo>
                  <a:pt x="1649158" y="1762594"/>
                </a:lnTo>
                <a:lnTo>
                  <a:pt x="1649933" y="1764449"/>
                </a:lnTo>
                <a:lnTo>
                  <a:pt x="1652993" y="1767509"/>
                </a:lnTo>
                <a:lnTo>
                  <a:pt x="1654848" y="1768284"/>
                </a:lnTo>
                <a:lnTo>
                  <a:pt x="1659191" y="1768284"/>
                </a:lnTo>
                <a:lnTo>
                  <a:pt x="1661033" y="1767509"/>
                </a:lnTo>
                <a:lnTo>
                  <a:pt x="1664106" y="1764449"/>
                </a:lnTo>
                <a:lnTo>
                  <a:pt x="1664868" y="1762594"/>
                </a:lnTo>
                <a:lnTo>
                  <a:pt x="1664868" y="1758264"/>
                </a:lnTo>
                <a:close/>
              </a:path>
              <a:path w="7712075" h="1768475">
                <a:moveTo>
                  <a:pt x="1664868" y="881976"/>
                </a:moveTo>
                <a:lnTo>
                  <a:pt x="1664106" y="880122"/>
                </a:lnTo>
                <a:lnTo>
                  <a:pt x="1661033" y="877049"/>
                </a:lnTo>
                <a:lnTo>
                  <a:pt x="1659191" y="876287"/>
                </a:lnTo>
                <a:lnTo>
                  <a:pt x="1654848" y="876287"/>
                </a:lnTo>
                <a:lnTo>
                  <a:pt x="1652993" y="877049"/>
                </a:lnTo>
                <a:lnTo>
                  <a:pt x="1649933" y="880122"/>
                </a:lnTo>
                <a:lnTo>
                  <a:pt x="1649158" y="881976"/>
                </a:lnTo>
                <a:lnTo>
                  <a:pt x="1649158" y="886307"/>
                </a:lnTo>
                <a:lnTo>
                  <a:pt x="1649933" y="888161"/>
                </a:lnTo>
                <a:lnTo>
                  <a:pt x="1652993" y="891222"/>
                </a:lnTo>
                <a:lnTo>
                  <a:pt x="1654848" y="891997"/>
                </a:lnTo>
                <a:lnTo>
                  <a:pt x="1659191" y="891997"/>
                </a:lnTo>
                <a:lnTo>
                  <a:pt x="1661033" y="891222"/>
                </a:lnTo>
                <a:lnTo>
                  <a:pt x="1664106" y="888161"/>
                </a:lnTo>
                <a:lnTo>
                  <a:pt x="1664868" y="886307"/>
                </a:lnTo>
                <a:lnTo>
                  <a:pt x="1664868" y="881976"/>
                </a:lnTo>
                <a:close/>
              </a:path>
              <a:path w="7712075" h="1768475">
                <a:moveTo>
                  <a:pt x="1664868" y="5676"/>
                </a:moveTo>
                <a:lnTo>
                  <a:pt x="1664106" y="3835"/>
                </a:lnTo>
                <a:lnTo>
                  <a:pt x="1661033" y="762"/>
                </a:lnTo>
                <a:lnTo>
                  <a:pt x="1659191" y="0"/>
                </a:lnTo>
                <a:lnTo>
                  <a:pt x="1654848" y="0"/>
                </a:lnTo>
                <a:lnTo>
                  <a:pt x="1652993" y="762"/>
                </a:lnTo>
                <a:lnTo>
                  <a:pt x="1649933" y="3835"/>
                </a:lnTo>
                <a:lnTo>
                  <a:pt x="1649158" y="5676"/>
                </a:lnTo>
                <a:lnTo>
                  <a:pt x="1649158" y="10020"/>
                </a:lnTo>
                <a:lnTo>
                  <a:pt x="1649933" y="11874"/>
                </a:lnTo>
                <a:lnTo>
                  <a:pt x="1652993" y="14935"/>
                </a:lnTo>
                <a:lnTo>
                  <a:pt x="1654848" y="15709"/>
                </a:lnTo>
                <a:lnTo>
                  <a:pt x="1659191" y="15709"/>
                </a:lnTo>
                <a:lnTo>
                  <a:pt x="1661033" y="14935"/>
                </a:lnTo>
                <a:lnTo>
                  <a:pt x="1664106" y="11874"/>
                </a:lnTo>
                <a:lnTo>
                  <a:pt x="1664868" y="10020"/>
                </a:lnTo>
                <a:lnTo>
                  <a:pt x="1664868" y="5676"/>
                </a:lnTo>
                <a:close/>
              </a:path>
              <a:path w="7712075" h="1768475">
                <a:moveTo>
                  <a:pt x="1743405" y="1758264"/>
                </a:moveTo>
                <a:lnTo>
                  <a:pt x="1742630" y="1756410"/>
                </a:lnTo>
                <a:lnTo>
                  <a:pt x="1739569" y="1753336"/>
                </a:lnTo>
                <a:lnTo>
                  <a:pt x="1737715" y="1752574"/>
                </a:lnTo>
                <a:lnTo>
                  <a:pt x="1733384" y="1752574"/>
                </a:lnTo>
                <a:lnTo>
                  <a:pt x="1731530" y="1753336"/>
                </a:lnTo>
                <a:lnTo>
                  <a:pt x="1728457" y="1756410"/>
                </a:lnTo>
                <a:lnTo>
                  <a:pt x="1727695" y="1758264"/>
                </a:lnTo>
                <a:lnTo>
                  <a:pt x="1727695" y="1762594"/>
                </a:lnTo>
                <a:lnTo>
                  <a:pt x="1728457" y="1764449"/>
                </a:lnTo>
                <a:lnTo>
                  <a:pt x="1731530" y="1767509"/>
                </a:lnTo>
                <a:lnTo>
                  <a:pt x="1733384" y="1768284"/>
                </a:lnTo>
                <a:lnTo>
                  <a:pt x="1737715" y="1768284"/>
                </a:lnTo>
                <a:lnTo>
                  <a:pt x="1739569" y="1767509"/>
                </a:lnTo>
                <a:lnTo>
                  <a:pt x="1742630" y="1764449"/>
                </a:lnTo>
                <a:lnTo>
                  <a:pt x="1743405" y="1762594"/>
                </a:lnTo>
                <a:lnTo>
                  <a:pt x="1743405" y="1758264"/>
                </a:lnTo>
                <a:close/>
              </a:path>
              <a:path w="7712075" h="1768475">
                <a:moveTo>
                  <a:pt x="1743405" y="881976"/>
                </a:moveTo>
                <a:lnTo>
                  <a:pt x="1742630" y="880122"/>
                </a:lnTo>
                <a:lnTo>
                  <a:pt x="1739569" y="877049"/>
                </a:lnTo>
                <a:lnTo>
                  <a:pt x="1737715" y="876287"/>
                </a:lnTo>
                <a:lnTo>
                  <a:pt x="1733384" y="876287"/>
                </a:lnTo>
                <a:lnTo>
                  <a:pt x="1731530" y="877049"/>
                </a:lnTo>
                <a:lnTo>
                  <a:pt x="1728457" y="880122"/>
                </a:lnTo>
                <a:lnTo>
                  <a:pt x="1727695" y="881976"/>
                </a:lnTo>
                <a:lnTo>
                  <a:pt x="1727695" y="886307"/>
                </a:lnTo>
                <a:lnTo>
                  <a:pt x="1728457" y="888161"/>
                </a:lnTo>
                <a:lnTo>
                  <a:pt x="1731530" y="891222"/>
                </a:lnTo>
                <a:lnTo>
                  <a:pt x="1733384" y="891997"/>
                </a:lnTo>
                <a:lnTo>
                  <a:pt x="1737715" y="891997"/>
                </a:lnTo>
                <a:lnTo>
                  <a:pt x="1739569" y="891222"/>
                </a:lnTo>
                <a:lnTo>
                  <a:pt x="1742630" y="888161"/>
                </a:lnTo>
                <a:lnTo>
                  <a:pt x="1743405" y="886307"/>
                </a:lnTo>
                <a:lnTo>
                  <a:pt x="1743405" y="881976"/>
                </a:lnTo>
                <a:close/>
              </a:path>
              <a:path w="7712075" h="1768475">
                <a:moveTo>
                  <a:pt x="1743405" y="5676"/>
                </a:moveTo>
                <a:lnTo>
                  <a:pt x="1742630" y="3835"/>
                </a:lnTo>
                <a:lnTo>
                  <a:pt x="1739569" y="762"/>
                </a:lnTo>
                <a:lnTo>
                  <a:pt x="1737715" y="0"/>
                </a:lnTo>
                <a:lnTo>
                  <a:pt x="1733384" y="0"/>
                </a:lnTo>
                <a:lnTo>
                  <a:pt x="1731530" y="762"/>
                </a:lnTo>
                <a:lnTo>
                  <a:pt x="1728457" y="3835"/>
                </a:lnTo>
                <a:lnTo>
                  <a:pt x="1727695" y="5676"/>
                </a:lnTo>
                <a:lnTo>
                  <a:pt x="1727695" y="10020"/>
                </a:lnTo>
                <a:lnTo>
                  <a:pt x="1728457" y="11874"/>
                </a:lnTo>
                <a:lnTo>
                  <a:pt x="1731530" y="14935"/>
                </a:lnTo>
                <a:lnTo>
                  <a:pt x="1733384" y="15709"/>
                </a:lnTo>
                <a:lnTo>
                  <a:pt x="1737715" y="15709"/>
                </a:lnTo>
                <a:lnTo>
                  <a:pt x="1739569" y="14935"/>
                </a:lnTo>
                <a:lnTo>
                  <a:pt x="1742630" y="11874"/>
                </a:lnTo>
                <a:lnTo>
                  <a:pt x="1743405" y="10020"/>
                </a:lnTo>
                <a:lnTo>
                  <a:pt x="1743405" y="5676"/>
                </a:lnTo>
                <a:close/>
              </a:path>
              <a:path w="7712075" h="1768475">
                <a:moveTo>
                  <a:pt x="1821929" y="1758264"/>
                </a:moveTo>
                <a:lnTo>
                  <a:pt x="1821167" y="1756410"/>
                </a:lnTo>
                <a:lnTo>
                  <a:pt x="1818106" y="1753336"/>
                </a:lnTo>
                <a:lnTo>
                  <a:pt x="1816252" y="1752574"/>
                </a:lnTo>
                <a:lnTo>
                  <a:pt x="1811909" y="1752574"/>
                </a:lnTo>
                <a:lnTo>
                  <a:pt x="1810067" y="1753336"/>
                </a:lnTo>
                <a:lnTo>
                  <a:pt x="1806994" y="1756410"/>
                </a:lnTo>
                <a:lnTo>
                  <a:pt x="1806232" y="1758264"/>
                </a:lnTo>
                <a:lnTo>
                  <a:pt x="1806232" y="1762594"/>
                </a:lnTo>
                <a:lnTo>
                  <a:pt x="1806994" y="1764449"/>
                </a:lnTo>
                <a:lnTo>
                  <a:pt x="1810067" y="1767509"/>
                </a:lnTo>
                <a:lnTo>
                  <a:pt x="1811909" y="1768284"/>
                </a:lnTo>
                <a:lnTo>
                  <a:pt x="1816252" y="1768284"/>
                </a:lnTo>
                <a:lnTo>
                  <a:pt x="1818106" y="1767509"/>
                </a:lnTo>
                <a:lnTo>
                  <a:pt x="1821167" y="1764449"/>
                </a:lnTo>
                <a:lnTo>
                  <a:pt x="1821929" y="1762594"/>
                </a:lnTo>
                <a:lnTo>
                  <a:pt x="1821929" y="1758264"/>
                </a:lnTo>
                <a:close/>
              </a:path>
              <a:path w="7712075" h="1768475">
                <a:moveTo>
                  <a:pt x="1821929" y="881976"/>
                </a:moveTo>
                <a:lnTo>
                  <a:pt x="1821167" y="880122"/>
                </a:lnTo>
                <a:lnTo>
                  <a:pt x="1818106" y="877049"/>
                </a:lnTo>
                <a:lnTo>
                  <a:pt x="1816252" y="876287"/>
                </a:lnTo>
                <a:lnTo>
                  <a:pt x="1811909" y="876287"/>
                </a:lnTo>
                <a:lnTo>
                  <a:pt x="1810067" y="877049"/>
                </a:lnTo>
                <a:lnTo>
                  <a:pt x="1806994" y="880122"/>
                </a:lnTo>
                <a:lnTo>
                  <a:pt x="1806232" y="881976"/>
                </a:lnTo>
                <a:lnTo>
                  <a:pt x="1806232" y="886307"/>
                </a:lnTo>
                <a:lnTo>
                  <a:pt x="1806994" y="888161"/>
                </a:lnTo>
                <a:lnTo>
                  <a:pt x="1810067" y="891222"/>
                </a:lnTo>
                <a:lnTo>
                  <a:pt x="1811909" y="891997"/>
                </a:lnTo>
                <a:lnTo>
                  <a:pt x="1816252" y="891997"/>
                </a:lnTo>
                <a:lnTo>
                  <a:pt x="1818106" y="891222"/>
                </a:lnTo>
                <a:lnTo>
                  <a:pt x="1821167" y="888161"/>
                </a:lnTo>
                <a:lnTo>
                  <a:pt x="1821929" y="886307"/>
                </a:lnTo>
                <a:lnTo>
                  <a:pt x="1821929" y="881976"/>
                </a:lnTo>
                <a:close/>
              </a:path>
              <a:path w="7712075" h="1768475">
                <a:moveTo>
                  <a:pt x="1821929" y="5676"/>
                </a:moveTo>
                <a:lnTo>
                  <a:pt x="1821167" y="3835"/>
                </a:lnTo>
                <a:lnTo>
                  <a:pt x="1818106" y="762"/>
                </a:lnTo>
                <a:lnTo>
                  <a:pt x="1816252" y="0"/>
                </a:lnTo>
                <a:lnTo>
                  <a:pt x="1811909" y="0"/>
                </a:lnTo>
                <a:lnTo>
                  <a:pt x="1810067" y="762"/>
                </a:lnTo>
                <a:lnTo>
                  <a:pt x="1806994" y="3835"/>
                </a:lnTo>
                <a:lnTo>
                  <a:pt x="1806232" y="5676"/>
                </a:lnTo>
                <a:lnTo>
                  <a:pt x="1806232" y="10020"/>
                </a:lnTo>
                <a:lnTo>
                  <a:pt x="1806994" y="11874"/>
                </a:lnTo>
                <a:lnTo>
                  <a:pt x="1810067" y="14935"/>
                </a:lnTo>
                <a:lnTo>
                  <a:pt x="1811909" y="15709"/>
                </a:lnTo>
                <a:lnTo>
                  <a:pt x="1816252" y="15709"/>
                </a:lnTo>
                <a:lnTo>
                  <a:pt x="1818106" y="14935"/>
                </a:lnTo>
                <a:lnTo>
                  <a:pt x="1821167" y="11874"/>
                </a:lnTo>
                <a:lnTo>
                  <a:pt x="1821929" y="10020"/>
                </a:lnTo>
                <a:lnTo>
                  <a:pt x="1821929" y="5676"/>
                </a:lnTo>
                <a:close/>
              </a:path>
              <a:path w="7712075" h="1768475">
                <a:moveTo>
                  <a:pt x="1900466" y="1758264"/>
                </a:moveTo>
                <a:lnTo>
                  <a:pt x="1899704" y="1756410"/>
                </a:lnTo>
                <a:lnTo>
                  <a:pt x="1896630" y="1753336"/>
                </a:lnTo>
                <a:lnTo>
                  <a:pt x="1894776" y="1752574"/>
                </a:lnTo>
                <a:lnTo>
                  <a:pt x="1890445" y="1752574"/>
                </a:lnTo>
                <a:lnTo>
                  <a:pt x="1888591" y="1753336"/>
                </a:lnTo>
                <a:lnTo>
                  <a:pt x="1885530" y="1756410"/>
                </a:lnTo>
                <a:lnTo>
                  <a:pt x="1884756" y="1758264"/>
                </a:lnTo>
                <a:lnTo>
                  <a:pt x="1884756" y="1762594"/>
                </a:lnTo>
                <a:lnTo>
                  <a:pt x="1885530" y="1764449"/>
                </a:lnTo>
                <a:lnTo>
                  <a:pt x="1888591" y="1767509"/>
                </a:lnTo>
                <a:lnTo>
                  <a:pt x="1890445" y="1768284"/>
                </a:lnTo>
                <a:lnTo>
                  <a:pt x="1894776" y="1768284"/>
                </a:lnTo>
                <a:lnTo>
                  <a:pt x="1896630" y="1767509"/>
                </a:lnTo>
                <a:lnTo>
                  <a:pt x="1899704" y="1764449"/>
                </a:lnTo>
                <a:lnTo>
                  <a:pt x="1900466" y="1762594"/>
                </a:lnTo>
                <a:lnTo>
                  <a:pt x="1900466" y="1758264"/>
                </a:lnTo>
                <a:close/>
              </a:path>
              <a:path w="7712075" h="1768475">
                <a:moveTo>
                  <a:pt x="1900466" y="881976"/>
                </a:moveTo>
                <a:lnTo>
                  <a:pt x="1899704" y="880122"/>
                </a:lnTo>
                <a:lnTo>
                  <a:pt x="1896630" y="877049"/>
                </a:lnTo>
                <a:lnTo>
                  <a:pt x="1894776" y="876287"/>
                </a:lnTo>
                <a:lnTo>
                  <a:pt x="1890445" y="876287"/>
                </a:lnTo>
                <a:lnTo>
                  <a:pt x="1888591" y="877049"/>
                </a:lnTo>
                <a:lnTo>
                  <a:pt x="1885530" y="880122"/>
                </a:lnTo>
                <a:lnTo>
                  <a:pt x="1884756" y="881976"/>
                </a:lnTo>
                <a:lnTo>
                  <a:pt x="1884756" y="886307"/>
                </a:lnTo>
                <a:lnTo>
                  <a:pt x="1885530" y="888161"/>
                </a:lnTo>
                <a:lnTo>
                  <a:pt x="1888591" y="891222"/>
                </a:lnTo>
                <a:lnTo>
                  <a:pt x="1890445" y="891997"/>
                </a:lnTo>
                <a:lnTo>
                  <a:pt x="1894776" y="891997"/>
                </a:lnTo>
                <a:lnTo>
                  <a:pt x="1896630" y="891222"/>
                </a:lnTo>
                <a:lnTo>
                  <a:pt x="1899704" y="888161"/>
                </a:lnTo>
                <a:lnTo>
                  <a:pt x="1900466" y="886307"/>
                </a:lnTo>
                <a:lnTo>
                  <a:pt x="1900466" y="881976"/>
                </a:lnTo>
                <a:close/>
              </a:path>
              <a:path w="7712075" h="1768475">
                <a:moveTo>
                  <a:pt x="1900466" y="5676"/>
                </a:moveTo>
                <a:lnTo>
                  <a:pt x="1899704" y="3835"/>
                </a:lnTo>
                <a:lnTo>
                  <a:pt x="1896630" y="762"/>
                </a:lnTo>
                <a:lnTo>
                  <a:pt x="1894776" y="0"/>
                </a:lnTo>
                <a:lnTo>
                  <a:pt x="1890445" y="0"/>
                </a:lnTo>
                <a:lnTo>
                  <a:pt x="1888591" y="762"/>
                </a:lnTo>
                <a:lnTo>
                  <a:pt x="1885530" y="3835"/>
                </a:lnTo>
                <a:lnTo>
                  <a:pt x="1884756" y="5676"/>
                </a:lnTo>
                <a:lnTo>
                  <a:pt x="1884756" y="10020"/>
                </a:lnTo>
                <a:lnTo>
                  <a:pt x="1885530" y="11874"/>
                </a:lnTo>
                <a:lnTo>
                  <a:pt x="1888591" y="14935"/>
                </a:lnTo>
                <a:lnTo>
                  <a:pt x="1890445" y="15709"/>
                </a:lnTo>
                <a:lnTo>
                  <a:pt x="1894776" y="15709"/>
                </a:lnTo>
                <a:lnTo>
                  <a:pt x="1896630" y="14935"/>
                </a:lnTo>
                <a:lnTo>
                  <a:pt x="1899704" y="11874"/>
                </a:lnTo>
                <a:lnTo>
                  <a:pt x="1900466" y="10020"/>
                </a:lnTo>
                <a:lnTo>
                  <a:pt x="1900466" y="5676"/>
                </a:lnTo>
                <a:close/>
              </a:path>
              <a:path w="7712075" h="1768475">
                <a:moveTo>
                  <a:pt x="1979002" y="1758264"/>
                </a:moveTo>
                <a:lnTo>
                  <a:pt x="1978228" y="1756410"/>
                </a:lnTo>
                <a:lnTo>
                  <a:pt x="1975167" y="1753336"/>
                </a:lnTo>
                <a:lnTo>
                  <a:pt x="1973313" y="1752574"/>
                </a:lnTo>
                <a:lnTo>
                  <a:pt x="1968969" y="1752574"/>
                </a:lnTo>
                <a:lnTo>
                  <a:pt x="1967128" y="1753336"/>
                </a:lnTo>
                <a:lnTo>
                  <a:pt x="1964055" y="1756410"/>
                </a:lnTo>
                <a:lnTo>
                  <a:pt x="1963293" y="1758264"/>
                </a:lnTo>
                <a:lnTo>
                  <a:pt x="1963293" y="1762594"/>
                </a:lnTo>
                <a:lnTo>
                  <a:pt x="1964055" y="1764449"/>
                </a:lnTo>
                <a:lnTo>
                  <a:pt x="1967128" y="1767509"/>
                </a:lnTo>
                <a:lnTo>
                  <a:pt x="1968969" y="1768284"/>
                </a:lnTo>
                <a:lnTo>
                  <a:pt x="1973313" y="1768284"/>
                </a:lnTo>
                <a:lnTo>
                  <a:pt x="1975167" y="1767509"/>
                </a:lnTo>
                <a:lnTo>
                  <a:pt x="1978228" y="1764449"/>
                </a:lnTo>
                <a:lnTo>
                  <a:pt x="1979002" y="1762594"/>
                </a:lnTo>
                <a:lnTo>
                  <a:pt x="1979002" y="1758264"/>
                </a:lnTo>
                <a:close/>
              </a:path>
              <a:path w="7712075" h="1768475">
                <a:moveTo>
                  <a:pt x="1979002" y="881976"/>
                </a:moveTo>
                <a:lnTo>
                  <a:pt x="1978228" y="880122"/>
                </a:lnTo>
                <a:lnTo>
                  <a:pt x="1975167" y="877049"/>
                </a:lnTo>
                <a:lnTo>
                  <a:pt x="1973313" y="876287"/>
                </a:lnTo>
                <a:lnTo>
                  <a:pt x="1968969" y="876287"/>
                </a:lnTo>
                <a:lnTo>
                  <a:pt x="1967128" y="877049"/>
                </a:lnTo>
                <a:lnTo>
                  <a:pt x="1964055" y="880122"/>
                </a:lnTo>
                <a:lnTo>
                  <a:pt x="1963293" y="881976"/>
                </a:lnTo>
                <a:lnTo>
                  <a:pt x="1963293" y="886307"/>
                </a:lnTo>
                <a:lnTo>
                  <a:pt x="1964055" y="888161"/>
                </a:lnTo>
                <a:lnTo>
                  <a:pt x="1967128" y="891222"/>
                </a:lnTo>
                <a:lnTo>
                  <a:pt x="1968969" y="891997"/>
                </a:lnTo>
                <a:lnTo>
                  <a:pt x="1973313" y="891997"/>
                </a:lnTo>
                <a:lnTo>
                  <a:pt x="1975167" y="891222"/>
                </a:lnTo>
                <a:lnTo>
                  <a:pt x="1978228" y="888161"/>
                </a:lnTo>
                <a:lnTo>
                  <a:pt x="1979002" y="886307"/>
                </a:lnTo>
                <a:lnTo>
                  <a:pt x="1979002" y="881976"/>
                </a:lnTo>
                <a:close/>
              </a:path>
              <a:path w="7712075" h="1768475">
                <a:moveTo>
                  <a:pt x="1979002" y="5676"/>
                </a:moveTo>
                <a:lnTo>
                  <a:pt x="1978228" y="3835"/>
                </a:lnTo>
                <a:lnTo>
                  <a:pt x="1975167" y="762"/>
                </a:lnTo>
                <a:lnTo>
                  <a:pt x="1973313" y="0"/>
                </a:lnTo>
                <a:lnTo>
                  <a:pt x="1968969" y="0"/>
                </a:lnTo>
                <a:lnTo>
                  <a:pt x="1967128" y="762"/>
                </a:lnTo>
                <a:lnTo>
                  <a:pt x="1964055" y="3835"/>
                </a:lnTo>
                <a:lnTo>
                  <a:pt x="1963293" y="5676"/>
                </a:lnTo>
                <a:lnTo>
                  <a:pt x="1963293" y="10020"/>
                </a:lnTo>
                <a:lnTo>
                  <a:pt x="1964055" y="11874"/>
                </a:lnTo>
                <a:lnTo>
                  <a:pt x="1967128" y="14935"/>
                </a:lnTo>
                <a:lnTo>
                  <a:pt x="1968969" y="15709"/>
                </a:lnTo>
                <a:lnTo>
                  <a:pt x="1973313" y="15709"/>
                </a:lnTo>
                <a:lnTo>
                  <a:pt x="1975167" y="14935"/>
                </a:lnTo>
                <a:lnTo>
                  <a:pt x="1978228" y="11874"/>
                </a:lnTo>
                <a:lnTo>
                  <a:pt x="1979002" y="10020"/>
                </a:lnTo>
                <a:lnTo>
                  <a:pt x="1979002" y="5676"/>
                </a:lnTo>
                <a:close/>
              </a:path>
              <a:path w="7712075" h="1768475">
                <a:moveTo>
                  <a:pt x="2057527" y="1758264"/>
                </a:moveTo>
                <a:lnTo>
                  <a:pt x="2056765" y="1756410"/>
                </a:lnTo>
                <a:lnTo>
                  <a:pt x="2053691" y="1753336"/>
                </a:lnTo>
                <a:lnTo>
                  <a:pt x="2051850" y="1752574"/>
                </a:lnTo>
                <a:lnTo>
                  <a:pt x="2047506" y="1752574"/>
                </a:lnTo>
                <a:lnTo>
                  <a:pt x="2045652" y="1753336"/>
                </a:lnTo>
                <a:lnTo>
                  <a:pt x="2042591" y="1756410"/>
                </a:lnTo>
                <a:lnTo>
                  <a:pt x="2041817" y="1758264"/>
                </a:lnTo>
                <a:lnTo>
                  <a:pt x="2041817" y="1762594"/>
                </a:lnTo>
                <a:lnTo>
                  <a:pt x="2042591" y="1764449"/>
                </a:lnTo>
                <a:lnTo>
                  <a:pt x="2045652" y="1767509"/>
                </a:lnTo>
                <a:lnTo>
                  <a:pt x="2047506" y="1768284"/>
                </a:lnTo>
                <a:lnTo>
                  <a:pt x="2051850" y="1768284"/>
                </a:lnTo>
                <a:lnTo>
                  <a:pt x="2053691" y="1767509"/>
                </a:lnTo>
                <a:lnTo>
                  <a:pt x="2056765" y="1764449"/>
                </a:lnTo>
                <a:lnTo>
                  <a:pt x="2057527" y="1762594"/>
                </a:lnTo>
                <a:lnTo>
                  <a:pt x="2057527" y="1758264"/>
                </a:lnTo>
                <a:close/>
              </a:path>
              <a:path w="7712075" h="1768475">
                <a:moveTo>
                  <a:pt x="2057527" y="881976"/>
                </a:moveTo>
                <a:lnTo>
                  <a:pt x="2056765" y="880122"/>
                </a:lnTo>
                <a:lnTo>
                  <a:pt x="2053691" y="877049"/>
                </a:lnTo>
                <a:lnTo>
                  <a:pt x="2051850" y="876287"/>
                </a:lnTo>
                <a:lnTo>
                  <a:pt x="2047506" y="876287"/>
                </a:lnTo>
                <a:lnTo>
                  <a:pt x="2045652" y="877049"/>
                </a:lnTo>
                <a:lnTo>
                  <a:pt x="2042591" y="880122"/>
                </a:lnTo>
                <a:lnTo>
                  <a:pt x="2041817" y="881976"/>
                </a:lnTo>
                <a:lnTo>
                  <a:pt x="2041817" y="886307"/>
                </a:lnTo>
                <a:lnTo>
                  <a:pt x="2042591" y="888161"/>
                </a:lnTo>
                <a:lnTo>
                  <a:pt x="2045652" y="891222"/>
                </a:lnTo>
                <a:lnTo>
                  <a:pt x="2047506" y="891997"/>
                </a:lnTo>
                <a:lnTo>
                  <a:pt x="2051850" y="891997"/>
                </a:lnTo>
                <a:lnTo>
                  <a:pt x="2053691" y="891222"/>
                </a:lnTo>
                <a:lnTo>
                  <a:pt x="2056765" y="888161"/>
                </a:lnTo>
                <a:lnTo>
                  <a:pt x="2057527" y="886307"/>
                </a:lnTo>
                <a:lnTo>
                  <a:pt x="2057527" y="881976"/>
                </a:lnTo>
                <a:close/>
              </a:path>
              <a:path w="7712075" h="1768475">
                <a:moveTo>
                  <a:pt x="2057527" y="5676"/>
                </a:moveTo>
                <a:lnTo>
                  <a:pt x="2056765" y="3835"/>
                </a:lnTo>
                <a:lnTo>
                  <a:pt x="2053691" y="762"/>
                </a:lnTo>
                <a:lnTo>
                  <a:pt x="2051850" y="0"/>
                </a:lnTo>
                <a:lnTo>
                  <a:pt x="2047506" y="0"/>
                </a:lnTo>
                <a:lnTo>
                  <a:pt x="2045652" y="762"/>
                </a:lnTo>
                <a:lnTo>
                  <a:pt x="2042591" y="3835"/>
                </a:lnTo>
                <a:lnTo>
                  <a:pt x="2041817" y="5676"/>
                </a:lnTo>
                <a:lnTo>
                  <a:pt x="2041817" y="10020"/>
                </a:lnTo>
                <a:lnTo>
                  <a:pt x="2042591" y="11874"/>
                </a:lnTo>
                <a:lnTo>
                  <a:pt x="2045652" y="14935"/>
                </a:lnTo>
                <a:lnTo>
                  <a:pt x="2047506" y="15709"/>
                </a:lnTo>
                <a:lnTo>
                  <a:pt x="2051850" y="15709"/>
                </a:lnTo>
                <a:lnTo>
                  <a:pt x="2053691" y="14935"/>
                </a:lnTo>
                <a:lnTo>
                  <a:pt x="2056765" y="11874"/>
                </a:lnTo>
                <a:lnTo>
                  <a:pt x="2057527" y="10020"/>
                </a:lnTo>
                <a:lnTo>
                  <a:pt x="2057527" y="5676"/>
                </a:lnTo>
                <a:close/>
              </a:path>
              <a:path w="7712075" h="1768475">
                <a:moveTo>
                  <a:pt x="2136063" y="1758264"/>
                </a:moveTo>
                <a:lnTo>
                  <a:pt x="2135289" y="1756410"/>
                </a:lnTo>
                <a:lnTo>
                  <a:pt x="2132228" y="1753336"/>
                </a:lnTo>
                <a:lnTo>
                  <a:pt x="2130374" y="1752574"/>
                </a:lnTo>
                <a:lnTo>
                  <a:pt x="2126043" y="1752574"/>
                </a:lnTo>
                <a:lnTo>
                  <a:pt x="2124189" y="1753336"/>
                </a:lnTo>
                <a:lnTo>
                  <a:pt x="2121116" y="1756410"/>
                </a:lnTo>
                <a:lnTo>
                  <a:pt x="2120354" y="1758264"/>
                </a:lnTo>
                <a:lnTo>
                  <a:pt x="2120354" y="1762594"/>
                </a:lnTo>
                <a:lnTo>
                  <a:pt x="2121116" y="1764449"/>
                </a:lnTo>
                <a:lnTo>
                  <a:pt x="2124189" y="1767509"/>
                </a:lnTo>
                <a:lnTo>
                  <a:pt x="2126043" y="1768284"/>
                </a:lnTo>
                <a:lnTo>
                  <a:pt x="2130374" y="1768284"/>
                </a:lnTo>
                <a:lnTo>
                  <a:pt x="2132228" y="1767509"/>
                </a:lnTo>
                <a:lnTo>
                  <a:pt x="2135289" y="1764449"/>
                </a:lnTo>
                <a:lnTo>
                  <a:pt x="2136063" y="1762594"/>
                </a:lnTo>
                <a:lnTo>
                  <a:pt x="2136063" y="1758264"/>
                </a:lnTo>
                <a:close/>
              </a:path>
              <a:path w="7712075" h="1768475">
                <a:moveTo>
                  <a:pt x="2136063" y="881976"/>
                </a:moveTo>
                <a:lnTo>
                  <a:pt x="2135289" y="880122"/>
                </a:lnTo>
                <a:lnTo>
                  <a:pt x="2132228" y="877049"/>
                </a:lnTo>
                <a:lnTo>
                  <a:pt x="2130374" y="876287"/>
                </a:lnTo>
                <a:lnTo>
                  <a:pt x="2126043" y="876287"/>
                </a:lnTo>
                <a:lnTo>
                  <a:pt x="2124189" y="877049"/>
                </a:lnTo>
                <a:lnTo>
                  <a:pt x="2121116" y="880122"/>
                </a:lnTo>
                <a:lnTo>
                  <a:pt x="2120354" y="881976"/>
                </a:lnTo>
                <a:lnTo>
                  <a:pt x="2120354" y="886307"/>
                </a:lnTo>
                <a:lnTo>
                  <a:pt x="2121116" y="888161"/>
                </a:lnTo>
                <a:lnTo>
                  <a:pt x="2124189" y="891222"/>
                </a:lnTo>
                <a:lnTo>
                  <a:pt x="2126043" y="891997"/>
                </a:lnTo>
                <a:lnTo>
                  <a:pt x="2130374" y="891997"/>
                </a:lnTo>
                <a:lnTo>
                  <a:pt x="2132228" y="891222"/>
                </a:lnTo>
                <a:lnTo>
                  <a:pt x="2135289" y="888161"/>
                </a:lnTo>
                <a:lnTo>
                  <a:pt x="2136063" y="886307"/>
                </a:lnTo>
                <a:lnTo>
                  <a:pt x="2136063" y="881976"/>
                </a:lnTo>
                <a:close/>
              </a:path>
              <a:path w="7712075" h="1768475">
                <a:moveTo>
                  <a:pt x="2136063" y="5676"/>
                </a:moveTo>
                <a:lnTo>
                  <a:pt x="2135289" y="3835"/>
                </a:lnTo>
                <a:lnTo>
                  <a:pt x="2132228" y="762"/>
                </a:lnTo>
                <a:lnTo>
                  <a:pt x="2130374" y="0"/>
                </a:lnTo>
                <a:lnTo>
                  <a:pt x="2126043" y="0"/>
                </a:lnTo>
                <a:lnTo>
                  <a:pt x="2124189" y="762"/>
                </a:lnTo>
                <a:lnTo>
                  <a:pt x="2121116" y="3835"/>
                </a:lnTo>
                <a:lnTo>
                  <a:pt x="2120354" y="5676"/>
                </a:lnTo>
                <a:lnTo>
                  <a:pt x="2120354" y="10020"/>
                </a:lnTo>
                <a:lnTo>
                  <a:pt x="2121116" y="11874"/>
                </a:lnTo>
                <a:lnTo>
                  <a:pt x="2124189" y="14935"/>
                </a:lnTo>
                <a:lnTo>
                  <a:pt x="2126043" y="15709"/>
                </a:lnTo>
                <a:lnTo>
                  <a:pt x="2130374" y="15709"/>
                </a:lnTo>
                <a:lnTo>
                  <a:pt x="2132228" y="14935"/>
                </a:lnTo>
                <a:lnTo>
                  <a:pt x="2135289" y="11874"/>
                </a:lnTo>
                <a:lnTo>
                  <a:pt x="2136063" y="10020"/>
                </a:lnTo>
                <a:lnTo>
                  <a:pt x="2136063" y="5676"/>
                </a:lnTo>
                <a:close/>
              </a:path>
              <a:path w="7712075" h="1768475">
                <a:moveTo>
                  <a:pt x="2214588" y="1758264"/>
                </a:moveTo>
                <a:lnTo>
                  <a:pt x="2213826" y="1756410"/>
                </a:lnTo>
                <a:lnTo>
                  <a:pt x="2210765" y="1753336"/>
                </a:lnTo>
                <a:lnTo>
                  <a:pt x="2208911" y="1752574"/>
                </a:lnTo>
                <a:lnTo>
                  <a:pt x="2204567" y="1752574"/>
                </a:lnTo>
                <a:lnTo>
                  <a:pt x="2202713" y="1753336"/>
                </a:lnTo>
                <a:lnTo>
                  <a:pt x="2199652" y="1756410"/>
                </a:lnTo>
                <a:lnTo>
                  <a:pt x="2198890" y="1758264"/>
                </a:lnTo>
                <a:lnTo>
                  <a:pt x="2198890" y="1762594"/>
                </a:lnTo>
                <a:lnTo>
                  <a:pt x="2199652" y="1764449"/>
                </a:lnTo>
                <a:lnTo>
                  <a:pt x="2202713" y="1767509"/>
                </a:lnTo>
                <a:lnTo>
                  <a:pt x="2204567" y="1768284"/>
                </a:lnTo>
                <a:lnTo>
                  <a:pt x="2208911" y="1768284"/>
                </a:lnTo>
                <a:lnTo>
                  <a:pt x="2210765" y="1767509"/>
                </a:lnTo>
                <a:lnTo>
                  <a:pt x="2213826" y="1764449"/>
                </a:lnTo>
                <a:lnTo>
                  <a:pt x="2214588" y="1762594"/>
                </a:lnTo>
                <a:lnTo>
                  <a:pt x="2214588" y="1758264"/>
                </a:lnTo>
                <a:close/>
              </a:path>
              <a:path w="7712075" h="1768475">
                <a:moveTo>
                  <a:pt x="2214588" y="881976"/>
                </a:moveTo>
                <a:lnTo>
                  <a:pt x="2213826" y="880122"/>
                </a:lnTo>
                <a:lnTo>
                  <a:pt x="2210765" y="877049"/>
                </a:lnTo>
                <a:lnTo>
                  <a:pt x="2208911" y="876287"/>
                </a:lnTo>
                <a:lnTo>
                  <a:pt x="2204567" y="876287"/>
                </a:lnTo>
                <a:lnTo>
                  <a:pt x="2202713" y="877049"/>
                </a:lnTo>
                <a:lnTo>
                  <a:pt x="2199652" y="880122"/>
                </a:lnTo>
                <a:lnTo>
                  <a:pt x="2198890" y="881976"/>
                </a:lnTo>
                <a:lnTo>
                  <a:pt x="2198890" y="886307"/>
                </a:lnTo>
                <a:lnTo>
                  <a:pt x="2199652" y="888161"/>
                </a:lnTo>
                <a:lnTo>
                  <a:pt x="2202713" y="891222"/>
                </a:lnTo>
                <a:lnTo>
                  <a:pt x="2204567" y="891997"/>
                </a:lnTo>
                <a:lnTo>
                  <a:pt x="2208911" y="891997"/>
                </a:lnTo>
                <a:lnTo>
                  <a:pt x="2210765" y="891222"/>
                </a:lnTo>
                <a:lnTo>
                  <a:pt x="2213826" y="888161"/>
                </a:lnTo>
                <a:lnTo>
                  <a:pt x="2214588" y="886307"/>
                </a:lnTo>
                <a:lnTo>
                  <a:pt x="2214588" y="881976"/>
                </a:lnTo>
                <a:close/>
              </a:path>
              <a:path w="7712075" h="1768475">
                <a:moveTo>
                  <a:pt x="2214588" y="5676"/>
                </a:moveTo>
                <a:lnTo>
                  <a:pt x="2213826" y="3835"/>
                </a:lnTo>
                <a:lnTo>
                  <a:pt x="2210765" y="762"/>
                </a:lnTo>
                <a:lnTo>
                  <a:pt x="2208911" y="0"/>
                </a:lnTo>
                <a:lnTo>
                  <a:pt x="2204567" y="0"/>
                </a:lnTo>
                <a:lnTo>
                  <a:pt x="2202713" y="762"/>
                </a:lnTo>
                <a:lnTo>
                  <a:pt x="2199652" y="3835"/>
                </a:lnTo>
                <a:lnTo>
                  <a:pt x="2198890" y="5676"/>
                </a:lnTo>
                <a:lnTo>
                  <a:pt x="2198890" y="10020"/>
                </a:lnTo>
                <a:lnTo>
                  <a:pt x="2199652" y="11874"/>
                </a:lnTo>
                <a:lnTo>
                  <a:pt x="2202713" y="14935"/>
                </a:lnTo>
                <a:lnTo>
                  <a:pt x="2204567" y="15709"/>
                </a:lnTo>
                <a:lnTo>
                  <a:pt x="2208911" y="15709"/>
                </a:lnTo>
                <a:lnTo>
                  <a:pt x="2210765" y="14935"/>
                </a:lnTo>
                <a:lnTo>
                  <a:pt x="2213826" y="11874"/>
                </a:lnTo>
                <a:lnTo>
                  <a:pt x="2214588" y="10020"/>
                </a:lnTo>
                <a:lnTo>
                  <a:pt x="2214588" y="5676"/>
                </a:lnTo>
                <a:close/>
              </a:path>
              <a:path w="7712075" h="1768475">
                <a:moveTo>
                  <a:pt x="2293124" y="1758264"/>
                </a:moveTo>
                <a:lnTo>
                  <a:pt x="2292362" y="1756410"/>
                </a:lnTo>
                <a:lnTo>
                  <a:pt x="2289289" y="1753336"/>
                </a:lnTo>
                <a:lnTo>
                  <a:pt x="2287435" y="1752574"/>
                </a:lnTo>
                <a:lnTo>
                  <a:pt x="2283104" y="1752574"/>
                </a:lnTo>
                <a:lnTo>
                  <a:pt x="2281250" y="1753336"/>
                </a:lnTo>
                <a:lnTo>
                  <a:pt x="2278189" y="1756410"/>
                </a:lnTo>
                <a:lnTo>
                  <a:pt x="2277414" y="1758264"/>
                </a:lnTo>
                <a:lnTo>
                  <a:pt x="2277414" y="1762594"/>
                </a:lnTo>
                <a:lnTo>
                  <a:pt x="2278189" y="1764449"/>
                </a:lnTo>
                <a:lnTo>
                  <a:pt x="2281250" y="1767509"/>
                </a:lnTo>
                <a:lnTo>
                  <a:pt x="2283104" y="1768284"/>
                </a:lnTo>
                <a:lnTo>
                  <a:pt x="2287435" y="1768284"/>
                </a:lnTo>
                <a:lnTo>
                  <a:pt x="2289289" y="1767509"/>
                </a:lnTo>
                <a:lnTo>
                  <a:pt x="2292362" y="1764449"/>
                </a:lnTo>
                <a:lnTo>
                  <a:pt x="2293124" y="1762594"/>
                </a:lnTo>
                <a:lnTo>
                  <a:pt x="2293124" y="1758264"/>
                </a:lnTo>
                <a:close/>
              </a:path>
              <a:path w="7712075" h="1768475">
                <a:moveTo>
                  <a:pt x="2293124" y="881976"/>
                </a:moveTo>
                <a:lnTo>
                  <a:pt x="2292362" y="880122"/>
                </a:lnTo>
                <a:lnTo>
                  <a:pt x="2289289" y="877049"/>
                </a:lnTo>
                <a:lnTo>
                  <a:pt x="2287435" y="876287"/>
                </a:lnTo>
                <a:lnTo>
                  <a:pt x="2283104" y="876287"/>
                </a:lnTo>
                <a:lnTo>
                  <a:pt x="2281250" y="877049"/>
                </a:lnTo>
                <a:lnTo>
                  <a:pt x="2278189" y="880122"/>
                </a:lnTo>
                <a:lnTo>
                  <a:pt x="2277414" y="881976"/>
                </a:lnTo>
                <a:lnTo>
                  <a:pt x="2277414" y="886307"/>
                </a:lnTo>
                <a:lnTo>
                  <a:pt x="2278189" y="888161"/>
                </a:lnTo>
                <a:lnTo>
                  <a:pt x="2281250" y="891222"/>
                </a:lnTo>
                <a:lnTo>
                  <a:pt x="2283104" y="891997"/>
                </a:lnTo>
                <a:lnTo>
                  <a:pt x="2287435" y="891997"/>
                </a:lnTo>
                <a:lnTo>
                  <a:pt x="2289289" y="891222"/>
                </a:lnTo>
                <a:lnTo>
                  <a:pt x="2292362" y="888161"/>
                </a:lnTo>
                <a:lnTo>
                  <a:pt x="2293124" y="886307"/>
                </a:lnTo>
                <a:lnTo>
                  <a:pt x="2293124" y="881976"/>
                </a:lnTo>
                <a:close/>
              </a:path>
              <a:path w="7712075" h="1768475">
                <a:moveTo>
                  <a:pt x="2293124" y="5676"/>
                </a:moveTo>
                <a:lnTo>
                  <a:pt x="2292362" y="3835"/>
                </a:lnTo>
                <a:lnTo>
                  <a:pt x="2289289" y="762"/>
                </a:lnTo>
                <a:lnTo>
                  <a:pt x="2287435" y="0"/>
                </a:lnTo>
                <a:lnTo>
                  <a:pt x="2283104" y="0"/>
                </a:lnTo>
                <a:lnTo>
                  <a:pt x="2281250" y="762"/>
                </a:lnTo>
                <a:lnTo>
                  <a:pt x="2278189" y="3835"/>
                </a:lnTo>
                <a:lnTo>
                  <a:pt x="2277414" y="5676"/>
                </a:lnTo>
                <a:lnTo>
                  <a:pt x="2277414" y="10020"/>
                </a:lnTo>
                <a:lnTo>
                  <a:pt x="2278189" y="11874"/>
                </a:lnTo>
                <a:lnTo>
                  <a:pt x="2281250" y="14935"/>
                </a:lnTo>
                <a:lnTo>
                  <a:pt x="2283104" y="15709"/>
                </a:lnTo>
                <a:lnTo>
                  <a:pt x="2287435" y="15709"/>
                </a:lnTo>
                <a:lnTo>
                  <a:pt x="2289289" y="14935"/>
                </a:lnTo>
                <a:lnTo>
                  <a:pt x="2292362" y="11874"/>
                </a:lnTo>
                <a:lnTo>
                  <a:pt x="2293124" y="10020"/>
                </a:lnTo>
                <a:lnTo>
                  <a:pt x="2293124" y="5676"/>
                </a:lnTo>
                <a:close/>
              </a:path>
              <a:path w="7712075" h="1768475">
                <a:moveTo>
                  <a:pt x="2371661" y="1758264"/>
                </a:moveTo>
                <a:lnTo>
                  <a:pt x="2370886" y="1756410"/>
                </a:lnTo>
                <a:lnTo>
                  <a:pt x="2367826" y="1753336"/>
                </a:lnTo>
                <a:lnTo>
                  <a:pt x="2365972" y="1752574"/>
                </a:lnTo>
                <a:lnTo>
                  <a:pt x="2361628" y="1752574"/>
                </a:lnTo>
                <a:lnTo>
                  <a:pt x="2359787" y="1753336"/>
                </a:lnTo>
                <a:lnTo>
                  <a:pt x="2356713" y="1756410"/>
                </a:lnTo>
                <a:lnTo>
                  <a:pt x="2355951" y="1758264"/>
                </a:lnTo>
                <a:lnTo>
                  <a:pt x="2355951" y="1762594"/>
                </a:lnTo>
                <a:lnTo>
                  <a:pt x="2356713" y="1764449"/>
                </a:lnTo>
                <a:lnTo>
                  <a:pt x="2359787" y="1767509"/>
                </a:lnTo>
                <a:lnTo>
                  <a:pt x="2361628" y="1768284"/>
                </a:lnTo>
                <a:lnTo>
                  <a:pt x="2365972" y="1768284"/>
                </a:lnTo>
                <a:lnTo>
                  <a:pt x="2367826" y="1767509"/>
                </a:lnTo>
                <a:lnTo>
                  <a:pt x="2370886" y="1764449"/>
                </a:lnTo>
                <a:lnTo>
                  <a:pt x="2371661" y="1762594"/>
                </a:lnTo>
                <a:lnTo>
                  <a:pt x="2371661" y="1758264"/>
                </a:lnTo>
                <a:close/>
              </a:path>
              <a:path w="7712075" h="1768475">
                <a:moveTo>
                  <a:pt x="2371661" y="881976"/>
                </a:moveTo>
                <a:lnTo>
                  <a:pt x="2370886" y="880122"/>
                </a:lnTo>
                <a:lnTo>
                  <a:pt x="2367826" y="877049"/>
                </a:lnTo>
                <a:lnTo>
                  <a:pt x="2365972" y="876287"/>
                </a:lnTo>
                <a:lnTo>
                  <a:pt x="2361628" y="876287"/>
                </a:lnTo>
                <a:lnTo>
                  <a:pt x="2359787" y="877049"/>
                </a:lnTo>
                <a:lnTo>
                  <a:pt x="2356713" y="880122"/>
                </a:lnTo>
                <a:lnTo>
                  <a:pt x="2355951" y="881976"/>
                </a:lnTo>
                <a:lnTo>
                  <a:pt x="2355951" y="886307"/>
                </a:lnTo>
                <a:lnTo>
                  <a:pt x="2356713" y="888161"/>
                </a:lnTo>
                <a:lnTo>
                  <a:pt x="2359787" y="891222"/>
                </a:lnTo>
                <a:lnTo>
                  <a:pt x="2361628" y="891997"/>
                </a:lnTo>
                <a:lnTo>
                  <a:pt x="2365972" y="891997"/>
                </a:lnTo>
                <a:lnTo>
                  <a:pt x="2367826" y="891222"/>
                </a:lnTo>
                <a:lnTo>
                  <a:pt x="2370886" y="888161"/>
                </a:lnTo>
                <a:lnTo>
                  <a:pt x="2371661" y="886307"/>
                </a:lnTo>
                <a:lnTo>
                  <a:pt x="2371661" y="881976"/>
                </a:lnTo>
                <a:close/>
              </a:path>
              <a:path w="7712075" h="1768475">
                <a:moveTo>
                  <a:pt x="2371661" y="5676"/>
                </a:moveTo>
                <a:lnTo>
                  <a:pt x="2370886" y="3835"/>
                </a:lnTo>
                <a:lnTo>
                  <a:pt x="2367826" y="762"/>
                </a:lnTo>
                <a:lnTo>
                  <a:pt x="2365972" y="0"/>
                </a:lnTo>
                <a:lnTo>
                  <a:pt x="2361628" y="0"/>
                </a:lnTo>
                <a:lnTo>
                  <a:pt x="2359787" y="762"/>
                </a:lnTo>
                <a:lnTo>
                  <a:pt x="2356713" y="3835"/>
                </a:lnTo>
                <a:lnTo>
                  <a:pt x="2355951" y="5676"/>
                </a:lnTo>
                <a:lnTo>
                  <a:pt x="2355951" y="10020"/>
                </a:lnTo>
                <a:lnTo>
                  <a:pt x="2356713" y="11874"/>
                </a:lnTo>
                <a:lnTo>
                  <a:pt x="2359787" y="14935"/>
                </a:lnTo>
                <a:lnTo>
                  <a:pt x="2361628" y="15709"/>
                </a:lnTo>
                <a:lnTo>
                  <a:pt x="2365972" y="15709"/>
                </a:lnTo>
                <a:lnTo>
                  <a:pt x="2367826" y="14935"/>
                </a:lnTo>
                <a:lnTo>
                  <a:pt x="2370886" y="11874"/>
                </a:lnTo>
                <a:lnTo>
                  <a:pt x="2371661" y="10020"/>
                </a:lnTo>
                <a:lnTo>
                  <a:pt x="2371661" y="5676"/>
                </a:lnTo>
                <a:close/>
              </a:path>
              <a:path w="7712075" h="1768475">
                <a:moveTo>
                  <a:pt x="2450185" y="1758264"/>
                </a:moveTo>
                <a:lnTo>
                  <a:pt x="2449423" y="1756410"/>
                </a:lnTo>
                <a:lnTo>
                  <a:pt x="2446350" y="1753336"/>
                </a:lnTo>
                <a:lnTo>
                  <a:pt x="2444508" y="1752574"/>
                </a:lnTo>
                <a:lnTo>
                  <a:pt x="2440165" y="1752574"/>
                </a:lnTo>
                <a:lnTo>
                  <a:pt x="2438311" y="1753336"/>
                </a:lnTo>
                <a:lnTo>
                  <a:pt x="2435250" y="1756410"/>
                </a:lnTo>
                <a:lnTo>
                  <a:pt x="2434475" y="1758264"/>
                </a:lnTo>
                <a:lnTo>
                  <a:pt x="2434475" y="1762594"/>
                </a:lnTo>
                <a:lnTo>
                  <a:pt x="2435250" y="1764449"/>
                </a:lnTo>
                <a:lnTo>
                  <a:pt x="2438311" y="1767509"/>
                </a:lnTo>
                <a:lnTo>
                  <a:pt x="2440165" y="1768284"/>
                </a:lnTo>
                <a:lnTo>
                  <a:pt x="2444508" y="1768284"/>
                </a:lnTo>
                <a:lnTo>
                  <a:pt x="2446350" y="1767509"/>
                </a:lnTo>
                <a:lnTo>
                  <a:pt x="2449423" y="1764449"/>
                </a:lnTo>
                <a:lnTo>
                  <a:pt x="2450185" y="1762594"/>
                </a:lnTo>
                <a:lnTo>
                  <a:pt x="2450185" y="1758264"/>
                </a:lnTo>
                <a:close/>
              </a:path>
              <a:path w="7712075" h="1768475">
                <a:moveTo>
                  <a:pt x="2450185" y="881976"/>
                </a:moveTo>
                <a:lnTo>
                  <a:pt x="2449423" y="880122"/>
                </a:lnTo>
                <a:lnTo>
                  <a:pt x="2446350" y="877049"/>
                </a:lnTo>
                <a:lnTo>
                  <a:pt x="2444508" y="876287"/>
                </a:lnTo>
                <a:lnTo>
                  <a:pt x="2440165" y="876287"/>
                </a:lnTo>
                <a:lnTo>
                  <a:pt x="2438311" y="877049"/>
                </a:lnTo>
                <a:lnTo>
                  <a:pt x="2435250" y="880122"/>
                </a:lnTo>
                <a:lnTo>
                  <a:pt x="2434475" y="881976"/>
                </a:lnTo>
                <a:lnTo>
                  <a:pt x="2434475" y="886307"/>
                </a:lnTo>
                <a:lnTo>
                  <a:pt x="2435250" y="888161"/>
                </a:lnTo>
                <a:lnTo>
                  <a:pt x="2438311" y="891222"/>
                </a:lnTo>
                <a:lnTo>
                  <a:pt x="2440165" y="891997"/>
                </a:lnTo>
                <a:lnTo>
                  <a:pt x="2444508" y="891997"/>
                </a:lnTo>
                <a:lnTo>
                  <a:pt x="2446350" y="891222"/>
                </a:lnTo>
                <a:lnTo>
                  <a:pt x="2449423" y="888161"/>
                </a:lnTo>
                <a:lnTo>
                  <a:pt x="2450185" y="886307"/>
                </a:lnTo>
                <a:lnTo>
                  <a:pt x="2450185" y="881976"/>
                </a:lnTo>
                <a:close/>
              </a:path>
              <a:path w="7712075" h="1768475">
                <a:moveTo>
                  <a:pt x="2450185" y="5676"/>
                </a:moveTo>
                <a:lnTo>
                  <a:pt x="2449423" y="3835"/>
                </a:lnTo>
                <a:lnTo>
                  <a:pt x="2446350" y="762"/>
                </a:lnTo>
                <a:lnTo>
                  <a:pt x="2444508" y="0"/>
                </a:lnTo>
                <a:lnTo>
                  <a:pt x="2440165" y="0"/>
                </a:lnTo>
                <a:lnTo>
                  <a:pt x="2438311" y="762"/>
                </a:lnTo>
                <a:lnTo>
                  <a:pt x="2435250" y="3835"/>
                </a:lnTo>
                <a:lnTo>
                  <a:pt x="2434475" y="5676"/>
                </a:lnTo>
                <a:lnTo>
                  <a:pt x="2434475" y="10020"/>
                </a:lnTo>
                <a:lnTo>
                  <a:pt x="2435250" y="11874"/>
                </a:lnTo>
                <a:lnTo>
                  <a:pt x="2438311" y="14935"/>
                </a:lnTo>
                <a:lnTo>
                  <a:pt x="2440165" y="15709"/>
                </a:lnTo>
                <a:lnTo>
                  <a:pt x="2444508" y="15709"/>
                </a:lnTo>
                <a:lnTo>
                  <a:pt x="2446350" y="14935"/>
                </a:lnTo>
                <a:lnTo>
                  <a:pt x="2449423" y="11874"/>
                </a:lnTo>
                <a:lnTo>
                  <a:pt x="2450185" y="10020"/>
                </a:lnTo>
                <a:lnTo>
                  <a:pt x="2450185" y="5676"/>
                </a:lnTo>
                <a:close/>
              </a:path>
              <a:path w="7712075" h="1768475">
                <a:moveTo>
                  <a:pt x="2528722" y="1758264"/>
                </a:moveTo>
                <a:lnTo>
                  <a:pt x="2527947" y="1756410"/>
                </a:lnTo>
                <a:lnTo>
                  <a:pt x="2524887" y="1753336"/>
                </a:lnTo>
                <a:lnTo>
                  <a:pt x="2523032" y="1752574"/>
                </a:lnTo>
                <a:lnTo>
                  <a:pt x="2518702" y="1752574"/>
                </a:lnTo>
                <a:lnTo>
                  <a:pt x="2516848" y="1753336"/>
                </a:lnTo>
                <a:lnTo>
                  <a:pt x="2513774" y="1756410"/>
                </a:lnTo>
                <a:lnTo>
                  <a:pt x="2513012" y="1758264"/>
                </a:lnTo>
                <a:lnTo>
                  <a:pt x="2513012" y="1762594"/>
                </a:lnTo>
                <a:lnTo>
                  <a:pt x="2513774" y="1764449"/>
                </a:lnTo>
                <a:lnTo>
                  <a:pt x="2516848" y="1767509"/>
                </a:lnTo>
                <a:lnTo>
                  <a:pt x="2518702" y="1768284"/>
                </a:lnTo>
                <a:lnTo>
                  <a:pt x="2523032" y="1768284"/>
                </a:lnTo>
                <a:lnTo>
                  <a:pt x="2524887" y="1767509"/>
                </a:lnTo>
                <a:lnTo>
                  <a:pt x="2527947" y="1764449"/>
                </a:lnTo>
                <a:lnTo>
                  <a:pt x="2528722" y="1762594"/>
                </a:lnTo>
                <a:lnTo>
                  <a:pt x="2528722" y="1758264"/>
                </a:lnTo>
                <a:close/>
              </a:path>
              <a:path w="7712075" h="1768475">
                <a:moveTo>
                  <a:pt x="2528722" y="881976"/>
                </a:moveTo>
                <a:lnTo>
                  <a:pt x="2527947" y="880122"/>
                </a:lnTo>
                <a:lnTo>
                  <a:pt x="2524887" y="877049"/>
                </a:lnTo>
                <a:lnTo>
                  <a:pt x="2523032" y="876287"/>
                </a:lnTo>
                <a:lnTo>
                  <a:pt x="2518702" y="876287"/>
                </a:lnTo>
                <a:lnTo>
                  <a:pt x="2516848" y="877049"/>
                </a:lnTo>
                <a:lnTo>
                  <a:pt x="2513774" y="880122"/>
                </a:lnTo>
                <a:lnTo>
                  <a:pt x="2513012" y="881976"/>
                </a:lnTo>
                <a:lnTo>
                  <a:pt x="2513012" y="886307"/>
                </a:lnTo>
                <a:lnTo>
                  <a:pt x="2513774" y="888161"/>
                </a:lnTo>
                <a:lnTo>
                  <a:pt x="2516848" y="891222"/>
                </a:lnTo>
                <a:lnTo>
                  <a:pt x="2518702" y="891997"/>
                </a:lnTo>
                <a:lnTo>
                  <a:pt x="2523032" y="891997"/>
                </a:lnTo>
                <a:lnTo>
                  <a:pt x="2524887" y="891222"/>
                </a:lnTo>
                <a:lnTo>
                  <a:pt x="2527947" y="888161"/>
                </a:lnTo>
                <a:lnTo>
                  <a:pt x="2528722" y="886307"/>
                </a:lnTo>
                <a:lnTo>
                  <a:pt x="2528722" y="881976"/>
                </a:lnTo>
                <a:close/>
              </a:path>
              <a:path w="7712075" h="1768475">
                <a:moveTo>
                  <a:pt x="2528722" y="5676"/>
                </a:moveTo>
                <a:lnTo>
                  <a:pt x="2527947" y="3835"/>
                </a:lnTo>
                <a:lnTo>
                  <a:pt x="2524887" y="762"/>
                </a:lnTo>
                <a:lnTo>
                  <a:pt x="2523032" y="0"/>
                </a:lnTo>
                <a:lnTo>
                  <a:pt x="2518702" y="0"/>
                </a:lnTo>
                <a:lnTo>
                  <a:pt x="2516848" y="762"/>
                </a:lnTo>
                <a:lnTo>
                  <a:pt x="2513774" y="3835"/>
                </a:lnTo>
                <a:lnTo>
                  <a:pt x="2513012" y="5676"/>
                </a:lnTo>
                <a:lnTo>
                  <a:pt x="2513012" y="10020"/>
                </a:lnTo>
                <a:lnTo>
                  <a:pt x="2513774" y="11874"/>
                </a:lnTo>
                <a:lnTo>
                  <a:pt x="2516848" y="14935"/>
                </a:lnTo>
                <a:lnTo>
                  <a:pt x="2518702" y="15709"/>
                </a:lnTo>
                <a:lnTo>
                  <a:pt x="2523032" y="15709"/>
                </a:lnTo>
                <a:lnTo>
                  <a:pt x="2524887" y="14935"/>
                </a:lnTo>
                <a:lnTo>
                  <a:pt x="2527947" y="11874"/>
                </a:lnTo>
                <a:lnTo>
                  <a:pt x="2528722" y="10020"/>
                </a:lnTo>
                <a:lnTo>
                  <a:pt x="2528722" y="5676"/>
                </a:lnTo>
                <a:close/>
              </a:path>
              <a:path w="7712075" h="1768475">
                <a:moveTo>
                  <a:pt x="2607246" y="1758264"/>
                </a:moveTo>
                <a:lnTo>
                  <a:pt x="2606484" y="1756410"/>
                </a:lnTo>
                <a:lnTo>
                  <a:pt x="2603411" y="1753336"/>
                </a:lnTo>
                <a:lnTo>
                  <a:pt x="2601569" y="1752574"/>
                </a:lnTo>
                <a:lnTo>
                  <a:pt x="2597226" y="1752574"/>
                </a:lnTo>
                <a:lnTo>
                  <a:pt x="2595372" y="1753336"/>
                </a:lnTo>
                <a:lnTo>
                  <a:pt x="2592311" y="1756410"/>
                </a:lnTo>
                <a:lnTo>
                  <a:pt x="2591549" y="1758264"/>
                </a:lnTo>
                <a:lnTo>
                  <a:pt x="2591549" y="1762594"/>
                </a:lnTo>
                <a:lnTo>
                  <a:pt x="2592311" y="1764449"/>
                </a:lnTo>
                <a:lnTo>
                  <a:pt x="2595372" y="1767509"/>
                </a:lnTo>
                <a:lnTo>
                  <a:pt x="2597226" y="1768284"/>
                </a:lnTo>
                <a:lnTo>
                  <a:pt x="2601569" y="1768284"/>
                </a:lnTo>
                <a:lnTo>
                  <a:pt x="2603411" y="1767509"/>
                </a:lnTo>
                <a:lnTo>
                  <a:pt x="2606484" y="1764449"/>
                </a:lnTo>
                <a:lnTo>
                  <a:pt x="2607246" y="1762594"/>
                </a:lnTo>
                <a:lnTo>
                  <a:pt x="2607246" y="1758264"/>
                </a:lnTo>
                <a:close/>
              </a:path>
              <a:path w="7712075" h="1768475">
                <a:moveTo>
                  <a:pt x="2607246" y="881976"/>
                </a:moveTo>
                <a:lnTo>
                  <a:pt x="2606484" y="880122"/>
                </a:lnTo>
                <a:lnTo>
                  <a:pt x="2603411" y="877049"/>
                </a:lnTo>
                <a:lnTo>
                  <a:pt x="2601569" y="876287"/>
                </a:lnTo>
                <a:lnTo>
                  <a:pt x="2597226" y="876287"/>
                </a:lnTo>
                <a:lnTo>
                  <a:pt x="2595372" y="877049"/>
                </a:lnTo>
                <a:lnTo>
                  <a:pt x="2592311" y="880122"/>
                </a:lnTo>
                <a:lnTo>
                  <a:pt x="2591549" y="881976"/>
                </a:lnTo>
                <a:lnTo>
                  <a:pt x="2591549" y="886307"/>
                </a:lnTo>
                <a:lnTo>
                  <a:pt x="2592311" y="888161"/>
                </a:lnTo>
                <a:lnTo>
                  <a:pt x="2595372" y="891222"/>
                </a:lnTo>
                <a:lnTo>
                  <a:pt x="2597226" y="891997"/>
                </a:lnTo>
                <a:lnTo>
                  <a:pt x="2601569" y="891997"/>
                </a:lnTo>
                <a:lnTo>
                  <a:pt x="2603411" y="891222"/>
                </a:lnTo>
                <a:lnTo>
                  <a:pt x="2606484" y="888161"/>
                </a:lnTo>
                <a:lnTo>
                  <a:pt x="2607246" y="886307"/>
                </a:lnTo>
                <a:lnTo>
                  <a:pt x="2607246" y="881976"/>
                </a:lnTo>
                <a:close/>
              </a:path>
              <a:path w="7712075" h="1768475">
                <a:moveTo>
                  <a:pt x="2607246" y="5676"/>
                </a:moveTo>
                <a:lnTo>
                  <a:pt x="2606484" y="3835"/>
                </a:lnTo>
                <a:lnTo>
                  <a:pt x="2603411" y="762"/>
                </a:lnTo>
                <a:lnTo>
                  <a:pt x="2601569" y="0"/>
                </a:lnTo>
                <a:lnTo>
                  <a:pt x="2597226" y="0"/>
                </a:lnTo>
                <a:lnTo>
                  <a:pt x="2595372" y="762"/>
                </a:lnTo>
                <a:lnTo>
                  <a:pt x="2592311" y="3835"/>
                </a:lnTo>
                <a:lnTo>
                  <a:pt x="2591549" y="5676"/>
                </a:lnTo>
                <a:lnTo>
                  <a:pt x="2591549" y="10020"/>
                </a:lnTo>
                <a:lnTo>
                  <a:pt x="2592311" y="11874"/>
                </a:lnTo>
                <a:lnTo>
                  <a:pt x="2595372" y="14935"/>
                </a:lnTo>
                <a:lnTo>
                  <a:pt x="2597226" y="15709"/>
                </a:lnTo>
                <a:lnTo>
                  <a:pt x="2601569" y="15709"/>
                </a:lnTo>
                <a:lnTo>
                  <a:pt x="2603411" y="14935"/>
                </a:lnTo>
                <a:lnTo>
                  <a:pt x="2606484" y="11874"/>
                </a:lnTo>
                <a:lnTo>
                  <a:pt x="2607246" y="10020"/>
                </a:lnTo>
                <a:lnTo>
                  <a:pt x="2607246" y="5676"/>
                </a:lnTo>
                <a:close/>
              </a:path>
              <a:path w="7712075" h="1768475">
                <a:moveTo>
                  <a:pt x="2685783" y="1758264"/>
                </a:moveTo>
                <a:lnTo>
                  <a:pt x="2685021" y="1756410"/>
                </a:lnTo>
                <a:lnTo>
                  <a:pt x="2681948" y="1753336"/>
                </a:lnTo>
                <a:lnTo>
                  <a:pt x="2680093" y="1752574"/>
                </a:lnTo>
                <a:lnTo>
                  <a:pt x="2675763" y="1752574"/>
                </a:lnTo>
                <a:lnTo>
                  <a:pt x="2673908" y="1753336"/>
                </a:lnTo>
                <a:lnTo>
                  <a:pt x="2670848" y="1756410"/>
                </a:lnTo>
                <a:lnTo>
                  <a:pt x="2670073" y="1758264"/>
                </a:lnTo>
                <a:lnTo>
                  <a:pt x="2670073" y="1762594"/>
                </a:lnTo>
                <a:lnTo>
                  <a:pt x="2670848" y="1764449"/>
                </a:lnTo>
                <a:lnTo>
                  <a:pt x="2673908" y="1767509"/>
                </a:lnTo>
                <a:lnTo>
                  <a:pt x="2675763" y="1768284"/>
                </a:lnTo>
                <a:lnTo>
                  <a:pt x="2680093" y="1768284"/>
                </a:lnTo>
                <a:lnTo>
                  <a:pt x="2681948" y="1767509"/>
                </a:lnTo>
                <a:lnTo>
                  <a:pt x="2685021" y="1764449"/>
                </a:lnTo>
                <a:lnTo>
                  <a:pt x="2685783" y="1762594"/>
                </a:lnTo>
                <a:lnTo>
                  <a:pt x="2685783" y="1758264"/>
                </a:lnTo>
                <a:close/>
              </a:path>
              <a:path w="7712075" h="1768475">
                <a:moveTo>
                  <a:pt x="2685783" y="881976"/>
                </a:moveTo>
                <a:lnTo>
                  <a:pt x="2685021" y="880122"/>
                </a:lnTo>
                <a:lnTo>
                  <a:pt x="2681948" y="877049"/>
                </a:lnTo>
                <a:lnTo>
                  <a:pt x="2680093" y="876287"/>
                </a:lnTo>
                <a:lnTo>
                  <a:pt x="2675763" y="876287"/>
                </a:lnTo>
                <a:lnTo>
                  <a:pt x="2673908" y="877049"/>
                </a:lnTo>
                <a:lnTo>
                  <a:pt x="2670848" y="880122"/>
                </a:lnTo>
                <a:lnTo>
                  <a:pt x="2670073" y="881976"/>
                </a:lnTo>
                <a:lnTo>
                  <a:pt x="2670073" y="886307"/>
                </a:lnTo>
                <a:lnTo>
                  <a:pt x="2670848" y="888161"/>
                </a:lnTo>
                <a:lnTo>
                  <a:pt x="2673908" y="891222"/>
                </a:lnTo>
                <a:lnTo>
                  <a:pt x="2675763" y="891997"/>
                </a:lnTo>
                <a:lnTo>
                  <a:pt x="2680093" y="891997"/>
                </a:lnTo>
                <a:lnTo>
                  <a:pt x="2681948" y="891222"/>
                </a:lnTo>
                <a:lnTo>
                  <a:pt x="2685021" y="888161"/>
                </a:lnTo>
                <a:lnTo>
                  <a:pt x="2685783" y="886307"/>
                </a:lnTo>
                <a:lnTo>
                  <a:pt x="2685783" y="881976"/>
                </a:lnTo>
                <a:close/>
              </a:path>
              <a:path w="7712075" h="1768475">
                <a:moveTo>
                  <a:pt x="2685783" y="5676"/>
                </a:moveTo>
                <a:lnTo>
                  <a:pt x="2685021" y="3835"/>
                </a:lnTo>
                <a:lnTo>
                  <a:pt x="2681948" y="762"/>
                </a:lnTo>
                <a:lnTo>
                  <a:pt x="2680093" y="0"/>
                </a:lnTo>
                <a:lnTo>
                  <a:pt x="2675763" y="0"/>
                </a:lnTo>
                <a:lnTo>
                  <a:pt x="2673908" y="762"/>
                </a:lnTo>
                <a:lnTo>
                  <a:pt x="2670848" y="3835"/>
                </a:lnTo>
                <a:lnTo>
                  <a:pt x="2670073" y="5676"/>
                </a:lnTo>
                <a:lnTo>
                  <a:pt x="2670073" y="10020"/>
                </a:lnTo>
                <a:lnTo>
                  <a:pt x="2670848" y="11874"/>
                </a:lnTo>
                <a:lnTo>
                  <a:pt x="2673908" y="14935"/>
                </a:lnTo>
                <a:lnTo>
                  <a:pt x="2675763" y="15709"/>
                </a:lnTo>
                <a:lnTo>
                  <a:pt x="2680093" y="15709"/>
                </a:lnTo>
                <a:lnTo>
                  <a:pt x="2681948" y="14935"/>
                </a:lnTo>
                <a:lnTo>
                  <a:pt x="2685021" y="11874"/>
                </a:lnTo>
                <a:lnTo>
                  <a:pt x="2685783" y="10020"/>
                </a:lnTo>
                <a:lnTo>
                  <a:pt x="2685783" y="5676"/>
                </a:lnTo>
                <a:close/>
              </a:path>
              <a:path w="7712075" h="1768475">
                <a:moveTo>
                  <a:pt x="2764320" y="1758264"/>
                </a:moveTo>
                <a:lnTo>
                  <a:pt x="2763545" y="1756410"/>
                </a:lnTo>
                <a:lnTo>
                  <a:pt x="2760484" y="1753336"/>
                </a:lnTo>
                <a:lnTo>
                  <a:pt x="2758630" y="1752574"/>
                </a:lnTo>
                <a:lnTo>
                  <a:pt x="2754287" y="1752574"/>
                </a:lnTo>
                <a:lnTo>
                  <a:pt x="2752445" y="1753336"/>
                </a:lnTo>
                <a:lnTo>
                  <a:pt x="2749372" y="1756410"/>
                </a:lnTo>
                <a:lnTo>
                  <a:pt x="2748610" y="1758264"/>
                </a:lnTo>
                <a:lnTo>
                  <a:pt x="2748610" y="1762594"/>
                </a:lnTo>
                <a:lnTo>
                  <a:pt x="2749372" y="1764449"/>
                </a:lnTo>
                <a:lnTo>
                  <a:pt x="2752445" y="1767509"/>
                </a:lnTo>
                <a:lnTo>
                  <a:pt x="2754287" y="1768284"/>
                </a:lnTo>
                <a:lnTo>
                  <a:pt x="2758630" y="1768284"/>
                </a:lnTo>
                <a:lnTo>
                  <a:pt x="2760484" y="1767509"/>
                </a:lnTo>
                <a:lnTo>
                  <a:pt x="2763545" y="1764449"/>
                </a:lnTo>
                <a:lnTo>
                  <a:pt x="2764320" y="1762594"/>
                </a:lnTo>
                <a:lnTo>
                  <a:pt x="2764320" y="1758264"/>
                </a:lnTo>
                <a:close/>
              </a:path>
              <a:path w="7712075" h="1768475">
                <a:moveTo>
                  <a:pt x="2764320" y="881976"/>
                </a:moveTo>
                <a:lnTo>
                  <a:pt x="2763545" y="880122"/>
                </a:lnTo>
                <a:lnTo>
                  <a:pt x="2760484" y="877049"/>
                </a:lnTo>
                <a:lnTo>
                  <a:pt x="2758630" y="876287"/>
                </a:lnTo>
                <a:lnTo>
                  <a:pt x="2754287" y="876287"/>
                </a:lnTo>
                <a:lnTo>
                  <a:pt x="2752445" y="877049"/>
                </a:lnTo>
                <a:lnTo>
                  <a:pt x="2749372" y="880122"/>
                </a:lnTo>
                <a:lnTo>
                  <a:pt x="2748610" y="881976"/>
                </a:lnTo>
                <a:lnTo>
                  <a:pt x="2748610" y="886307"/>
                </a:lnTo>
                <a:lnTo>
                  <a:pt x="2749372" y="888161"/>
                </a:lnTo>
                <a:lnTo>
                  <a:pt x="2752445" y="891222"/>
                </a:lnTo>
                <a:lnTo>
                  <a:pt x="2754287" y="891997"/>
                </a:lnTo>
                <a:lnTo>
                  <a:pt x="2758630" y="891997"/>
                </a:lnTo>
                <a:lnTo>
                  <a:pt x="2760484" y="891222"/>
                </a:lnTo>
                <a:lnTo>
                  <a:pt x="2763545" y="888161"/>
                </a:lnTo>
                <a:lnTo>
                  <a:pt x="2764320" y="886307"/>
                </a:lnTo>
                <a:lnTo>
                  <a:pt x="2764320" y="881976"/>
                </a:lnTo>
                <a:close/>
              </a:path>
              <a:path w="7712075" h="1768475">
                <a:moveTo>
                  <a:pt x="2764320" y="5676"/>
                </a:moveTo>
                <a:lnTo>
                  <a:pt x="2763545" y="3835"/>
                </a:lnTo>
                <a:lnTo>
                  <a:pt x="2760484" y="762"/>
                </a:lnTo>
                <a:lnTo>
                  <a:pt x="2758630" y="0"/>
                </a:lnTo>
                <a:lnTo>
                  <a:pt x="2754287" y="0"/>
                </a:lnTo>
                <a:lnTo>
                  <a:pt x="2752445" y="762"/>
                </a:lnTo>
                <a:lnTo>
                  <a:pt x="2749372" y="3835"/>
                </a:lnTo>
                <a:lnTo>
                  <a:pt x="2748610" y="5676"/>
                </a:lnTo>
                <a:lnTo>
                  <a:pt x="2748610" y="10020"/>
                </a:lnTo>
                <a:lnTo>
                  <a:pt x="2749372" y="11874"/>
                </a:lnTo>
                <a:lnTo>
                  <a:pt x="2752445" y="14935"/>
                </a:lnTo>
                <a:lnTo>
                  <a:pt x="2754287" y="15709"/>
                </a:lnTo>
                <a:lnTo>
                  <a:pt x="2758630" y="15709"/>
                </a:lnTo>
                <a:lnTo>
                  <a:pt x="2760484" y="14935"/>
                </a:lnTo>
                <a:lnTo>
                  <a:pt x="2763545" y="11874"/>
                </a:lnTo>
                <a:lnTo>
                  <a:pt x="2764320" y="10020"/>
                </a:lnTo>
                <a:lnTo>
                  <a:pt x="2764320" y="5676"/>
                </a:lnTo>
                <a:close/>
              </a:path>
              <a:path w="7712075" h="1768475">
                <a:moveTo>
                  <a:pt x="2842844" y="1758264"/>
                </a:moveTo>
                <a:lnTo>
                  <a:pt x="2842082" y="1756410"/>
                </a:lnTo>
                <a:lnTo>
                  <a:pt x="2839008" y="1753336"/>
                </a:lnTo>
                <a:lnTo>
                  <a:pt x="2837167" y="1752574"/>
                </a:lnTo>
                <a:lnTo>
                  <a:pt x="2832824" y="1752574"/>
                </a:lnTo>
                <a:lnTo>
                  <a:pt x="2830969" y="1753336"/>
                </a:lnTo>
                <a:lnTo>
                  <a:pt x="2827909" y="1756410"/>
                </a:lnTo>
                <a:lnTo>
                  <a:pt x="2827134" y="1758264"/>
                </a:lnTo>
                <a:lnTo>
                  <a:pt x="2827134" y="1762594"/>
                </a:lnTo>
                <a:lnTo>
                  <a:pt x="2827909" y="1764449"/>
                </a:lnTo>
                <a:lnTo>
                  <a:pt x="2830969" y="1767509"/>
                </a:lnTo>
                <a:lnTo>
                  <a:pt x="2832824" y="1768284"/>
                </a:lnTo>
                <a:lnTo>
                  <a:pt x="2837167" y="1768284"/>
                </a:lnTo>
                <a:lnTo>
                  <a:pt x="2839008" y="1767509"/>
                </a:lnTo>
                <a:lnTo>
                  <a:pt x="2842082" y="1764449"/>
                </a:lnTo>
                <a:lnTo>
                  <a:pt x="2842844" y="1762594"/>
                </a:lnTo>
                <a:lnTo>
                  <a:pt x="2842844" y="1758264"/>
                </a:lnTo>
                <a:close/>
              </a:path>
              <a:path w="7712075" h="1768475">
                <a:moveTo>
                  <a:pt x="2842844" y="881976"/>
                </a:moveTo>
                <a:lnTo>
                  <a:pt x="2842082" y="880122"/>
                </a:lnTo>
                <a:lnTo>
                  <a:pt x="2839008" y="877049"/>
                </a:lnTo>
                <a:lnTo>
                  <a:pt x="2837167" y="876287"/>
                </a:lnTo>
                <a:lnTo>
                  <a:pt x="2832824" y="876287"/>
                </a:lnTo>
                <a:lnTo>
                  <a:pt x="2830969" y="877049"/>
                </a:lnTo>
                <a:lnTo>
                  <a:pt x="2827909" y="880122"/>
                </a:lnTo>
                <a:lnTo>
                  <a:pt x="2827134" y="881976"/>
                </a:lnTo>
                <a:lnTo>
                  <a:pt x="2827134" y="886307"/>
                </a:lnTo>
                <a:lnTo>
                  <a:pt x="2827909" y="888161"/>
                </a:lnTo>
                <a:lnTo>
                  <a:pt x="2830969" y="891222"/>
                </a:lnTo>
                <a:lnTo>
                  <a:pt x="2832824" y="891997"/>
                </a:lnTo>
                <a:lnTo>
                  <a:pt x="2837167" y="891997"/>
                </a:lnTo>
                <a:lnTo>
                  <a:pt x="2839008" y="891222"/>
                </a:lnTo>
                <a:lnTo>
                  <a:pt x="2842082" y="888161"/>
                </a:lnTo>
                <a:lnTo>
                  <a:pt x="2842844" y="886307"/>
                </a:lnTo>
                <a:lnTo>
                  <a:pt x="2842844" y="881976"/>
                </a:lnTo>
                <a:close/>
              </a:path>
              <a:path w="7712075" h="1768475">
                <a:moveTo>
                  <a:pt x="2842844" y="5676"/>
                </a:moveTo>
                <a:lnTo>
                  <a:pt x="2842082" y="3835"/>
                </a:lnTo>
                <a:lnTo>
                  <a:pt x="2839008" y="762"/>
                </a:lnTo>
                <a:lnTo>
                  <a:pt x="2837167" y="0"/>
                </a:lnTo>
                <a:lnTo>
                  <a:pt x="2832824" y="0"/>
                </a:lnTo>
                <a:lnTo>
                  <a:pt x="2830969" y="762"/>
                </a:lnTo>
                <a:lnTo>
                  <a:pt x="2827909" y="3835"/>
                </a:lnTo>
                <a:lnTo>
                  <a:pt x="2827134" y="5676"/>
                </a:lnTo>
                <a:lnTo>
                  <a:pt x="2827134" y="10020"/>
                </a:lnTo>
                <a:lnTo>
                  <a:pt x="2827909" y="11874"/>
                </a:lnTo>
                <a:lnTo>
                  <a:pt x="2830969" y="14935"/>
                </a:lnTo>
                <a:lnTo>
                  <a:pt x="2832824" y="15709"/>
                </a:lnTo>
                <a:lnTo>
                  <a:pt x="2837167" y="15709"/>
                </a:lnTo>
                <a:lnTo>
                  <a:pt x="2839008" y="14935"/>
                </a:lnTo>
                <a:lnTo>
                  <a:pt x="2842082" y="11874"/>
                </a:lnTo>
                <a:lnTo>
                  <a:pt x="2842844" y="10020"/>
                </a:lnTo>
                <a:lnTo>
                  <a:pt x="2842844" y="5676"/>
                </a:lnTo>
                <a:close/>
              </a:path>
              <a:path w="7712075" h="1768475">
                <a:moveTo>
                  <a:pt x="2921381" y="1758264"/>
                </a:moveTo>
                <a:lnTo>
                  <a:pt x="2920606" y="1756410"/>
                </a:lnTo>
                <a:lnTo>
                  <a:pt x="2917545" y="1753336"/>
                </a:lnTo>
                <a:lnTo>
                  <a:pt x="2915691" y="1752574"/>
                </a:lnTo>
                <a:lnTo>
                  <a:pt x="2911360" y="1752574"/>
                </a:lnTo>
                <a:lnTo>
                  <a:pt x="2909506" y="1753336"/>
                </a:lnTo>
                <a:lnTo>
                  <a:pt x="2906433" y="1756410"/>
                </a:lnTo>
                <a:lnTo>
                  <a:pt x="2905671" y="1758264"/>
                </a:lnTo>
                <a:lnTo>
                  <a:pt x="2905671" y="1762594"/>
                </a:lnTo>
                <a:lnTo>
                  <a:pt x="2906433" y="1764449"/>
                </a:lnTo>
                <a:lnTo>
                  <a:pt x="2909506" y="1767509"/>
                </a:lnTo>
                <a:lnTo>
                  <a:pt x="2911360" y="1768284"/>
                </a:lnTo>
                <a:lnTo>
                  <a:pt x="2915691" y="1768284"/>
                </a:lnTo>
                <a:lnTo>
                  <a:pt x="2917545" y="1767509"/>
                </a:lnTo>
                <a:lnTo>
                  <a:pt x="2920606" y="1764449"/>
                </a:lnTo>
                <a:lnTo>
                  <a:pt x="2921381" y="1762594"/>
                </a:lnTo>
                <a:lnTo>
                  <a:pt x="2921381" y="1758264"/>
                </a:lnTo>
                <a:close/>
              </a:path>
              <a:path w="7712075" h="1768475">
                <a:moveTo>
                  <a:pt x="2921381" y="881976"/>
                </a:moveTo>
                <a:lnTo>
                  <a:pt x="2920606" y="880122"/>
                </a:lnTo>
                <a:lnTo>
                  <a:pt x="2917545" y="877049"/>
                </a:lnTo>
                <a:lnTo>
                  <a:pt x="2915691" y="876287"/>
                </a:lnTo>
                <a:lnTo>
                  <a:pt x="2911360" y="876287"/>
                </a:lnTo>
                <a:lnTo>
                  <a:pt x="2909506" y="877049"/>
                </a:lnTo>
                <a:lnTo>
                  <a:pt x="2906433" y="880122"/>
                </a:lnTo>
                <a:lnTo>
                  <a:pt x="2905671" y="881976"/>
                </a:lnTo>
                <a:lnTo>
                  <a:pt x="2905671" y="886307"/>
                </a:lnTo>
                <a:lnTo>
                  <a:pt x="2906433" y="888161"/>
                </a:lnTo>
                <a:lnTo>
                  <a:pt x="2909506" y="891222"/>
                </a:lnTo>
                <a:lnTo>
                  <a:pt x="2911360" y="891997"/>
                </a:lnTo>
                <a:lnTo>
                  <a:pt x="2915691" y="891997"/>
                </a:lnTo>
                <a:lnTo>
                  <a:pt x="2917545" y="891222"/>
                </a:lnTo>
                <a:lnTo>
                  <a:pt x="2920606" y="888161"/>
                </a:lnTo>
                <a:lnTo>
                  <a:pt x="2921381" y="886307"/>
                </a:lnTo>
                <a:lnTo>
                  <a:pt x="2921381" y="881976"/>
                </a:lnTo>
                <a:close/>
              </a:path>
              <a:path w="7712075" h="1768475">
                <a:moveTo>
                  <a:pt x="2921381" y="5676"/>
                </a:moveTo>
                <a:lnTo>
                  <a:pt x="2920606" y="3835"/>
                </a:lnTo>
                <a:lnTo>
                  <a:pt x="2917545" y="762"/>
                </a:lnTo>
                <a:lnTo>
                  <a:pt x="2915691" y="0"/>
                </a:lnTo>
                <a:lnTo>
                  <a:pt x="2911360" y="0"/>
                </a:lnTo>
                <a:lnTo>
                  <a:pt x="2909506" y="762"/>
                </a:lnTo>
                <a:lnTo>
                  <a:pt x="2906433" y="3835"/>
                </a:lnTo>
                <a:lnTo>
                  <a:pt x="2905671" y="5676"/>
                </a:lnTo>
                <a:lnTo>
                  <a:pt x="2905671" y="10020"/>
                </a:lnTo>
                <a:lnTo>
                  <a:pt x="2906433" y="11874"/>
                </a:lnTo>
                <a:lnTo>
                  <a:pt x="2909506" y="14935"/>
                </a:lnTo>
                <a:lnTo>
                  <a:pt x="2911360" y="15709"/>
                </a:lnTo>
                <a:lnTo>
                  <a:pt x="2915691" y="15709"/>
                </a:lnTo>
                <a:lnTo>
                  <a:pt x="2917545" y="14935"/>
                </a:lnTo>
                <a:lnTo>
                  <a:pt x="2920606" y="11874"/>
                </a:lnTo>
                <a:lnTo>
                  <a:pt x="2921381" y="10020"/>
                </a:lnTo>
                <a:lnTo>
                  <a:pt x="2921381" y="5676"/>
                </a:lnTo>
                <a:close/>
              </a:path>
              <a:path w="7712075" h="1768475">
                <a:moveTo>
                  <a:pt x="2999905" y="1758264"/>
                </a:moveTo>
                <a:lnTo>
                  <a:pt x="2999143" y="1756410"/>
                </a:lnTo>
                <a:lnTo>
                  <a:pt x="2996069" y="1753336"/>
                </a:lnTo>
                <a:lnTo>
                  <a:pt x="2994228" y="1752574"/>
                </a:lnTo>
                <a:lnTo>
                  <a:pt x="2989884" y="1752574"/>
                </a:lnTo>
                <a:lnTo>
                  <a:pt x="2988030" y="1753336"/>
                </a:lnTo>
                <a:lnTo>
                  <a:pt x="2984970" y="1756410"/>
                </a:lnTo>
                <a:lnTo>
                  <a:pt x="2984208" y="1758264"/>
                </a:lnTo>
                <a:lnTo>
                  <a:pt x="2984208" y="1762594"/>
                </a:lnTo>
                <a:lnTo>
                  <a:pt x="2984970" y="1764449"/>
                </a:lnTo>
                <a:lnTo>
                  <a:pt x="2988030" y="1767509"/>
                </a:lnTo>
                <a:lnTo>
                  <a:pt x="2989884" y="1768284"/>
                </a:lnTo>
                <a:lnTo>
                  <a:pt x="2994228" y="1768284"/>
                </a:lnTo>
                <a:lnTo>
                  <a:pt x="2996069" y="1767509"/>
                </a:lnTo>
                <a:lnTo>
                  <a:pt x="2999143" y="1764449"/>
                </a:lnTo>
                <a:lnTo>
                  <a:pt x="2999905" y="1762594"/>
                </a:lnTo>
                <a:lnTo>
                  <a:pt x="2999905" y="1758264"/>
                </a:lnTo>
                <a:close/>
              </a:path>
              <a:path w="7712075" h="1768475">
                <a:moveTo>
                  <a:pt x="2999905" y="881976"/>
                </a:moveTo>
                <a:lnTo>
                  <a:pt x="2999143" y="880122"/>
                </a:lnTo>
                <a:lnTo>
                  <a:pt x="2996069" y="877049"/>
                </a:lnTo>
                <a:lnTo>
                  <a:pt x="2994228" y="876287"/>
                </a:lnTo>
                <a:lnTo>
                  <a:pt x="2989884" y="876287"/>
                </a:lnTo>
                <a:lnTo>
                  <a:pt x="2988030" y="877049"/>
                </a:lnTo>
                <a:lnTo>
                  <a:pt x="2984970" y="880122"/>
                </a:lnTo>
                <a:lnTo>
                  <a:pt x="2984208" y="881976"/>
                </a:lnTo>
                <a:lnTo>
                  <a:pt x="2984208" y="886307"/>
                </a:lnTo>
                <a:lnTo>
                  <a:pt x="2984970" y="888161"/>
                </a:lnTo>
                <a:lnTo>
                  <a:pt x="2988030" y="891222"/>
                </a:lnTo>
                <a:lnTo>
                  <a:pt x="2989884" y="891997"/>
                </a:lnTo>
                <a:lnTo>
                  <a:pt x="2994228" y="891997"/>
                </a:lnTo>
                <a:lnTo>
                  <a:pt x="2996069" y="891222"/>
                </a:lnTo>
                <a:lnTo>
                  <a:pt x="2999143" y="888161"/>
                </a:lnTo>
                <a:lnTo>
                  <a:pt x="2999905" y="886307"/>
                </a:lnTo>
                <a:lnTo>
                  <a:pt x="2999905" y="881976"/>
                </a:lnTo>
                <a:close/>
              </a:path>
              <a:path w="7712075" h="1768475">
                <a:moveTo>
                  <a:pt x="2999905" y="5676"/>
                </a:moveTo>
                <a:lnTo>
                  <a:pt x="2999143" y="3835"/>
                </a:lnTo>
                <a:lnTo>
                  <a:pt x="2996069" y="762"/>
                </a:lnTo>
                <a:lnTo>
                  <a:pt x="2994228" y="0"/>
                </a:lnTo>
                <a:lnTo>
                  <a:pt x="2989884" y="0"/>
                </a:lnTo>
                <a:lnTo>
                  <a:pt x="2988030" y="762"/>
                </a:lnTo>
                <a:lnTo>
                  <a:pt x="2984970" y="3835"/>
                </a:lnTo>
                <a:lnTo>
                  <a:pt x="2984208" y="5676"/>
                </a:lnTo>
                <a:lnTo>
                  <a:pt x="2984208" y="10020"/>
                </a:lnTo>
                <a:lnTo>
                  <a:pt x="2984970" y="11874"/>
                </a:lnTo>
                <a:lnTo>
                  <a:pt x="2988030" y="14935"/>
                </a:lnTo>
                <a:lnTo>
                  <a:pt x="2989884" y="15709"/>
                </a:lnTo>
                <a:lnTo>
                  <a:pt x="2994228" y="15709"/>
                </a:lnTo>
                <a:lnTo>
                  <a:pt x="2996069" y="14935"/>
                </a:lnTo>
                <a:lnTo>
                  <a:pt x="2999143" y="11874"/>
                </a:lnTo>
                <a:lnTo>
                  <a:pt x="2999905" y="10020"/>
                </a:lnTo>
                <a:lnTo>
                  <a:pt x="2999905" y="5676"/>
                </a:lnTo>
                <a:close/>
              </a:path>
              <a:path w="7712075" h="1768475">
                <a:moveTo>
                  <a:pt x="3078442" y="1758264"/>
                </a:moveTo>
                <a:lnTo>
                  <a:pt x="3077680" y="1756410"/>
                </a:lnTo>
                <a:lnTo>
                  <a:pt x="3074606" y="1753336"/>
                </a:lnTo>
                <a:lnTo>
                  <a:pt x="3072752" y="1752574"/>
                </a:lnTo>
                <a:lnTo>
                  <a:pt x="3068421" y="1752574"/>
                </a:lnTo>
                <a:lnTo>
                  <a:pt x="3066567" y="1753336"/>
                </a:lnTo>
                <a:lnTo>
                  <a:pt x="3063506" y="1756410"/>
                </a:lnTo>
                <a:lnTo>
                  <a:pt x="3062732" y="1758264"/>
                </a:lnTo>
                <a:lnTo>
                  <a:pt x="3062732" y="1762594"/>
                </a:lnTo>
                <a:lnTo>
                  <a:pt x="3063506" y="1764449"/>
                </a:lnTo>
                <a:lnTo>
                  <a:pt x="3066567" y="1767509"/>
                </a:lnTo>
                <a:lnTo>
                  <a:pt x="3068421" y="1768284"/>
                </a:lnTo>
                <a:lnTo>
                  <a:pt x="3072752" y="1768284"/>
                </a:lnTo>
                <a:lnTo>
                  <a:pt x="3074606" y="1767509"/>
                </a:lnTo>
                <a:lnTo>
                  <a:pt x="3077680" y="1764449"/>
                </a:lnTo>
                <a:lnTo>
                  <a:pt x="3078442" y="1762594"/>
                </a:lnTo>
                <a:lnTo>
                  <a:pt x="3078442" y="1758264"/>
                </a:lnTo>
                <a:close/>
              </a:path>
              <a:path w="7712075" h="1768475">
                <a:moveTo>
                  <a:pt x="3078442" y="881976"/>
                </a:moveTo>
                <a:lnTo>
                  <a:pt x="3077680" y="880122"/>
                </a:lnTo>
                <a:lnTo>
                  <a:pt x="3074606" y="877049"/>
                </a:lnTo>
                <a:lnTo>
                  <a:pt x="3072752" y="876287"/>
                </a:lnTo>
                <a:lnTo>
                  <a:pt x="3068421" y="876287"/>
                </a:lnTo>
                <a:lnTo>
                  <a:pt x="3066567" y="877049"/>
                </a:lnTo>
                <a:lnTo>
                  <a:pt x="3063506" y="880122"/>
                </a:lnTo>
                <a:lnTo>
                  <a:pt x="3062732" y="881976"/>
                </a:lnTo>
                <a:lnTo>
                  <a:pt x="3062732" y="886307"/>
                </a:lnTo>
                <a:lnTo>
                  <a:pt x="3063506" y="888161"/>
                </a:lnTo>
                <a:lnTo>
                  <a:pt x="3066567" y="891222"/>
                </a:lnTo>
                <a:lnTo>
                  <a:pt x="3068421" y="891997"/>
                </a:lnTo>
                <a:lnTo>
                  <a:pt x="3072752" y="891997"/>
                </a:lnTo>
                <a:lnTo>
                  <a:pt x="3074606" y="891222"/>
                </a:lnTo>
                <a:lnTo>
                  <a:pt x="3077680" y="888161"/>
                </a:lnTo>
                <a:lnTo>
                  <a:pt x="3078442" y="886307"/>
                </a:lnTo>
                <a:lnTo>
                  <a:pt x="3078442" y="881976"/>
                </a:lnTo>
                <a:close/>
              </a:path>
              <a:path w="7712075" h="1768475">
                <a:moveTo>
                  <a:pt x="3078442" y="5676"/>
                </a:moveTo>
                <a:lnTo>
                  <a:pt x="3077680" y="3835"/>
                </a:lnTo>
                <a:lnTo>
                  <a:pt x="3074606" y="762"/>
                </a:lnTo>
                <a:lnTo>
                  <a:pt x="3072752" y="0"/>
                </a:lnTo>
                <a:lnTo>
                  <a:pt x="3068421" y="0"/>
                </a:lnTo>
                <a:lnTo>
                  <a:pt x="3066567" y="762"/>
                </a:lnTo>
                <a:lnTo>
                  <a:pt x="3063506" y="3835"/>
                </a:lnTo>
                <a:lnTo>
                  <a:pt x="3062732" y="5676"/>
                </a:lnTo>
                <a:lnTo>
                  <a:pt x="3062732" y="10020"/>
                </a:lnTo>
                <a:lnTo>
                  <a:pt x="3063506" y="11874"/>
                </a:lnTo>
                <a:lnTo>
                  <a:pt x="3066567" y="14935"/>
                </a:lnTo>
                <a:lnTo>
                  <a:pt x="3068421" y="15709"/>
                </a:lnTo>
                <a:lnTo>
                  <a:pt x="3072752" y="15709"/>
                </a:lnTo>
                <a:lnTo>
                  <a:pt x="3074606" y="14935"/>
                </a:lnTo>
                <a:lnTo>
                  <a:pt x="3077680" y="11874"/>
                </a:lnTo>
                <a:lnTo>
                  <a:pt x="3078442" y="10020"/>
                </a:lnTo>
                <a:lnTo>
                  <a:pt x="3078442" y="5676"/>
                </a:lnTo>
                <a:close/>
              </a:path>
              <a:path w="7712075" h="1768475">
                <a:moveTo>
                  <a:pt x="3156966" y="1758264"/>
                </a:moveTo>
                <a:lnTo>
                  <a:pt x="3156204" y="1756410"/>
                </a:lnTo>
                <a:lnTo>
                  <a:pt x="3153143" y="1753336"/>
                </a:lnTo>
                <a:lnTo>
                  <a:pt x="3151289" y="1752574"/>
                </a:lnTo>
                <a:lnTo>
                  <a:pt x="3146945" y="1752574"/>
                </a:lnTo>
                <a:lnTo>
                  <a:pt x="3145104" y="1753336"/>
                </a:lnTo>
                <a:lnTo>
                  <a:pt x="3142030" y="1756410"/>
                </a:lnTo>
                <a:lnTo>
                  <a:pt x="3141268" y="1758264"/>
                </a:lnTo>
                <a:lnTo>
                  <a:pt x="3141268" y="1762594"/>
                </a:lnTo>
                <a:lnTo>
                  <a:pt x="3142030" y="1764449"/>
                </a:lnTo>
                <a:lnTo>
                  <a:pt x="3145104" y="1767509"/>
                </a:lnTo>
                <a:lnTo>
                  <a:pt x="3146945" y="1768284"/>
                </a:lnTo>
                <a:lnTo>
                  <a:pt x="3151289" y="1768284"/>
                </a:lnTo>
                <a:lnTo>
                  <a:pt x="3153143" y="1767509"/>
                </a:lnTo>
                <a:lnTo>
                  <a:pt x="3156204" y="1764449"/>
                </a:lnTo>
                <a:lnTo>
                  <a:pt x="3156966" y="1762594"/>
                </a:lnTo>
                <a:lnTo>
                  <a:pt x="3156966" y="1758264"/>
                </a:lnTo>
                <a:close/>
              </a:path>
              <a:path w="7712075" h="1768475">
                <a:moveTo>
                  <a:pt x="3156966" y="881976"/>
                </a:moveTo>
                <a:lnTo>
                  <a:pt x="3156204" y="880122"/>
                </a:lnTo>
                <a:lnTo>
                  <a:pt x="3153143" y="877049"/>
                </a:lnTo>
                <a:lnTo>
                  <a:pt x="3151289" y="876287"/>
                </a:lnTo>
                <a:lnTo>
                  <a:pt x="3146945" y="876287"/>
                </a:lnTo>
                <a:lnTo>
                  <a:pt x="3145104" y="877049"/>
                </a:lnTo>
                <a:lnTo>
                  <a:pt x="3142030" y="880122"/>
                </a:lnTo>
                <a:lnTo>
                  <a:pt x="3141268" y="881976"/>
                </a:lnTo>
                <a:lnTo>
                  <a:pt x="3141268" y="886307"/>
                </a:lnTo>
                <a:lnTo>
                  <a:pt x="3142030" y="888161"/>
                </a:lnTo>
                <a:lnTo>
                  <a:pt x="3145104" y="891222"/>
                </a:lnTo>
                <a:lnTo>
                  <a:pt x="3146945" y="891997"/>
                </a:lnTo>
                <a:lnTo>
                  <a:pt x="3151289" y="891997"/>
                </a:lnTo>
                <a:lnTo>
                  <a:pt x="3153143" y="891222"/>
                </a:lnTo>
                <a:lnTo>
                  <a:pt x="3156204" y="888161"/>
                </a:lnTo>
                <a:lnTo>
                  <a:pt x="3156966" y="886307"/>
                </a:lnTo>
                <a:lnTo>
                  <a:pt x="3156966" y="881976"/>
                </a:lnTo>
                <a:close/>
              </a:path>
              <a:path w="7712075" h="1768475">
                <a:moveTo>
                  <a:pt x="3156966" y="5676"/>
                </a:moveTo>
                <a:lnTo>
                  <a:pt x="3156204" y="3835"/>
                </a:lnTo>
                <a:lnTo>
                  <a:pt x="3153143" y="762"/>
                </a:lnTo>
                <a:lnTo>
                  <a:pt x="3151289" y="0"/>
                </a:lnTo>
                <a:lnTo>
                  <a:pt x="3146945" y="0"/>
                </a:lnTo>
                <a:lnTo>
                  <a:pt x="3145104" y="762"/>
                </a:lnTo>
                <a:lnTo>
                  <a:pt x="3142030" y="3835"/>
                </a:lnTo>
                <a:lnTo>
                  <a:pt x="3141268" y="5676"/>
                </a:lnTo>
                <a:lnTo>
                  <a:pt x="3141268" y="10020"/>
                </a:lnTo>
                <a:lnTo>
                  <a:pt x="3142030" y="11874"/>
                </a:lnTo>
                <a:lnTo>
                  <a:pt x="3145104" y="14935"/>
                </a:lnTo>
                <a:lnTo>
                  <a:pt x="3146945" y="15709"/>
                </a:lnTo>
                <a:lnTo>
                  <a:pt x="3151289" y="15709"/>
                </a:lnTo>
                <a:lnTo>
                  <a:pt x="3153143" y="14935"/>
                </a:lnTo>
                <a:lnTo>
                  <a:pt x="3156204" y="11874"/>
                </a:lnTo>
                <a:lnTo>
                  <a:pt x="3156966" y="10020"/>
                </a:lnTo>
                <a:lnTo>
                  <a:pt x="3156966" y="5676"/>
                </a:lnTo>
                <a:close/>
              </a:path>
              <a:path w="7712075" h="1768475">
                <a:moveTo>
                  <a:pt x="3235502" y="1758264"/>
                </a:moveTo>
                <a:lnTo>
                  <a:pt x="3234740" y="1756410"/>
                </a:lnTo>
                <a:lnTo>
                  <a:pt x="3231667" y="1753336"/>
                </a:lnTo>
                <a:lnTo>
                  <a:pt x="3229813" y="1752574"/>
                </a:lnTo>
                <a:lnTo>
                  <a:pt x="3225482" y="1752574"/>
                </a:lnTo>
                <a:lnTo>
                  <a:pt x="3223628" y="1753336"/>
                </a:lnTo>
                <a:lnTo>
                  <a:pt x="3220567" y="1756410"/>
                </a:lnTo>
                <a:lnTo>
                  <a:pt x="3219793" y="1758264"/>
                </a:lnTo>
                <a:lnTo>
                  <a:pt x="3219793" y="1762594"/>
                </a:lnTo>
                <a:lnTo>
                  <a:pt x="3220567" y="1764449"/>
                </a:lnTo>
                <a:lnTo>
                  <a:pt x="3223628" y="1767509"/>
                </a:lnTo>
                <a:lnTo>
                  <a:pt x="3225482" y="1768284"/>
                </a:lnTo>
                <a:lnTo>
                  <a:pt x="3229813" y="1768284"/>
                </a:lnTo>
                <a:lnTo>
                  <a:pt x="3231667" y="1767509"/>
                </a:lnTo>
                <a:lnTo>
                  <a:pt x="3234740" y="1764449"/>
                </a:lnTo>
                <a:lnTo>
                  <a:pt x="3235502" y="1762594"/>
                </a:lnTo>
                <a:lnTo>
                  <a:pt x="3235502" y="1758264"/>
                </a:lnTo>
                <a:close/>
              </a:path>
              <a:path w="7712075" h="1768475">
                <a:moveTo>
                  <a:pt x="3235502" y="881976"/>
                </a:moveTo>
                <a:lnTo>
                  <a:pt x="3234740" y="880122"/>
                </a:lnTo>
                <a:lnTo>
                  <a:pt x="3231667" y="877049"/>
                </a:lnTo>
                <a:lnTo>
                  <a:pt x="3229813" y="876287"/>
                </a:lnTo>
                <a:lnTo>
                  <a:pt x="3225482" y="876287"/>
                </a:lnTo>
                <a:lnTo>
                  <a:pt x="3223628" y="877049"/>
                </a:lnTo>
                <a:lnTo>
                  <a:pt x="3220567" y="880122"/>
                </a:lnTo>
                <a:lnTo>
                  <a:pt x="3219793" y="881976"/>
                </a:lnTo>
                <a:lnTo>
                  <a:pt x="3219793" y="886307"/>
                </a:lnTo>
                <a:lnTo>
                  <a:pt x="3220567" y="888161"/>
                </a:lnTo>
                <a:lnTo>
                  <a:pt x="3223628" y="891222"/>
                </a:lnTo>
                <a:lnTo>
                  <a:pt x="3225482" y="891997"/>
                </a:lnTo>
                <a:lnTo>
                  <a:pt x="3229813" y="891997"/>
                </a:lnTo>
                <a:lnTo>
                  <a:pt x="3231667" y="891222"/>
                </a:lnTo>
                <a:lnTo>
                  <a:pt x="3234740" y="888161"/>
                </a:lnTo>
                <a:lnTo>
                  <a:pt x="3235502" y="886307"/>
                </a:lnTo>
                <a:lnTo>
                  <a:pt x="3235502" y="881976"/>
                </a:lnTo>
                <a:close/>
              </a:path>
              <a:path w="7712075" h="1768475">
                <a:moveTo>
                  <a:pt x="3235502" y="5676"/>
                </a:moveTo>
                <a:lnTo>
                  <a:pt x="3234740" y="3835"/>
                </a:lnTo>
                <a:lnTo>
                  <a:pt x="3231667" y="762"/>
                </a:lnTo>
                <a:lnTo>
                  <a:pt x="3229813" y="0"/>
                </a:lnTo>
                <a:lnTo>
                  <a:pt x="3225482" y="0"/>
                </a:lnTo>
                <a:lnTo>
                  <a:pt x="3223628" y="762"/>
                </a:lnTo>
                <a:lnTo>
                  <a:pt x="3220567" y="3835"/>
                </a:lnTo>
                <a:lnTo>
                  <a:pt x="3219793" y="5676"/>
                </a:lnTo>
                <a:lnTo>
                  <a:pt x="3219793" y="10020"/>
                </a:lnTo>
                <a:lnTo>
                  <a:pt x="3220567" y="11874"/>
                </a:lnTo>
                <a:lnTo>
                  <a:pt x="3223628" y="14935"/>
                </a:lnTo>
                <a:lnTo>
                  <a:pt x="3225482" y="15709"/>
                </a:lnTo>
                <a:lnTo>
                  <a:pt x="3229813" y="15709"/>
                </a:lnTo>
                <a:lnTo>
                  <a:pt x="3231667" y="14935"/>
                </a:lnTo>
                <a:lnTo>
                  <a:pt x="3234740" y="11874"/>
                </a:lnTo>
                <a:lnTo>
                  <a:pt x="3235502" y="10020"/>
                </a:lnTo>
                <a:lnTo>
                  <a:pt x="3235502" y="5676"/>
                </a:lnTo>
                <a:close/>
              </a:path>
              <a:path w="7712075" h="1768475">
                <a:moveTo>
                  <a:pt x="3314039" y="1758264"/>
                </a:moveTo>
                <a:lnTo>
                  <a:pt x="3313265" y="1756410"/>
                </a:lnTo>
                <a:lnTo>
                  <a:pt x="3310204" y="1753336"/>
                </a:lnTo>
                <a:lnTo>
                  <a:pt x="3308350" y="1752574"/>
                </a:lnTo>
                <a:lnTo>
                  <a:pt x="3304019" y="1752574"/>
                </a:lnTo>
                <a:lnTo>
                  <a:pt x="3302165" y="1753336"/>
                </a:lnTo>
                <a:lnTo>
                  <a:pt x="3299091" y="1756410"/>
                </a:lnTo>
                <a:lnTo>
                  <a:pt x="3298329" y="1758264"/>
                </a:lnTo>
                <a:lnTo>
                  <a:pt x="3298329" y="1762594"/>
                </a:lnTo>
                <a:lnTo>
                  <a:pt x="3299091" y="1764449"/>
                </a:lnTo>
                <a:lnTo>
                  <a:pt x="3302165" y="1767509"/>
                </a:lnTo>
                <a:lnTo>
                  <a:pt x="3304019" y="1768284"/>
                </a:lnTo>
                <a:lnTo>
                  <a:pt x="3308350" y="1768284"/>
                </a:lnTo>
                <a:lnTo>
                  <a:pt x="3310204" y="1767509"/>
                </a:lnTo>
                <a:lnTo>
                  <a:pt x="3313265" y="1764449"/>
                </a:lnTo>
                <a:lnTo>
                  <a:pt x="3314039" y="1762594"/>
                </a:lnTo>
                <a:lnTo>
                  <a:pt x="3314039" y="1758264"/>
                </a:lnTo>
                <a:close/>
              </a:path>
              <a:path w="7712075" h="1768475">
                <a:moveTo>
                  <a:pt x="3314039" y="881976"/>
                </a:moveTo>
                <a:lnTo>
                  <a:pt x="3313265" y="880122"/>
                </a:lnTo>
                <a:lnTo>
                  <a:pt x="3310204" y="877049"/>
                </a:lnTo>
                <a:lnTo>
                  <a:pt x="3308350" y="876287"/>
                </a:lnTo>
                <a:lnTo>
                  <a:pt x="3304019" y="876287"/>
                </a:lnTo>
                <a:lnTo>
                  <a:pt x="3302165" y="877049"/>
                </a:lnTo>
                <a:lnTo>
                  <a:pt x="3299091" y="880122"/>
                </a:lnTo>
                <a:lnTo>
                  <a:pt x="3298329" y="881976"/>
                </a:lnTo>
                <a:lnTo>
                  <a:pt x="3298329" y="886307"/>
                </a:lnTo>
                <a:lnTo>
                  <a:pt x="3299091" y="888161"/>
                </a:lnTo>
                <a:lnTo>
                  <a:pt x="3302165" y="891222"/>
                </a:lnTo>
                <a:lnTo>
                  <a:pt x="3304019" y="891997"/>
                </a:lnTo>
                <a:lnTo>
                  <a:pt x="3308350" y="891997"/>
                </a:lnTo>
                <a:lnTo>
                  <a:pt x="3310204" y="891222"/>
                </a:lnTo>
                <a:lnTo>
                  <a:pt x="3313265" y="888161"/>
                </a:lnTo>
                <a:lnTo>
                  <a:pt x="3314039" y="886307"/>
                </a:lnTo>
                <a:lnTo>
                  <a:pt x="3314039" y="881976"/>
                </a:lnTo>
                <a:close/>
              </a:path>
              <a:path w="7712075" h="1768475">
                <a:moveTo>
                  <a:pt x="3314039" y="5676"/>
                </a:moveTo>
                <a:lnTo>
                  <a:pt x="3313265" y="3835"/>
                </a:lnTo>
                <a:lnTo>
                  <a:pt x="3310204" y="762"/>
                </a:lnTo>
                <a:lnTo>
                  <a:pt x="3308350" y="0"/>
                </a:lnTo>
                <a:lnTo>
                  <a:pt x="3304019" y="0"/>
                </a:lnTo>
                <a:lnTo>
                  <a:pt x="3302165" y="762"/>
                </a:lnTo>
                <a:lnTo>
                  <a:pt x="3299091" y="3835"/>
                </a:lnTo>
                <a:lnTo>
                  <a:pt x="3298329" y="5676"/>
                </a:lnTo>
                <a:lnTo>
                  <a:pt x="3298329" y="10020"/>
                </a:lnTo>
                <a:lnTo>
                  <a:pt x="3299091" y="11874"/>
                </a:lnTo>
                <a:lnTo>
                  <a:pt x="3302165" y="14935"/>
                </a:lnTo>
                <a:lnTo>
                  <a:pt x="3304019" y="15709"/>
                </a:lnTo>
                <a:lnTo>
                  <a:pt x="3308350" y="15709"/>
                </a:lnTo>
                <a:lnTo>
                  <a:pt x="3310204" y="14935"/>
                </a:lnTo>
                <a:lnTo>
                  <a:pt x="3313265" y="11874"/>
                </a:lnTo>
                <a:lnTo>
                  <a:pt x="3314039" y="10020"/>
                </a:lnTo>
                <a:lnTo>
                  <a:pt x="3314039" y="5676"/>
                </a:lnTo>
                <a:close/>
              </a:path>
              <a:path w="7712075" h="1768475">
                <a:moveTo>
                  <a:pt x="3392563" y="1758264"/>
                </a:moveTo>
                <a:lnTo>
                  <a:pt x="3391801" y="1756410"/>
                </a:lnTo>
                <a:lnTo>
                  <a:pt x="3388728" y="1753336"/>
                </a:lnTo>
                <a:lnTo>
                  <a:pt x="3386886" y="1752574"/>
                </a:lnTo>
                <a:lnTo>
                  <a:pt x="3382543" y="1752574"/>
                </a:lnTo>
                <a:lnTo>
                  <a:pt x="3380689" y="1753336"/>
                </a:lnTo>
                <a:lnTo>
                  <a:pt x="3377628" y="1756410"/>
                </a:lnTo>
                <a:lnTo>
                  <a:pt x="3376866" y="1758264"/>
                </a:lnTo>
                <a:lnTo>
                  <a:pt x="3376866" y="1762594"/>
                </a:lnTo>
                <a:lnTo>
                  <a:pt x="3377628" y="1764449"/>
                </a:lnTo>
                <a:lnTo>
                  <a:pt x="3380689" y="1767509"/>
                </a:lnTo>
                <a:lnTo>
                  <a:pt x="3382543" y="1768284"/>
                </a:lnTo>
                <a:lnTo>
                  <a:pt x="3386886" y="1768284"/>
                </a:lnTo>
                <a:lnTo>
                  <a:pt x="3388728" y="1767509"/>
                </a:lnTo>
                <a:lnTo>
                  <a:pt x="3391801" y="1764449"/>
                </a:lnTo>
                <a:lnTo>
                  <a:pt x="3392563" y="1762594"/>
                </a:lnTo>
                <a:lnTo>
                  <a:pt x="3392563" y="1758264"/>
                </a:lnTo>
                <a:close/>
              </a:path>
              <a:path w="7712075" h="1768475">
                <a:moveTo>
                  <a:pt x="3392563" y="881976"/>
                </a:moveTo>
                <a:lnTo>
                  <a:pt x="3391801" y="880122"/>
                </a:lnTo>
                <a:lnTo>
                  <a:pt x="3388728" y="877049"/>
                </a:lnTo>
                <a:lnTo>
                  <a:pt x="3386886" y="876287"/>
                </a:lnTo>
                <a:lnTo>
                  <a:pt x="3382543" y="876287"/>
                </a:lnTo>
                <a:lnTo>
                  <a:pt x="3380689" y="877049"/>
                </a:lnTo>
                <a:lnTo>
                  <a:pt x="3377628" y="880122"/>
                </a:lnTo>
                <a:lnTo>
                  <a:pt x="3376866" y="881976"/>
                </a:lnTo>
                <a:lnTo>
                  <a:pt x="3376866" y="886307"/>
                </a:lnTo>
                <a:lnTo>
                  <a:pt x="3377628" y="888161"/>
                </a:lnTo>
                <a:lnTo>
                  <a:pt x="3380689" y="891222"/>
                </a:lnTo>
                <a:lnTo>
                  <a:pt x="3382543" y="891997"/>
                </a:lnTo>
                <a:lnTo>
                  <a:pt x="3386886" y="891997"/>
                </a:lnTo>
                <a:lnTo>
                  <a:pt x="3388728" y="891222"/>
                </a:lnTo>
                <a:lnTo>
                  <a:pt x="3391801" y="888161"/>
                </a:lnTo>
                <a:lnTo>
                  <a:pt x="3392563" y="886307"/>
                </a:lnTo>
                <a:lnTo>
                  <a:pt x="3392563" y="881976"/>
                </a:lnTo>
                <a:close/>
              </a:path>
              <a:path w="7712075" h="1768475">
                <a:moveTo>
                  <a:pt x="3392563" y="5676"/>
                </a:moveTo>
                <a:lnTo>
                  <a:pt x="3391801" y="3835"/>
                </a:lnTo>
                <a:lnTo>
                  <a:pt x="3388728" y="762"/>
                </a:lnTo>
                <a:lnTo>
                  <a:pt x="3386886" y="0"/>
                </a:lnTo>
                <a:lnTo>
                  <a:pt x="3382543" y="0"/>
                </a:lnTo>
                <a:lnTo>
                  <a:pt x="3380689" y="762"/>
                </a:lnTo>
                <a:lnTo>
                  <a:pt x="3377628" y="3835"/>
                </a:lnTo>
                <a:lnTo>
                  <a:pt x="3376866" y="5676"/>
                </a:lnTo>
                <a:lnTo>
                  <a:pt x="3376866" y="10020"/>
                </a:lnTo>
                <a:lnTo>
                  <a:pt x="3377628" y="11874"/>
                </a:lnTo>
                <a:lnTo>
                  <a:pt x="3380689" y="14935"/>
                </a:lnTo>
                <a:lnTo>
                  <a:pt x="3382543" y="15709"/>
                </a:lnTo>
                <a:lnTo>
                  <a:pt x="3386886" y="15709"/>
                </a:lnTo>
                <a:lnTo>
                  <a:pt x="3388728" y="14935"/>
                </a:lnTo>
                <a:lnTo>
                  <a:pt x="3391801" y="11874"/>
                </a:lnTo>
                <a:lnTo>
                  <a:pt x="3392563" y="10020"/>
                </a:lnTo>
                <a:lnTo>
                  <a:pt x="3392563" y="5676"/>
                </a:lnTo>
                <a:close/>
              </a:path>
              <a:path w="7712075" h="1768475">
                <a:moveTo>
                  <a:pt x="3471100" y="1758264"/>
                </a:moveTo>
                <a:lnTo>
                  <a:pt x="3470325" y="1756410"/>
                </a:lnTo>
                <a:lnTo>
                  <a:pt x="3467265" y="1753336"/>
                </a:lnTo>
                <a:lnTo>
                  <a:pt x="3465411" y="1752574"/>
                </a:lnTo>
                <a:lnTo>
                  <a:pt x="3461080" y="1752574"/>
                </a:lnTo>
                <a:lnTo>
                  <a:pt x="3459226" y="1753336"/>
                </a:lnTo>
                <a:lnTo>
                  <a:pt x="3456165" y="1756410"/>
                </a:lnTo>
                <a:lnTo>
                  <a:pt x="3455390" y="1758264"/>
                </a:lnTo>
                <a:lnTo>
                  <a:pt x="3455390" y="1762594"/>
                </a:lnTo>
                <a:lnTo>
                  <a:pt x="3456165" y="1764449"/>
                </a:lnTo>
                <a:lnTo>
                  <a:pt x="3459226" y="1767509"/>
                </a:lnTo>
                <a:lnTo>
                  <a:pt x="3461080" y="1768284"/>
                </a:lnTo>
                <a:lnTo>
                  <a:pt x="3465411" y="1768284"/>
                </a:lnTo>
                <a:lnTo>
                  <a:pt x="3467265" y="1767509"/>
                </a:lnTo>
                <a:lnTo>
                  <a:pt x="3470325" y="1764449"/>
                </a:lnTo>
                <a:lnTo>
                  <a:pt x="3471100" y="1762594"/>
                </a:lnTo>
                <a:lnTo>
                  <a:pt x="3471100" y="1758264"/>
                </a:lnTo>
                <a:close/>
              </a:path>
              <a:path w="7712075" h="1768475">
                <a:moveTo>
                  <a:pt x="3471100" y="881976"/>
                </a:moveTo>
                <a:lnTo>
                  <a:pt x="3470325" y="880122"/>
                </a:lnTo>
                <a:lnTo>
                  <a:pt x="3467265" y="877049"/>
                </a:lnTo>
                <a:lnTo>
                  <a:pt x="3465411" y="876287"/>
                </a:lnTo>
                <a:lnTo>
                  <a:pt x="3461080" y="876287"/>
                </a:lnTo>
                <a:lnTo>
                  <a:pt x="3459226" y="877049"/>
                </a:lnTo>
                <a:lnTo>
                  <a:pt x="3456165" y="880122"/>
                </a:lnTo>
                <a:lnTo>
                  <a:pt x="3455390" y="881976"/>
                </a:lnTo>
                <a:lnTo>
                  <a:pt x="3455390" y="886307"/>
                </a:lnTo>
                <a:lnTo>
                  <a:pt x="3456165" y="888161"/>
                </a:lnTo>
                <a:lnTo>
                  <a:pt x="3459226" y="891222"/>
                </a:lnTo>
                <a:lnTo>
                  <a:pt x="3461080" y="891997"/>
                </a:lnTo>
                <a:lnTo>
                  <a:pt x="3465411" y="891997"/>
                </a:lnTo>
                <a:lnTo>
                  <a:pt x="3467265" y="891222"/>
                </a:lnTo>
                <a:lnTo>
                  <a:pt x="3470325" y="888161"/>
                </a:lnTo>
                <a:lnTo>
                  <a:pt x="3471100" y="886307"/>
                </a:lnTo>
                <a:lnTo>
                  <a:pt x="3471100" y="881976"/>
                </a:lnTo>
                <a:close/>
              </a:path>
              <a:path w="7712075" h="1768475">
                <a:moveTo>
                  <a:pt x="3471100" y="5676"/>
                </a:moveTo>
                <a:lnTo>
                  <a:pt x="3470325" y="3835"/>
                </a:lnTo>
                <a:lnTo>
                  <a:pt x="3467265" y="762"/>
                </a:lnTo>
                <a:lnTo>
                  <a:pt x="3465411" y="0"/>
                </a:lnTo>
                <a:lnTo>
                  <a:pt x="3461080" y="0"/>
                </a:lnTo>
                <a:lnTo>
                  <a:pt x="3459226" y="762"/>
                </a:lnTo>
                <a:lnTo>
                  <a:pt x="3456165" y="3835"/>
                </a:lnTo>
                <a:lnTo>
                  <a:pt x="3455390" y="5676"/>
                </a:lnTo>
                <a:lnTo>
                  <a:pt x="3455390" y="10020"/>
                </a:lnTo>
                <a:lnTo>
                  <a:pt x="3456165" y="11874"/>
                </a:lnTo>
                <a:lnTo>
                  <a:pt x="3459226" y="14935"/>
                </a:lnTo>
                <a:lnTo>
                  <a:pt x="3461080" y="15709"/>
                </a:lnTo>
                <a:lnTo>
                  <a:pt x="3465411" y="15709"/>
                </a:lnTo>
                <a:lnTo>
                  <a:pt x="3467265" y="14935"/>
                </a:lnTo>
                <a:lnTo>
                  <a:pt x="3470325" y="11874"/>
                </a:lnTo>
                <a:lnTo>
                  <a:pt x="3471100" y="10020"/>
                </a:lnTo>
                <a:lnTo>
                  <a:pt x="3471100" y="5676"/>
                </a:lnTo>
                <a:close/>
              </a:path>
              <a:path w="7712075" h="1768475">
                <a:moveTo>
                  <a:pt x="3549624" y="1758264"/>
                </a:moveTo>
                <a:lnTo>
                  <a:pt x="3548862" y="1756410"/>
                </a:lnTo>
                <a:lnTo>
                  <a:pt x="3545802" y="1753336"/>
                </a:lnTo>
                <a:lnTo>
                  <a:pt x="3543947" y="1752574"/>
                </a:lnTo>
                <a:lnTo>
                  <a:pt x="3539604" y="1752574"/>
                </a:lnTo>
                <a:lnTo>
                  <a:pt x="3537762" y="1753336"/>
                </a:lnTo>
                <a:lnTo>
                  <a:pt x="3534689" y="1756410"/>
                </a:lnTo>
                <a:lnTo>
                  <a:pt x="3533927" y="1758264"/>
                </a:lnTo>
                <a:lnTo>
                  <a:pt x="3533927" y="1762594"/>
                </a:lnTo>
                <a:lnTo>
                  <a:pt x="3534689" y="1764449"/>
                </a:lnTo>
                <a:lnTo>
                  <a:pt x="3537762" y="1767509"/>
                </a:lnTo>
                <a:lnTo>
                  <a:pt x="3539604" y="1768284"/>
                </a:lnTo>
                <a:lnTo>
                  <a:pt x="3543947" y="1768284"/>
                </a:lnTo>
                <a:lnTo>
                  <a:pt x="3545802" y="1767509"/>
                </a:lnTo>
                <a:lnTo>
                  <a:pt x="3548862" y="1764449"/>
                </a:lnTo>
                <a:lnTo>
                  <a:pt x="3549624" y="1762594"/>
                </a:lnTo>
                <a:lnTo>
                  <a:pt x="3549624" y="1758264"/>
                </a:lnTo>
                <a:close/>
              </a:path>
              <a:path w="7712075" h="1768475">
                <a:moveTo>
                  <a:pt x="3549624" y="881976"/>
                </a:moveTo>
                <a:lnTo>
                  <a:pt x="3548862" y="880122"/>
                </a:lnTo>
                <a:lnTo>
                  <a:pt x="3545802" y="877049"/>
                </a:lnTo>
                <a:lnTo>
                  <a:pt x="3543947" y="876287"/>
                </a:lnTo>
                <a:lnTo>
                  <a:pt x="3539604" y="876287"/>
                </a:lnTo>
                <a:lnTo>
                  <a:pt x="3537762" y="877049"/>
                </a:lnTo>
                <a:lnTo>
                  <a:pt x="3534689" y="880122"/>
                </a:lnTo>
                <a:lnTo>
                  <a:pt x="3533927" y="881976"/>
                </a:lnTo>
                <a:lnTo>
                  <a:pt x="3533927" y="886307"/>
                </a:lnTo>
                <a:lnTo>
                  <a:pt x="3534689" y="888161"/>
                </a:lnTo>
                <a:lnTo>
                  <a:pt x="3537762" y="891222"/>
                </a:lnTo>
                <a:lnTo>
                  <a:pt x="3539604" y="891997"/>
                </a:lnTo>
                <a:lnTo>
                  <a:pt x="3543947" y="891997"/>
                </a:lnTo>
                <a:lnTo>
                  <a:pt x="3545802" y="891222"/>
                </a:lnTo>
                <a:lnTo>
                  <a:pt x="3548862" y="888161"/>
                </a:lnTo>
                <a:lnTo>
                  <a:pt x="3549624" y="886307"/>
                </a:lnTo>
                <a:lnTo>
                  <a:pt x="3549624" y="881976"/>
                </a:lnTo>
                <a:close/>
              </a:path>
              <a:path w="7712075" h="1768475">
                <a:moveTo>
                  <a:pt x="3549624" y="5676"/>
                </a:moveTo>
                <a:lnTo>
                  <a:pt x="3548862" y="3835"/>
                </a:lnTo>
                <a:lnTo>
                  <a:pt x="3545802" y="762"/>
                </a:lnTo>
                <a:lnTo>
                  <a:pt x="3543947" y="0"/>
                </a:lnTo>
                <a:lnTo>
                  <a:pt x="3539604" y="0"/>
                </a:lnTo>
                <a:lnTo>
                  <a:pt x="3537762" y="762"/>
                </a:lnTo>
                <a:lnTo>
                  <a:pt x="3534689" y="3835"/>
                </a:lnTo>
                <a:lnTo>
                  <a:pt x="3533927" y="5676"/>
                </a:lnTo>
                <a:lnTo>
                  <a:pt x="3533927" y="10020"/>
                </a:lnTo>
                <a:lnTo>
                  <a:pt x="3534689" y="11874"/>
                </a:lnTo>
                <a:lnTo>
                  <a:pt x="3537762" y="14935"/>
                </a:lnTo>
                <a:lnTo>
                  <a:pt x="3539604" y="15709"/>
                </a:lnTo>
                <a:lnTo>
                  <a:pt x="3543947" y="15709"/>
                </a:lnTo>
                <a:lnTo>
                  <a:pt x="3545802" y="14935"/>
                </a:lnTo>
                <a:lnTo>
                  <a:pt x="3548862" y="11874"/>
                </a:lnTo>
                <a:lnTo>
                  <a:pt x="3549624" y="10020"/>
                </a:lnTo>
                <a:lnTo>
                  <a:pt x="3549624" y="5676"/>
                </a:lnTo>
                <a:close/>
              </a:path>
              <a:path w="7712075" h="1768475">
                <a:moveTo>
                  <a:pt x="3628161" y="1758264"/>
                </a:moveTo>
                <a:lnTo>
                  <a:pt x="3627399" y="1756410"/>
                </a:lnTo>
                <a:lnTo>
                  <a:pt x="3624326" y="1753336"/>
                </a:lnTo>
                <a:lnTo>
                  <a:pt x="3622471" y="1752574"/>
                </a:lnTo>
                <a:lnTo>
                  <a:pt x="3618141" y="1752574"/>
                </a:lnTo>
                <a:lnTo>
                  <a:pt x="3616287" y="1753336"/>
                </a:lnTo>
                <a:lnTo>
                  <a:pt x="3613226" y="1756410"/>
                </a:lnTo>
                <a:lnTo>
                  <a:pt x="3612451" y="1758264"/>
                </a:lnTo>
                <a:lnTo>
                  <a:pt x="3612451" y="1762594"/>
                </a:lnTo>
                <a:lnTo>
                  <a:pt x="3613226" y="1764449"/>
                </a:lnTo>
                <a:lnTo>
                  <a:pt x="3616287" y="1767509"/>
                </a:lnTo>
                <a:lnTo>
                  <a:pt x="3618141" y="1768284"/>
                </a:lnTo>
                <a:lnTo>
                  <a:pt x="3622471" y="1768284"/>
                </a:lnTo>
                <a:lnTo>
                  <a:pt x="3624326" y="1767509"/>
                </a:lnTo>
                <a:lnTo>
                  <a:pt x="3627399" y="1764449"/>
                </a:lnTo>
                <a:lnTo>
                  <a:pt x="3628161" y="1762594"/>
                </a:lnTo>
                <a:lnTo>
                  <a:pt x="3628161" y="1758264"/>
                </a:lnTo>
                <a:close/>
              </a:path>
              <a:path w="7712075" h="1768475">
                <a:moveTo>
                  <a:pt x="3628161" y="881976"/>
                </a:moveTo>
                <a:lnTo>
                  <a:pt x="3627399" y="880122"/>
                </a:lnTo>
                <a:lnTo>
                  <a:pt x="3624326" y="877049"/>
                </a:lnTo>
                <a:lnTo>
                  <a:pt x="3622471" y="876287"/>
                </a:lnTo>
                <a:lnTo>
                  <a:pt x="3618141" y="876287"/>
                </a:lnTo>
                <a:lnTo>
                  <a:pt x="3616287" y="877049"/>
                </a:lnTo>
                <a:lnTo>
                  <a:pt x="3613226" y="880122"/>
                </a:lnTo>
                <a:lnTo>
                  <a:pt x="3612451" y="881976"/>
                </a:lnTo>
                <a:lnTo>
                  <a:pt x="3612451" y="886307"/>
                </a:lnTo>
                <a:lnTo>
                  <a:pt x="3613226" y="888161"/>
                </a:lnTo>
                <a:lnTo>
                  <a:pt x="3616287" y="891222"/>
                </a:lnTo>
                <a:lnTo>
                  <a:pt x="3618141" y="891997"/>
                </a:lnTo>
                <a:lnTo>
                  <a:pt x="3622471" y="891997"/>
                </a:lnTo>
                <a:lnTo>
                  <a:pt x="3624326" y="891222"/>
                </a:lnTo>
                <a:lnTo>
                  <a:pt x="3627399" y="888161"/>
                </a:lnTo>
                <a:lnTo>
                  <a:pt x="3628161" y="886307"/>
                </a:lnTo>
                <a:lnTo>
                  <a:pt x="3628161" y="881976"/>
                </a:lnTo>
                <a:close/>
              </a:path>
              <a:path w="7712075" h="1768475">
                <a:moveTo>
                  <a:pt x="3628161" y="5676"/>
                </a:moveTo>
                <a:lnTo>
                  <a:pt x="3627399" y="3835"/>
                </a:lnTo>
                <a:lnTo>
                  <a:pt x="3624326" y="762"/>
                </a:lnTo>
                <a:lnTo>
                  <a:pt x="3622471" y="0"/>
                </a:lnTo>
                <a:lnTo>
                  <a:pt x="3618141" y="0"/>
                </a:lnTo>
                <a:lnTo>
                  <a:pt x="3616287" y="762"/>
                </a:lnTo>
                <a:lnTo>
                  <a:pt x="3613226" y="3835"/>
                </a:lnTo>
                <a:lnTo>
                  <a:pt x="3612451" y="5676"/>
                </a:lnTo>
                <a:lnTo>
                  <a:pt x="3612451" y="10020"/>
                </a:lnTo>
                <a:lnTo>
                  <a:pt x="3613226" y="11874"/>
                </a:lnTo>
                <a:lnTo>
                  <a:pt x="3616287" y="14935"/>
                </a:lnTo>
                <a:lnTo>
                  <a:pt x="3618141" y="15709"/>
                </a:lnTo>
                <a:lnTo>
                  <a:pt x="3622471" y="15709"/>
                </a:lnTo>
                <a:lnTo>
                  <a:pt x="3624326" y="14935"/>
                </a:lnTo>
                <a:lnTo>
                  <a:pt x="3627399" y="11874"/>
                </a:lnTo>
                <a:lnTo>
                  <a:pt x="3628161" y="10020"/>
                </a:lnTo>
                <a:lnTo>
                  <a:pt x="3628161" y="5676"/>
                </a:lnTo>
                <a:close/>
              </a:path>
              <a:path w="7712075" h="1768475">
                <a:moveTo>
                  <a:pt x="3706698" y="1758264"/>
                </a:moveTo>
                <a:lnTo>
                  <a:pt x="3705923" y="1756410"/>
                </a:lnTo>
                <a:lnTo>
                  <a:pt x="3702862" y="1753336"/>
                </a:lnTo>
                <a:lnTo>
                  <a:pt x="3701008" y="1752574"/>
                </a:lnTo>
                <a:lnTo>
                  <a:pt x="3696678" y="1752574"/>
                </a:lnTo>
                <a:lnTo>
                  <a:pt x="3694823" y="1753336"/>
                </a:lnTo>
                <a:lnTo>
                  <a:pt x="3691750" y="1756410"/>
                </a:lnTo>
                <a:lnTo>
                  <a:pt x="3690988" y="1758264"/>
                </a:lnTo>
                <a:lnTo>
                  <a:pt x="3690988" y="1762594"/>
                </a:lnTo>
                <a:lnTo>
                  <a:pt x="3691750" y="1764449"/>
                </a:lnTo>
                <a:lnTo>
                  <a:pt x="3694823" y="1767509"/>
                </a:lnTo>
                <a:lnTo>
                  <a:pt x="3696678" y="1768284"/>
                </a:lnTo>
                <a:lnTo>
                  <a:pt x="3701008" y="1768284"/>
                </a:lnTo>
                <a:lnTo>
                  <a:pt x="3702862" y="1767509"/>
                </a:lnTo>
                <a:lnTo>
                  <a:pt x="3705923" y="1764449"/>
                </a:lnTo>
                <a:lnTo>
                  <a:pt x="3706698" y="1762594"/>
                </a:lnTo>
                <a:lnTo>
                  <a:pt x="3706698" y="1758264"/>
                </a:lnTo>
                <a:close/>
              </a:path>
              <a:path w="7712075" h="1768475">
                <a:moveTo>
                  <a:pt x="3706698" y="881976"/>
                </a:moveTo>
                <a:lnTo>
                  <a:pt x="3705923" y="880122"/>
                </a:lnTo>
                <a:lnTo>
                  <a:pt x="3702862" y="877049"/>
                </a:lnTo>
                <a:lnTo>
                  <a:pt x="3701008" y="876287"/>
                </a:lnTo>
                <a:lnTo>
                  <a:pt x="3696678" y="876287"/>
                </a:lnTo>
                <a:lnTo>
                  <a:pt x="3694823" y="877049"/>
                </a:lnTo>
                <a:lnTo>
                  <a:pt x="3691750" y="880122"/>
                </a:lnTo>
                <a:lnTo>
                  <a:pt x="3690988" y="881976"/>
                </a:lnTo>
                <a:lnTo>
                  <a:pt x="3690988" y="886307"/>
                </a:lnTo>
                <a:lnTo>
                  <a:pt x="3691750" y="888161"/>
                </a:lnTo>
                <a:lnTo>
                  <a:pt x="3694823" y="891222"/>
                </a:lnTo>
                <a:lnTo>
                  <a:pt x="3696678" y="891997"/>
                </a:lnTo>
                <a:lnTo>
                  <a:pt x="3701008" y="891997"/>
                </a:lnTo>
                <a:lnTo>
                  <a:pt x="3702862" y="891222"/>
                </a:lnTo>
                <a:lnTo>
                  <a:pt x="3705923" y="888161"/>
                </a:lnTo>
                <a:lnTo>
                  <a:pt x="3706698" y="886307"/>
                </a:lnTo>
                <a:lnTo>
                  <a:pt x="3706698" y="881976"/>
                </a:lnTo>
                <a:close/>
              </a:path>
              <a:path w="7712075" h="1768475">
                <a:moveTo>
                  <a:pt x="3706698" y="5676"/>
                </a:moveTo>
                <a:lnTo>
                  <a:pt x="3705923" y="3835"/>
                </a:lnTo>
                <a:lnTo>
                  <a:pt x="3702862" y="762"/>
                </a:lnTo>
                <a:lnTo>
                  <a:pt x="3701008" y="0"/>
                </a:lnTo>
                <a:lnTo>
                  <a:pt x="3696678" y="0"/>
                </a:lnTo>
                <a:lnTo>
                  <a:pt x="3694823" y="762"/>
                </a:lnTo>
                <a:lnTo>
                  <a:pt x="3691750" y="3835"/>
                </a:lnTo>
                <a:lnTo>
                  <a:pt x="3690988" y="5676"/>
                </a:lnTo>
                <a:lnTo>
                  <a:pt x="3690988" y="10020"/>
                </a:lnTo>
                <a:lnTo>
                  <a:pt x="3691750" y="11874"/>
                </a:lnTo>
                <a:lnTo>
                  <a:pt x="3694823" y="14935"/>
                </a:lnTo>
                <a:lnTo>
                  <a:pt x="3696678" y="15709"/>
                </a:lnTo>
                <a:lnTo>
                  <a:pt x="3701008" y="15709"/>
                </a:lnTo>
                <a:lnTo>
                  <a:pt x="3702862" y="14935"/>
                </a:lnTo>
                <a:lnTo>
                  <a:pt x="3705923" y="11874"/>
                </a:lnTo>
                <a:lnTo>
                  <a:pt x="3706698" y="10020"/>
                </a:lnTo>
                <a:lnTo>
                  <a:pt x="3706698" y="5676"/>
                </a:lnTo>
                <a:close/>
              </a:path>
              <a:path w="7712075" h="1768475">
                <a:moveTo>
                  <a:pt x="3785222" y="1758264"/>
                </a:moveTo>
                <a:lnTo>
                  <a:pt x="3784460" y="1756410"/>
                </a:lnTo>
                <a:lnTo>
                  <a:pt x="3781387" y="1753336"/>
                </a:lnTo>
                <a:lnTo>
                  <a:pt x="3779545" y="1752574"/>
                </a:lnTo>
                <a:lnTo>
                  <a:pt x="3775202" y="1752574"/>
                </a:lnTo>
                <a:lnTo>
                  <a:pt x="3773347" y="1753336"/>
                </a:lnTo>
                <a:lnTo>
                  <a:pt x="3770287" y="1756410"/>
                </a:lnTo>
                <a:lnTo>
                  <a:pt x="3769525" y="1758264"/>
                </a:lnTo>
                <a:lnTo>
                  <a:pt x="3769525" y="1762594"/>
                </a:lnTo>
                <a:lnTo>
                  <a:pt x="3770287" y="1764449"/>
                </a:lnTo>
                <a:lnTo>
                  <a:pt x="3773347" y="1767509"/>
                </a:lnTo>
                <a:lnTo>
                  <a:pt x="3775202" y="1768284"/>
                </a:lnTo>
                <a:lnTo>
                  <a:pt x="3779545" y="1768284"/>
                </a:lnTo>
                <a:lnTo>
                  <a:pt x="3781387" y="1767509"/>
                </a:lnTo>
                <a:lnTo>
                  <a:pt x="3784460" y="1764449"/>
                </a:lnTo>
                <a:lnTo>
                  <a:pt x="3785222" y="1762594"/>
                </a:lnTo>
                <a:lnTo>
                  <a:pt x="3785222" y="1758264"/>
                </a:lnTo>
                <a:close/>
              </a:path>
              <a:path w="7712075" h="1768475">
                <a:moveTo>
                  <a:pt x="3785222" y="881976"/>
                </a:moveTo>
                <a:lnTo>
                  <a:pt x="3784460" y="880122"/>
                </a:lnTo>
                <a:lnTo>
                  <a:pt x="3781387" y="877049"/>
                </a:lnTo>
                <a:lnTo>
                  <a:pt x="3779545" y="876287"/>
                </a:lnTo>
                <a:lnTo>
                  <a:pt x="3775202" y="876287"/>
                </a:lnTo>
                <a:lnTo>
                  <a:pt x="3773347" y="877049"/>
                </a:lnTo>
                <a:lnTo>
                  <a:pt x="3770287" y="880122"/>
                </a:lnTo>
                <a:lnTo>
                  <a:pt x="3769525" y="881976"/>
                </a:lnTo>
                <a:lnTo>
                  <a:pt x="3769525" y="886307"/>
                </a:lnTo>
                <a:lnTo>
                  <a:pt x="3770287" y="888161"/>
                </a:lnTo>
                <a:lnTo>
                  <a:pt x="3773347" y="891222"/>
                </a:lnTo>
                <a:lnTo>
                  <a:pt x="3775202" y="891997"/>
                </a:lnTo>
                <a:lnTo>
                  <a:pt x="3779545" y="891997"/>
                </a:lnTo>
                <a:lnTo>
                  <a:pt x="3781387" y="891222"/>
                </a:lnTo>
                <a:lnTo>
                  <a:pt x="3784460" y="888161"/>
                </a:lnTo>
                <a:lnTo>
                  <a:pt x="3785222" y="886307"/>
                </a:lnTo>
                <a:lnTo>
                  <a:pt x="3785222" y="881976"/>
                </a:lnTo>
                <a:close/>
              </a:path>
              <a:path w="7712075" h="1768475">
                <a:moveTo>
                  <a:pt x="3785222" y="5676"/>
                </a:moveTo>
                <a:lnTo>
                  <a:pt x="3784460" y="3835"/>
                </a:lnTo>
                <a:lnTo>
                  <a:pt x="3781387" y="762"/>
                </a:lnTo>
                <a:lnTo>
                  <a:pt x="3779545" y="0"/>
                </a:lnTo>
                <a:lnTo>
                  <a:pt x="3775202" y="0"/>
                </a:lnTo>
                <a:lnTo>
                  <a:pt x="3773347" y="762"/>
                </a:lnTo>
                <a:lnTo>
                  <a:pt x="3770287" y="3835"/>
                </a:lnTo>
                <a:lnTo>
                  <a:pt x="3769525" y="5676"/>
                </a:lnTo>
                <a:lnTo>
                  <a:pt x="3769525" y="10020"/>
                </a:lnTo>
                <a:lnTo>
                  <a:pt x="3770287" y="11874"/>
                </a:lnTo>
                <a:lnTo>
                  <a:pt x="3773347" y="14935"/>
                </a:lnTo>
                <a:lnTo>
                  <a:pt x="3775202" y="15709"/>
                </a:lnTo>
                <a:lnTo>
                  <a:pt x="3779545" y="15709"/>
                </a:lnTo>
                <a:lnTo>
                  <a:pt x="3781387" y="14935"/>
                </a:lnTo>
                <a:lnTo>
                  <a:pt x="3784460" y="11874"/>
                </a:lnTo>
                <a:lnTo>
                  <a:pt x="3785222" y="10020"/>
                </a:lnTo>
                <a:lnTo>
                  <a:pt x="3785222" y="5676"/>
                </a:lnTo>
                <a:close/>
              </a:path>
              <a:path w="7712075" h="1768475">
                <a:moveTo>
                  <a:pt x="3863759" y="1758264"/>
                </a:moveTo>
                <a:lnTo>
                  <a:pt x="3862984" y="1756410"/>
                </a:lnTo>
                <a:lnTo>
                  <a:pt x="3859923" y="1753336"/>
                </a:lnTo>
                <a:lnTo>
                  <a:pt x="3858069" y="1752574"/>
                </a:lnTo>
                <a:lnTo>
                  <a:pt x="3853738" y="1752574"/>
                </a:lnTo>
                <a:lnTo>
                  <a:pt x="3851884" y="1753336"/>
                </a:lnTo>
                <a:lnTo>
                  <a:pt x="3848811" y="1756410"/>
                </a:lnTo>
                <a:lnTo>
                  <a:pt x="3848049" y="1758264"/>
                </a:lnTo>
                <a:lnTo>
                  <a:pt x="3848049" y="1762594"/>
                </a:lnTo>
                <a:lnTo>
                  <a:pt x="3848811" y="1764449"/>
                </a:lnTo>
                <a:lnTo>
                  <a:pt x="3851884" y="1767509"/>
                </a:lnTo>
                <a:lnTo>
                  <a:pt x="3853738" y="1768284"/>
                </a:lnTo>
                <a:lnTo>
                  <a:pt x="3858069" y="1768284"/>
                </a:lnTo>
                <a:lnTo>
                  <a:pt x="3859923" y="1767509"/>
                </a:lnTo>
                <a:lnTo>
                  <a:pt x="3862984" y="1764449"/>
                </a:lnTo>
                <a:lnTo>
                  <a:pt x="3863759" y="1762594"/>
                </a:lnTo>
                <a:lnTo>
                  <a:pt x="3863759" y="1758264"/>
                </a:lnTo>
                <a:close/>
              </a:path>
              <a:path w="7712075" h="1768475">
                <a:moveTo>
                  <a:pt x="3863759" y="881976"/>
                </a:moveTo>
                <a:lnTo>
                  <a:pt x="3862984" y="880122"/>
                </a:lnTo>
                <a:lnTo>
                  <a:pt x="3859923" y="877049"/>
                </a:lnTo>
                <a:lnTo>
                  <a:pt x="3858069" y="876287"/>
                </a:lnTo>
                <a:lnTo>
                  <a:pt x="3853738" y="876287"/>
                </a:lnTo>
                <a:lnTo>
                  <a:pt x="3851884" y="877049"/>
                </a:lnTo>
                <a:lnTo>
                  <a:pt x="3848811" y="880122"/>
                </a:lnTo>
                <a:lnTo>
                  <a:pt x="3848049" y="881976"/>
                </a:lnTo>
                <a:lnTo>
                  <a:pt x="3848049" y="886307"/>
                </a:lnTo>
                <a:lnTo>
                  <a:pt x="3848811" y="888161"/>
                </a:lnTo>
                <a:lnTo>
                  <a:pt x="3851884" y="891222"/>
                </a:lnTo>
                <a:lnTo>
                  <a:pt x="3853738" y="891997"/>
                </a:lnTo>
                <a:lnTo>
                  <a:pt x="3858069" y="891997"/>
                </a:lnTo>
                <a:lnTo>
                  <a:pt x="3859923" y="891222"/>
                </a:lnTo>
                <a:lnTo>
                  <a:pt x="3862984" y="888161"/>
                </a:lnTo>
                <a:lnTo>
                  <a:pt x="3863759" y="886307"/>
                </a:lnTo>
                <a:lnTo>
                  <a:pt x="3863759" y="881976"/>
                </a:lnTo>
                <a:close/>
              </a:path>
              <a:path w="7712075" h="1768475">
                <a:moveTo>
                  <a:pt x="3863759" y="5676"/>
                </a:moveTo>
                <a:lnTo>
                  <a:pt x="3862984" y="3835"/>
                </a:lnTo>
                <a:lnTo>
                  <a:pt x="3859923" y="762"/>
                </a:lnTo>
                <a:lnTo>
                  <a:pt x="3858069" y="0"/>
                </a:lnTo>
                <a:lnTo>
                  <a:pt x="3853738" y="0"/>
                </a:lnTo>
                <a:lnTo>
                  <a:pt x="3851884" y="762"/>
                </a:lnTo>
                <a:lnTo>
                  <a:pt x="3848811" y="3835"/>
                </a:lnTo>
                <a:lnTo>
                  <a:pt x="3848049" y="5676"/>
                </a:lnTo>
                <a:lnTo>
                  <a:pt x="3848049" y="10020"/>
                </a:lnTo>
                <a:lnTo>
                  <a:pt x="3848811" y="11874"/>
                </a:lnTo>
                <a:lnTo>
                  <a:pt x="3851884" y="14935"/>
                </a:lnTo>
                <a:lnTo>
                  <a:pt x="3853738" y="15709"/>
                </a:lnTo>
                <a:lnTo>
                  <a:pt x="3858069" y="15709"/>
                </a:lnTo>
                <a:lnTo>
                  <a:pt x="3859923" y="14935"/>
                </a:lnTo>
                <a:lnTo>
                  <a:pt x="3862984" y="11874"/>
                </a:lnTo>
                <a:lnTo>
                  <a:pt x="3863759" y="10020"/>
                </a:lnTo>
                <a:lnTo>
                  <a:pt x="3863759" y="5676"/>
                </a:lnTo>
                <a:close/>
              </a:path>
              <a:path w="7712075" h="1768475">
                <a:moveTo>
                  <a:pt x="3942283" y="1758264"/>
                </a:moveTo>
                <a:lnTo>
                  <a:pt x="3941521" y="1756410"/>
                </a:lnTo>
                <a:lnTo>
                  <a:pt x="3938460" y="1753336"/>
                </a:lnTo>
                <a:lnTo>
                  <a:pt x="3936606" y="1752574"/>
                </a:lnTo>
                <a:lnTo>
                  <a:pt x="3932263" y="1752574"/>
                </a:lnTo>
                <a:lnTo>
                  <a:pt x="3930421" y="1753336"/>
                </a:lnTo>
                <a:lnTo>
                  <a:pt x="3927348" y="1756410"/>
                </a:lnTo>
                <a:lnTo>
                  <a:pt x="3926586" y="1758264"/>
                </a:lnTo>
                <a:lnTo>
                  <a:pt x="3926586" y="1762594"/>
                </a:lnTo>
                <a:lnTo>
                  <a:pt x="3927348" y="1764449"/>
                </a:lnTo>
                <a:lnTo>
                  <a:pt x="3930421" y="1767509"/>
                </a:lnTo>
                <a:lnTo>
                  <a:pt x="3932263" y="1768284"/>
                </a:lnTo>
                <a:lnTo>
                  <a:pt x="3936606" y="1768284"/>
                </a:lnTo>
                <a:lnTo>
                  <a:pt x="3938460" y="1767509"/>
                </a:lnTo>
                <a:lnTo>
                  <a:pt x="3941521" y="1764449"/>
                </a:lnTo>
                <a:lnTo>
                  <a:pt x="3942283" y="1762594"/>
                </a:lnTo>
                <a:lnTo>
                  <a:pt x="3942283" y="1758264"/>
                </a:lnTo>
                <a:close/>
              </a:path>
              <a:path w="7712075" h="1768475">
                <a:moveTo>
                  <a:pt x="3942283" y="881976"/>
                </a:moveTo>
                <a:lnTo>
                  <a:pt x="3941521" y="880122"/>
                </a:lnTo>
                <a:lnTo>
                  <a:pt x="3938460" y="877049"/>
                </a:lnTo>
                <a:lnTo>
                  <a:pt x="3936606" y="876287"/>
                </a:lnTo>
                <a:lnTo>
                  <a:pt x="3932263" y="876287"/>
                </a:lnTo>
                <a:lnTo>
                  <a:pt x="3930421" y="877049"/>
                </a:lnTo>
                <a:lnTo>
                  <a:pt x="3927348" y="880122"/>
                </a:lnTo>
                <a:lnTo>
                  <a:pt x="3926586" y="881976"/>
                </a:lnTo>
                <a:lnTo>
                  <a:pt x="3926586" y="886307"/>
                </a:lnTo>
                <a:lnTo>
                  <a:pt x="3927348" y="888161"/>
                </a:lnTo>
                <a:lnTo>
                  <a:pt x="3930421" y="891222"/>
                </a:lnTo>
                <a:lnTo>
                  <a:pt x="3932263" y="891997"/>
                </a:lnTo>
                <a:lnTo>
                  <a:pt x="3936606" y="891997"/>
                </a:lnTo>
                <a:lnTo>
                  <a:pt x="3938460" y="891222"/>
                </a:lnTo>
                <a:lnTo>
                  <a:pt x="3941521" y="888161"/>
                </a:lnTo>
                <a:lnTo>
                  <a:pt x="3942283" y="886307"/>
                </a:lnTo>
                <a:lnTo>
                  <a:pt x="3942283" y="881976"/>
                </a:lnTo>
                <a:close/>
              </a:path>
              <a:path w="7712075" h="1768475">
                <a:moveTo>
                  <a:pt x="3942283" y="5676"/>
                </a:moveTo>
                <a:lnTo>
                  <a:pt x="3941521" y="3835"/>
                </a:lnTo>
                <a:lnTo>
                  <a:pt x="3938460" y="762"/>
                </a:lnTo>
                <a:lnTo>
                  <a:pt x="3936606" y="0"/>
                </a:lnTo>
                <a:lnTo>
                  <a:pt x="3932263" y="0"/>
                </a:lnTo>
                <a:lnTo>
                  <a:pt x="3930421" y="762"/>
                </a:lnTo>
                <a:lnTo>
                  <a:pt x="3927348" y="3835"/>
                </a:lnTo>
                <a:lnTo>
                  <a:pt x="3926586" y="5676"/>
                </a:lnTo>
                <a:lnTo>
                  <a:pt x="3926586" y="10020"/>
                </a:lnTo>
                <a:lnTo>
                  <a:pt x="3927348" y="11874"/>
                </a:lnTo>
                <a:lnTo>
                  <a:pt x="3930421" y="14935"/>
                </a:lnTo>
                <a:lnTo>
                  <a:pt x="3932263" y="15709"/>
                </a:lnTo>
                <a:lnTo>
                  <a:pt x="3936606" y="15709"/>
                </a:lnTo>
                <a:lnTo>
                  <a:pt x="3938460" y="14935"/>
                </a:lnTo>
                <a:lnTo>
                  <a:pt x="3941521" y="11874"/>
                </a:lnTo>
                <a:lnTo>
                  <a:pt x="3942283" y="10020"/>
                </a:lnTo>
                <a:lnTo>
                  <a:pt x="3942283" y="5676"/>
                </a:lnTo>
                <a:close/>
              </a:path>
              <a:path w="7712075" h="1768475">
                <a:moveTo>
                  <a:pt x="4020820" y="1758264"/>
                </a:moveTo>
                <a:lnTo>
                  <a:pt x="4020058" y="1756410"/>
                </a:lnTo>
                <a:lnTo>
                  <a:pt x="4016984" y="1753336"/>
                </a:lnTo>
                <a:lnTo>
                  <a:pt x="4015130" y="1752574"/>
                </a:lnTo>
                <a:lnTo>
                  <a:pt x="4010799" y="1752574"/>
                </a:lnTo>
                <a:lnTo>
                  <a:pt x="4008945" y="1753336"/>
                </a:lnTo>
                <a:lnTo>
                  <a:pt x="4005884" y="1756410"/>
                </a:lnTo>
                <a:lnTo>
                  <a:pt x="4005110" y="1758264"/>
                </a:lnTo>
                <a:lnTo>
                  <a:pt x="4005110" y="1762594"/>
                </a:lnTo>
                <a:lnTo>
                  <a:pt x="4005884" y="1764449"/>
                </a:lnTo>
                <a:lnTo>
                  <a:pt x="4008945" y="1767509"/>
                </a:lnTo>
                <a:lnTo>
                  <a:pt x="4010799" y="1768284"/>
                </a:lnTo>
                <a:lnTo>
                  <a:pt x="4015130" y="1768284"/>
                </a:lnTo>
                <a:lnTo>
                  <a:pt x="4016984" y="1767509"/>
                </a:lnTo>
                <a:lnTo>
                  <a:pt x="4020058" y="1764449"/>
                </a:lnTo>
                <a:lnTo>
                  <a:pt x="4020820" y="1762594"/>
                </a:lnTo>
                <a:lnTo>
                  <a:pt x="4020820" y="1758264"/>
                </a:lnTo>
                <a:close/>
              </a:path>
              <a:path w="7712075" h="1768475">
                <a:moveTo>
                  <a:pt x="4020820" y="881976"/>
                </a:moveTo>
                <a:lnTo>
                  <a:pt x="4020058" y="880122"/>
                </a:lnTo>
                <a:lnTo>
                  <a:pt x="4016984" y="877049"/>
                </a:lnTo>
                <a:lnTo>
                  <a:pt x="4015130" y="876287"/>
                </a:lnTo>
                <a:lnTo>
                  <a:pt x="4010799" y="876287"/>
                </a:lnTo>
                <a:lnTo>
                  <a:pt x="4008945" y="877049"/>
                </a:lnTo>
                <a:lnTo>
                  <a:pt x="4005884" y="880122"/>
                </a:lnTo>
                <a:lnTo>
                  <a:pt x="4005110" y="881976"/>
                </a:lnTo>
                <a:lnTo>
                  <a:pt x="4005110" y="886307"/>
                </a:lnTo>
                <a:lnTo>
                  <a:pt x="4005884" y="888161"/>
                </a:lnTo>
                <a:lnTo>
                  <a:pt x="4008945" y="891222"/>
                </a:lnTo>
                <a:lnTo>
                  <a:pt x="4010799" y="891997"/>
                </a:lnTo>
                <a:lnTo>
                  <a:pt x="4015130" y="891997"/>
                </a:lnTo>
                <a:lnTo>
                  <a:pt x="4016984" y="891222"/>
                </a:lnTo>
                <a:lnTo>
                  <a:pt x="4020058" y="888161"/>
                </a:lnTo>
                <a:lnTo>
                  <a:pt x="4020820" y="886307"/>
                </a:lnTo>
                <a:lnTo>
                  <a:pt x="4020820" y="881976"/>
                </a:lnTo>
                <a:close/>
              </a:path>
              <a:path w="7712075" h="1768475">
                <a:moveTo>
                  <a:pt x="4020820" y="5676"/>
                </a:moveTo>
                <a:lnTo>
                  <a:pt x="4020058" y="3835"/>
                </a:lnTo>
                <a:lnTo>
                  <a:pt x="4016984" y="762"/>
                </a:lnTo>
                <a:lnTo>
                  <a:pt x="4015130" y="0"/>
                </a:lnTo>
                <a:lnTo>
                  <a:pt x="4010799" y="0"/>
                </a:lnTo>
                <a:lnTo>
                  <a:pt x="4008945" y="762"/>
                </a:lnTo>
                <a:lnTo>
                  <a:pt x="4005884" y="3835"/>
                </a:lnTo>
                <a:lnTo>
                  <a:pt x="4005110" y="5676"/>
                </a:lnTo>
                <a:lnTo>
                  <a:pt x="4005110" y="10020"/>
                </a:lnTo>
                <a:lnTo>
                  <a:pt x="4005884" y="11874"/>
                </a:lnTo>
                <a:lnTo>
                  <a:pt x="4008945" y="14935"/>
                </a:lnTo>
                <a:lnTo>
                  <a:pt x="4010799" y="15709"/>
                </a:lnTo>
                <a:lnTo>
                  <a:pt x="4015130" y="15709"/>
                </a:lnTo>
                <a:lnTo>
                  <a:pt x="4016984" y="14935"/>
                </a:lnTo>
                <a:lnTo>
                  <a:pt x="4020058" y="11874"/>
                </a:lnTo>
                <a:lnTo>
                  <a:pt x="4020820" y="10020"/>
                </a:lnTo>
                <a:lnTo>
                  <a:pt x="4020820" y="5676"/>
                </a:lnTo>
                <a:close/>
              </a:path>
              <a:path w="7712075" h="1768475">
                <a:moveTo>
                  <a:pt x="4099356" y="1758264"/>
                </a:moveTo>
                <a:lnTo>
                  <a:pt x="4098582" y="1756410"/>
                </a:lnTo>
                <a:lnTo>
                  <a:pt x="4095521" y="1753336"/>
                </a:lnTo>
                <a:lnTo>
                  <a:pt x="4093667" y="1752574"/>
                </a:lnTo>
                <a:lnTo>
                  <a:pt x="4089323" y="1752574"/>
                </a:lnTo>
                <a:lnTo>
                  <a:pt x="4087482" y="1753336"/>
                </a:lnTo>
                <a:lnTo>
                  <a:pt x="4084409" y="1756410"/>
                </a:lnTo>
                <a:lnTo>
                  <a:pt x="4083647" y="1758264"/>
                </a:lnTo>
                <a:lnTo>
                  <a:pt x="4083647" y="1762594"/>
                </a:lnTo>
                <a:lnTo>
                  <a:pt x="4084409" y="1764449"/>
                </a:lnTo>
                <a:lnTo>
                  <a:pt x="4087482" y="1767509"/>
                </a:lnTo>
                <a:lnTo>
                  <a:pt x="4089323" y="1768284"/>
                </a:lnTo>
                <a:lnTo>
                  <a:pt x="4093667" y="1768284"/>
                </a:lnTo>
                <a:lnTo>
                  <a:pt x="4095521" y="1767509"/>
                </a:lnTo>
                <a:lnTo>
                  <a:pt x="4098582" y="1764449"/>
                </a:lnTo>
                <a:lnTo>
                  <a:pt x="4099356" y="1762594"/>
                </a:lnTo>
                <a:lnTo>
                  <a:pt x="4099356" y="1758264"/>
                </a:lnTo>
                <a:close/>
              </a:path>
              <a:path w="7712075" h="1768475">
                <a:moveTo>
                  <a:pt x="4099356" y="881976"/>
                </a:moveTo>
                <a:lnTo>
                  <a:pt x="4098582" y="880122"/>
                </a:lnTo>
                <a:lnTo>
                  <a:pt x="4095521" y="877049"/>
                </a:lnTo>
                <a:lnTo>
                  <a:pt x="4093667" y="876287"/>
                </a:lnTo>
                <a:lnTo>
                  <a:pt x="4089323" y="876287"/>
                </a:lnTo>
                <a:lnTo>
                  <a:pt x="4087482" y="877049"/>
                </a:lnTo>
                <a:lnTo>
                  <a:pt x="4084409" y="880122"/>
                </a:lnTo>
                <a:lnTo>
                  <a:pt x="4083647" y="881976"/>
                </a:lnTo>
                <a:lnTo>
                  <a:pt x="4083647" y="886307"/>
                </a:lnTo>
                <a:lnTo>
                  <a:pt x="4084409" y="888161"/>
                </a:lnTo>
                <a:lnTo>
                  <a:pt x="4087482" y="891222"/>
                </a:lnTo>
                <a:lnTo>
                  <a:pt x="4089323" y="891997"/>
                </a:lnTo>
                <a:lnTo>
                  <a:pt x="4093667" y="891997"/>
                </a:lnTo>
                <a:lnTo>
                  <a:pt x="4095521" y="891222"/>
                </a:lnTo>
                <a:lnTo>
                  <a:pt x="4098582" y="888161"/>
                </a:lnTo>
                <a:lnTo>
                  <a:pt x="4099356" y="886307"/>
                </a:lnTo>
                <a:lnTo>
                  <a:pt x="4099356" y="881976"/>
                </a:lnTo>
                <a:close/>
              </a:path>
              <a:path w="7712075" h="1768475">
                <a:moveTo>
                  <a:pt x="4099356" y="5676"/>
                </a:moveTo>
                <a:lnTo>
                  <a:pt x="4098582" y="3835"/>
                </a:lnTo>
                <a:lnTo>
                  <a:pt x="4095521" y="762"/>
                </a:lnTo>
                <a:lnTo>
                  <a:pt x="4093667" y="0"/>
                </a:lnTo>
                <a:lnTo>
                  <a:pt x="4089323" y="0"/>
                </a:lnTo>
                <a:lnTo>
                  <a:pt x="4087482" y="762"/>
                </a:lnTo>
                <a:lnTo>
                  <a:pt x="4084409" y="3835"/>
                </a:lnTo>
                <a:lnTo>
                  <a:pt x="4083647" y="5676"/>
                </a:lnTo>
                <a:lnTo>
                  <a:pt x="4083647" y="10020"/>
                </a:lnTo>
                <a:lnTo>
                  <a:pt x="4084409" y="11874"/>
                </a:lnTo>
                <a:lnTo>
                  <a:pt x="4087482" y="14935"/>
                </a:lnTo>
                <a:lnTo>
                  <a:pt x="4089323" y="15709"/>
                </a:lnTo>
                <a:lnTo>
                  <a:pt x="4093667" y="15709"/>
                </a:lnTo>
                <a:lnTo>
                  <a:pt x="4095521" y="14935"/>
                </a:lnTo>
                <a:lnTo>
                  <a:pt x="4098582" y="11874"/>
                </a:lnTo>
                <a:lnTo>
                  <a:pt x="4099356" y="10020"/>
                </a:lnTo>
                <a:lnTo>
                  <a:pt x="4099356" y="5676"/>
                </a:lnTo>
                <a:close/>
              </a:path>
              <a:path w="7712075" h="1768475">
                <a:moveTo>
                  <a:pt x="4177881" y="1758264"/>
                </a:moveTo>
                <a:lnTo>
                  <a:pt x="4177119" y="1756410"/>
                </a:lnTo>
                <a:lnTo>
                  <a:pt x="4174045" y="1753336"/>
                </a:lnTo>
                <a:lnTo>
                  <a:pt x="4172204" y="1752574"/>
                </a:lnTo>
                <a:lnTo>
                  <a:pt x="4167860" y="1752574"/>
                </a:lnTo>
                <a:lnTo>
                  <a:pt x="4166006" y="1753336"/>
                </a:lnTo>
                <a:lnTo>
                  <a:pt x="4162945" y="1756410"/>
                </a:lnTo>
                <a:lnTo>
                  <a:pt x="4162171" y="1758264"/>
                </a:lnTo>
                <a:lnTo>
                  <a:pt x="4162171" y="1762594"/>
                </a:lnTo>
                <a:lnTo>
                  <a:pt x="4162945" y="1764449"/>
                </a:lnTo>
                <a:lnTo>
                  <a:pt x="4166006" y="1767509"/>
                </a:lnTo>
                <a:lnTo>
                  <a:pt x="4167860" y="1768284"/>
                </a:lnTo>
                <a:lnTo>
                  <a:pt x="4172204" y="1768284"/>
                </a:lnTo>
                <a:lnTo>
                  <a:pt x="4174045" y="1767509"/>
                </a:lnTo>
                <a:lnTo>
                  <a:pt x="4177119" y="1764449"/>
                </a:lnTo>
                <a:lnTo>
                  <a:pt x="4177881" y="1762594"/>
                </a:lnTo>
                <a:lnTo>
                  <a:pt x="4177881" y="1758264"/>
                </a:lnTo>
                <a:close/>
              </a:path>
              <a:path w="7712075" h="1768475">
                <a:moveTo>
                  <a:pt x="4177881" y="881976"/>
                </a:moveTo>
                <a:lnTo>
                  <a:pt x="4177119" y="880122"/>
                </a:lnTo>
                <a:lnTo>
                  <a:pt x="4174045" y="877049"/>
                </a:lnTo>
                <a:lnTo>
                  <a:pt x="4172204" y="876287"/>
                </a:lnTo>
                <a:lnTo>
                  <a:pt x="4167860" y="876287"/>
                </a:lnTo>
                <a:lnTo>
                  <a:pt x="4166006" y="877049"/>
                </a:lnTo>
                <a:lnTo>
                  <a:pt x="4162945" y="880122"/>
                </a:lnTo>
                <a:lnTo>
                  <a:pt x="4162171" y="881976"/>
                </a:lnTo>
                <a:lnTo>
                  <a:pt x="4162171" y="886307"/>
                </a:lnTo>
                <a:lnTo>
                  <a:pt x="4162945" y="888161"/>
                </a:lnTo>
                <a:lnTo>
                  <a:pt x="4166006" y="891222"/>
                </a:lnTo>
                <a:lnTo>
                  <a:pt x="4167860" y="891997"/>
                </a:lnTo>
                <a:lnTo>
                  <a:pt x="4172204" y="891997"/>
                </a:lnTo>
                <a:lnTo>
                  <a:pt x="4174045" y="891222"/>
                </a:lnTo>
                <a:lnTo>
                  <a:pt x="4177119" y="888161"/>
                </a:lnTo>
                <a:lnTo>
                  <a:pt x="4177881" y="886307"/>
                </a:lnTo>
                <a:lnTo>
                  <a:pt x="4177881" y="881976"/>
                </a:lnTo>
                <a:close/>
              </a:path>
              <a:path w="7712075" h="1768475">
                <a:moveTo>
                  <a:pt x="4177881" y="5676"/>
                </a:moveTo>
                <a:lnTo>
                  <a:pt x="4177119" y="3835"/>
                </a:lnTo>
                <a:lnTo>
                  <a:pt x="4174045" y="762"/>
                </a:lnTo>
                <a:lnTo>
                  <a:pt x="4172204" y="0"/>
                </a:lnTo>
                <a:lnTo>
                  <a:pt x="4167860" y="0"/>
                </a:lnTo>
                <a:lnTo>
                  <a:pt x="4166006" y="762"/>
                </a:lnTo>
                <a:lnTo>
                  <a:pt x="4162945" y="3835"/>
                </a:lnTo>
                <a:lnTo>
                  <a:pt x="4162171" y="5676"/>
                </a:lnTo>
                <a:lnTo>
                  <a:pt x="4162171" y="10020"/>
                </a:lnTo>
                <a:lnTo>
                  <a:pt x="4162945" y="11874"/>
                </a:lnTo>
                <a:lnTo>
                  <a:pt x="4166006" y="14935"/>
                </a:lnTo>
                <a:lnTo>
                  <a:pt x="4167860" y="15709"/>
                </a:lnTo>
                <a:lnTo>
                  <a:pt x="4172204" y="15709"/>
                </a:lnTo>
                <a:lnTo>
                  <a:pt x="4174045" y="14935"/>
                </a:lnTo>
                <a:lnTo>
                  <a:pt x="4177119" y="11874"/>
                </a:lnTo>
                <a:lnTo>
                  <a:pt x="4177881" y="10020"/>
                </a:lnTo>
                <a:lnTo>
                  <a:pt x="4177881" y="5676"/>
                </a:lnTo>
                <a:close/>
              </a:path>
              <a:path w="7712075" h="1768475">
                <a:moveTo>
                  <a:pt x="4256417" y="1758264"/>
                </a:moveTo>
                <a:lnTo>
                  <a:pt x="4255643" y="1756410"/>
                </a:lnTo>
                <a:lnTo>
                  <a:pt x="4252582" y="1753336"/>
                </a:lnTo>
                <a:lnTo>
                  <a:pt x="4250728" y="1752574"/>
                </a:lnTo>
                <a:lnTo>
                  <a:pt x="4246397" y="1752574"/>
                </a:lnTo>
                <a:lnTo>
                  <a:pt x="4244543" y="1753336"/>
                </a:lnTo>
                <a:lnTo>
                  <a:pt x="4241470" y="1756410"/>
                </a:lnTo>
                <a:lnTo>
                  <a:pt x="4240708" y="1758264"/>
                </a:lnTo>
                <a:lnTo>
                  <a:pt x="4240708" y="1762594"/>
                </a:lnTo>
                <a:lnTo>
                  <a:pt x="4241470" y="1764449"/>
                </a:lnTo>
                <a:lnTo>
                  <a:pt x="4244543" y="1767509"/>
                </a:lnTo>
                <a:lnTo>
                  <a:pt x="4246397" y="1768284"/>
                </a:lnTo>
                <a:lnTo>
                  <a:pt x="4250728" y="1768284"/>
                </a:lnTo>
                <a:lnTo>
                  <a:pt x="4252582" y="1767509"/>
                </a:lnTo>
                <a:lnTo>
                  <a:pt x="4255643" y="1764449"/>
                </a:lnTo>
                <a:lnTo>
                  <a:pt x="4256417" y="1762594"/>
                </a:lnTo>
                <a:lnTo>
                  <a:pt x="4256417" y="1758264"/>
                </a:lnTo>
                <a:close/>
              </a:path>
              <a:path w="7712075" h="1768475">
                <a:moveTo>
                  <a:pt x="4256417" y="881976"/>
                </a:moveTo>
                <a:lnTo>
                  <a:pt x="4255643" y="880122"/>
                </a:lnTo>
                <a:lnTo>
                  <a:pt x="4252582" y="877049"/>
                </a:lnTo>
                <a:lnTo>
                  <a:pt x="4250728" y="876287"/>
                </a:lnTo>
                <a:lnTo>
                  <a:pt x="4246397" y="876287"/>
                </a:lnTo>
                <a:lnTo>
                  <a:pt x="4244543" y="877049"/>
                </a:lnTo>
                <a:lnTo>
                  <a:pt x="4241470" y="880122"/>
                </a:lnTo>
                <a:lnTo>
                  <a:pt x="4240708" y="881976"/>
                </a:lnTo>
                <a:lnTo>
                  <a:pt x="4240708" y="886307"/>
                </a:lnTo>
                <a:lnTo>
                  <a:pt x="4241470" y="888161"/>
                </a:lnTo>
                <a:lnTo>
                  <a:pt x="4244543" y="891222"/>
                </a:lnTo>
                <a:lnTo>
                  <a:pt x="4246397" y="891997"/>
                </a:lnTo>
                <a:lnTo>
                  <a:pt x="4250728" y="891997"/>
                </a:lnTo>
                <a:lnTo>
                  <a:pt x="4252582" y="891222"/>
                </a:lnTo>
                <a:lnTo>
                  <a:pt x="4255643" y="888161"/>
                </a:lnTo>
                <a:lnTo>
                  <a:pt x="4256417" y="886307"/>
                </a:lnTo>
                <a:lnTo>
                  <a:pt x="4256417" y="881976"/>
                </a:lnTo>
                <a:close/>
              </a:path>
              <a:path w="7712075" h="1768475">
                <a:moveTo>
                  <a:pt x="4256417" y="5676"/>
                </a:moveTo>
                <a:lnTo>
                  <a:pt x="4255643" y="3835"/>
                </a:lnTo>
                <a:lnTo>
                  <a:pt x="4252582" y="762"/>
                </a:lnTo>
                <a:lnTo>
                  <a:pt x="4250728" y="0"/>
                </a:lnTo>
                <a:lnTo>
                  <a:pt x="4246397" y="0"/>
                </a:lnTo>
                <a:lnTo>
                  <a:pt x="4244543" y="762"/>
                </a:lnTo>
                <a:lnTo>
                  <a:pt x="4241470" y="3835"/>
                </a:lnTo>
                <a:lnTo>
                  <a:pt x="4240708" y="5676"/>
                </a:lnTo>
                <a:lnTo>
                  <a:pt x="4240708" y="10020"/>
                </a:lnTo>
                <a:lnTo>
                  <a:pt x="4241470" y="11874"/>
                </a:lnTo>
                <a:lnTo>
                  <a:pt x="4244543" y="14935"/>
                </a:lnTo>
                <a:lnTo>
                  <a:pt x="4246397" y="15709"/>
                </a:lnTo>
                <a:lnTo>
                  <a:pt x="4250728" y="15709"/>
                </a:lnTo>
                <a:lnTo>
                  <a:pt x="4252582" y="14935"/>
                </a:lnTo>
                <a:lnTo>
                  <a:pt x="4255643" y="11874"/>
                </a:lnTo>
                <a:lnTo>
                  <a:pt x="4256417" y="10020"/>
                </a:lnTo>
                <a:lnTo>
                  <a:pt x="4256417" y="5676"/>
                </a:lnTo>
                <a:close/>
              </a:path>
              <a:path w="7712075" h="1768475">
                <a:moveTo>
                  <a:pt x="4334942" y="1758264"/>
                </a:moveTo>
                <a:lnTo>
                  <a:pt x="4334180" y="1756410"/>
                </a:lnTo>
                <a:lnTo>
                  <a:pt x="4331119" y="1753336"/>
                </a:lnTo>
                <a:lnTo>
                  <a:pt x="4329265" y="1752574"/>
                </a:lnTo>
                <a:lnTo>
                  <a:pt x="4324921" y="1752574"/>
                </a:lnTo>
                <a:lnTo>
                  <a:pt x="4323080" y="1753336"/>
                </a:lnTo>
                <a:lnTo>
                  <a:pt x="4320006" y="1756410"/>
                </a:lnTo>
                <a:lnTo>
                  <a:pt x="4319244" y="1758264"/>
                </a:lnTo>
                <a:lnTo>
                  <a:pt x="4319244" y="1762594"/>
                </a:lnTo>
                <a:lnTo>
                  <a:pt x="4320006" y="1764449"/>
                </a:lnTo>
                <a:lnTo>
                  <a:pt x="4323080" y="1767509"/>
                </a:lnTo>
                <a:lnTo>
                  <a:pt x="4324921" y="1768284"/>
                </a:lnTo>
                <a:lnTo>
                  <a:pt x="4329265" y="1768284"/>
                </a:lnTo>
                <a:lnTo>
                  <a:pt x="4331119" y="1767509"/>
                </a:lnTo>
                <a:lnTo>
                  <a:pt x="4334180" y="1764449"/>
                </a:lnTo>
                <a:lnTo>
                  <a:pt x="4334942" y="1762594"/>
                </a:lnTo>
                <a:lnTo>
                  <a:pt x="4334942" y="1758264"/>
                </a:lnTo>
                <a:close/>
              </a:path>
              <a:path w="7712075" h="1768475">
                <a:moveTo>
                  <a:pt x="4334942" y="881976"/>
                </a:moveTo>
                <a:lnTo>
                  <a:pt x="4334180" y="880122"/>
                </a:lnTo>
                <a:lnTo>
                  <a:pt x="4331119" y="877049"/>
                </a:lnTo>
                <a:lnTo>
                  <a:pt x="4329265" y="876287"/>
                </a:lnTo>
                <a:lnTo>
                  <a:pt x="4324921" y="876287"/>
                </a:lnTo>
                <a:lnTo>
                  <a:pt x="4323080" y="877049"/>
                </a:lnTo>
                <a:lnTo>
                  <a:pt x="4320006" y="880122"/>
                </a:lnTo>
                <a:lnTo>
                  <a:pt x="4319244" y="881976"/>
                </a:lnTo>
                <a:lnTo>
                  <a:pt x="4319244" y="886307"/>
                </a:lnTo>
                <a:lnTo>
                  <a:pt x="4320006" y="888161"/>
                </a:lnTo>
                <a:lnTo>
                  <a:pt x="4323080" y="891222"/>
                </a:lnTo>
                <a:lnTo>
                  <a:pt x="4324921" y="891997"/>
                </a:lnTo>
                <a:lnTo>
                  <a:pt x="4329265" y="891997"/>
                </a:lnTo>
                <a:lnTo>
                  <a:pt x="4331119" y="891222"/>
                </a:lnTo>
                <a:lnTo>
                  <a:pt x="4334180" y="888161"/>
                </a:lnTo>
                <a:lnTo>
                  <a:pt x="4334942" y="886307"/>
                </a:lnTo>
                <a:lnTo>
                  <a:pt x="4334942" y="881976"/>
                </a:lnTo>
                <a:close/>
              </a:path>
              <a:path w="7712075" h="1768475">
                <a:moveTo>
                  <a:pt x="4334942" y="5676"/>
                </a:moveTo>
                <a:lnTo>
                  <a:pt x="4334180" y="3835"/>
                </a:lnTo>
                <a:lnTo>
                  <a:pt x="4331119" y="762"/>
                </a:lnTo>
                <a:lnTo>
                  <a:pt x="4329265" y="0"/>
                </a:lnTo>
                <a:lnTo>
                  <a:pt x="4324921" y="0"/>
                </a:lnTo>
                <a:lnTo>
                  <a:pt x="4323080" y="762"/>
                </a:lnTo>
                <a:lnTo>
                  <a:pt x="4320006" y="3835"/>
                </a:lnTo>
                <a:lnTo>
                  <a:pt x="4319244" y="5676"/>
                </a:lnTo>
                <a:lnTo>
                  <a:pt x="4319244" y="10020"/>
                </a:lnTo>
                <a:lnTo>
                  <a:pt x="4320006" y="11874"/>
                </a:lnTo>
                <a:lnTo>
                  <a:pt x="4323080" y="14935"/>
                </a:lnTo>
                <a:lnTo>
                  <a:pt x="4324921" y="15709"/>
                </a:lnTo>
                <a:lnTo>
                  <a:pt x="4329265" y="15709"/>
                </a:lnTo>
                <a:lnTo>
                  <a:pt x="4331119" y="14935"/>
                </a:lnTo>
                <a:lnTo>
                  <a:pt x="4334180" y="11874"/>
                </a:lnTo>
                <a:lnTo>
                  <a:pt x="4334942" y="10020"/>
                </a:lnTo>
                <a:lnTo>
                  <a:pt x="4334942" y="5676"/>
                </a:lnTo>
                <a:close/>
              </a:path>
              <a:path w="7712075" h="1768475">
                <a:moveTo>
                  <a:pt x="4413478" y="1758264"/>
                </a:moveTo>
                <a:lnTo>
                  <a:pt x="4412716" y="1756410"/>
                </a:lnTo>
                <a:lnTo>
                  <a:pt x="4409643" y="1753336"/>
                </a:lnTo>
                <a:lnTo>
                  <a:pt x="4407789" y="1752574"/>
                </a:lnTo>
                <a:lnTo>
                  <a:pt x="4403458" y="1752574"/>
                </a:lnTo>
                <a:lnTo>
                  <a:pt x="4401604" y="1753336"/>
                </a:lnTo>
                <a:lnTo>
                  <a:pt x="4398543" y="1756410"/>
                </a:lnTo>
                <a:lnTo>
                  <a:pt x="4397768" y="1758264"/>
                </a:lnTo>
                <a:lnTo>
                  <a:pt x="4397768" y="1762594"/>
                </a:lnTo>
                <a:lnTo>
                  <a:pt x="4398543" y="1764449"/>
                </a:lnTo>
                <a:lnTo>
                  <a:pt x="4401604" y="1767509"/>
                </a:lnTo>
                <a:lnTo>
                  <a:pt x="4403458" y="1768284"/>
                </a:lnTo>
                <a:lnTo>
                  <a:pt x="4407789" y="1768284"/>
                </a:lnTo>
                <a:lnTo>
                  <a:pt x="4409643" y="1767509"/>
                </a:lnTo>
                <a:lnTo>
                  <a:pt x="4412716" y="1764449"/>
                </a:lnTo>
                <a:lnTo>
                  <a:pt x="4413478" y="1762594"/>
                </a:lnTo>
                <a:lnTo>
                  <a:pt x="4413478" y="1758264"/>
                </a:lnTo>
                <a:close/>
              </a:path>
              <a:path w="7712075" h="1768475">
                <a:moveTo>
                  <a:pt x="4413478" y="881976"/>
                </a:moveTo>
                <a:lnTo>
                  <a:pt x="4412716" y="880122"/>
                </a:lnTo>
                <a:lnTo>
                  <a:pt x="4409643" y="877049"/>
                </a:lnTo>
                <a:lnTo>
                  <a:pt x="4407789" y="876287"/>
                </a:lnTo>
                <a:lnTo>
                  <a:pt x="4403458" y="876287"/>
                </a:lnTo>
                <a:lnTo>
                  <a:pt x="4401604" y="877049"/>
                </a:lnTo>
                <a:lnTo>
                  <a:pt x="4398543" y="880122"/>
                </a:lnTo>
                <a:lnTo>
                  <a:pt x="4397768" y="881976"/>
                </a:lnTo>
                <a:lnTo>
                  <a:pt x="4397768" y="886307"/>
                </a:lnTo>
                <a:lnTo>
                  <a:pt x="4398543" y="888161"/>
                </a:lnTo>
                <a:lnTo>
                  <a:pt x="4401604" y="891222"/>
                </a:lnTo>
                <a:lnTo>
                  <a:pt x="4403458" y="891997"/>
                </a:lnTo>
                <a:lnTo>
                  <a:pt x="4407789" y="891997"/>
                </a:lnTo>
                <a:lnTo>
                  <a:pt x="4409643" y="891222"/>
                </a:lnTo>
                <a:lnTo>
                  <a:pt x="4412716" y="888161"/>
                </a:lnTo>
                <a:lnTo>
                  <a:pt x="4413478" y="886307"/>
                </a:lnTo>
                <a:lnTo>
                  <a:pt x="4413478" y="881976"/>
                </a:lnTo>
                <a:close/>
              </a:path>
              <a:path w="7712075" h="1768475">
                <a:moveTo>
                  <a:pt x="4413478" y="5676"/>
                </a:moveTo>
                <a:lnTo>
                  <a:pt x="4412716" y="3835"/>
                </a:lnTo>
                <a:lnTo>
                  <a:pt x="4409643" y="762"/>
                </a:lnTo>
                <a:lnTo>
                  <a:pt x="4407789" y="0"/>
                </a:lnTo>
                <a:lnTo>
                  <a:pt x="4403458" y="0"/>
                </a:lnTo>
                <a:lnTo>
                  <a:pt x="4401604" y="762"/>
                </a:lnTo>
                <a:lnTo>
                  <a:pt x="4398543" y="3835"/>
                </a:lnTo>
                <a:lnTo>
                  <a:pt x="4397768" y="5676"/>
                </a:lnTo>
                <a:lnTo>
                  <a:pt x="4397768" y="10020"/>
                </a:lnTo>
                <a:lnTo>
                  <a:pt x="4398543" y="11874"/>
                </a:lnTo>
                <a:lnTo>
                  <a:pt x="4401604" y="14935"/>
                </a:lnTo>
                <a:lnTo>
                  <a:pt x="4403458" y="15709"/>
                </a:lnTo>
                <a:lnTo>
                  <a:pt x="4407789" y="15709"/>
                </a:lnTo>
                <a:lnTo>
                  <a:pt x="4409643" y="14935"/>
                </a:lnTo>
                <a:lnTo>
                  <a:pt x="4412716" y="11874"/>
                </a:lnTo>
                <a:lnTo>
                  <a:pt x="4413478" y="10020"/>
                </a:lnTo>
                <a:lnTo>
                  <a:pt x="4413478" y="5676"/>
                </a:lnTo>
                <a:close/>
              </a:path>
              <a:path w="7712075" h="1768475">
                <a:moveTo>
                  <a:pt x="4492015" y="1758264"/>
                </a:moveTo>
                <a:lnTo>
                  <a:pt x="4491240" y="1756410"/>
                </a:lnTo>
                <a:lnTo>
                  <a:pt x="4488180" y="1753336"/>
                </a:lnTo>
                <a:lnTo>
                  <a:pt x="4486326" y="1752574"/>
                </a:lnTo>
                <a:lnTo>
                  <a:pt x="4481982" y="1752574"/>
                </a:lnTo>
                <a:lnTo>
                  <a:pt x="4480141" y="1753336"/>
                </a:lnTo>
                <a:lnTo>
                  <a:pt x="4477067" y="1756410"/>
                </a:lnTo>
                <a:lnTo>
                  <a:pt x="4476305" y="1758264"/>
                </a:lnTo>
                <a:lnTo>
                  <a:pt x="4476305" y="1762594"/>
                </a:lnTo>
                <a:lnTo>
                  <a:pt x="4477067" y="1764449"/>
                </a:lnTo>
                <a:lnTo>
                  <a:pt x="4480141" y="1767509"/>
                </a:lnTo>
                <a:lnTo>
                  <a:pt x="4481982" y="1768284"/>
                </a:lnTo>
                <a:lnTo>
                  <a:pt x="4486326" y="1768284"/>
                </a:lnTo>
                <a:lnTo>
                  <a:pt x="4488180" y="1767509"/>
                </a:lnTo>
                <a:lnTo>
                  <a:pt x="4491240" y="1764449"/>
                </a:lnTo>
                <a:lnTo>
                  <a:pt x="4492015" y="1762594"/>
                </a:lnTo>
                <a:lnTo>
                  <a:pt x="4492015" y="1758264"/>
                </a:lnTo>
                <a:close/>
              </a:path>
              <a:path w="7712075" h="1768475">
                <a:moveTo>
                  <a:pt x="4492015" y="881976"/>
                </a:moveTo>
                <a:lnTo>
                  <a:pt x="4491240" y="880122"/>
                </a:lnTo>
                <a:lnTo>
                  <a:pt x="4488180" y="877049"/>
                </a:lnTo>
                <a:lnTo>
                  <a:pt x="4486326" y="876287"/>
                </a:lnTo>
                <a:lnTo>
                  <a:pt x="4481982" y="876287"/>
                </a:lnTo>
                <a:lnTo>
                  <a:pt x="4480141" y="877049"/>
                </a:lnTo>
                <a:lnTo>
                  <a:pt x="4477067" y="880122"/>
                </a:lnTo>
                <a:lnTo>
                  <a:pt x="4476305" y="881976"/>
                </a:lnTo>
                <a:lnTo>
                  <a:pt x="4476305" y="886307"/>
                </a:lnTo>
                <a:lnTo>
                  <a:pt x="4477067" y="888161"/>
                </a:lnTo>
                <a:lnTo>
                  <a:pt x="4480141" y="891222"/>
                </a:lnTo>
                <a:lnTo>
                  <a:pt x="4481982" y="891997"/>
                </a:lnTo>
                <a:lnTo>
                  <a:pt x="4486326" y="891997"/>
                </a:lnTo>
                <a:lnTo>
                  <a:pt x="4488180" y="891222"/>
                </a:lnTo>
                <a:lnTo>
                  <a:pt x="4491240" y="888161"/>
                </a:lnTo>
                <a:lnTo>
                  <a:pt x="4492015" y="886307"/>
                </a:lnTo>
                <a:lnTo>
                  <a:pt x="4492015" y="881976"/>
                </a:lnTo>
                <a:close/>
              </a:path>
              <a:path w="7712075" h="1768475">
                <a:moveTo>
                  <a:pt x="4492015" y="5676"/>
                </a:moveTo>
                <a:lnTo>
                  <a:pt x="4491240" y="3835"/>
                </a:lnTo>
                <a:lnTo>
                  <a:pt x="4488180" y="762"/>
                </a:lnTo>
                <a:lnTo>
                  <a:pt x="4486326" y="0"/>
                </a:lnTo>
                <a:lnTo>
                  <a:pt x="4481982" y="0"/>
                </a:lnTo>
                <a:lnTo>
                  <a:pt x="4480141" y="762"/>
                </a:lnTo>
                <a:lnTo>
                  <a:pt x="4477067" y="3835"/>
                </a:lnTo>
                <a:lnTo>
                  <a:pt x="4476305" y="5676"/>
                </a:lnTo>
                <a:lnTo>
                  <a:pt x="4476305" y="10020"/>
                </a:lnTo>
                <a:lnTo>
                  <a:pt x="4477067" y="11874"/>
                </a:lnTo>
                <a:lnTo>
                  <a:pt x="4480141" y="14935"/>
                </a:lnTo>
                <a:lnTo>
                  <a:pt x="4481982" y="15709"/>
                </a:lnTo>
                <a:lnTo>
                  <a:pt x="4486326" y="15709"/>
                </a:lnTo>
                <a:lnTo>
                  <a:pt x="4488180" y="14935"/>
                </a:lnTo>
                <a:lnTo>
                  <a:pt x="4491240" y="11874"/>
                </a:lnTo>
                <a:lnTo>
                  <a:pt x="4492015" y="10020"/>
                </a:lnTo>
                <a:lnTo>
                  <a:pt x="4492015" y="5676"/>
                </a:lnTo>
                <a:close/>
              </a:path>
              <a:path w="7712075" h="1768475">
                <a:moveTo>
                  <a:pt x="4570539" y="1758264"/>
                </a:moveTo>
                <a:lnTo>
                  <a:pt x="4569777" y="1756410"/>
                </a:lnTo>
                <a:lnTo>
                  <a:pt x="4566704" y="1753336"/>
                </a:lnTo>
                <a:lnTo>
                  <a:pt x="4564862" y="1752574"/>
                </a:lnTo>
                <a:lnTo>
                  <a:pt x="4560519" y="1752574"/>
                </a:lnTo>
                <a:lnTo>
                  <a:pt x="4558665" y="1753336"/>
                </a:lnTo>
                <a:lnTo>
                  <a:pt x="4555604" y="1756410"/>
                </a:lnTo>
                <a:lnTo>
                  <a:pt x="4554829" y="1758264"/>
                </a:lnTo>
                <a:lnTo>
                  <a:pt x="4554829" y="1762594"/>
                </a:lnTo>
                <a:lnTo>
                  <a:pt x="4555604" y="1764449"/>
                </a:lnTo>
                <a:lnTo>
                  <a:pt x="4558665" y="1767509"/>
                </a:lnTo>
                <a:lnTo>
                  <a:pt x="4560519" y="1768284"/>
                </a:lnTo>
                <a:lnTo>
                  <a:pt x="4564862" y="1768284"/>
                </a:lnTo>
                <a:lnTo>
                  <a:pt x="4566704" y="1767509"/>
                </a:lnTo>
                <a:lnTo>
                  <a:pt x="4569777" y="1764449"/>
                </a:lnTo>
                <a:lnTo>
                  <a:pt x="4570539" y="1762594"/>
                </a:lnTo>
                <a:lnTo>
                  <a:pt x="4570539" y="1758264"/>
                </a:lnTo>
                <a:close/>
              </a:path>
              <a:path w="7712075" h="1768475">
                <a:moveTo>
                  <a:pt x="4570539" y="881976"/>
                </a:moveTo>
                <a:lnTo>
                  <a:pt x="4569777" y="880122"/>
                </a:lnTo>
                <a:lnTo>
                  <a:pt x="4566704" y="877049"/>
                </a:lnTo>
                <a:lnTo>
                  <a:pt x="4564862" y="876287"/>
                </a:lnTo>
                <a:lnTo>
                  <a:pt x="4560519" y="876287"/>
                </a:lnTo>
                <a:lnTo>
                  <a:pt x="4558665" y="877049"/>
                </a:lnTo>
                <a:lnTo>
                  <a:pt x="4555604" y="880122"/>
                </a:lnTo>
                <a:lnTo>
                  <a:pt x="4554829" y="881976"/>
                </a:lnTo>
                <a:lnTo>
                  <a:pt x="4554829" y="886307"/>
                </a:lnTo>
                <a:lnTo>
                  <a:pt x="4555604" y="888161"/>
                </a:lnTo>
                <a:lnTo>
                  <a:pt x="4558665" y="891222"/>
                </a:lnTo>
                <a:lnTo>
                  <a:pt x="4560519" y="891997"/>
                </a:lnTo>
                <a:lnTo>
                  <a:pt x="4564862" y="891997"/>
                </a:lnTo>
                <a:lnTo>
                  <a:pt x="4566704" y="891222"/>
                </a:lnTo>
                <a:lnTo>
                  <a:pt x="4569777" y="888161"/>
                </a:lnTo>
                <a:lnTo>
                  <a:pt x="4570539" y="886307"/>
                </a:lnTo>
                <a:lnTo>
                  <a:pt x="4570539" y="881976"/>
                </a:lnTo>
                <a:close/>
              </a:path>
              <a:path w="7712075" h="1768475">
                <a:moveTo>
                  <a:pt x="4570539" y="5676"/>
                </a:moveTo>
                <a:lnTo>
                  <a:pt x="4569777" y="3835"/>
                </a:lnTo>
                <a:lnTo>
                  <a:pt x="4566704" y="762"/>
                </a:lnTo>
                <a:lnTo>
                  <a:pt x="4564862" y="0"/>
                </a:lnTo>
                <a:lnTo>
                  <a:pt x="4560519" y="0"/>
                </a:lnTo>
                <a:lnTo>
                  <a:pt x="4558665" y="762"/>
                </a:lnTo>
                <a:lnTo>
                  <a:pt x="4555604" y="3835"/>
                </a:lnTo>
                <a:lnTo>
                  <a:pt x="4554829" y="5676"/>
                </a:lnTo>
                <a:lnTo>
                  <a:pt x="4554829" y="10020"/>
                </a:lnTo>
                <a:lnTo>
                  <a:pt x="4555604" y="11874"/>
                </a:lnTo>
                <a:lnTo>
                  <a:pt x="4558665" y="14935"/>
                </a:lnTo>
                <a:lnTo>
                  <a:pt x="4560519" y="15709"/>
                </a:lnTo>
                <a:lnTo>
                  <a:pt x="4564862" y="15709"/>
                </a:lnTo>
                <a:lnTo>
                  <a:pt x="4566704" y="14935"/>
                </a:lnTo>
                <a:lnTo>
                  <a:pt x="4569777" y="11874"/>
                </a:lnTo>
                <a:lnTo>
                  <a:pt x="4570539" y="10020"/>
                </a:lnTo>
                <a:lnTo>
                  <a:pt x="4570539" y="5676"/>
                </a:lnTo>
                <a:close/>
              </a:path>
              <a:path w="7712075" h="1768475">
                <a:moveTo>
                  <a:pt x="4649076" y="1758264"/>
                </a:moveTo>
                <a:lnTo>
                  <a:pt x="4648301" y="1756410"/>
                </a:lnTo>
                <a:lnTo>
                  <a:pt x="4645241" y="1753336"/>
                </a:lnTo>
                <a:lnTo>
                  <a:pt x="4643386" y="1752574"/>
                </a:lnTo>
                <a:lnTo>
                  <a:pt x="4639056" y="1752574"/>
                </a:lnTo>
                <a:lnTo>
                  <a:pt x="4637202" y="1753336"/>
                </a:lnTo>
                <a:lnTo>
                  <a:pt x="4634128" y="1756410"/>
                </a:lnTo>
                <a:lnTo>
                  <a:pt x="4633366" y="1758264"/>
                </a:lnTo>
                <a:lnTo>
                  <a:pt x="4633366" y="1762594"/>
                </a:lnTo>
                <a:lnTo>
                  <a:pt x="4634128" y="1764449"/>
                </a:lnTo>
                <a:lnTo>
                  <a:pt x="4637202" y="1767509"/>
                </a:lnTo>
                <a:lnTo>
                  <a:pt x="4639056" y="1768284"/>
                </a:lnTo>
                <a:lnTo>
                  <a:pt x="4643386" y="1768284"/>
                </a:lnTo>
                <a:lnTo>
                  <a:pt x="4645241" y="1767509"/>
                </a:lnTo>
                <a:lnTo>
                  <a:pt x="4648301" y="1764449"/>
                </a:lnTo>
                <a:lnTo>
                  <a:pt x="4649076" y="1762594"/>
                </a:lnTo>
                <a:lnTo>
                  <a:pt x="4649076" y="1758264"/>
                </a:lnTo>
                <a:close/>
              </a:path>
              <a:path w="7712075" h="1768475">
                <a:moveTo>
                  <a:pt x="4649076" y="881976"/>
                </a:moveTo>
                <a:lnTo>
                  <a:pt x="4648301" y="880122"/>
                </a:lnTo>
                <a:lnTo>
                  <a:pt x="4645241" y="877049"/>
                </a:lnTo>
                <a:lnTo>
                  <a:pt x="4643386" y="876287"/>
                </a:lnTo>
                <a:lnTo>
                  <a:pt x="4639056" y="876287"/>
                </a:lnTo>
                <a:lnTo>
                  <a:pt x="4637202" y="877049"/>
                </a:lnTo>
                <a:lnTo>
                  <a:pt x="4634128" y="880122"/>
                </a:lnTo>
                <a:lnTo>
                  <a:pt x="4633366" y="881976"/>
                </a:lnTo>
                <a:lnTo>
                  <a:pt x="4633366" y="886307"/>
                </a:lnTo>
                <a:lnTo>
                  <a:pt x="4634128" y="888161"/>
                </a:lnTo>
                <a:lnTo>
                  <a:pt x="4637202" y="891222"/>
                </a:lnTo>
                <a:lnTo>
                  <a:pt x="4639056" y="891997"/>
                </a:lnTo>
                <a:lnTo>
                  <a:pt x="4643386" y="891997"/>
                </a:lnTo>
                <a:lnTo>
                  <a:pt x="4645241" y="891222"/>
                </a:lnTo>
                <a:lnTo>
                  <a:pt x="4648301" y="888161"/>
                </a:lnTo>
                <a:lnTo>
                  <a:pt x="4649076" y="886307"/>
                </a:lnTo>
                <a:lnTo>
                  <a:pt x="4649076" y="881976"/>
                </a:lnTo>
                <a:close/>
              </a:path>
              <a:path w="7712075" h="1768475">
                <a:moveTo>
                  <a:pt x="4649076" y="5676"/>
                </a:moveTo>
                <a:lnTo>
                  <a:pt x="4648301" y="3835"/>
                </a:lnTo>
                <a:lnTo>
                  <a:pt x="4645241" y="762"/>
                </a:lnTo>
                <a:lnTo>
                  <a:pt x="4643386" y="0"/>
                </a:lnTo>
                <a:lnTo>
                  <a:pt x="4639056" y="0"/>
                </a:lnTo>
                <a:lnTo>
                  <a:pt x="4637202" y="762"/>
                </a:lnTo>
                <a:lnTo>
                  <a:pt x="4634128" y="3835"/>
                </a:lnTo>
                <a:lnTo>
                  <a:pt x="4633366" y="5676"/>
                </a:lnTo>
                <a:lnTo>
                  <a:pt x="4633366" y="10020"/>
                </a:lnTo>
                <a:lnTo>
                  <a:pt x="4634128" y="11874"/>
                </a:lnTo>
                <a:lnTo>
                  <a:pt x="4637202" y="14935"/>
                </a:lnTo>
                <a:lnTo>
                  <a:pt x="4639056" y="15709"/>
                </a:lnTo>
                <a:lnTo>
                  <a:pt x="4643386" y="15709"/>
                </a:lnTo>
                <a:lnTo>
                  <a:pt x="4645241" y="14935"/>
                </a:lnTo>
                <a:lnTo>
                  <a:pt x="4648301" y="11874"/>
                </a:lnTo>
                <a:lnTo>
                  <a:pt x="4649076" y="10020"/>
                </a:lnTo>
                <a:lnTo>
                  <a:pt x="4649076" y="5676"/>
                </a:lnTo>
                <a:close/>
              </a:path>
              <a:path w="7712075" h="1768475">
                <a:moveTo>
                  <a:pt x="4727600" y="1758264"/>
                </a:moveTo>
                <a:lnTo>
                  <a:pt x="4726838" y="1756410"/>
                </a:lnTo>
                <a:lnTo>
                  <a:pt x="4723777" y="1753336"/>
                </a:lnTo>
                <a:lnTo>
                  <a:pt x="4721923" y="1752574"/>
                </a:lnTo>
                <a:lnTo>
                  <a:pt x="4717580" y="1752574"/>
                </a:lnTo>
                <a:lnTo>
                  <a:pt x="4715726" y="1753336"/>
                </a:lnTo>
                <a:lnTo>
                  <a:pt x="4712665" y="1756410"/>
                </a:lnTo>
                <a:lnTo>
                  <a:pt x="4711903" y="1758264"/>
                </a:lnTo>
                <a:lnTo>
                  <a:pt x="4711903" y="1762594"/>
                </a:lnTo>
                <a:lnTo>
                  <a:pt x="4712665" y="1764449"/>
                </a:lnTo>
                <a:lnTo>
                  <a:pt x="4715726" y="1767509"/>
                </a:lnTo>
                <a:lnTo>
                  <a:pt x="4717580" y="1768284"/>
                </a:lnTo>
                <a:lnTo>
                  <a:pt x="4721923" y="1768284"/>
                </a:lnTo>
                <a:lnTo>
                  <a:pt x="4723777" y="1767509"/>
                </a:lnTo>
                <a:lnTo>
                  <a:pt x="4726838" y="1764449"/>
                </a:lnTo>
                <a:lnTo>
                  <a:pt x="4727600" y="1762594"/>
                </a:lnTo>
                <a:lnTo>
                  <a:pt x="4727600" y="1758264"/>
                </a:lnTo>
                <a:close/>
              </a:path>
              <a:path w="7712075" h="1768475">
                <a:moveTo>
                  <a:pt x="4727600" y="881976"/>
                </a:moveTo>
                <a:lnTo>
                  <a:pt x="4726838" y="880122"/>
                </a:lnTo>
                <a:lnTo>
                  <a:pt x="4723777" y="877049"/>
                </a:lnTo>
                <a:lnTo>
                  <a:pt x="4721923" y="876287"/>
                </a:lnTo>
                <a:lnTo>
                  <a:pt x="4717580" y="876287"/>
                </a:lnTo>
                <a:lnTo>
                  <a:pt x="4715726" y="877049"/>
                </a:lnTo>
                <a:lnTo>
                  <a:pt x="4712665" y="880122"/>
                </a:lnTo>
                <a:lnTo>
                  <a:pt x="4711903" y="881976"/>
                </a:lnTo>
                <a:lnTo>
                  <a:pt x="4711903" y="886307"/>
                </a:lnTo>
                <a:lnTo>
                  <a:pt x="4712665" y="888161"/>
                </a:lnTo>
                <a:lnTo>
                  <a:pt x="4715726" y="891222"/>
                </a:lnTo>
                <a:lnTo>
                  <a:pt x="4717580" y="891997"/>
                </a:lnTo>
                <a:lnTo>
                  <a:pt x="4721923" y="891997"/>
                </a:lnTo>
                <a:lnTo>
                  <a:pt x="4723777" y="891222"/>
                </a:lnTo>
                <a:lnTo>
                  <a:pt x="4726838" y="888161"/>
                </a:lnTo>
                <a:lnTo>
                  <a:pt x="4727600" y="886307"/>
                </a:lnTo>
                <a:lnTo>
                  <a:pt x="4727600" y="881976"/>
                </a:lnTo>
                <a:close/>
              </a:path>
              <a:path w="7712075" h="1768475">
                <a:moveTo>
                  <a:pt x="4727600" y="5676"/>
                </a:moveTo>
                <a:lnTo>
                  <a:pt x="4726838" y="3835"/>
                </a:lnTo>
                <a:lnTo>
                  <a:pt x="4723777" y="762"/>
                </a:lnTo>
                <a:lnTo>
                  <a:pt x="4721923" y="0"/>
                </a:lnTo>
                <a:lnTo>
                  <a:pt x="4717580" y="0"/>
                </a:lnTo>
                <a:lnTo>
                  <a:pt x="4715726" y="762"/>
                </a:lnTo>
                <a:lnTo>
                  <a:pt x="4712665" y="3835"/>
                </a:lnTo>
                <a:lnTo>
                  <a:pt x="4711903" y="5676"/>
                </a:lnTo>
                <a:lnTo>
                  <a:pt x="4711903" y="10020"/>
                </a:lnTo>
                <a:lnTo>
                  <a:pt x="4712665" y="11874"/>
                </a:lnTo>
                <a:lnTo>
                  <a:pt x="4715726" y="14935"/>
                </a:lnTo>
                <a:lnTo>
                  <a:pt x="4717580" y="15709"/>
                </a:lnTo>
                <a:lnTo>
                  <a:pt x="4721923" y="15709"/>
                </a:lnTo>
                <a:lnTo>
                  <a:pt x="4723777" y="14935"/>
                </a:lnTo>
                <a:lnTo>
                  <a:pt x="4726838" y="11874"/>
                </a:lnTo>
                <a:lnTo>
                  <a:pt x="4727600" y="10020"/>
                </a:lnTo>
                <a:lnTo>
                  <a:pt x="4727600" y="5676"/>
                </a:lnTo>
                <a:close/>
              </a:path>
              <a:path w="7712075" h="1768475">
                <a:moveTo>
                  <a:pt x="4806137" y="1758264"/>
                </a:moveTo>
                <a:lnTo>
                  <a:pt x="4805375" y="1756410"/>
                </a:lnTo>
                <a:lnTo>
                  <a:pt x="4802302" y="1753336"/>
                </a:lnTo>
                <a:lnTo>
                  <a:pt x="4800447" y="1752574"/>
                </a:lnTo>
                <a:lnTo>
                  <a:pt x="4796117" y="1752574"/>
                </a:lnTo>
                <a:lnTo>
                  <a:pt x="4794262" y="1753336"/>
                </a:lnTo>
                <a:lnTo>
                  <a:pt x="4791202" y="1756410"/>
                </a:lnTo>
                <a:lnTo>
                  <a:pt x="4790427" y="1758264"/>
                </a:lnTo>
                <a:lnTo>
                  <a:pt x="4790427" y="1762594"/>
                </a:lnTo>
                <a:lnTo>
                  <a:pt x="4791202" y="1764449"/>
                </a:lnTo>
                <a:lnTo>
                  <a:pt x="4794262" y="1767509"/>
                </a:lnTo>
                <a:lnTo>
                  <a:pt x="4796117" y="1768284"/>
                </a:lnTo>
                <a:lnTo>
                  <a:pt x="4800447" y="1768284"/>
                </a:lnTo>
                <a:lnTo>
                  <a:pt x="4802302" y="1767509"/>
                </a:lnTo>
                <a:lnTo>
                  <a:pt x="4805375" y="1764449"/>
                </a:lnTo>
                <a:lnTo>
                  <a:pt x="4806137" y="1762594"/>
                </a:lnTo>
                <a:lnTo>
                  <a:pt x="4806137" y="1758264"/>
                </a:lnTo>
                <a:close/>
              </a:path>
              <a:path w="7712075" h="1768475">
                <a:moveTo>
                  <a:pt x="4806137" y="881976"/>
                </a:moveTo>
                <a:lnTo>
                  <a:pt x="4805375" y="880122"/>
                </a:lnTo>
                <a:lnTo>
                  <a:pt x="4802302" y="877049"/>
                </a:lnTo>
                <a:lnTo>
                  <a:pt x="4800447" y="876287"/>
                </a:lnTo>
                <a:lnTo>
                  <a:pt x="4796117" y="876287"/>
                </a:lnTo>
                <a:lnTo>
                  <a:pt x="4794262" y="877049"/>
                </a:lnTo>
                <a:lnTo>
                  <a:pt x="4791202" y="880122"/>
                </a:lnTo>
                <a:lnTo>
                  <a:pt x="4790427" y="881976"/>
                </a:lnTo>
                <a:lnTo>
                  <a:pt x="4790427" y="886307"/>
                </a:lnTo>
                <a:lnTo>
                  <a:pt x="4791202" y="888161"/>
                </a:lnTo>
                <a:lnTo>
                  <a:pt x="4794262" y="891222"/>
                </a:lnTo>
                <a:lnTo>
                  <a:pt x="4796117" y="891997"/>
                </a:lnTo>
                <a:lnTo>
                  <a:pt x="4800447" y="891997"/>
                </a:lnTo>
                <a:lnTo>
                  <a:pt x="4802302" y="891222"/>
                </a:lnTo>
                <a:lnTo>
                  <a:pt x="4805375" y="888161"/>
                </a:lnTo>
                <a:lnTo>
                  <a:pt x="4806137" y="886307"/>
                </a:lnTo>
                <a:lnTo>
                  <a:pt x="4806137" y="881976"/>
                </a:lnTo>
                <a:close/>
              </a:path>
              <a:path w="7712075" h="1768475">
                <a:moveTo>
                  <a:pt x="4806137" y="5676"/>
                </a:moveTo>
                <a:lnTo>
                  <a:pt x="4805375" y="3835"/>
                </a:lnTo>
                <a:lnTo>
                  <a:pt x="4802302" y="762"/>
                </a:lnTo>
                <a:lnTo>
                  <a:pt x="4800447" y="0"/>
                </a:lnTo>
                <a:lnTo>
                  <a:pt x="4796117" y="0"/>
                </a:lnTo>
                <a:lnTo>
                  <a:pt x="4794262" y="762"/>
                </a:lnTo>
                <a:lnTo>
                  <a:pt x="4791202" y="3835"/>
                </a:lnTo>
                <a:lnTo>
                  <a:pt x="4790427" y="5676"/>
                </a:lnTo>
                <a:lnTo>
                  <a:pt x="4790427" y="10020"/>
                </a:lnTo>
                <a:lnTo>
                  <a:pt x="4791202" y="11874"/>
                </a:lnTo>
                <a:lnTo>
                  <a:pt x="4794262" y="14935"/>
                </a:lnTo>
                <a:lnTo>
                  <a:pt x="4796117" y="15709"/>
                </a:lnTo>
                <a:lnTo>
                  <a:pt x="4800447" y="15709"/>
                </a:lnTo>
                <a:lnTo>
                  <a:pt x="4802302" y="14935"/>
                </a:lnTo>
                <a:lnTo>
                  <a:pt x="4805375" y="11874"/>
                </a:lnTo>
                <a:lnTo>
                  <a:pt x="4806137" y="10020"/>
                </a:lnTo>
                <a:lnTo>
                  <a:pt x="4806137" y="5676"/>
                </a:lnTo>
                <a:close/>
              </a:path>
              <a:path w="7712075" h="1768475">
                <a:moveTo>
                  <a:pt x="4884674" y="1758264"/>
                </a:moveTo>
                <a:lnTo>
                  <a:pt x="4883899" y="1756410"/>
                </a:lnTo>
                <a:lnTo>
                  <a:pt x="4880838" y="1753336"/>
                </a:lnTo>
                <a:lnTo>
                  <a:pt x="4878984" y="1752574"/>
                </a:lnTo>
                <a:lnTo>
                  <a:pt x="4874641" y="1752574"/>
                </a:lnTo>
                <a:lnTo>
                  <a:pt x="4872799" y="1753336"/>
                </a:lnTo>
                <a:lnTo>
                  <a:pt x="4869726" y="1756410"/>
                </a:lnTo>
                <a:lnTo>
                  <a:pt x="4868964" y="1758264"/>
                </a:lnTo>
                <a:lnTo>
                  <a:pt x="4868964" y="1762594"/>
                </a:lnTo>
                <a:lnTo>
                  <a:pt x="4869726" y="1764449"/>
                </a:lnTo>
                <a:lnTo>
                  <a:pt x="4872799" y="1767509"/>
                </a:lnTo>
                <a:lnTo>
                  <a:pt x="4874641" y="1768284"/>
                </a:lnTo>
                <a:lnTo>
                  <a:pt x="4878984" y="1768284"/>
                </a:lnTo>
                <a:lnTo>
                  <a:pt x="4880838" y="1767509"/>
                </a:lnTo>
                <a:lnTo>
                  <a:pt x="4883899" y="1764449"/>
                </a:lnTo>
                <a:lnTo>
                  <a:pt x="4884674" y="1762594"/>
                </a:lnTo>
                <a:lnTo>
                  <a:pt x="4884674" y="1758264"/>
                </a:lnTo>
                <a:close/>
              </a:path>
              <a:path w="7712075" h="1768475">
                <a:moveTo>
                  <a:pt x="4884674" y="881976"/>
                </a:moveTo>
                <a:lnTo>
                  <a:pt x="4883899" y="880122"/>
                </a:lnTo>
                <a:lnTo>
                  <a:pt x="4880838" y="877049"/>
                </a:lnTo>
                <a:lnTo>
                  <a:pt x="4878984" y="876287"/>
                </a:lnTo>
                <a:lnTo>
                  <a:pt x="4874641" y="876287"/>
                </a:lnTo>
                <a:lnTo>
                  <a:pt x="4872799" y="877049"/>
                </a:lnTo>
                <a:lnTo>
                  <a:pt x="4869726" y="880122"/>
                </a:lnTo>
                <a:lnTo>
                  <a:pt x="4868964" y="881976"/>
                </a:lnTo>
                <a:lnTo>
                  <a:pt x="4868964" y="886307"/>
                </a:lnTo>
                <a:lnTo>
                  <a:pt x="4869726" y="888161"/>
                </a:lnTo>
                <a:lnTo>
                  <a:pt x="4872799" y="891222"/>
                </a:lnTo>
                <a:lnTo>
                  <a:pt x="4874641" y="891997"/>
                </a:lnTo>
                <a:lnTo>
                  <a:pt x="4878984" y="891997"/>
                </a:lnTo>
                <a:lnTo>
                  <a:pt x="4880838" y="891222"/>
                </a:lnTo>
                <a:lnTo>
                  <a:pt x="4883899" y="888161"/>
                </a:lnTo>
                <a:lnTo>
                  <a:pt x="4884674" y="886307"/>
                </a:lnTo>
                <a:lnTo>
                  <a:pt x="4884674" y="881976"/>
                </a:lnTo>
                <a:close/>
              </a:path>
              <a:path w="7712075" h="1768475">
                <a:moveTo>
                  <a:pt x="4884674" y="5676"/>
                </a:moveTo>
                <a:lnTo>
                  <a:pt x="4883899" y="3835"/>
                </a:lnTo>
                <a:lnTo>
                  <a:pt x="4880838" y="762"/>
                </a:lnTo>
                <a:lnTo>
                  <a:pt x="4878984" y="0"/>
                </a:lnTo>
                <a:lnTo>
                  <a:pt x="4874641" y="0"/>
                </a:lnTo>
                <a:lnTo>
                  <a:pt x="4872799" y="762"/>
                </a:lnTo>
                <a:lnTo>
                  <a:pt x="4869726" y="3835"/>
                </a:lnTo>
                <a:lnTo>
                  <a:pt x="4868964" y="5676"/>
                </a:lnTo>
                <a:lnTo>
                  <a:pt x="4868964" y="10020"/>
                </a:lnTo>
                <a:lnTo>
                  <a:pt x="4869726" y="11874"/>
                </a:lnTo>
                <a:lnTo>
                  <a:pt x="4872799" y="14935"/>
                </a:lnTo>
                <a:lnTo>
                  <a:pt x="4874641" y="15709"/>
                </a:lnTo>
                <a:lnTo>
                  <a:pt x="4878984" y="15709"/>
                </a:lnTo>
                <a:lnTo>
                  <a:pt x="4880838" y="14935"/>
                </a:lnTo>
                <a:lnTo>
                  <a:pt x="4883899" y="11874"/>
                </a:lnTo>
                <a:lnTo>
                  <a:pt x="4884674" y="10020"/>
                </a:lnTo>
                <a:lnTo>
                  <a:pt x="4884674" y="5676"/>
                </a:lnTo>
                <a:close/>
              </a:path>
              <a:path w="7712075" h="1768475">
                <a:moveTo>
                  <a:pt x="4963198" y="1758264"/>
                </a:moveTo>
                <a:lnTo>
                  <a:pt x="4962436" y="1756410"/>
                </a:lnTo>
                <a:lnTo>
                  <a:pt x="4959362" y="1753336"/>
                </a:lnTo>
                <a:lnTo>
                  <a:pt x="4957521" y="1752574"/>
                </a:lnTo>
                <a:lnTo>
                  <a:pt x="4953178" y="1752574"/>
                </a:lnTo>
                <a:lnTo>
                  <a:pt x="4951323" y="1753336"/>
                </a:lnTo>
                <a:lnTo>
                  <a:pt x="4948263" y="1756410"/>
                </a:lnTo>
                <a:lnTo>
                  <a:pt x="4947488" y="1758264"/>
                </a:lnTo>
                <a:lnTo>
                  <a:pt x="4947488" y="1762594"/>
                </a:lnTo>
                <a:lnTo>
                  <a:pt x="4948263" y="1764449"/>
                </a:lnTo>
                <a:lnTo>
                  <a:pt x="4951323" y="1767509"/>
                </a:lnTo>
                <a:lnTo>
                  <a:pt x="4953178" y="1768284"/>
                </a:lnTo>
                <a:lnTo>
                  <a:pt x="4957521" y="1768284"/>
                </a:lnTo>
                <a:lnTo>
                  <a:pt x="4959362" y="1767509"/>
                </a:lnTo>
                <a:lnTo>
                  <a:pt x="4962436" y="1764449"/>
                </a:lnTo>
                <a:lnTo>
                  <a:pt x="4963198" y="1762594"/>
                </a:lnTo>
                <a:lnTo>
                  <a:pt x="4963198" y="1758264"/>
                </a:lnTo>
                <a:close/>
              </a:path>
              <a:path w="7712075" h="1768475">
                <a:moveTo>
                  <a:pt x="4963198" y="881976"/>
                </a:moveTo>
                <a:lnTo>
                  <a:pt x="4962436" y="880122"/>
                </a:lnTo>
                <a:lnTo>
                  <a:pt x="4959362" y="877049"/>
                </a:lnTo>
                <a:lnTo>
                  <a:pt x="4957521" y="876287"/>
                </a:lnTo>
                <a:lnTo>
                  <a:pt x="4953178" y="876287"/>
                </a:lnTo>
                <a:lnTo>
                  <a:pt x="4951323" y="877049"/>
                </a:lnTo>
                <a:lnTo>
                  <a:pt x="4948263" y="880122"/>
                </a:lnTo>
                <a:lnTo>
                  <a:pt x="4947488" y="881976"/>
                </a:lnTo>
                <a:lnTo>
                  <a:pt x="4947488" y="886307"/>
                </a:lnTo>
                <a:lnTo>
                  <a:pt x="4948263" y="888161"/>
                </a:lnTo>
                <a:lnTo>
                  <a:pt x="4951323" y="891222"/>
                </a:lnTo>
                <a:lnTo>
                  <a:pt x="4953178" y="891997"/>
                </a:lnTo>
                <a:lnTo>
                  <a:pt x="4957521" y="891997"/>
                </a:lnTo>
                <a:lnTo>
                  <a:pt x="4959362" y="891222"/>
                </a:lnTo>
                <a:lnTo>
                  <a:pt x="4962436" y="888161"/>
                </a:lnTo>
                <a:lnTo>
                  <a:pt x="4963198" y="886307"/>
                </a:lnTo>
                <a:lnTo>
                  <a:pt x="4963198" y="881976"/>
                </a:lnTo>
                <a:close/>
              </a:path>
              <a:path w="7712075" h="1768475">
                <a:moveTo>
                  <a:pt x="4963198" y="5676"/>
                </a:moveTo>
                <a:lnTo>
                  <a:pt x="4962436" y="3835"/>
                </a:lnTo>
                <a:lnTo>
                  <a:pt x="4959362" y="762"/>
                </a:lnTo>
                <a:lnTo>
                  <a:pt x="4957521" y="0"/>
                </a:lnTo>
                <a:lnTo>
                  <a:pt x="4953178" y="0"/>
                </a:lnTo>
                <a:lnTo>
                  <a:pt x="4951323" y="762"/>
                </a:lnTo>
                <a:lnTo>
                  <a:pt x="4948263" y="3835"/>
                </a:lnTo>
                <a:lnTo>
                  <a:pt x="4947488" y="5676"/>
                </a:lnTo>
                <a:lnTo>
                  <a:pt x="4947488" y="10020"/>
                </a:lnTo>
                <a:lnTo>
                  <a:pt x="4948263" y="11874"/>
                </a:lnTo>
                <a:lnTo>
                  <a:pt x="4951323" y="14935"/>
                </a:lnTo>
                <a:lnTo>
                  <a:pt x="4953178" y="15709"/>
                </a:lnTo>
                <a:lnTo>
                  <a:pt x="4957521" y="15709"/>
                </a:lnTo>
                <a:lnTo>
                  <a:pt x="4959362" y="14935"/>
                </a:lnTo>
                <a:lnTo>
                  <a:pt x="4962436" y="11874"/>
                </a:lnTo>
                <a:lnTo>
                  <a:pt x="4963198" y="10020"/>
                </a:lnTo>
                <a:lnTo>
                  <a:pt x="4963198" y="5676"/>
                </a:lnTo>
                <a:close/>
              </a:path>
              <a:path w="7712075" h="1768475">
                <a:moveTo>
                  <a:pt x="5041735" y="1758264"/>
                </a:moveTo>
                <a:lnTo>
                  <a:pt x="5040960" y="1756410"/>
                </a:lnTo>
                <a:lnTo>
                  <a:pt x="5037899" y="1753336"/>
                </a:lnTo>
                <a:lnTo>
                  <a:pt x="5036045" y="1752574"/>
                </a:lnTo>
                <a:lnTo>
                  <a:pt x="5031714" y="1752574"/>
                </a:lnTo>
                <a:lnTo>
                  <a:pt x="5029860" y="1753336"/>
                </a:lnTo>
                <a:lnTo>
                  <a:pt x="5026787" y="1756410"/>
                </a:lnTo>
                <a:lnTo>
                  <a:pt x="5026025" y="1758264"/>
                </a:lnTo>
                <a:lnTo>
                  <a:pt x="5026025" y="1762594"/>
                </a:lnTo>
                <a:lnTo>
                  <a:pt x="5026787" y="1764449"/>
                </a:lnTo>
                <a:lnTo>
                  <a:pt x="5029860" y="1767509"/>
                </a:lnTo>
                <a:lnTo>
                  <a:pt x="5031714" y="1768284"/>
                </a:lnTo>
                <a:lnTo>
                  <a:pt x="5036045" y="1768284"/>
                </a:lnTo>
                <a:lnTo>
                  <a:pt x="5037899" y="1767509"/>
                </a:lnTo>
                <a:lnTo>
                  <a:pt x="5040960" y="1764449"/>
                </a:lnTo>
                <a:lnTo>
                  <a:pt x="5041735" y="1762594"/>
                </a:lnTo>
                <a:lnTo>
                  <a:pt x="5041735" y="1758264"/>
                </a:lnTo>
                <a:close/>
              </a:path>
              <a:path w="7712075" h="1768475">
                <a:moveTo>
                  <a:pt x="5041735" y="881976"/>
                </a:moveTo>
                <a:lnTo>
                  <a:pt x="5040960" y="880122"/>
                </a:lnTo>
                <a:lnTo>
                  <a:pt x="5037899" y="877049"/>
                </a:lnTo>
                <a:lnTo>
                  <a:pt x="5036045" y="876287"/>
                </a:lnTo>
                <a:lnTo>
                  <a:pt x="5031714" y="876287"/>
                </a:lnTo>
                <a:lnTo>
                  <a:pt x="5029860" y="877049"/>
                </a:lnTo>
                <a:lnTo>
                  <a:pt x="5026787" y="880122"/>
                </a:lnTo>
                <a:lnTo>
                  <a:pt x="5026025" y="881976"/>
                </a:lnTo>
                <a:lnTo>
                  <a:pt x="5026025" y="886307"/>
                </a:lnTo>
                <a:lnTo>
                  <a:pt x="5026787" y="888161"/>
                </a:lnTo>
                <a:lnTo>
                  <a:pt x="5029860" y="891222"/>
                </a:lnTo>
                <a:lnTo>
                  <a:pt x="5031714" y="891997"/>
                </a:lnTo>
                <a:lnTo>
                  <a:pt x="5036045" y="891997"/>
                </a:lnTo>
                <a:lnTo>
                  <a:pt x="5037899" y="891222"/>
                </a:lnTo>
                <a:lnTo>
                  <a:pt x="5040960" y="888161"/>
                </a:lnTo>
                <a:lnTo>
                  <a:pt x="5041735" y="886307"/>
                </a:lnTo>
                <a:lnTo>
                  <a:pt x="5041735" y="881976"/>
                </a:lnTo>
                <a:close/>
              </a:path>
              <a:path w="7712075" h="1768475">
                <a:moveTo>
                  <a:pt x="5041735" y="5676"/>
                </a:moveTo>
                <a:lnTo>
                  <a:pt x="5040960" y="3835"/>
                </a:lnTo>
                <a:lnTo>
                  <a:pt x="5037899" y="762"/>
                </a:lnTo>
                <a:lnTo>
                  <a:pt x="5036045" y="0"/>
                </a:lnTo>
                <a:lnTo>
                  <a:pt x="5031714" y="0"/>
                </a:lnTo>
                <a:lnTo>
                  <a:pt x="5029860" y="762"/>
                </a:lnTo>
                <a:lnTo>
                  <a:pt x="5026787" y="3835"/>
                </a:lnTo>
                <a:lnTo>
                  <a:pt x="5026025" y="5676"/>
                </a:lnTo>
                <a:lnTo>
                  <a:pt x="5026025" y="10020"/>
                </a:lnTo>
                <a:lnTo>
                  <a:pt x="5026787" y="11874"/>
                </a:lnTo>
                <a:lnTo>
                  <a:pt x="5029860" y="14935"/>
                </a:lnTo>
                <a:lnTo>
                  <a:pt x="5031714" y="15709"/>
                </a:lnTo>
                <a:lnTo>
                  <a:pt x="5036045" y="15709"/>
                </a:lnTo>
                <a:lnTo>
                  <a:pt x="5037899" y="14935"/>
                </a:lnTo>
                <a:lnTo>
                  <a:pt x="5040960" y="11874"/>
                </a:lnTo>
                <a:lnTo>
                  <a:pt x="5041735" y="10020"/>
                </a:lnTo>
                <a:lnTo>
                  <a:pt x="5041735" y="5676"/>
                </a:lnTo>
                <a:close/>
              </a:path>
              <a:path w="7712075" h="1768475">
                <a:moveTo>
                  <a:pt x="5120259" y="1758264"/>
                </a:moveTo>
                <a:lnTo>
                  <a:pt x="5119497" y="1756410"/>
                </a:lnTo>
                <a:lnTo>
                  <a:pt x="5116423" y="1753336"/>
                </a:lnTo>
                <a:lnTo>
                  <a:pt x="5114582" y="1752574"/>
                </a:lnTo>
                <a:lnTo>
                  <a:pt x="5110238" y="1752574"/>
                </a:lnTo>
                <a:lnTo>
                  <a:pt x="5108384" y="1753336"/>
                </a:lnTo>
                <a:lnTo>
                  <a:pt x="5105324" y="1756410"/>
                </a:lnTo>
                <a:lnTo>
                  <a:pt x="5104562" y="1758264"/>
                </a:lnTo>
                <a:lnTo>
                  <a:pt x="5104562" y="1762594"/>
                </a:lnTo>
                <a:lnTo>
                  <a:pt x="5105324" y="1764449"/>
                </a:lnTo>
                <a:lnTo>
                  <a:pt x="5108384" y="1767509"/>
                </a:lnTo>
                <a:lnTo>
                  <a:pt x="5110238" y="1768284"/>
                </a:lnTo>
                <a:lnTo>
                  <a:pt x="5114582" y="1768284"/>
                </a:lnTo>
                <a:lnTo>
                  <a:pt x="5116423" y="1767509"/>
                </a:lnTo>
                <a:lnTo>
                  <a:pt x="5119497" y="1764449"/>
                </a:lnTo>
                <a:lnTo>
                  <a:pt x="5120259" y="1762594"/>
                </a:lnTo>
                <a:lnTo>
                  <a:pt x="5120259" y="1758264"/>
                </a:lnTo>
                <a:close/>
              </a:path>
              <a:path w="7712075" h="1768475">
                <a:moveTo>
                  <a:pt x="5120259" y="881976"/>
                </a:moveTo>
                <a:lnTo>
                  <a:pt x="5119497" y="880122"/>
                </a:lnTo>
                <a:lnTo>
                  <a:pt x="5116423" y="877049"/>
                </a:lnTo>
                <a:lnTo>
                  <a:pt x="5114582" y="876287"/>
                </a:lnTo>
                <a:lnTo>
                  <a:pt x="5110238" y="876287"/>
                </a:lnTo>
                <a:lnTo>
                  <a:pt x="5108384" y="877049"/>
                </a:lnTo>
                <a:lnTo>
                  <a:pt x="5105324" y="880122"/>
                </a:lnTo>
                <a:lnTo>
                  <a:pt x="5104562" y="881976"/>
                </a:lnTo>
                <a:lnTo>
                  <a:pt x="5104562" y="886307"/>
                </a:lnTo>
                <a:lnTo>
                  <a:pt x="5105324" y="888161"/>
                </a:lnTo>
                <a:lnTo>
                  <a:pt x="5108384" y="891222"/>
                </a:lnTo>
                <a:lnTo>
                  <a:pt x="5110238" y="891997"/>
                </a:lnTo>
                <a:lnTo>
                  <a:pt x="5114582" y="891997"/>
                </a:lnTo>
                <a:lnTo>
                  <a:pt x="5116423" y="891222"/>
                </a:lnTo>
                <a:lnTo>
                  <a:pt x="5119497" y="888161"/>
                </a:lnTo>
                <a:lnTo>
                  <a:pt x="5120259" y="886307"/>
                </a:lnTo>
                <a:lnTo>
                  <a:pt x="5120259" y="881976"/>
                </a:lnTo>
                <a:close/>
              </a:path>
              <a:path w="7712075" h="1768475">
                <a:moveTo>
                  <a:pt x="5120259" y="5676"/>
                </a:moveTo>
                <a:lnTo>
                  <a:pt x="5119497" y="3835"/>
                </a:lnTo>
                <a:lnTo>
                  <a:pt x="5116423" y="762"/>
                </a:lnTo>
                <a:lnTo>
                  <a:pt x="5114582" y="0"/>
                </a:lnTo>
                <a:lnTo>
                  <a:pt x="5110238" y="0"/>
                </a:lnTo>
                <a:lnTo>
                  <a:pt x="5108384" y="762"/>
                </a:lnTo>
                <a:lnTo>
                  <a:pt x="5105324" y="3835"/>
                </a:lnTo>
                <a:lnTo>
                  <a:pt x="5104562" y="5676"/>
                </a:lnTo>
                <a:lnTo>
                  <a:pt x="5104562" y="10020"/>
                </a:lnTo>
                <a:lnTo>
                  <a:pt x="5105324" y="11874"/>
                </a:lnTo>
                <a:lnTo>
                  <a:pt x="5108384" y="14935"/>
                </a:lnTo>
                <a:lnTo>
                  <a:pt x="5110238" y="15709"/>
                </a:lnTo>
                <a:lnTo>
                  <a:pt x="5114582" y="15709"/>
                </a:lnTo>
                <a:lnTo>
                  <a:pt x="5116423" y="14935"/>
                </a:lnTo>
                <a:lnTo>
                  <a:pt x="5119497" y="11874"/>
                </a:lnTo>
                <a:lnTo>
                  <a:pt x="5120259" y="10020"/>
                </a:lnTo>
                <a:lnTo>
                  <a:pt x="5120259" y="5676"/>
                </a:lnTo>
                <a:close/>
              </a:path>
              <a:path w="7712075" h="1768475">
                <a:moveTo>
                  <a:pt x="5198796" y="1758264"/>
                </a:moveTo>
                <a:lnTo>
                  <a:pt x="5198034" y="1756410"/>
                </a:lnTo>
                <a:lnTo>
                  <a:pt x="5194960" y="1753336"/>
                </a:lnTo>
                <a:lnTo>
                  <a:pt x="5193106" y="1752574"/>
                </a:lnTo>
                <a:lnTo>
                  <a:pt x="5188775" y="1752574"/>
                </a:lnTo>
                <a:lnTo>
                  <a:pt x="5186921" y="1753336"/>
                </a:lnTo>
                <a:lnTo>
                  <a:pt x="5183860" y="1756410"/>
                </a:lnTo>
                <a:lnTo>
                  <a:pt x="5183086" y="1758264"/>
                </a:lnTo>
                <a:lnTo>
                  <a:pt x="5183086" y="1762594"/>
                </a:lnTo>
                <a:lnTo>
                  <a:pt x="5183860" y="1764449"/>
                </a:lnTo>
                <a:lnTo>
                  <a:pt x="5186921" y="1767509"/>
                </a:lnTo>
                <a:lnTo>
                  <a:pt x="5188775" y="1768284"/>
                </a:lnTo>
                <a:lnTo>
                  <a:pt x="5193106" y="1768284"/>
                </a:lnTo>
                <a:lnTo>
                  <a:pt x="5194960" y="1767509"/>
                </a:lnTo>
                <a:lnTo>
                  <a:pt x="5198034" y="1764449"/>
                </a:lnTo>
                <a:lnTo>
                  <a:pt x="5198796" y="1762594"/>
                </a:lnTo>
                <a:lnTo>
                  <a:pt x="5198796" y="1758264"/>
                </a:lnTo>
                <a:close/>
              </a:path>
              <a:path w="7712075" h="1768475">
                <a:moveTo>
                  <a:pt x="5198796" y="881976"/>
                </a:moveTo>
                <a:lnTo>
                  <a:pt x="5198034" y="880122"/>
                </a:lnTo>
                <a:lnTo>
                  <a:pt x="5194960" y="877049"/>
                </a:lnTo>
                <a:lnTo>
                  <a:pt x="5193106" y="876287"/>
                </a:lnTo>
                <a:lnTo>
                  <a:pt x="5188775" y="876287"/>
                </a:lnTo>
                <a:lnTo>
                  <a:pt x="5186921" y="877049"/>
                </a:lnTo>
                <a:lnTo>
                  <a:pt x="5183860" y="880122"/>
                </a:lnTo>
                <a:lnTo>
                  <a:pt x="5183086" y="881976"/>
                </a:lnTo>
                <a:lnTo>
                  <a:pt x="5183086" y="886307"/>
                </a:lnTo>
                <a:lnTo>
                  <a:pt x="5183860" y="888161"/>
                </a:lnTo>
                <a:lnTo>
                  <a:pt x="5186921" y="891222"/>
                </a:lnTo>
                <a:lnTo>
                  <a:pt x="5188775" y="891997"/>
                </a:lnTo>
                <a:lnTo>
                  <a:pt x="5193106" y="891997"/>
                </a:lnTo>
                <a:lnTo>
                  <a:pt x="5194960" y="891222"/>
                </a:lnTo>
                <a:lnTo>
                  <a:pt x="5198034" y="888161"/>
                </a:lnTo>
                <a:lnTo>
                  <a:pt x="5198796" y="886307"/>
                </a:lnTo>
                <a:lnTo>
                  <a:pt x="5198796" y="881976"/>
                </a:lnTo>
                <a:close/>
              </a:path>
              <a:path w="7712075" h="1768475">
                <a:moveTo>
                  <a:pt x="5198796" y="5676"/>
                </a:moveTo>
                <a:lnTo>
                  <a:pt x="5198034" y="3835"/>
                </a:lnTo>
                <a:lnTo>
                  <a:pt x="5194960" y="762"/>
                </a:lnTo>
                <a:lnTo>
                  <a:pt x="5193106" y="0"/>
                </a:lnTo>
                <a:lnTo>
                  <a:pt x="5188775" y="0"/>
                </a:lnTo>
                <a:lnTo>
                  <a:pt x="5186921" y="762"/>
                </a:lnTo>
                <a:lnTo>
                  <a:pt x="5183860" y="3835"/>
                </a:lnTo>
                <a:lnTo>
                  <a:pt x="5183086" y="5676"/>
                </a:lnTo>
                <a:lnTo>
                  <a:pt x="5183086" y="10020"/>
                </a:lnTo>
                <a:lnTo>
                  <a:pt x="5183860" y="11874"/>
                </a:lnTo>
                <a:lnTo>
                  <a:pt x="5186921" y="14935"/>
                </a:lnTo>
                <a:lnTo>
                  <a:pt x="5188775" y="15709"/>
                </a:lnTo>
                <a:lnTo>
                  <a:pt x="5193106" y="15709"/>
                </a:lnTo>
                <a:lnTo>
                  <a:pt x="5194960" y="14935"/>
                </a:lnTo>
                <a:lnTo>
                  <a:pt x="5198034" y="11874"/>
                </a:lnTo>
                <a:lnTo>
                  <a:pt x="5198796" y="10020"/>
                </a:lnTo>
                <a:lnTo>
                  <a:pt x="5198796" y="5676"/>
                </a:lnTo>
                <a:close/>
              </a:path>
              <a:path w="7712075" h="1768475">
                <a:moveTo>
                  <a:pt x="5277320" y="1758264"/>
                </a:moveTo>
                <a:lnTo>
                  <a:pt x="5276558" y="1756410"/>
                </a:lnTo>
                <a:lnTo>
                  <a:pt x="5273497" y="1753336"/>
                </a:lnTo>
                <a:lnTo>
                  <a:pt x="5271643" y="1752574"/>
                </a:lnTo>
                <a:lnTo>
                  <a:pt x="5267299" y="1752574"/>
                </a:lnTo>
                <a:lnTo>
                  <a:pt x="5265458" y="1753336"/>
                </a:lnTo>
                <a:lnTo>
                  <a:pt x="5262384" y="1756410"/>
                </a:lnTo>
                <a:lnTo>
                  <a:pt x="5261622" y="1758264"/>
                </a:lnTo>
                <a:lnTo>
                  <a:pt x="5261622" y="1762594"/>
                </a:lnTo>
                <a:lnTo>
                  <a:pt x="5262384" y="1764449"/>
                </a:lnTo>
                <a:lnTo>
                  <a:pt x="5265458" y="1767509"/>
                </a:lnTo>
                <a:lnTo>
                  <a:pt x="5267299" y="1768284"/>
                </a:lnTo>
                <a:lnTo>
                  <a:pt x="5271643" y="1768284"/>
                </a:lnTo>
                <a:lnTo>
                  <a:pt x="5273497" y="1767509"/>
                </a:lnTo>
                <a:lnTo>
                  <a:pt x="5276558" y="1764449"/>
                </a:lnTo>
                <a:lnTo>
                  <a:pt x="5277320" y="1762594"/>
                </a:lnTo>
                <a:lnTo>
                  <a:pt x="5277320" y="1758264"/>
                </a:lnTo>
                <a:close/>
              </a:path>
              <a:path w="7712075" h="1768475">
                <a:moveTo>
                  <a:pt x="5277320" y="881976"/>
                </a:moveTo>
                <a:lnTo>
                  <a:pt x="5276558" y="880122"/>
                </a:lnTo>
                <a:lnTo>
                  <a:pt x="5273497" y="877049"/>
                </a:lnTo>
                <a:lnTo>
                  <a:pt x="5271643" y="876287"/>
                </a:lnTo>
                <a:lnTo>
                  <a:pt x="5267299" y="876287"/>
                </a:lnTo>
                <a:lnTo>
                  <a:pt x="5265458" y="877049"/>
                </a:lnTo>
                <a:lnTo>
                  <a:pt x="5262384" y="880122"/>
                </a:lnTo>
                <a:lnTo>
                  <a:pt x="5261622" y="881976"/>
                </a:lnTo>
                <a:lnTo>
                  <a:pt x="5261622" y="886307"/>
                </a:lnTo>
                <a:lnTo>
                  <a:pt x="5262384" y="888161"/>
                </a:lnTo>
                <a:lnTo>
                  <a:pt x="5265458" y="891222"/>
                </a:lnTo>
                <a:lnTo>
                  <a:pt x="5267299" y="891997"/>
                </a:lnTo>
                <a:lnTo>
                  <a:pt x="5271643" y="891997"/>
                </a:lnTo>
                <a:lnTo>
                  <a:pt x="5273497" y="891222"/>
                </a:lnTo>
                <a:lnTo>
                  <a:pt x="5276558" y="888161"/>
                </a:lnTo>
                <a:lnTo>
                  <a:pt x="5277320" y="886307"/>
                </a:lnTo>
                <a:lnTo>
                  <a:pt x="5277320" y="881976"/>
                </a:lnTo>
                <a:close/>
              </a:path>
              <a:path w="7712075" h="1768475">
                <a:moveTo>
                  <a:pt x="5277320" y="5676"/>
                </a:moveTo>
                <a:lnTo>
                  <a:pt x="5276558" y="3835"/>
                </a:lnTo>
                <a:lnTo>
                  <a:pt x="5273497" y="762"/>
                </a:lnTo>
                <a:lnTo>
                  <a:pt x="5271643" y="0"/>
                </a:lnTo>
                <a:lnTo>
                  <a:pt x="5267299" y="0"/>
                </a:lnTo>
                <a:lnTo>
                  <a:pt x="5265458" y="762"/>
                </a:lnTo>
                <a:lnTo>
                  <a:pt x="5262384" y="3835"/>
                </a:lnTo>
                <a:lnTo>
                  <a:pt x="5261622" y="5676"/>
                </a:lnTo>
                <a:lnTo>
                  <a:pt x="5261622" y="10020"/>
                </a:lnTo>
                <a:lnTo>
                  <a:pt x="5262384" y="11874"/>
                </a:lnTo>
                <a:lnTo>
                  <a:pt x="5265458" y="14935"/>
                </a:lnTo>
                <a:lnTo>
                  <a:pt x="5267299" y="15709"/>
                </a:lnTo>
                <a:lnTo>
                  <a:pt x="5271643" y="15709"/>
                </a:lnTo>
                <a:lnTo>
                  <a:pt x="5273497" y="14935"/>
                </a:lnTo>
                <a:lnTo>
                  <a:pt x="5276558" y="11874"/>
                </a:lnTo>
                <a:lnTo>
                  <a:pt x="5277320" y="10020"/>
                </a:lnTo>
                <a:lnTo>
                  <a:pt x="5277320" y="5676"/>
                </a:lnTo>
                <a:close/>
              </a:path>
              <a:path w="7712075" h="1768475">
                <a:moveTo>
                  <a:pt x="5355856" y="1758264"/>
                </a:moveTo>
                <a:lnTo>
                  <a:pt x="5355094" y="1756410"/>
                </a:lnTo>
                <a:lnTo>
                  <a:pt x="5352021" y="1753336"/>
                </a:lnTo>
                <a:lnTo>
                  <a:pt x="5350167" y="1752574"/>
                </a:lnTo>
                <a:lnTo>
                  <a:pt x="5345836" y="1752574"/>
                </a:lnTo>
                <a:lnTo>
                  <a:pt x="5343982" y="1753336"/>
                </a:lnTo>
                <a:lnTo>
                  <a:pt x="5340921" y="1756410"/>
                </a:lnTo>
                <a:lnTo>
                  <a:pt x="5340147" y="1758264"/>
                </a:lnTo>
                <a:lnTo>
                  <a:pt x="5340147" y="1762594"/>
                </a:lnTo>
                <a:lnTo>
                  <a:pt x="5340921" y="1764449"/>
                </a:lnTo>
                <a:lnTo>
                  <a:pt x="5343982" y="1767509"/>
                </a:lnTo>
                <a:lnTo>
                  <a:pt x="5345836" y="1768284"/>
                </a:lnTo>
                <a:lnTo>
                  <a:pt x="5350167" y="1768284"/>
                </a:lnTo>
                <a:lnTo>
                  <a:pt x="5352021" y="1767509"/>
                </a:lnTo>
                <a:lnTo>
                  <a:pt x="5355094" y="1764449"/>
                </a:lnTo>
                <a:lnTo>
                  <a:pt x="5355856" y="1762594"/>
                </a:lnTo>
                <a:lnTo>
                  <a:pt x="5355856" y="1758264"/>
                </a:lnTo>
                <a:close/>
              </a:path>
              <a:path w="7712075" h="1768475">
                <a:moveTo>
                  <a:pt x="5355856" y="881976"/>
                </a:moveTo>
                <a:lnTo>
                  <a:pt x="5355094" y="880122"/>
                </a:lnTo>
                <a:lnTo>
                  <a:pt x="5352021" y="877049"/>
                </a:lnTo>
                <a:lnTo>
                  <a:pt x="5350167" y="876287"/>
                </a:lnTo>
                <a:lnTo>
                  <a:pt x="5345836" y="876287"/>
                </a:lnTo>
                <a:lnTo>
                  <a:pt x="5343982" y="877049"/>
                </a:lnTo>
                <a:lnTo>
                  <a:pt x="5340921" y="880122"/>
                </a:lnTo>
                <a:lnTo>
                  <a:pt x="5340147" y="881976"/>
                </a:lnTo>
                <a:lnTo>
                  <a:pt x="5340147" y="886307"/>
                </a:lnTo>
                <a:lnTo>
                  <a:pt x="5340921" y="888161"/>
                </a:lnTo>
                <a:lnTo>
                  <a:pt x="5343982" y="891222"/>
                </a:lnTo>
                <a:lnTo>
                  <a:pt x="5345836" y="891997"/>
                </a:lnTo>
                <a:lnTo>
                  <a:pt x="5350167" y="891997"/>
                </a:lnTo>
                <a:lnTo>
                  <a:pt x="5352021" y="891222"/>
                </a:lnTo>
                <a:lnTo>
                  <a:pt x="5355094" y="888161"/>
                </a:lnTo>
                <a:lnTo>
                  <a:pt x="5355856" y="886307"/>
                </a:lnTo>
                <a:lnTo>
                  <a:pt x="5355856" y="881976"/>
                </a:lnTo>
                <a:close/>
              </a:path>
              <a:path w="7712075" h="1768475">
                <a:moveTo>
                  <a:pt x="5355856" y="5676"/>
                </a:moveTo>
                <a:lnTo>
                  <a:pt x="5355094" y="3835"/>
                </a:lnTo>
                <a:lnTo>
                  <a:pt x="5352021" y="762"/>
                </a:lnTo>
                <a:lnTo>
                  <a:pt x="5350167" y="0"/>
                </a:lnTo>
                <a:lnTo>
                  <a:pt x="5345836" y="0"/>
                </a:lnTo>
                <a:lnTo>
                  <a:pt x="5343982" y="762"/>
                </a:lnTo>
                <a:lnTo>
                  <a:pt x="5340921" y="3835"/>
                </a:lnTo>
                <a:lnTo>
                  <a:pt x="5340147" y="5676"/>
                </a:lnTo>
                <a:lnTo>
                  <a:pt x="5340147" y="10020"/>
                </a:lnTo>
                <a:lnTo>
                  <a:pt x="5340921" y="11874"/>
                </a:lnTo>
                <a:lnTo>
                  <a:pt x="5343982" y="14935"/>
                </a:lnTo>
                <a:lnTo>
                  <a:pt x="5345836" y="15709"/>
                </a:lnTo>
                <a:lnTo>
                  <a:pt x="5350167" y="15709"/>
                </a:lnTo>
                <a:lnTo>
                  <a:pt x="5352021" y="14935"/>
                </a:lnTo>
                <a:lnTo>
                  <a:pt x="5355094" y="11874"/>
                </a:lnTo>
                <a:lnTo>
                  <a:pt x="5355856" y="10020"/>
                </a:lnTo>
                <a:lnTo>
                  <a:pt x="5355856" y="5676"/>
                </a:lnTo>
                <a:close/>
              </a:path>
              <a:path w="7712075" h="1768475">
                <a:moveTo>
                  <a:pt x="5434393" y="1758264"/>
                </a:moveTo>
                <a:lnTo>
                  <a:pt x="5433619" y="1756410"/>
                </a:lnTo>
                <a:lnTo>
                  <a:pt x="5430558" y="1753336"/>
                </a:lnTo>
                <a:lnTo>
                  <a:pt x="5428704" y="1752574"/>
                </a:lnTo>
                <a:lnTo>
                  <a:pt x="5424373" y="1752574"/>
                </a:lnTo>
                <a:lnTo>
                  <a:pt x="5422519" y="1753336"/>
                </a:lnTo>
                <a:lnTo>
                  <a:pt x="5419445" y="1756410"/>
                </a:lnTo>
                <a:lnTo>
                  <a:pt x="5418683" y="1758264"/>
                </a:lnTo>
                <a:lnTo>
                  <a:pt x="5418683" y="1762594"/>
                </a:lnTo>
                <a:lnTo>
                  <a:pt x="5419445" y="1764449"/>
                </a:lnTo>
                <a:lnTo>
                  <a:pt x="5422519" y="1767509"/>
                </a:lnTo>
                <a:lnTo>
                  <a:pt x="5424373" y="1768284"/>
                </a:lnTo>
                <a:lnTo>
                  <a:pt x="5428704" y="1768284"/>
                </a:lnTo>
                <a:lnTo>
                  <a:pt x="5430558" y="1767509"/>
                </a:lnTo>
                <a:lnTo>
                  <a:pt x="5433619" y="1764449"/>
                </a:lnTo>
                <a:lnTo>
                  <a:pt x="5434393" y="1762594"/>
                </a:lnTo>
                <a:lnTo>
                  <a:pt x="5434393" y="1758264"/>
                </a:lnTo>
                <a:close/>
              </a:path>
              <a:path w="7712075" h="1768475">
                <a:moveTo>
                  <a:pt x="5434393" y="881976"/>
                </a:moveTo>
                <a:lnTo>
                  <a:pt x="5433619" y="880122"/>
                </a:lnTo>
                <a:lnTo>
                  <a:pt x="5430558" y="877049"/>
                </a:lnTo>
                <a:lnTo>
                  <a:pt x="5428704" y="876287"/>
                </a:lnTo>
                <a:lnTo>
                  <a:pt x="5424373" y="876287"/>
                </a:lnTo>
                <a:lnTo>
                  <a:pt x="5422519" y="877049"/>
                </a:lnTo>
                <a:lnTo>
                  <a:pt x="5419445" y="880122"/>
                </a:lnTo>
                <a:lnTo>
                  <a:pt x="5418683" y="881976"/>
                </a:lnTo>
                <a:lnTo>
                  <a:pt x="5418683" y="886307"/>
                </a:lnTo>
                <a:lnTo>
                  <a:pt x="5419445" y="888161"/>
                </a:lnTo>
                <a:lnTo>
                  <a:pt x="5422519" y="891222"/>
                </a:lnTo>
                <a:lnTo>
                  <a:pt x="5424373" y="891997"/>
                </a:lnTo>
                <a:lnTo>
                  <a:pt x="5428704" y="891997"/>
                </a:lnTo>
                <a:lnTo>
                  <a:pt x="5430558" y="891222"/>
                </a:lnTo>
                <a:lnTo>
                  <a:pt x="5433619" y="888161"/>
                </a:lnTo>
                <a:lnTo>
                  <a:pt x="5434393" y="886307"/>
                </a:lnTo>
                <a:lnTo>
                  <a:pt x="5434393" y="881976"/>
                </a:lnTo>
                <a:close/>
              </a:path>
              <a:path w="7712075" h="1768475">
                <a:moveTo>
                  <a:pt x="5434393" y="5676"/>
                </a:moveTo>
                <a:lnTo>
                  <a:pt x="5433619" y="3835"/>
                </a:lnTo>
                <a:lnTo>
                  <a:pt x="5430558" y="762"/>
                </a:lnTo>
                <a:lnTo>
                  <a:pt x="5428704" y="0"/>
                </a:lnTo>
                <a:lnTo>
                  <a:pt x="5424373" y="0"/>
                </a:lnTo>
                <a:lnTo>
                  <a:pt x="5422519" y="762"/>
                </a:lnTo>
                <a:lnTo>
                  <a:pt x="5419445" y="3835"/>
                </a:lnTo>
                <a:lnTo>
                  <a:pt x="5418683" y="5676"/>
                </a:lnTo>
                <a:lnTo>
                  <a:pt x="5418683" y="10020"/>
                </a:lnTo>
                <a:lnTo>
                  <a:pt x="5419445" y="11874"/>
                </a:lnTo>
                <a:lnTo>
                  <a:pt x="5422519" y="14935"/>
                </a:lnTo>
                <a:lnTo>
                  <a:pt x="5424373" y="15709"/>
                </a:lnTo>
                <a:lnTo>
                  <a:pt x="5428704" y="15709"/>
                </a:lnTo>
                <a:lnTo>
                  <a:pt x="5430558" y="14935"/>
                </a:lnTo>
                <a:lnTo>
                  <a:pt x="5433619" y="11874"/>
                </a:lnTo>
                <a:lnTo>
                  <a:pt x="5434393" y="10020"/>
                </a:lnTo>
                <a:lnTo>
                  <a:pt x="5434393" y="5676"/>
                </a:lnTo>
                <a:close/>
              </a:path>
              <a:path w="7712075" h="1768475">
                <a:moveTo>
                  <a:pt x="5512917" y="1758264"/>
                </a:moveTo>
                <a:lnTo>
                  <a:pt x="5512155" y="1756410"/>
                </a:lnTo>
                <a:lnTo>
                  <a:pt x="5509082" y="1753336"/>
                </a:lnTo>
                <a:lnTo>
                  <a:pt x="5507240" y="1752574"/>
                </a:lnTo>
                <a:lnTo>
                  <a:pt x="5502897" y="1752574"/>
                </a:lnTo>
                <a:lnTo>
                  <a:pt x="5501043" y="1753336"/>
                </a:lnTo>
                <a:lnTo>
                  <a:pt x="5497982" y="1756410"/>
                </a:lnTo>
                <a:lnTo>
                  <a:pt x="5497220" y="1758264"/>
                </a:lnTo>
                <a:lnTo>
                  <a:pt x="5497220" y="1762594"/>
                </a:lnTo>
                <a:lnTo>
                  <a:pt x="5497982" y="1764449"/>
                </a:lnTo>
                <a:lnTo>
                  <a:pt x="5501043" y="1767509"/>
                </a:lnTo>
                <a:lnTo>
                  <a:pt x="5502897" y="1768284"/>
                </a:lnTo>
                <a:lnTo>
                  <a:pt x="5507240" y="1768284"/>
                </a:lnTo>
                <a:lnTo>
                  <a:pt x="5509082" y="1767509"/>
                </a:lnTo>
                <a:lnTo>
                  <a:pt x="5512155" y="1764449"/>
                </a:lnTo>
                <a:lnTo>
                  <a:pt x="5512917" y="1762594"/>
                </a:lnTo>
                <a:lnTo>
                  <a:pt x="5512917" y="1758264"/>
                </a:lnTo>
                <a:close/>
              </a:path>
              <a:path w="7712075" h="1768475">
                <a:moveTo>
                  <a:pt x="5512917" y="881976"/>
                </a:moveTo>
                <a:lnTo>
                  <a:pt x="5512155" y="880122"/>
                </a:lnTo>
                <a:lnTo>
                  <a:pt x="5509082" y="877049"/>
                </a:lnTo>
                <a:lnTo>
                  <a:pt x="5507240" y="876287"/>
                </a:lnTo>
                <a:lnTo>
                  <a:pt x="5502897" y="876287"/>
                </a:lnTo>
                <a:lnTo>
                  <a:pt x="5501043" y="877049"/>
                </a:lnTo>
                <a:lnTo>
                  <a:pt x="5497982" y="880122"/>
                </a:lnTo>
                <a:lnTo>
                  <a:pt x="5497220" y="881976"/>
                </a:lnTo>
                <a:lnTo>
                  <a:pt x="5497220" y="886307"/>
                </a:lnTo>
                <a:lnTo>
                  <a:pt x="5497982" y="888161"/>
                </a:lnTo>
                <a:lnTo>
                  <a:pt x="5501043" y="891222"/>
                </a:lnTo>
                <a:lnTo>
                  <a:pt x="5502897" y="891997"/>
                </a:lnTo>
                <a:lnTo>
                  <a:pt x="5507240" y="891997"/>
                </a:lnTo>
                <a:lnTo>
                  <a:pt x="5509082" y="891222"/>
                </a:lnTo>
                <a:lnTo>
                  <a:pt x="5512155" y="888161"/>
                </a:lnTo>
                <a:lnTo>
                  <a:pt x="5512917" y="886307"/>
                </a:lnTo>
                <a:lnTo>
                  <a:pt x="5512917" y="881976"/>
                </a:lnTo>
                <a:close/>
              </a:path>
              <a:path w="7712075" h="1768475">
                <a:moveTo>
                  <a:pt x="5512917" y="5676"/>
                </a:moveTo>
                <a:lnTo>
                  <a:pt x="5512155" y="3835"/>
                </a:lnTo>
                <a:lnTo>
                  <a:pt x="5509082" y="762"/>
                </a:lnTo>
                <a:lnTo>
                  <a:pt x="5507240" y="0"/>
                </a:lnTo>
                <a:lnTo>
                  <a:pt x="5502897" y="0"/>
                </a:lnTo>
                <a:lnTo>
                  <a:pt x="5501043" y="762"/>
                </a:lnTo>
                <a:lnTo>
                  <a:pt x="5497982" y="3835"/>
                </a:lnTo>
                <a:lnTo>
                  <a:pt x="5497220" y="5676"/>
                </a:lnTo>
                <a:lnTo>
                  <a:pt x="5497220" y="10020"/>
                </a:lnTo>
                <a:lnTo>
                  <a:pt x="5497982" y="11874"/>
                </a:lnTo>
                <a:lnTo>
                  <a:pt x="5501043" y="14935"/>
                </a:lnTo>
                <a:lnTo>
                  <a:pt x="5502897" y="15709"/>
                </a:lnTo>
                <a:lnTo>
                  <a:pt x="5507240" y="15709"/>
                </a:lnTo>
                <a:lnTo>
                  <a:pt x="5509082" y="14935"/>
                </a:lnTo>
                <a:lnTo>
                  <a:pt x="5512155" y="11874"/>
                </a:lnTo>
                <a:lnTo>
                  <a:pt x="5512917" y="10020"/>
                </a:lnTo>
                <a:lnTo>
                  <a:pt x="5512917" y="5676"/>
                </a:lnTo>
                <a:close/>
              </a:path>
              <a:path w="7712075" h="1768475">
                <a:moveTo>
                  <a:pt x="5591454" y="1758264"/>
                </a:moveTo>
                <a:lnTo>
                  <a:pt x="5590692" y="1756410"/>
                </a:lnTo>
                <a:lnTo>
                  <a:pt x="5587619" y="1753336"/>
                </a:lnTo>
                <a:lnTo>
                  <a:pt x="5585765" y="1752574"/>
                </a:lnTo>
                <a:lnTo>
                  <a:pt x="5581434" y="1752574"/>
                </a:lnTo>
                <a:lnTo>
                  <a:pt x="5579580" y="1753336"/>
                </a:lnTo>
                <a:lnTo>
                  <a:pt x="5576519" y="1756410"/>
                </a:lnTo>
                <a:lnTo>
                  <a:pt x="5575744" y="1758264"/>
                </a:lnTo>
                <a:lnTo>
                  <a:pt x="5575744" y="1762594"/>
                </a:lnTo>
                <a:lnTo>
                  <a:pt x="5576519" y="1764449"/>
                </a:lnTo>
                <a:lnTo>
                  <a:pt x="5579580" y="1767509"/>
                </a:lnTo>
                <a:lnTo>
                  <a:pt x="5581434" y="1768284"/>
                </a:lnTo>
                <a:lnTo>
                  <a:pt x="5585765" y="1768284"/>
                </a:lnTo>
                <a:lnTo>
                  <a:pt x="5587619" y="1767509"/>
                </a:lnTo>
                <a:lnTo>
                  <a:pt x="5590692" y="1764449"/>
                </a:lnTo>
                <a:lnTo>
                  <a:pt x="5591454" y="1762594"/>
                </a:lnTo>
                <a:lnTo>
                  <a:pt x="5591454" y="1758264"/>
                </a:lnTo>
                <a:close/>
              </a:path>
              <a:path w="7712075" h="1768475">
                <a:moveTo>
                  <a:pt x="5591454" y="881976"/>
                </a:moveTo>
                <a:lnTo>
                  <a:pt x="5590692" y="880122"/>
                </a:lnTo>
                <a:lnTo>
                  <a:pt x="5587619" y="877049"/>
                </a:lnTo>
                <a:lnTo>
                  <a:pt x="5585765" y="876287"/>
                </a:lnTo>
                <a:lnTo>
                  <a:pt x="5581434" y="876287"/>
                </a:lnTo>
                <a:lnTo>
                  <a:pt x="5579580" y="877049"/>
                </a:lnTo>
                <a:lnTo>
                  <a:pt x="5576519" y="880122"/>
                </a:lnTo>
                <a:lnTo>
                  <a:pt x="5575744" y="881976"/>
                </a:lnTo>
                <a:lnTo>
                  <a:pt x="5575744" y="886307"/>
                </a:lnTo>
                <a:lnTo>
                  <a:pt x="5576519" y="888161"/>
                </a:lnTo>
                <a:lnTo>
                  <a:pt x="5579580" y="891222"/>
                </a:lnTo>
                <a:lnTo>
                  <a:pt x="5581434" y="891997"/>
                </a:lnTo>
                <a:lnTo>
                  <a:pt x="5585765" y="891997"/>
                </a:lnTo>
                <a:lnTo>
                  <a:pt x="5587619" y="891222"/>
                </a:lnTo>
                <a:lnTo>
                  <a:pt x="5590692" y="888161"/>
                </a:lnTo>
                <a:lnTo>
                  <a:pt x="5591454" y="886307"/>
                </a:lnTo>
                <a:lnTo>
                  <a:pt x="5591454" y="881976"/>
                </a:lnTo>
                <a:close/>
              </a:path>
              <a:path w="7712075" h="1768475">
                <a:moveTo>
                  <a:pt x="5591454" y="5676"/>
                </a:moveTo>
                <a:lnTo>
                  <a:pt x="5590692" y="3835"/>
                </a:lnTo>
                <a:lnTo>
                  <a:pt x="5587619" y="762"/>
                </a:lnTo>
                <a:lnTo>
                  <a:pt x="5585765" y="0"/>
                </a:lnTo>
                <a:lnTo>
                  <a:pt x="5581434" y="0"/>
                </a:lnTo>
                <a:lnTo>
                  <a:pt x="5579580" y="762"/>
                </a:lnTo>
                <a:lnTo>
                  <a:pt x="5576519" y="3835"/>
                </a:lnTo>
                <a:lnTo>
                  <a:pt x="5575744" y="5676"/>
                </a:lnTo>
                <a:lnTo>
                  <a:pt x="5575744" y="10020"/>
                </a:lnTo>
                <a:lnTo>
                  <a:pt x="5576519" y="11874"/>
                </a:lnTo>
                <a:lnTo>
                  <a:pt x="5579580" y="14935"/>
                </a:lnTo>
                <a:lnTo>
                  <a:pt x="5581434" y="15709"/>
                </a:lnTo>
                <a:lnTo>
                  <a:pt x="5585765" y="15709"/>
                </a:lnTo>
                <a:lnTo>
                  <a:pt x="5587619" y="14935"/>
                </a:lnTo>
                <a:lnTo>
                  <a:pt x="5590692" y="11874"/>
                </a:lnTo>
                <a:lnTo>
                  <a:pt x="5591454" y="10020"/>
                </a:lnTo>
                <a:lnTo>
                  <a:pt x="5591454" y="5676"/>
                </a:lnTo>
                <a:close/>
              </a:path>
              <a:path w="7712075" h="1768475">
                <a:moveTo>
                  <a:pt x="5669978" y="1758264"/>
                </a:moveTo>
                <a:lnTo>
                  <a:pt x="5669216" y="1756410"/>
                </a:lnTo>
                <a:lnTo>
                  <a:pt x="5666156" y="1753336"/>
                </a:lnTo>
                <a:lnTo>
                  <a:pt x="5664301" y="1752574"/>
                </a:lnTo>
                <a:lnTo>
                  <a:pt x="5659958" y="1752574"/>
                </a:lnTo>
                <a:lnTo>
                  <a:pt x="5658116" y="1753336"/>
                </a:lnTo>
                <a:lnTo>
                  <a:pt x="5655043" y="1756410"/>
                </a:lnTo>
                <a:lnTo>
                  <a:pt x="5654281" y="1758264"/>
                </a:lnTo>
                <a:lnTo>
                  <a:pt x="5654281" y="1762594"/>
                </a:lnTo>
                <a:lnTo>
                  <a:pt x="5655043" y="1764449"/>
                </a:lnTo>
                <a:lnTo>
                  <a:pt x="5658116" y="1767509"/>
                </a:lnTo>
                <a:lnTo>
                  <a:pt x="5659958" y="1768284"/>
                </a:lnTo>
                <a:lnTo>
                  <a:pt x="5664301" y="1768284"/>
                </a:lnTo>
                <a:lnTo>
                  <a:pt x="5666156" y="1767509"/>
                </a:lnTo>
                <a:lnTo>
                  <a:pt x="5669216" y="1764449"/>
                </a:lnTo>
                <a:lnTo>
                  <a:pt x="5669978" y="1762594"/>
                </a:lnTo>
                <a:lnTo>
                  <a:pt x="5669978" y="1758264"/>
                </a:lnTo>
                <a:close/>
              </a:path>
              <a:path w="7712075" h="1768475">
                <a:moveTo>
                  <a:pt x="5669978" y="881976"/>
                </a:moveTo>
                <a:lnTo>
                  <a:pt x="5669216" y="880122"/>
                </a:lnTo>
                <a:lnTo>
                  <a:pt x="5666156" y="877049"/>
                </a:lnTo>
                <a:lnTo>
                  <a:pt x="5664301" y="876287"/>
                </a:lnTo>
                <a:lnTo>
                  <a:pt x="5659958" y="876287"/>
                </a:lnTo>
                <a:lnTo>
                  <a:pt x="5658116" y="877049"/>
                </a:lnTo>
                <a:lnTo>
                  <a:pt x="5655043" y="880122"/>
                </a:lnTo>
                <a:lnTo>
                  <a:pt x="5654281" y="881976"/>
                </a:lnTo>
                <a:lnTo>
                  <a:pt x="5654281" y="886307"/>
                </a:lnTo>
                <a:lnTo>
                  <a:pt x="5655043" y="888161"/>
                </a:lnTo>
                <a:lnTo>
                  <a:pt x="5658116" y="891222"/>
                </a:lnTo>
                <a:lnTo>
                  <a:pt x="5659958" y="891997"/>
                </a:lnTo>
                <a:lnTo>
                  <a:pt x="5664301" y="891997"/>
                </a:lnTo>
                <a:lnTo>
                  <a:pt x="5666156" y="891222"/>
                </a:lnTo>
                <a:lnTo>
                  <a:pt x="5669216" y="888161"/>
                </a:lnTo>
                <a:lnTo>
                  <a:pt x="5669978" y="886307"/>
                </a:lnTo>
                <a:lnTo>
                  <a:pt x="5669978" y="881976"/>
                </a:lnTo>
                <a:close/>
              </a:path>
              <a:path w="7712075" h="1768475">
                <a:moveTo>
                  <a:pt x="5669978" y="5676"/>
                </a:moveTo>
                <a:lnTo>
                  <a:pt x="5669216" y="3835"/>
                </a:lnTo>
                <a:lnTo>
                  <a:pt x="5666156" y="762"/>
                </a:lnTo>
                <a:lnTo>
                  <a:pt x="5664301" y="0"/>
                </a:lnTo>
                <a:lnTo>
                  <a:pt x="5659958" y="0"/>
                </a:lnTo>
                <a:lnTo>
                  <a:pt x="5658116" y="762"/>
                </a:lnTo>
                <a:lnTo>
                  <a:pt x="5655043" y="3835"/>
                </a:lnTo>
                <a:lnTo>
                  <a:pt x="5654281" y="5676"/>
                </a:lnTo>
                <a:lnTo>
                  <a:pt x="5654281" y="10020"/>
                </a:lnTo>
                <a:lnTo>
                  <a:pt x="5655043" y="11874"/>
                </a:lnTo>
                <a:lnTo>
                  <a:pt x="5658116" y="14935"/>
                </a:lnTo>
                <a:lnTo>
                  <a:pt x="5659958" y="15709"/>
                </a:lnTo>
                <a:lnTo>
                  <a:pt x="5664301" y="15709"/>
                </a:lnTo>
                <a:lnTo>
                  <a:pt x="5666156" y="14935"/>
                </a:lnTo>
                <a:lnTo>
                  <a:pt x="5669216" y="11874"/>
                </a:lnTo>
                <a:lnTo>
                  <a:pt x="5669978" y="10020"/>
                </a:lnTo>
                <a:lnTo>
                  <a:pt x="5669978" y="5676"/>
                </a:lnTo>
                <a:close/>
              </a:path>
              <a:path w="7712075" h="1768475">
                <a:moveTo>
                  <a:pt x="5748515" y="1758264"/>
                </a:moveTo>
                <a:lnTo>
                  <a:pt x="5747753" y="1756410"/>
                </a:lnTo>
                <a:lnTo>
                  <a:pt x="5744680" y="1753336"/>
                </a:lnTo>
                <a:lnTo>
                  <a:pt x="5742825" y="1752574"/>
                </a:lnTo>
                <a:lnTo>
                  <a:pt x="5738495" y="1752574"/>
                </a:lnTo>
                <a:lnTo>
                  <a:pt x="5736641" y="1753336"/>
                </a:lnTo>
                <a:lnTo>
                  <a:pt x="5733580" y="1756410"/>
                </a:lnTo>
                <a:lnTo>
                  <a:pt x="5732805" y="1758264"/>
                </a:lnTo>
                <a:lnTo>
                  <a:pt x="5732805" y="1762594"/>
                </a:lnTo>
                <a:lnTo>
                  <a:pt x="5733580" y="1764449"/>
                </a:lnTo>
                <a:lnTo>
                  <a:pt x="5736641" y="1767509"/>
                </a:lnTo>
                <a:lnTo>
                  <a:pt x="5738495" y="1768284"/>
                </a:lnTo>
                <a:lnTo>
                  <a:pt x="5742825" y="1768284"/>
                </a:lnTo>
                <a:lnTo>
                  <a:pt x="5744680" y="1767509"/>
                </a:lnTo>
                <a:lnTo>
                  <a:pt x="5747753" y="1764449"/>
                </a:lnTo>
                <a:lnTo>
                  <a:pt x="5748515" y="1762594"/>
                </a:lnTo>
                <a:lnTo>
                  <a:pt x="5748515" y="1758264"/>
                </a:lnTo>
                <a:close/>
              </a:path>
              <a:path w="7712075" h="1768475">
                <a:moveTo>
                  <a:pt x="5748515" y="881976"/>
                </a:moveTo>
                <a:lnTo>
                  <a:pt x="5747753" y="880122"/>
                </a:lnTo>
                <a:lnTo>
                  <a:pt x="5744680" y="877049"/>
                </a:lnTo>
                <a:lnTo>
                  <a:pt x="5742825" y="876287"/>
                </a:lnTo>
                <a:lnTo>
                  <a:pt x="5738495" y="876287"/>
                </a:lnTo>
                <a:lnTo>
                  <a:pt x="5736641" y="877049"/>
                </a:lnTo>
                <a:lnTo>
                  <a:pt x="5733580" y="880122"/>
                </a:lnTo>
                <a:lnTo>
                  <a:pt x="5732805" y="881976"/>
                </a:lnTo>
                <a:lnTo>
                  <a:pt x="5732805" y="886307"/>
                </a:lnTo>
                <a:lnTo>
                  <a:pt x="5733580" y="888161"/>
                </a:lnTo>
                <a:lnTo>
                  <a:pt x="5736641" y="891222"/>
                </a:lnTo>
                <a:lnTo>
                  <a:pt x="5738495" y="891997"/>
                </a:lnTo>
                <a:lnTo>
                  <a:pt x="5742825" y="891997"/>
                </a:lnTo>
                <a:lnTo>
                  <a:pt x="5744680" y="891222"/>
                </a:lnTo>
                <a:lnTo>
                  <a:pt x="5747753" y="888161"/>
                </a:lnTo>
                <a:lnTo>
                  <a:pt x="5748515" y="886307"/>
                </a:lnTo>
                <a:lnTo>
                  <a:pt x="5748515" y="881976"/>
                </a:lnTo>
                <a:close/>
              </a:path>
              <a:path w="7712075" h="1768475">
                <a:moveTo>
                  <a:pt x="5748515" y="5676"/>
                </a:moveTo>
                <a:lnTo>
                  <a:pt x="5747753" y="3835"/>
                </a:lnTo>
                <a:lnTo>
                  <a:pt x="5744680" y="762"/>
                </a:lnTo>
                <a:lnTo>
                  <a:pt x="5742825" y="0"/>
                </a:lnTo>
                <a:lnTo>
                  <a:pt x="5738495" y="0"/>
                </a:lnTo>
                <a:lnTo>
                  <a:pt x="5736641" y="762"/>
                </a:lnTo>
                <a:lnTo>
                  <a:pt x="5733580" y="3835"/>
                </a:lnTo>
                <a:lnTo>
                  <a:pt x="5732805" y="5676"/>
                </a:lnTo>
                <a:lnTo>
                  <a:pt x="5732805" y="10020"/>
                </a:lnTo>
                <a:lnTo>
                  <a:pt x="5733580" y="11874"/>
                </a:lnTo>
                <a:lnTo>
                  <a:pt x="5736641" y="14935"/>
                </a:lnTo>
                <a:lnTo>
                  <a:pt x="5738495" y="15709"/>
                </a:lnTo>
                <a:lnTo>
                  <a:pt x="5742825" y="15709"/>
                </a:lnTo>
                <a:lnTo>
                  <a:pt x="5744680" y="14935"/>
                </a:lnTo>
                <a:lnTo>
                  <a:pt x="5747753" y="11874"/>
                </a:lnTo>
                <a:lnTo>
                  <a:pt x="5748515" y="10020"/>
                </a:lnTo>
                <a:lnTo>
                  <a:pt x="5748515" y="5676"/>
                </a:lnTo>
                <a:close/>
              </a:path>
              <a:path w="7712075" h="1768475">
                <a:moveTo>
                  <a:pt x="5827052" y="1758264"/>
                </a:moveTo>
                <a:lnTo>
                  <a:pt x="5826277" y="1756410"/>
                </a:lnTo>
                <a:lnTo>
                  <a:pt x="5823216" y="1753336"/>
                </a:lnTo>
                <a:lnTo>
                  <a:pt x="5821362" y="1752574"/>
                </a:lnTo>
                <a:lnTo>
                  <a:pt x="5817032" y="1752574"/>
                </a:lnTo>
                <a:lnTo>
                  <a:pt x="5815177" y="1753336"/>
                </a:lnTo>
                <a:lnTo>
                  <a:pt x="5812104" y="1756410"/>
                </a:lnTo>
                <a:lnTo>
                  <a:pt x="5811342" y="1758264"/>
                </a:lnTo>
                <a:lnTo>
                  <a:pt x="5811342" y="1762594"/>
                </a:lnTo>
                <a:lnTo>
                  <a:pt x="5812104" y="1764449"/>
                </a:lnTo>
                <a:lnTo>
                  <a:pt x="5815177" y="1767509"/>
                </a:lnTo>
                <a:lnTo>
                  <a:pt x="5817032" y="1768284"/>
                </a:lnTo>
                <a:lnTo>
                  <a:pt x="5821362" y="1768284"/>
                </a:lnTo>
                <a:lnTo>
                  <a:pt x="5823216" y="1767509"/>
                </a:lnTo>
                <a:lnTo>
                  <a:pt x="5826277" y="1764449"/>
                </a:lnTo>
                <a:lnTo>
                  <a:pt x="5827052" y="1762594"/>
                </a:lnTo>
                <a:lnTo>
                  <a:pt x="5827052" y="1758264"/>
                </a:lnTo>
                <a:close/>
              </a:path>
              <a:path w="7712075" h="1768475">
                <a:moveTo>
                  <a:pt x="5827052" y="881976"/>
                </a:moveTo>
                <a:lnTo>
                  <a:pt x="5826277" y="880122"/>
                </a:lnTo>
                <a:lnTo>
                  <a:pt x="5823216" y="877049"/>
                </a:lnTo>
                <a:lnTo>
                  <a:pt x="5821362" y="876287"/>
                </a:lnTo>
                <a:lnTo>
                  <a:pt x="5817032" y="876287"/>
                </a:lnTo>
                <a:lnTo>
                  <a:pt x="5815177" y="877049"/>
                </a:lnTo>
                <a:lnTo>
                  <a:pt x="5812104" y="880122"/>
                </a:lnTo>
                <a:lnTo>
                  <a:pt x="5811342" y="881976"/>
                </a:lnTo>
                <a:lnTo>
                  <a:pt x="5811342" y="886307"/>
                </a:lnTo>
                <a:lnTo>
                  <a:pt x="5812104" y="888161"/>
                </a:lnTo>
                <a:lnTo>
                  <a:pt x="5815177" y="891222"/>
                </a:lnTo>
                <a:lnTo>
                  <a:pt x="5817032" y="891997"/>
                </a:lnTo>
                <a:lnTo>
                  <a:pt x="5821362" y="891997"/>
                </a:lnTo>
                <a:lnTo>
                  <a:pt x="5823216" y="891222"/>
                </a:lnTo>
                <a:lnTo>
                  <a:pt x="5826277" y="888161"/>
                </a:lnTo>
                <a:lnTo>
                  <a:pt x="5827052" y="886307"/>
                </a:lnTo>
                <a:lnTo>
                  <a:pt x="5827052" y="881976"/>
                </a:lnTo>
                <a:close/>
              </a:path>
              <a:path w="7712075" h="1768475">
                <a:moveTo>
                  <a:pt x="5827052" y="5676"/>
                </a:moveTo>
                <a:lnTo>
                  <a:pt x="5826277" y="3835"/>
                </a:lnTo>
                <a:lnTo>
                  <a:pt x="5823216" y="762"/>
                </a:lnTo>
                <a:lnTo>
                  <a:pt x="5821362" y="0"/>
                </a:lnTo>
                <a:lnTo>
                  <a:pt x="5817032" y="0"/>
                </a:lnTo>
                <a:lnTo>
                  <a:pt x="5815177" y="762"/>
                </a:lnTo>
                <a:lnTo>
                  <a:pt x="5812104" y="3835"/>
                </a:lnTo>
                <a:lnTo>
                  <a:pt x="5811342" y="5676"/>
                </a:lnTo>
                <a:lnTo>
                  <a:pt x="5811342" y="10020"/>
                </a:lnTo>
                <a:lnTo>
                  <a:pt x="5812104" y="11874"/>
                </a:lnTo>
                <a:lnTo>
                  <a:pt x="5815177" y="14935"/>
                </a:lnTo>
                <a:lnTo>
                  <a:pt x="5817032" y="15709"/>
                </a:lnTo>
                <a:lnTo>
                  <a:pt x="5821362" y="15709"/>
                </a:lnTo>
                <a:lnTo>
                  <a:pt x="5823216" y="14935"/>
                </a:lnTo>
                <a:lnTo>
                  <a:pt x="5826277" y="11874"/>
                </a:lnTo>
                <a:lnTo>
                  <a:pt x="5827052" y="10020"/>
                </a:lnTo>
                <a:lnTo>
                  <a:pt x="5827052" y="5676"/>
                </a:lnTo>
                <a:close/>
              </a:path>
              <a:path w="7712075" h="1768475">
                <a:moveTo>
                  <a:pt x="5905576" y="1758264"/>
                </a:moveTo>
                <a:lnTo>
                  <a:pt x="5904814" y="1756410"/>
                </a:lnTo>
                <a:lnTo>
                  <a:pt x="5901741" y="1753336"/>
                </a:lnTo>
                <a:lnTo>
                  <a:pt x="5899899" y="1752574"/>
                </a:lnTo>
                <a:lnTo>
                  <a:pt x="5895556" y="1752574"/>
                </a:lnTo>
                <a:lnTo>
                  <a:pt x="5893701" y="1753336"/>
                </a:lnTo>
                <a:lnTo>
                  <a:pt x="5890641" y="1756410"/>
                </a:lnTo>
                <a:lnTo>
                  <a:pt x="5889879" y="1758264"/>
                </a:lnTo>
                <a:lnTo>
                  <a:pt x="5889879" y="1762594"/>
                </a:lnTo>
                <a:lnTo>
                  <a:pt x="5890641" y="1764449"/>
                </a:lnTo>
                <a:lnTo>
                  <a:pt x="5893701" y="1767509"/>
                </a:lnTo>
                <a:lnTo>
                  <a:pt x="5895556" y="1768284"/>
                </a:lnTo>
                <a:lnTo>
                  <a:pt x="5899899" y="1768284"/>
                </a:lnTo>
                <a:lnTo>
                  <a:pt x="5901741" y="1767509"/>
                </a:lnTo>
                <a:lnTo>
                  <a:pt x="5904814" y="1764449"/>
                </a:lnTo>
                <a:lnTo>
                  <a:pt x="5905576" y="1762594"/>
                </a:lnTo>
                <a:lnTo>
                  <a:pt x="5905576" y="1758264"/>
                </a:lnTo>
                <a:close/>
              </a:path>
              <a:path w="7712075" h="1768475">
                <a:moveTo>
                  <a:pt x="5905576" y="881976"/>
                </a:moveTo>
                <a:lnTo>
                  <a:pt x="5904814" y="880122"/>
                </a:lnTo>
                <a:lnTo>
                  <a:pt x="5901741" y="877049"/>
                </a:lnTo>
                <a:lnTo>
                  <a:pt x="5899899" y="876287"/>
                </a:lnTo>
                <a:lnTo>
                  <a:pt x="5895556" y="876287"/>
                </a:lnTo>
                <a:lnTo>
                  <a:pt x="5893701" y="877049"/>
                </a:lnTo>
                <a:lnTo>
                  <a:pt x="5890641" y="880122"/>
                </a:lnTo>
                <a:lnTo>
                  <a:pt x="5889879" y="881976"/>
                </a:lnTo>
                <a:lnTo>
                  <a:pt x="5889879" y="886307"/>
                </a:lnTo>
                <a:lnTo>
                  <a:pt x="5890641" y="888161"/>
                </a:lnTo>
                <a:lnTo>
                  <a:pt x="5893701" y="891222"/>
                </a:lnTo>
                <a:lnTo>
                  <a:pt x="5895556" y="891997"/>
                </a:lnTo>
                <a:lnTo>
                  <a:pt x="5899899" y="891997"/>
                </a:lnTo>
                <a:lnTo>
                  <a:pt x="5901741" y="891222"/>
                </a:lnTo>
                <a:lnTo>
                  <a:pt x="5904814" y="888161"/>
                </a:lnTo>
                <a:lnTo>
                  <a:pt x="5905576" y="886307"/>
                </a:lnTo>
                <a:lnTo>
                  <a:pt x="5905576" y="881976"/>
                </a:lnTo>
                <a:close/>
              </a:path>
              <a:path w="7712075" h="1768475">
                <a:moveTo>
                  <a:pt x="5905576" y="5676"/>
                </a:moveTo>
                <a:lnTo>
                  <a:pt x="5904814" y="3835"/>
                </a:lnTo>
                <a:lnTo>
                  <a:pt x="5901741" y="762"/>
                </a:lnTo>
                <a:lnTo>
                  <a:pt x="5899899" y="0"/>
                </a:lnTo>
                <a:lnTo>
                  <a:pt x="5895556" y="0"/>
                </a:lnTo>
                <a:lnTo>
                  <a:pt x="5893701" y="762"/>
                </a:lnTo>
                <a:lnTo>
                  <a:pt x="5890641" y="3835"/>
                </a:lnTo>
                <a:lnTo>
                  <a:pt x="5889879" y="5676"/>
                </a:lnTo>
                <a:lnTo>
                  <a:pt x="5889879" y="10020"/>
                </a:lnTo>
                <a:lnTo>
                  <a:pt x="5890641" y="11874"/>
                </a:lnTo>
                <a:lnTo>
                  <a:pt x="5893701" y="14935"/>
                </a:lnTo>
                <a:lnTo>
                  <a:pt x="5895556" y="15709"/>
                </a:lnTo>
                <a:lnTo>
                  <a:pt x="5899899" y="15709"/>
                </a:lnTo>
                <a:lnTo>
                  <a:pt x="5901741" y="14935"/>
                </a:lnTo>
                <a:lnTo>
                  <a:pt x="5904814" y="11874"/>
                </a:lnTo>
                <a:lnTo>
                  <a:pt x="5905576" y="10020"/>
                </a:lnTo>
                <a:lnTo>
                  <a:pt x="5905576" y="5676"/>
                </a:lnTo>
                <a:close/>
              </a:path>
              <a:path w="7712075" h="1768475">
                <a:moveTo>
                  <a:pt x="5984113" y="1758264"/>
                </a:moveTo>
                <a:lnTo>
                  <a:pt x="5983338" y="1756410"/>
                </a:lnTo>
                <a:lnTo>
                  <a:pt x="5980277" y="1753336"/>
                </a:lnTo>
                <a:lnTo>
                  <a:pt x="5978423" y="1752574"/>
                </a:lnTo>
                <a:lnTo>
                  <a:pt x="5974092" y="1752574"/>
                </a:lnTo>
                <a:lnTo>
                  <a:pt x="5972238" y="1753336"/>
                </a:lnTo>
                <a:lnTo>
                  <a:pt x="5969178" y="1756410"/>
                </a:lnTo>
                <a:lnTo>
                  <a:pt x="5968403" y="1758264"/>
                </a:lnTo>
                <a:lnTo>
                  <a:pt x="5968403" y="1762594"/>
                </a:lnTo>
                <a:lnTo>
                  <a:pt x="5969178" y="1764449"/>
                </a:lnTo>
                <a:lnTo>
                  <a:pt x="5972238" y="1767509"/>
                </a:lnTo>
                <a:lnTo>
                  <a:pt x="5974092" y="1768284"/>
                </a:lnTo>
                <a:lnTo>
                  <a:pt x="5978423" y="1768284"/>
                </a:lnTo>
                <a:lnTo>
                  <a:pt x="5980277" y="1767509"/>
                </a:lnTo>
                <a:lnTo>
                  <a:pt x="5983338" y="1764449"/>
                </a:lnTo>
                <a:lnTo>
                  <a:pt x="5984113" y="1762594"/>
                </a:lnTo>
                <a:lnTo>
                  <a:pt x="5984113" y="1758264"/>
                </a:lnTo>
                <a:close/>
              </a:path>
              <a:path w="7712075" h="1768475">
                <a:moveTo>
                  <a:pt x="5984113" y="881976"/>
                </a:moveTo>
                <a:lnTo>
                  <a:pt x="5983338" y="880122"/>
                </a:lnTo>
                <a:lnTo>
                  <a:pt x="5980277" y="877049"/>
                </a:lnTo>
                <a:lnTo>
                  <a:pt x="5978423" y="876287"/>
                </a:lnTo>
                <a:lnTo>
                  <a:pt x="5974092" y="876287"/>
                </a:lnTo>
                <a:lnTo>
                  <a:pt x="5972238" y="877049"/>
                </a:lnTo>
                <a:lnTo>
                  <a:pt x="5969178" y="880122"/>
                </a:lnTo>
                <a:lnTo>
                  <a:pt x="5968403" y="881976"/>
                </a:lnTo>
                <a:lnTo>
                  <a:pt x="5968403" y="886307"/>
                </a:lnTo>
                <a:lnTo>
                  <a:pt x="5969178" y="888161"/>
                </a:lnTo>
                <a:lnTo>
                  <a:pt x="5972238" y="891222"/>
                </a:lnTo>
                <a:lnTo>
                  <a:pt x="5974092" y="891997"/>
                </a:lnTo>
                <a:lnTo>
                  <a:pt x="5978423" y="891997"/>
                </a:lnTo>
                <a:lnTo>
                  <a:pt x="5980277" y="891222"/>
                </a:lnTo>
                <a:lnTo>
                  <a:pt x="5983338" y="888161"/>
                </a:lnTo>
                <a:lnTo>
                  <a:pt x="5984113" y="886307"/>
                </a:lnTo>
                <a:lnTo>
                  <a:pt x="5984113" y="881976"/>
                </a:lnTo>
                <a:close/>
              </a:path>
              <a:path w="7712075" h="1768475">
                <a:moveTo>
                  <a:pt x="5984113" y="5676"/>
                </a:moveTo>
                <a:lnTo>
                  <a:pt x="5983338" y="3835"/>
                </a:lnTo>
                <a:lnTo>
                  <a:pt x="5980277" y="762"/>
                </a:lnTo>
                <a:lnTo>
                  <a:pt x="5978423" y="0"/>
                </a:lnTo>
                <a:lnTo>
                  <a:pt x="5974092" y="0"/>
                </a:lnTo>
                <a:lnTo>
                  <a:pt x="5972238" y="762"/>
                </a:lnTo>
                <a:lnTo>
                  <a:pt x="5969178" y="3835"/>
                </a:lnTo>
                <a:lnTo>
                  <a:pt x="5968403" y="5676"/>
                </a:lnTo>
                <a:lnTo>
                  <a:pt x="5968403" y="10020"/>
                </a:lnTo>
                <a:lnTo>
                  <a:pt x="5969178" y="11874"/>
                </a:lnTo>
                <a:lnTo>
                  <a:pt x="5972238" y="14935"/>
                </a:lnTo>
                <a:lnTo>
                  <a:pt x="5974092" y="15709"/>
                </a:lnTo>
                <a:lnTo>
                  <a:pt x="5978423" y="15709"/>
                </a:lnTo>
                <a:lnTo>
                  <a:pt x="5980277" y="14935"/>
                </a:lnTo>
                <a:lnTo>
                  <a:pt x="5983338" y="11874"/>
                </a:lnTo>
                <a:lnTo>
                  <a:pt x="5984113" y="10020"/>
                </a:lnTo>
                <a:lnTo>
                  <a:pt x="5984113" y="5676"/>
                </a:lnTo>
                <a:close/>
              </a:path>
              <a:path w="7712075" h="1768475">
                <a:moveTo>
                  <a:pt x="6062637" y="1758264"/>
                </a:moveTo>
                <a:lnTo>
                  <a:pt x="6061875" y="1756410"/>
                </a:lnTo>
                <a:lnTo>
                  <a:pt x="6058814" y="1753336"/>
                </a:lnTo>
                <a:lnTo>
                  <a:pt x="6056960" y="1752574"/>
                </a:lnTo>
                <a:lnTo>
                  <a:pt x="6052617" y="1752574"/>
                </a:lnTo>
                <a:lnTo>
                  <a:pt x="6050775" y="1753336"/>
                </a:lnTo>
                <a:lnTo>
                  <a:pt x="6047702" y="1756410"/>
                </a:lnTo>
                <a:lnTo>
                  <a:pt x="6046940" y="1758264"/>
                </a:lnTo>
                <a:lnTo>
                  <a:pt x="6046940" y="1762594"/>
                </a:lnTo>
                <a:lnTo>
                  <a:pt x="6047702" y="1764449"/>
                </a:lnTo>
                <a:lnTo>
                  <a:pt x="6050775" y="1767509"/>
                </a:lnTo>
                <a:lnTo>
                  <a:pt x="6052617" y="1768284"/>
                </a:lnTo>
                <a:lnTo>
                  <a:pt x="6056960" y="1768284"/>
                </a:lnTo>
                <a:lnTo>
                  <a:pt x="6058814" y="1767509"/>
                </a:lnTo>
                <a:lnTo>
                  <a:pt x="6061875" y="1764449"/>
                </a:lnTo>
                <a:lnTo>
                  <a:pt x="6062637" y="1762594"/>
                </a:lnTo>
                <a:lnTo>
                  <a:pt x="6062637" y="1758264"/>
                </a:lnTo>
                <a:close/>
              </a:path>
              <a:path w="7712075" h="1768475">
                <a:moveTo>
                  <a:pt x="6062637" y="881976"/>
                </a:moveTo>
                <a:lnTo>
                  <a:pt x="6061875" y="880122"/>
                </a:lnTo>
                <a:lnTo>
                  <a:pt x="6058814" y="877049"/>
                </a:lnTo>
                <a:lnTo>
                  <a:pt x="6056960" y="876287"/>
                </a:lnTo>
                <a:lnTo>
                  <a:pt x="6052617" y="876287"/>
                </a:lnTo>
                <a:lnTo>
                  <a:pt x="6050775" y="877049"/>
                </a:lnTo>
                <a:lnTo>
                  <a:pt x="6047702" y="880122"/>
                </a:lnTo>
                <a:lnTo>
                  <a:pt x="6046940" y="881976"/>
                </a:lnTo>
                <a:lnTo>
                  <a:pt x="6046940" y="886307"/>
                </a:lnTo>
                <a:lnTo>
                  <a:pt x="6047702" y="888161"/>
                </a:lnTo>
                <a:lnTo>
                  <a:pt x="6050775" y="891222"/>
                </a:lnTo>
                <a:lnTo>
                  <a:pt x="6052617" y="891997"/>
                </a:lnTo>
                <a:lnTo>
                  <a:pt x="6056960" y="891997"/>
                </a:lnTo>
                <a:lnTo>
                  <a:pt x="6058814" y="891222"/>
                </a:lnTo>
                <a:lnTo>
                  <a:pt x="6061875" y="888161"/>
                </a:lnTo>
                <a:lnTo>
                  <a:pt x="6062637" y="886307"/>
                </a:lnTo>
                <a:lnTo>
                  <a:pt x="6062637" y="881976"/>
                </a:lnTo>
                <a:close/>
              </a:path>
              <a:path w="7712075" h="1768475">
                <a:moveTo>
                  <a:pt x="6062637" y="5676"/>
                </a:moveTo>
                <a:lnTo>
                  <a:pt x="6061875" y="3835"/>
                </a:lnTo>
                <a:lnTo>
                  <a:pt x="6058814" y="762"/>
                </a:lnTo>
                <a:lnTo>
                  <a:pt x="6056960" y="0"/>
                </a:lnTo>
                <a:lnTo>
                  <a:pt x="6052617" y="0"/>
                </a:lnTo>
                <a:lnTo>
                  <a:pt x="6050775" y="762"/>
                </a:lnTo>
                <a:lnTo>
                  <a:pt x="6047702" y="3835"/>
                </a:lnTo>
                <a:lnTo>
                  <a:pt x="6046940" y="5676"/>
                </a:lnTo>
                <a:lnTo>
                  <a:pt x="6046940" y="10020"/>
                </a:lnTo>
                <a:lnTo>
                  <a:pt x="6047702" y="11874"/>
                </a:lnTo>
                <a:lnTo>
                  <a:pt x="6050775" y="14935"/>
                </a:lnTo>
                <a:lnTo>
                  <a:pt x="6052617" y="15709"/>
                </a:lnTo>
                <a:lnTo>
                  <a:pt x="6056960" y="15709"/>
                </a:lnTo>
                <a:lnTo>
                  <a:pt x="6058814" y="14935"/>
                </a:lnTo>
                <a:lnTo>
                  <a:pt x="6061875" y="11874"/>
                </a:lnTo>
                <a:lnTo>
                  <a:pt x="6062637" y="10020"/>
                </a:lnTo>
                <a:lnTo>
                  <a:pt x="6062637" y="5676"/>
                </a:lnTo>
                <a:close/>
              </a:path>
              <a:path w="7712075" h="1768475">
                <a:moveTo>
                  <a:pt x="6141174" y="1758264"/>
                </a:moveTo>
                <a:lnTo>
                  <a:pt x="6140412" y="1756410"/>
                </a:lnTo>
                <a:lnTo>
                  <a:pt x="6137338" y="1753336"/>
                </a:lnTo>
                <a:lnTo>
                  <a:pt x="6135484" y="1752574"/>
                </a:lnTo>
                <a:lnTo>
                  <a:pt x="6131153" y="1752574"/>
                </a:lnTo>
                <a:lnTo>
                  <a:pt x="6129299" y="1753336"/>
                </a:lnTo>
                <a:lnTo>
                  <a:pt x="6126238" y="1756410"/>
                </a:lnTo>
                <a:lnTo>
                  <a:pt x="6125464" y="1758264"/>
                </a:lnTo>
                <a:lnTo>
                  <a:pt x="6125464" y="1762594"/>
                </a:lnTo>
                <a:lnTo>
                  <a:pt x="6126238" y="1764449"/>
                </a:lnTo>
                <a:lnTo>
                  <a:pt x="6129299" y="1767509"/>
                </a:lnTo>
                <a:lnTo>
                  <a:pt x="6131153" y="1768284"/>
                </a:lnTo>
                <a:lnTo>
                  <a:pt x="6135484" y="1768284"/>
                </a:lnTo>
                <a:lnTo>
                  <a:pt x="6137338" y="1767509"/>
                </a:lnTo>
                <a:lnTo>
                  <a:pt x="6140412" y="1764449"/>
                </a:lnTo>
                <a:lnTo>
                  <a:pt x="6141174" y="1762594"/>
                </a:lnTo>
                <a:lnTo>
                  <a:pt x="6141174" y="1758264"/>
                </a:lnTo>
                <a:close/>
              </a:path>
              <a:path w="7712075" h="1768475">
                <a:moveTo>
                  <a:pt x="6141174" y="881976"/>
                </a:moveTo>
                <a:lnTo>
                  <a:pt x="6140412" y="880122"/>
                </a:lnTo>
                <a:lnTo>
                  <a:pt x="6137338" y="877049"/>
                </a:lnTo>
                <a:lnTo>
                  <a:pt x="6135484" y="876287"/>
                </a:lnTo>
                <a:lnTo>
                  <a:pt x="6131153" y="876287"/>
                </a:lnTo>
                <a:lnTo>
                  <a:pt x="6129299" y="877049"/>
                </a:lnTo>
                <a:lnTo>
                  <a:pt x="6126238" y="880122"/>
                </a:lnTo>
                <a:lnTo>
                  <a:pt x="6125464" y="881976"/>
                </a:lnTo>
                <a:lnTo>
                  <a:pt x="6125464" y="886307"/>
                </a:lnTo>
                <a:lnTo>
                  <a:pt x="6126238" y="888161"/>
                </a:lnTo>
                <a:lnTo>
                  <a:pt x="6129299" y="891222"/>
                </a:lnTo>
                <a:lnTo>
                  <a:pt x="6131153" y="891997"/>
                </a:lnTo>
                <a:lnTo>
                  <a:pt x="6135484" y="891997"/>
                </a:lnTo>
                <a:lnTo>
                  <a:pt x="6137338" y="891222"/>
                </a:lnTo>
                <a:lnTo>
                  <a:pt x="6140412" y="888161"/>
                </a:lnTo>
                <a:lnTo>
                  <a:pt x="6141174" y="886307"/>
                </a:lnTo>
                <a:lnTo>
                  <a:pt x="6141174" y="881976"/>
                </a:lnTo>
                <a:close/>
              </a:path>
              <a:path w="7712075" h="1768475">
                <a:moveTo>
                  <a:pt x="6141174" y="5676"/>
                </a:moveTo>
                <a:lnTo>
                  <a:pt x="6140412" y="3835"/>
                </a:lnTo>
                <a:lnTo>
                  <a:pt x="6137338" y="762"/>
                </a:lnTo>
                <a:lnTo>
                  <a:pt x="6135484" y="0"/>
                </a:lnTo>
                <a:lnTo>
                  <a:pt x="6131153" y="0"/>
                </a:lnTo>
                <a:lnTo>
                  <a:pt x="6129299" y="762"/>
                </a:lnTo>
                <a:lnTo>
                  <a:pt x="6126238" y="3835"/>
                </a:lnTo>
                <a:lnTo>
                  <a:pt x="6125464" y="5676"/>
                </a:lnTo>
                <a:lnTo>
                  <a:pt x="6125464" y="10020"/>
                </a:lnTo>
                <a:lnTo>
                  <a:pt x="6126238" y="11874"/>
                </a:lnTo>
                <a:lnTo>
                  <a:pt x="6129299" y="14935"/>
                </a:lnTo>
                <a:lnTo>
                  <a:pt x="6131153" y="15709"/>
                </a:lnTo>
                <a:lnTo>
                  <a:pt x="6135484" y="15709"/>
                </a:lnTo>
                <a:lnTo>
                  <a:pt x="6137338" y="14935"/>
                </a:lnTo>
                <a:lnTo>
                  <a:pt x="6140412" y="11874"/>
                </a:lnTo>
                <a:lnTo>
                  <a:pt x="6141174" y="10020"/>
                </a:lnTo>
                <a:lnTo>
                  <a:pt x="6141174" y="5676"/>
                </a:lnTo>
                <a:close/>
              </a:path>
              <a:path w="7712075" h="1768475">
                <a:moveTo>
                  <a:pt x="6219710" y="1758264"/>
                </a:moveTo>
                <a:lnTo>
                  <a:pt x="6218936" y="1756410"/>
                </a:lnTo>
                <a:lnTo>
                  <a:pt x="6215875" y="1753336"/>
                </a:lnTo>
                <a:lnTo>
                  <a:pt x="6214021" y="1752574"/>
                </a:lnTo>
                <a:lnTo>
                  <a:pt x="6209690" y="1752574"/>
                </a:lnTo>
                <a:lnTo>
                  <a:pt x="6207836" y="1753336"/>
                </a:lnTo>
                <a:lnTo>
                  <a:pt x="6204763" y="1756410"/>
                </a:lnTo>
                <a:lnTo>
                  <a:pt x="6204001" y="1758264"/>
                </a:lnTo>
                <a:lnTo>
                  <a:pt x="6204001" y="1762594"/>
                </a:lnTo>
                <a:lnTo>
                  <a:pt x="6204763" y="1764449"/>
                </a:lnTo>
                <a:lnTo>
                  <a:pt x="6207836" y="1767509"/>
                </a:lnTo>
                <a:lnTo>
                  <a:pt x="6209690" y="1768284"/>
                </a:lnTo>
                <a:lnTo>
                  <a:pt x="6214021" y="1768284"/>
                </a:lnTo>
                <a:lnTo>
                  <a:pt x="6215875" y="1767509"/>
                </a:lnTo>
                <a:lnTo>
                  <a:pt x="6218936" y="1764449"/>
                </a:lnTo>
                <a:lnTo>
                  <a:pt x="6219710" y="1762594"/>
                </a:lnTo>
                <a:lnTo>
                  <a:pt x="6219710" y="1758264"/>
                </a:lnTo>
                <a:close/>
              </a:path>
              <a:path w="7712075" h="1768475">
                <a:moveTo>
                  <a:pt x="6219710" y="881976"/>
                </a:moveTo>
                <a:lnTo>
                  <a:pt x="6218936" y="880122"/>
                </a:lnTo>
                <a:lnTo>
                  <a:pt x="6215875" y="877049"/>
                </a:lnTo>
                <a:lnTo>
                  <a:pt x="6214021" y="876287"/>
                </a:lnTo>
                <a:lnTo>
                  <a:pt x="6209690" y="876287"/>
                </a:lnTo>
                <a:lnTo>
                  <a:pt x="6207836" y="877049"/>
                </a:lnTo>
                <a:lnTo>
                  <a:pt x="6204763" y="880122"/>
                </a:lnTo>
                <a:lnTo>
                  <a:pt x="6204001" y="881976"/>
                </a:lnTo>
                <a:lnTo>
                  <a:pt x="6204001" y="886307"/>
                </a:lnTo>
                <a:lnTo>
                  <a:pt x="6204763" y="888161"/>
                </a:lnTo>
                <a:lnTo>
                  <a:pt x="6207836" y="891222"/>
                </a:lnTo>
                <a:lnTo>
                  <a:pt x="6209690" y="891997"/>
                </a:lnTo>
                <a:lnTo>
                  <a:pt x="6214021" y="891997"/>
                </a:lnTo>
                <a:lnTo>
                  <a:pt x="6215875" y="891222"/>
                </a:lnTo>
                <a:lnTo>
                  <a:pt x="6218936" y="888161"/>
                </a:lnTo>
                <a:lnTo>
                  <a:pt x="6219710" y="886307"/>
                </a:lnTo>
                <a:lnTo>
                  <a:pt x="6219710" y="881976"/>
                </a:lnTo>
                <a:close/>
              </a:path>
              <a:path w="7712075" h="1768475">
                <a:moveTo>
                  <a:pt x="6219710" y="5676"/>
                </a:moveTo>
                <a:lnTo>
                  <a:pt x="6218936" y="3835"/>
                </a:lnTo>
                <a:lnTo>
                  <a:pt x="6215875" y="762"/>
                </a:lnTo>
                <a:lnTo>
                  <a:pt x="6214021" y="0"/>
                </a:lnTo>
                <a:lnTo>
                  <a:pt x="6209690" y="0"/>
                </a:lnTo>
                <a:lnTo>
                  <a:pt x="6207836" y="762"/>
                </a:lnTo>
                <a:lnTo>
                  <a:pt x="6204763" y="3835"/>
                </a:lnTo>
                <a:lnTo>
                  <a:pt x="6204001" y="5676"/>
                </a:lnTo>
                <a:lnTo>
                  <a:pt x="6204001" y="10020"/>
                </a:lnTo>
                <a:lnTo>
                  <a:pt x="6204763" y="11874"/>
                </a:lnTo>
                <a:lnTo>
                  <a:pt x="6207836" y="14935"/>
                </a:lnTo>
                <a:lnTo>
                  <a:pt x="6209690" y="15709"/>
                </a:lnTo>
                <a:lnTo>
                  <a:pt x="6214021" y="15709"/>
                </a:lnTo>
                <a:lnTo>
                  <a:pt x="6215875" y="14935"/>
                </a:lnTo>
                <a:lnTo>
                  <a:pt x="6218936" y="11874"/>
                </a:lnTo>
                <a:lnTo>
                  <a:pt x="6219710" y="10020"/>
                </a:lnTo>
                <a:lnTo>
                  <a:pt x="6219710" y="5676"/>
                </a:lnTo>
                <a:close/>
              </a:path>
              <a:path w="7712075" h="1768475">
                <a:moveTo>
                  <a:pt x="6298235" y="1758264"/>
                </a:moveTo>
                <a:lnTo>
                  <a:pt x="6297473" y="1756410"/>
                </a:lnTo>
                <a:lnTo>
                  <a:pt x="6294399" y="1753336"/>
                </a:lnTo>
                <a:lnTo>
                  <a:pt x="6292558" y="1752574"/>
                </a:lnTo>
                <a:lnTo>
                  <a:pt x="6288214" y="1752574"/>
                </a:lnTo>
                <a:lnTo>
                  <a:pt x="6286360" y="1753336"/>
                </a:lnTo>
                <a:lnTo>
                  <a:pt x="6283299" y="1756410"/>
                </a:lnTo>
                <a:lnTo>
                  <a:pt x="6282525" y="1758264"/>
                </a:lnTo>
                <a:lnTo>
                  <a:pt x="6282525" y="1762594"/>
                </a:lnTo>
                <a:lnTo>
                  <a:pt x="6283299" y="1764449"/>
                </a:lnTo>
                <a:lnTo>
                  <a:pt x="6286360" y="1767509"/>
                </a:lnTo>
                <a:lnTo>
                  <a:pt x="6288214" y="1768284"/>
                </a:lnTo>
                <a:lnTo>
                  <a:pt x="6292558" y="1768284"/>
                </a:lnTo>
                <a:lnTo>
                  <a:pt x="6294399" y="1767509"/>
                </a:lnTo>
                <a:lnTo>
                  <a:pt x="6297473" y="1764449"/>
                </a:lnTo>
                <a:lnTo>
                  <a:pt x="6298235" y="1762594"/>
                </a:lnTo>
                <a:lnTo>
                  <a:pt x="6298235" y="1758264"/>
                </a:lnTo>
                <a:close/>
              </a:path>
              <a:path w="7712075" h="1768475">
                <a:moveTo>
                  <a:pt x="6298235" y="881976"/>
                </a:moveTo>
                <a:lnTo>
                  <a:pt x="6297473" y="880122"/>
                </a:lnTo>
                <a:lnTo>
                  <a:pt x="6294399" y="877049"/>
                </a:lnTo>
                <a:lnTo>
                  <a:pt x="6292558" y="876287"/>
                </a:lnTo>
                <a:lnTo>
                  <a:pt x="6288214" y="876287"/>
                </a:lnTo>
                <a:lnTo>
                  <a:pt x="6286360" y="877049"/>
                </a:lnTo>
                <a:lnTo>
                  <a:pt x="6283299" y="880122"/>
                </a:lnTo>
                <a:lnTo>
                  <a:pt x="6282525" y="881976"/>
                </a:lnTo>
                <a:lnTo>
                  <a:pt x="6282525" y="886307"/>
                </a:lnTo>
                <a:lnTo>
                  <a:pt x="6283299" y="888161"/>
                </a:lnTo>
                <a:lnTo>
                  <a:pt x="6286360" y="891222"/>
                </a:lnTo>
                <a:lnTo>
                  <a:pt x="6288214" y="891997"/>
                </a:lnTo>
                <a:lnTo>
                  <a:pt x="6292558" y="891997"/>
                </a:lnTo>
                <a:lnTo>
                  <a:pt x="6294399" y="891222"/>
                </a:lnTo>
                <a:lnTo>
                  <a:pt x="6297473" y="888161"/>
                </a:lnTo>
                <a:lnTo>
                  <a:pt x="6298235" y="886307"/>
                </a:lnTo>
                <a:lnTo>
                  <a:pt x="6298235" y="881976"/>
                </a:lnTo>
                <a:close/>
              </a:path>
              <a:path w="7712075" h="1768475">
                <a:moveTo>
                  <a:pt x="6298235" y="5676"/>
                </a:moveTo>
                <a:lnTo>
                  <a:pt x="6297473" y="3835"/>
                </a:lnTo>
                <a:lnTo>
                  <a:pt x="6294399" y="762"/>
                </a:lnTo>
                <a:lnTo>
                  <a:pt x="6292558" y="0"/>
                </a:lnTo>
                <a:lnTo>
                  <a:pt x="6288214" y="0"/>
                </a:lnTo>
                <a:lnTo>
                  <a:pt x="6286360" y="762"/>
                </a:lnTo>
                <a:lnTo>
                  <a:pt x="6283299" y="3835"/>
                </a:lnTo>
                <a:lnTo>
                  <a:pt x="6282525" y="5676"/>
                </a:lnTo>
                <a:lnTo>
                  <a:pt x="6282525" y="10020"/>
                </a:lnTo>
                <a:lnTo>
                  <a:pt x="6283299" y="11874"/>
                </a:lnTo>
                <a:lnTo>
                  <a:pt x="6286360" y="14935"/>
                </a:lnTo>
                <a:lnTo>
                  <a:pt x="6288214" y="15709"/>
                </a:lnTo>
                <a:lnTo>
                  <a:pt x="6292558" y="15709"/>
                </a:lnTo>
                <a:lnTo>
                  <a:pt x="6294399" y="14935"/>
                </a:lnTo>
                <a:lnTo>
                  <a:pt x="6297473" y="11874"/>
                </a:lnTo>
                <a:lnTo>
                  <a:pt x="6298235" y="10020"/>
                </a:lnTo>
                <a:lnTo>
                  <a:pt x="6298235" y="5676"/>
                </a:lnTo>
                <a:close/>
              </a:path>
              <a:path w="7712075" h="1768475">
                <a:moveTo>
                  <a:pt x="6376771" y="1758264"/>
                </a:moveTo>
                <a:lnTo>
                  <a:pt x="6375997" y="1756410"/>
                </a:lnTo>
                <a:lnTo>
                  <a:pt x="6372936" y="1753336"/>
                </a:lnTo>
                <a:lnTo>
                  <a:pt x="6371082" y="1752574"/>
                </a:lnTo>
                <a:lnTo>
                  <a:pt x="6366751" y="1752574"/>
                </a:lnTo>
                <a:lnTo>
                  <a:pt x="6364897" y="1753336"/>
                </a:lnTo>
                <a:lnTo>
                  <a:pt x="6361824" y="1756410"/>
                </a:lnTo>
                <a:lnTo>
                  <a:pt x="6361062" y="1758264"/>
                </a:lnTo>
                <a:lnTo>
                  <a:pt x="6361062" y="1762594"/>
                </a:lnTo>
                <a:lnTo>
                  <a:pt x="6361824" y="1764449"/>
                </a:lnTo>
                <a:lnTo>
                  <a:pt x="6364897" y="1767509"/>
                </a:lnTo>
                <a:lnTo>
                  <a:pt x="6366751" y="1768284"/>
                </a:lnTo>
                <a:lnTo>
                  <a:pt x="6371082" y="1768284"/>
                </a:lnTo>
                <a:lnTo>
                  <a:pt x="6372936" y="1767509"/>
                </a:lnTo>
                <a:lnTo>
                  <a:pt x="6375997" y="1764449"/>
                </a:lnTo>
                <a:lnTo>
                  <a:pt x="6376771" y="1762594"/>
                </a:lnTo>
                <a:lnTo>
                  <a:pt x="6376771" y="1758264"/>
                </a:lnTo>
                <a:close/>
              </a:path>
              <a:path w="7712075" h="1768475">
                <a:moveTo>
                  <a:pt x="6376771" y="881976"/>
                </a:moveTo>
                <a:lnTo>
                  <a:pt x="6375997" y="880122"/>
                </a:lnTo>
                <a:lnTo>
                  <a:pt x="6372936" y="877049"/>
                </a:lnTo>
                <a:lnTo>
                  <a:pt x="6371082" y="876287"/>
                </a:lnTo>
                <a:lnTo>
                  <a:pt x="6366751" y="876287"/>
                </a:lnTo>
                <a:lnTo>
                  <a:pt x="6364897" y="877049"/>
                </a:lnTo>
                <a:lnTo>
                  <a:pt x="6361824" y="880122"/>
                </a:lnTo>
                <a:lnTo>
                  <a:pt x="6361062" y="881976"/>
                </a:lnTo>
                <a:lnTo>
                  <a:pt x="6361062" y="886307"/>
                </a:lnTo>
                <a:lnTo>
                  <a:pt x="6361824" y="888161"/>
                </a:lnTo>
                <a:lnTo>
                  <a:pt x="6364897" y="891222"/>
                </a:lnTo>
                <a:lnTo>
                  <a:pt x="6366751" y="891997"/>
                </a:lnTo>
                <a:lnTo>
                  <a:pt x="6371082" y="891997"/>
                </a:lnTo>
                <a:lnTo>
                  <a:pt x="6372936" y="891222"/>
                </a:lnTo>
                <a:lnTo>
                  <a:pt x="6375997" y="888161"/>
                </a:lnTo>
                <a:lnTo>
                  <a:pt x="6376771" y="886307"/>
                </a:lnTo>
                <a:lnTo>
                  <a:pt x="6376771" y="881976"/>
                </a:lnTo>
                <a:close/>
              </a:path>
              <a:path w="7712075" h="1768475">
                <a:moveTo>
                  <a:pt x="6376771" y="5676"/>
                </a:moveTo>
                <a:lnTo>
                  <a:pt x="6375997" y="3835"/>
                </a:lnTo>
                <a:lnTo>
                  <a:pt x="6372936" y="762"/>
                </a:lnTo>
                <a:lnTo>
                  <a:pt x="6371082" y="0"/>
                </a:lnTo>
                <a:lnTo>
                  <a:pt x="6366751" y="0"/>
                </a:lnTo>
                <a:lnTo>
                  <a:pt x="6364897" y="762"/>
                </a:lnTo>
                <a:lnTo>
                  <a:pt x="6361824" y="3835"/>
                </a:lnTo>
                <a:lnTo>
                  <a:pt x="6361062" y="5676"/>
                </a:lnTo>
                <a:lnTo>
                  <a:pt x="6361062" y="10020"/>
                </a:lnTo>
                <a:lnTo>
                  <a:pt x="6361824" y="11874"/>
                </a:lnTo>
                <a:lnTo>
                  <a:pt x="6364897" y="14935"/>
                </a:lnTo>
                <a:lnTo>
                  <a:pt x="6366751" y="15709"/>
                </a:lnTo>
                <a:lnTo>
                  <a:pt x="6371082" y="15709"/>
                </a:lnTo>
                <a:lnTo>
                  <a:pt x="6372936" y="14935"/>
                </a:lnTo>
                <a:lnTo>
                  <a:pt x="6375997" y="11874"/>
                </a:lnTo>
                <a:lnTo>
                  <a:pt x="6376771" y="10020"/>
                </a:lnTo>
                <a:lnTo>
                  <a:pt x="6376771" y="5676"/>
                </a:lnTo>
                <a:close/>
              </a:path>
              <a:path w="7712075" h="1768475">
                <a:moveTo>
                  <a:pt x="6455296" y="1758264"/>
                </a:moveTo>
                <a:lnTo>
                  <a:pt x="6454534" y="1756410"/>
                </a:lnTo>
                <a:lnTo>
                  <a:pt x="6451473" y="1753336"/>
                </a:lnTo>
                <a:lnTo>
                  <a:pt x="6449619" y="1752574"/>
                </a:lnTo>
                <a:lnTo>
                  <a:pt x="6445275" y="1752574"/>
                </a:lnTo>
                <a:lnTo>
                  <a:pt x="6443434" y="1753336"/>
                </a:lnTo>
                <a:lnTo>
                  <a:pt x="6440360" y="1756410"/>
                </a:lnTo>
                <a:lnTo>
                  <a:pt x="6439598" y="1758264"/>
                </a:lnTo>
                <a:lnTo>
                  <a:pt x="6439598" y="1762594"/>
                </a:lnTo>
                <a:lnTo>
                  <a:pt x="6440360" y="1764449"/>
                </a:lnTo>
                <a:lnTo>
                  <a:pt x="6443434" y="1767509"/>
                </a:lnTo>
                <a:lnTo>
                  <a:pt x="6445275" y="1768284"/>
                </a:lnTo>
                <a:lnTo>
                  <a:pt x="6449619" y="1768284"/>
                </a:lnTo>
                <a:lnTo>
                  <a:pt x="6451473" y="1767509"/>
                </a:lnTo>
                <a:lnTo>
                  <a:pt x="6454534" y="1764449"/>
                </a:lnTo>
                <a:lnTo>
                  <a:pt x="6455296" y="1762594"/>
                </a:lnTo>
                <a:lnTo>
                  <a:pt x="6455296" y="1758264"/>
                </a:lnTo>
                <a:close/>
              </a:path>
              <a:path w="7712075" h="1768475">
                <a:moveTo>
                  <a:pt x="6455296" y="881976"/>
                </a:moveTo>
                <a:lnTo>
                  <a:pt x="6454534" y="880122"/>
                </a:lnTo>
                <a:lnTo>
                  <a:pt x="6451473" y="877049"/>
                </a:lnTo>
                <a:lnTo>
                  <a:pt x="6449619" y="876287"/>
                </a:lnTo>
                <a:lnTo>
                  <a:pt x="6445275" y="876287"/>
                </a:lnTo>
                <a:lnTo>
                  <a:pt x="6443434" y="877049"/>
                </a:lnTo>
                <a:lnTo>
                  <a:pt x="6440360" y="880122"/>
                </a:lnTo>
                <a:lnTo>
                  <a:pt x="6439598" y="881976"/>
                </a:lnTo>
                <a:lnTo>
                  <a:pt x="6439598" y="886307"/>
                </a:lnTo>
                <a:lnTo>
                  <a:pt x="6440360" y="888161"/>
                </a:lnTo>
                <a:lnTo>
                  <a:pt x="6443434" y="891222"/>
                </a:lnTo>
                <a:lnTo>
                  <a:pt x="6445275" y="891997"/>
                </a:lnTo>
                <a:lnTo>
                  <a:pt x="6449619" y="891997"/>
                </a:lnTo>
                <a:lnTo>
                  <a:pt x="6451473" y="891222"/>
                </a:lnTo>
                <a:lnTo>
                  <a:pt x="6454534" y="888161"/>
                </a:lnTo>
                <a:lnTo>
                  <a:pt x="6455296" y="886307"/>
                </a:lnTo>
                <a:lnTo>
                  <a:pt x="6455296" y="881976"/>
                </a:lnTo>
                <a:close/>
              </a:path>
              <a:path w="7712075" h="1768475">
                <a:moveTo>
                  <a:pt x="6455296" y="5676"/>
                </a:moveTo>
                <a:lnTo>
                  <a:pt x="6454534" y="3835"/>
                </a:lnTo>
                <a:lnTo>
                  <a:pt x="6451473" y="762"/>
                </a:lnTo>
                <a:lnTo>
                  <a:pt x="6449619" y="0"/>
                </a:lnTo>
                <a:lnTo>
                  <a:pt x="6445275" y="0"/>
                </a:lnTo>
                <a:lnTo>
                  <a:pt x="6443434" y="762"/>
                </a:lnTo>
                <a:lnTo>
                  <a:pt x="6440360" y="3835"/>
                </a:lnTo>
                <a:lnTo>
                  <a:pt x="6439598" y="5676"/>
                </a:lnTo>
                <a:lnTo>
                  <a:pt x="6439598" y="10020"/>
                </a:lnTo>
                <a:lnTo>
                  <a:pt x="6440360" y="11874"/>
                </a:lnTo>
                <a:lnTo>
                  <a:pt x="6443434" y="14935"/>
                </a:lnTo>
                <a:lnTo>
                  <a:pt x="6445275" y="15709"/>
                </a:lnTo>
                <a:lnTo>
                  <a:pt x="6449619" y="15709"/>
                </a:lnTo>
                <a:lnTo>
                  <a:pt x="6451473" y="14935"/>
                </a:lnTo>
                <a:lnTo>
                  <a:pt x="6454534" y="11874"/>
                </a:lnTo>
                <a:lnTo>
                  <a:pt x="6455296" y="10020"/>
                </a:lnTo>
                <a:lnTo>
                  <a:pt x="6455296" y="5676"/>
                </a:lnTo>
                <a:close/>
              </a:path>
              <a:path w="7712075" h="1768475">
                <a:moveTo>
                  <a:pt x="6533832" y="1758264"/>
                </a:moveTo>
                <a:lnTo>
                  <a:pt x="6533070" y="1756410"/>
                </a:lnTo>
                <a:lnTo>
                  <a:pt x="6529997" y="1753336"/>
                </a:lnTo>
                <a:lnTo>
                  <a:pt x="6528143" y="1752574"/>
                </a:lnTo>
                <a:lnTo>
                  <a:pt x="6523812" y="1752574"/>
                </a:lnTo>
                <a:lnTo>
                  <a:pt x="6521958" y="1753336"/>
                </a:lnTo>
                <a:lnTo>
                  <a:pt x="6518897" y="1756410"/>
                </a:lnTo>
                <a:lnTo>
                  <a:pt x="6518122" y="1758264"/>
                </a:lnTo>
                <a:lnTo>
                  <a:pt x="6518122" y="1762594"/>
                </a:lnTo>
                <a:lnTo>
                  <a:pt x="6518897" y="1764449"/>
                </a:lnTo>
                <a:lnTo>
                  <a:pt x="6521958" y="1767509"/>
                </a:lnTo>
                <a:lnTo>
                  <a:pt x="6523812" y="1768284"/>
                </a:lnTo>
                <a:lnTo>
                  <a:pt x="6528143" y="1768284"/>
                </a:lnTo>
                <a:lnTo>
                  <a:pt x="6529997" y="1767509"/>
                </a:lnTo>
                <a:lnTo>
                  <a:pt x="6533070" y="1764449"/>
                </a:lnTo>
                <a:lnTo>
                  <a:pt x="6533832" y="1762594"/>
                </a:lnTo>
                <a:lnTo>
                  <a:pt x="6533832" y="1758264"/>
                </a:lnTo>
                <a:close/>
              </a:path>
              <a:path w="7712075" h="1768475">
                <a:moveTo>
                  <a:pt x="6533832" y="881976"/>
                </a:moveTo>
                <a:lnTo>
                  <a:pt x="6533070" y="880122"/>
                </a:lnTo>
                <a:lnTo>
                  <a:pt x="6529997" y="877049"/>
                </a:lnTo>
                <a:lnTo>
                  <a:pt x="6528143" y="876287"/>
                </a:lnTo>
                <a:lnTo>
                  <a:pt x="6523812" y="876287"/>
                </a:lnTo>
                <a:lnTo>
                  <a:pt x="6521958" y="877049"/>
                </a:lnTo>
                <a:lnTo>
                  <a:pt x="6518897" y="880122"/>
                </a:lnTo>
                <a:lnTo>
                  <a:pt x="6518122" y="881976"/>
                </a:lnTo>
                <a:lnTo>
                  <a:pt x="6518122" y="886307"/>
                </a:lnTo>
                <a:lnTo>
                  <a:pt x="6518897" y="888161"/>
                </a:lnTo>
                <a:lnTo>
                  <a:pt x="6521958" y="891222"/>
                </a:lnTo>
                <a:lnTo>
                  <a:pt x="6523812" y="891997"/>
                </a:lnTo>
                <a:lnTo>
                  <a:pt x="6528143" y="891997"/>
                </a:lnTo>
                <a:lnTo>
                  <a:pt x="6529997" y="891222"/>
                </a:lnTo>
                <a:lnTo>
                  <a:pt x="6533070" y="888161"/>
                </a:lnTo>
                <a:lnTo>
                  <a:pt x="6533832" y="886307"/>
                </a:lnTo>
                <a:lnTo>
                  <a:pt x="6533832" y="881976"/>
                </a:lnTo>
                <a:close/>
              </a:path>
              <a:path w="7712075" h="1768475">
                <a:moveTo>
                  <a:pt x="6533832" y="5676"/>
                </a:moveTo>
                <a:lnTo>
                  <a:pt x="6533070" y="3835"/>
                </a:lnTo>
                <a:lnTo>
                  <a:pt x="6529997" y="762"/>
                </a:lnTo>
                <a:lnTo>
                  <a:pt x="6528143" y="0"/>
                </a:lnTo>
                <a:lnTo>
                  <a:pt x="6523812" y="0"/>
                </a:lnTo>
                <a:lnTo>
                  <a:pt x="6521958" y="762"/>
                </a:lnTo>
                <a:lnTo>
                  <a:pt x="6518897" y="3835"/>
                </a:lnTo>
                <a:lnTo>
                  <a:pt x="6518122" y="5676"/>
                </a:lnTo>
                <a:lnTo>
                  <a:pt x="6518122" y="10020"/>
                </a:lnTo>
                <a:lnTo>
                  <a:pt x="6518897" y="11874"/>
                </a:lnTo>
                <a:lnTo>
                  <a:pt x="6521958" y="14935"/>
                </a:lnTo>
                <a:lnTo>
                  <a:pt x="6523812" y="15709"/>
                </a:lnTo>
                <a:lnTo>
                  <a:pt x="6528143" y="15709"/>
                </a:lnTo>
                <a:lnTo>
                  <a:pt x="6529997" y="14935"/>
                </a:lnTo>
                <a:lnTo>
                  <a:pt x="6533070" y="11874"/>
                </a:lnTo>
                <a:lnTo>
                  <a:pt x="6533832" y="10020"/>
                </a:lnTo>
                <a:lnTo>
                  <a:pt x="6533832" y="5676"/>
                </a:lnTo>
                <a:close/>
              </a:path>
              <a:path w="7712075" h="1768475">
                <a:moveTo>
                  <a:pt x="6612369" y="1758264"/>
                </a:moveTo>
                <a:lnTo>
                  <a:pt x="6611594" y="1756410"/>
                </a:lnTo>
                <a:lnTo>
                  <a:pt x="6608534" y="1753336"/>
                </a:lnTo>
                <a:lnTo>
                  <a:pt x="6606680" y="1752574"/>
                </a:lnTo>
                <a:lnTo>
                  <a:pt x="6602336" y="1752574"/>
                </a:lnTo>
                <a:lnTo>
                  <a:pt x="6600495" y="1753336"/>
                </a:lnTo>
                <a:lnTo>
                  <a:pt x="6597421" y="1756410"/>
                </a:lnTo>
                <a:lnTo>
                  <a:pt x="6596659" y="1758264"/>
                </a:lnTo>
                <a:lnTo>
                  <a:pt x="6596659" y="1762594"/>
                </a:lnTo>
                <a:lnTo>
                  <a:pt x="6597421" y="1764449"/>
                </a:lnTo>
                <a:lnTo>
                  <a:pt x="6600495" y="1767509"/>
                </a:lnTo>
                <a:lnTo>
                  <a:pt x="6602336" y="1768284"/>
                </a:lnTo>
                <a:lnTo>
                  <a:pt x="6606680" y="1768284"/>
                </a:lnTo>
                <a:lnTo>
                  <a:pt x="6608534" y="1767509"/>
                </a:lnTo>
                <a:lnTo>
                  <a:pt x="6611594" y="1764449"/>
                </a:lnTo>
                <a:lnTo>
                  <a:pt x="6612369" y="1762594"/>
                </a:lnTo>
                <a:lnTo>
                  <a:pt x="6612369" y="1758264"/>
                </a:lnTo>
                <a:close/>
              </a:path>
              <a:path w="7712075" h="1768475">
                <a:moveTo>
                  <a:pt x="6612369" y="881976"/>
                </a:moveTo>
                <a:lnTo>
                  <a:pt x="6611594" y="880122"/>
                </a:lnTo>
                <a:lnTo>
                  <a:pt x="6608534" y="877049"/>
                </a:lnTo>
                <a:lnTo>
                  <a:pt x="6606680" y="876287"/>
                </a:lnTo>
                <a:lnTo>
                  <a:pt x="6602336" y="876287"/>
                </a:lnTo>
                <a:lnTo>
                  <a:pt x="6600495" y="877049"/>
                </a:lnTo>
                <a:lnTo>
                  <a:pt x="6597421" y="880122"/>
                </a:lnTo>
                <a:lnTo>
                  <a:pt x="6596659" y="881976"/>
                </a:lnTo>
                <a:lnTo>
                  <a:pt x="6596659" y="886307"/>
                </a:lnTo>
                <a:lnTo>
                  <a:pt x="6597421" y="888161"/>
                </a:lnTo>
                <a:lnTo>
                  <a:pt x="6600495" y="891222"/>
                </a:lnTo>
                <a:lnTo>
                  <a:pt x="6602336" y="891997"/>
                </a:lnTo>
                <a:lnTo>
                  <a:pt x="6606680" y="891997"/>
                </a:lnTo>
                <a:lnTo>
                  <a:pt x="6608534" y="891222"/>
                </a:lnTo>
                <a:lnTo>
                  <a:pt x="6611594" y="888161"/>
                </a:lnTo>
                <a:lnTo>
                  <a:pt x="6612369" y="886307"/>
                </a:lnTo>
                <a:lnTo>
                  <a:pt x="6612369" y="881976"/>
                </a:lnTo>
                <a:close/>
              </a:path>
              <a:path w="7712075" h="1768475">
                <a:moveTo>
                  <a:pt x="6612369" y="5676"/>
                </a:moveTo>
                <a:lnTo>
                  <a:pt x="6611594" y="3835"/>
                </a:lnTo>
                <a:lnTo>
                  <a:pt x="6608534" y="762"/>
                </a:lnTo>
                <a:lnTo>
                  <a:pt x="6606680" y="0"/>
                </a:lnTo>
                <a:lnTo>
                  <a:pt x="6602336" y="0"/>
                </a:lnTo>
                <a:lnTo>
                  <a:pt x="6600495" y="762"/>
                </a:lnTo>
                <a:lnTo>
                  <a:pt x="6597421" y="3835"/>
                </a:lnTo>
                <a:lnTo>
                  <a:pt x="6596659" y="5676"/>
                </a:lnTo>
                <a:lnTo>
                  <a:pt x="6596659" y="10020"/>
                </a:lnTo>
                <a:lnTo>
                  <a:pt x="6597421" y="11874"/>
                </a:lnTo>
                <a:lnTo>
                  <a:pt x="6600495" y="14935"/>
                </a:lnTo>
                <a:lnTo>
                  <a:pt x="6602336" y="15709"/>
                </a:lnTo>
                <a:lnTo>
                  <a:pt x="6606680" y="15709"/>
                </a:lnTo>
                <a:lnTo>
                  <a:pt x="6608534" y="14935"/>
                </a:lnTo>
                <a:lnTo>
                  <a:pt x="6611594" y="11874"/>
                </a:lnTo>
                <a:lnTo>
                  <a:pt x="6612369" y="10020"/>
                </a:lnTo>
                <a:lnTo>
                  <a:pt x="6612369" y="5676"/>
                </a:lnTo>
                <a:close/>
              </a:path>
              <a:path w="7712075" h="1768475">
                <a:moveTo>
                  <a:pt x="6690893" y="1758264"/>
                </a:moveTo>
                <a:lnTo>
                  <a:pt x="6690131" y="1756410"/>
                </a:lnTo>
                <a:lnTo>
                  <a:pt x="6687058" y="1753336"/>
                </a:lnTo>
                <a:lnTo>
                  <a:pt x="6685216" y="1752574"/>
                </a:lnTo>
                <a:lnTo>
                  <a:pt x="6680873" y="1752574"/>
                </a:lnTo>
                <a:lnTo>
                  <a:pt x="6679019" y="1753336"/>
                </a:lnTo>
                <a:lnTo>
                  <a:pt x="6675958" y="1756410"/>
                </a:lnTo>
                <a:lnTo>
                  <a:pt x="6675183" y="1758264"/>
                </a:lnTo>
                <a:lnTo>
                  <a:pt x="6675183" y="1762594"/>
                </a:lnTo>
                <a:lnTo>
                  <a:pt x="6675958" y="1764449"/>
                </a:lnTo>
                <a:lnTo>
                  <a:pt x="6679019" y="1767509"/>
                </a:lnTo>
                <a:lnTo>
                  <a:pt x="6680873" y="1768284"/>
                </a:lnTo>
                <a:lnTo>
                  <a:pt x="6685216" y="1768284"/>
                </a:lnTo>
                <a:lnTo>
                  <a:pt x="6687058" y="1767509"/>
                </a:lnTo>
                <a:lnTo>
                  <a:pt x="6690131" y="1764449"/>
                </a:lnTo>
                <a:lnTo>
                  <a:pt x="6690893" y="1762594"/>
                </a:lnTo>
                <a:lnTo>
                  <a:pt x="6690893" y="1758264"/>
                </a:lnTo>
                <a:close/>
              </a:path>
              <a:path w="7712075" h="1768475">
                <a:moveTo>
                  <a:pt x="6690893" y="881976"/>
                </a:moveTo>
                <a:lnTo>
                  <a:pt x="6690131" y="880122"/>
                </a:lnTo>
                <a:lnTo>
                  <a:pt x="6687058" y="877049"/>
                </a:lnTo>
                <a:lnTo>
                  <a:pt x="6685216" y="876287"/>
                </a:lnTo>
                <a:lnTo>
                  <a:pt x="6680873" y="876287"/>
                </a:lnTo>
                <a:lnTo>
                  <a:pt x="6679019" y="877049"/>
                </a:lnTo>
                <a:lnTo>
                  <a:pt x="6675958" y="880122"/>
                </a:lnTo>
                <a:lnTo>
                  <a:pt x="6675183" y="881976"/>
                </a:lnTo>
                <a:lnTo>
                  <a:pt x="6675183" y="886307"/>
                </a:lnTo>
                <a:lnTo>
                  <a:pt x="6675958" y="888161"/>
                </a:lnTo>
                <a:lnTo>
                  <a:pt x="6679019" y="891222"/>
                </a:lnTo>
                <a:lnTo>
                  <a:pt x="6680873" y="891997"/>
                </a:lnTo>
                <a:lnTo>
                  <a:pt x="6685216" y="891997"/>
                </a:lnTo>
                <a:lnTo>
                  <a:pt x="6687058" y="891222"/>
                </a:lnTo>
                <a:lnTo>
                  <a:pt x="6690131" y="888161"/>
                </a:lnTo>
                <a:lnTo>
                  <a:pt x="6690893" y="886307"/>
                </a:lnTo>
                <a:lnTo>
                  <a:pt x="6690893" y="881976"/>
                </a:lnTo>
                <a:close/>
              </a:path>
              <a:path w="7712075" h="1768475">
                <a:moveTo>
                  <a:pt x="6690893" y="5676"/>
                </a:moveTo>
                <a:lnTo>
                  <a:pt x="6690131" y="3835"/>
                </a:lnTo>
                <a:lnTo>
                  <a:pt x="6687058" y="762"/>
                </a:lnTo>
                <a:lnTo>
                  <a:pt x="6685216" y="0"/>
                </a:lnTo>
                <a:lnTo>
                  <a:pt x="6680873" y="0"/>
                </a:lnTo>
                <a:lnTo>
                  <a:pt x="6679019" y="762"/>
                </a:lnTo>
                <a:lnTo>
                  <a:pt x="6675958" y="3835"/>
                </a:lnTo>
                <a:lnTo>
                  <a:pt x="6675183" y="5676"/>
                </a:lnTo>
                <a:lnTo>
                  <a:pt x="6675183" y="10020"/>
                </a:lnTo>
                <a:lnTo>
                  <a:pt x="6675958" y="11874"/>
                </a:lnTo>
                <a:lnTo>
                  <a:pt x="6679019" y="14935"/>
                </a:lnTo>
                <a:lnTo>
                  <a:pt x="6680873" y="15709"/>
                </a:lnTo>
                <a:lnTo>
                  <a:pt x="6685216" y="15709"/>
                </a:lnTo>
                <a:lnTo>
                  <a:pt x="6687058" y="14935"/>
                </a:lnTo>
                <a:lnTo>
                  <a:pt x="6690131" y="11874"/>
                </a:lnTo>
                <a:lnTo>
                  <a:pt x="6690893" y="10020"/>
                </a:lnTo>
                <a:lnTo>
                  <a:pt x="6690893" y="5676"/>
                </a:lnTo>
                <a:close/>
              </a:path>
              <a:path w="7712075" h="1768475">
                <a:moveTo>
                  <a:pt x="6769430" y="1758264"/>
                </a:moveTo>
                <a:lnTo>
                  <a:pt x="6768655" y="1756410"/>
                </a:lnTo>
                <a:lnTo>
                  <a:pt x="6765595" y="1753336"/>
                </a:lnTo>
                <a:lnTo>
                  <a:pt x="6763740" y="1752574"/>
                </a:lnTo>
                <a:lnTo>
                  <a:pt x="6759410" y="1752574"/>
                </a:lnTo>
                <a:lnTo>
                  <a:pt x="6757556" y="1753336"/>
                </a:lnTo>
                <a:lnTo>
                  <a:pt x="6754482" y="1756410"/>
                </a:lnTo>
                <a:lnTo>
                  <a:pt x="6753720" y="1758264"/>
                </a:lnTo>
                <a:lnTo>
                  <a:pt x="6753720" y="1762594"/>
                </a:lnTo>
                <a:lnTo>
                  <a:pt x="6754482" y="1764449"/>
                </a:lnTo>
                <a:lnTo>
                  <a:pt x="6757556" y="1767509"/>
                </a:lnTo>
                <a:lnTo>
                  <a:pt x="6759410" y="1768284"/>
                </a:lnTo>
                <a:lnTo>
                  <a:pt x="6763740" y="1768284"/>
                </a:lnTo>
                <a:lnTo>
                  <a:pt x="6765595" y="1767509"/>
                </a:lnTo>
                <a:lnTo>
                  <a:pt x="6768655" y="1764449"/>
                </a:lnTo>
                <a:lnTo>
                  <a:pt x="6769430" y="1762594"/>
                </a:lnTo>
                <a:lnTo>
                  <a:pt x="6769430" y="1758264"/>
                </a:lnTo>
                <a:close/>
              </a:path>
              <a:path w="7712075" h="1768475">
                <a:moveTo>
                  <a:pt x="6769430" y="881976"/>
                </a:moveTo>
                <a:lnTo>
                  <a:pt x="6768655" y="880122"/>
                </a:lnTo>
                <a:lnTo>
                  <a:pt x="6765595" y="877049"/>
                </a:lnTo>
                <a:lnTo>
                  <a:pt x="6763740" y="876287"/>
                </a:lnTo>
                <a:lnTo>
                  <a:pt x="6759410" y="876287"/>
                </a:lnTo>
                <a:lnTo>
                  <a:pt x="6757556" y="877049"/>
                </a:lnTo>
                <a:lnTo>
                  <a:pt x="6754482" y="880122"/>
                </a:lnTo>
                <a:lnTo>
                  <a:pt x="6753720" y="881976"/>
                </a:lnTo>
                <a:lnTo>
                  <a:pt x="6753720" y="886307"/>
                </a:lnTo>
                <a:lnTo>
                  <a:pt x="6754482" y="888161"/>
                </a:lnTo>
                <a:lnTo>
                  <a:pt x="6757556" y="891222"/>
                </a:lnTo>
                <a:lnTo>
                  <a:pt x="6759410" y="891997"/>
                </a:lnTo>
                <a:lnTo>
                  <a:pt x="6763740" y="891997"/>
                </a:lnTo>
                <a:lnTo>
                  <a:pt x="6765595" y="891222"/>
                </a:lnTo>
                <a:lnTo>
                  <a:pt x="6768655" y="888161"/>
                </a:lnTo>
                <a:lnTo>
                  <a:pt x="6769430" y="886307"/>
                </a:lnTo>
                <a:lnTo>
                  <a:pt x="6769430" y="881976"/>
                </a:lnTo>
                <a:close/>
              </a:path>
              <a:path w="7712075" h="1768475">
                <a:moveTo>
                  <a:pt x="6769430" y="5676"/>
                </a:moveTo>
                <a:lnTo>
                  <a:pt x="6768655" y="3835"/>
                </a:lnTo>
                <a:lnTo>
                  <a:pt x="6765595" y="762"/>
                </a:lnTo>
                <a:lnTo>
                  <a:pt x="6763740" y="0"/>
                </a:lnTo>
                <a:lnTo>
                  <a:pt x="6759410" y="0"/>
                </a:lnTo>
                <a:lnTo>
                  <a:pt x="6757556" y="762"/>
                </a:lnTo>
                <a:lnTo>
                  <a:pt x="6754482" y="3835"/>
                </a:lnTo>
                <a:lnTo>
                  <a:pt x="6753720" y="5676"/>
                </a:lnTo>
                <a:lnTo>
                  <a:pt x="6753720" y="10020"/>
                </a:lnTo>
                <a:lnTo>
                  <a:pt x="6754482" y="11874"/>
                </a:lnTo>
                <a:lnTo>
                  <a:pt x="6757556" y="14935"/>
                </a:lnTo>
                <a:lnTo>
                  <a:pt x="6759410" y="15709"/>
                </a:lnTo>
                <a:lnTo>
                  <a:pt x="6763740" y="15709"/>
                </a:lnTo>
                <a:lnTo>
                  <a:pt x="6765595" y="14935"/>
                </a:lnTo>
                <a:lnTo>
                  <a:pt x="6768655" y="11874"/>
                </a:lnTo>
                <a:lnTo>
                  <a:pt x="6769430" y="10020"/>
                </a:lnTo>
                <a:lnTo>
                  <a:pt x="6769430" y="5676"/>
                </a:lnTo>
                <a:close/>
              </a:path>
              <a:path w="7712075" h="1768475">
                <a:moveTo>
                  <a:pt x="6847954" y="1758264"/>
                </a:moveTo>
                <a:lnTo>
                  <a:pt x="6847192" y="1756410"/>
                </a:lnTo>
                <a:lnTo>
                  <a:pt x="6844131" y="1753336"/>
                </a:lnTo>
                <a:lnTo>
                  <a:pt x="6842277" y="1752574"/>
                </a:lnTo>
                <a:lnTo>
                  <a:pt x="6837934" y="1752574"/>
                </a:lnTo>
                <a:lnTo>
                  <a:pt x="6836092" y="1753336"/>
                </a:lnTo>
                <a:lnTo>
                  <a:pt x="6833019" y="1756410"/>
                </a:lnTo>
                <a:lnTo>
                  <a:pt x="6832257" y="1758264"/>
                </a:lnTo>
                <a:lnTo>
                  <a:pt x="6832257" y="1762594"/>
                </a:lnTo>
                <a:lnTo>
                  <a:pt x="6833019" y="1764449"/>
                </a:lnTo>
                <a:lnTo>
                  <a:pt x="6836092" y="1767509"/>
                </a:lnTo>
                <a:lnTo>
                  <a:pt x="6837934" y="1768284"/>
                </a:lnTo>
                <a:lnTo>
                  <a:pt x="6842277" y="1768284"/>
                </a:lnTo>
                <a:lnTo>
                  <a:pt x="6844131" y="1767509"/>
                </a:lnTo>
                <a:lnTo>
                  <a:pt x="6847192" y="1764449"/>
                </a:lnTo>
                <a:lnTo>
                  <a:pt x="6847954" y="1762594"/>
                </a:lnTo>
                <a:lnTo>
                  <a:pt x="6847954" y="1758264"/>
                </a:lnTo>
                <a:close/>
              </a:path>
              <a:path w="7712075" h="1768475">
                <a:moveTo>
                  <a:pt x="6847954" y="881976"/>
                </a:moveTo>
                <a:lnTo>
                  <a:pt x="6847192" y="880122"/>
                </a:lnTo>
                <a:lnTo>
                  <a:pt x="6844131" y="877049"/>
                </a:lnTo>
                <a:lnTo>
                  <a:pt x="6842277" y="876287"/>
                </a:lnTo>
                <a:lnTo>
                  <a:pt x="6837934" y="876287"/>
                </a:lnTo>
                <a:lnTo>
                  <a:pt x="6836092" y="877049"/>
                </a:lnTo>
                <a:lnTo>
                  <a:pt x="6833019" y="880122"/>
                </a:lnTo>
                <a:lnTo>
                  <a:pt x="6832257" y="881976"/>
                </a:lnTo>
                <a:lnTo>
                  <a:pt x="6832257" y="886307"/>
                </a:lnTo>
                <a:lnTo>
                  <a:pt x="6833019" y="888161"/>
                </a:lnTo>
                <a:lnTo>
                  <a:pt x="6836092" y="891222"/>
                </a:lnTo>
                <a:lnTo>
                  <a:pt x="6837934" y="891997"/>
                </a:lnTo>
                <a:lnTo>
                  <a:pt x="6842277" y="891997"/>
                </a:lnTo>
                <a:lnTo>
                  <a:pt x="6844131" y="891222"/>
                </a:lnTo>
                <a:lnTo>
                  <a:pt x="6847192" y="888161"/>
                </a:lnTo>
                <a:lnTo>
                  <a:pt x="6847954" y="886307"/>
                </a:lnTo>
                <a:lnTo>
                  <a:pt x="6847954" y="881976"/>
                </a:lnTo>
                <a:close/>
              </a:path>
              <a:path w="7712075" h="1768475">
                <a:moveTo>
                  <a:pt x="6847954" y="5676"/>
                </a:moveTo>
                <a:lnTo>
                  <a:pt x="6847192" y="3835"/>
                </a:lnTo>
                <a:lnTo>
                  <a:pt x="6844131" y="762"/>
                </a:lnTo>
                <a:lnTo>
                  <a:pt x="6842277" y="0"/>
                </a:lnTo>
                <a:lnTo>
                  <a:pt x="6837934" y="0"/>
                </a:lnTo>
                <a:lnTo>
                  <a:pt x="6836092" y="762"/>
                </a:lnTo>
                <a:lnTo>
                  <a:pt x="6833019" y="3835"/>
                </a:lnTo>
                <a:lnTo>
                  <a:pt x="6832257" y="5676"/>
                </a:lnTo>
                <a:lnTo>
                  <a:pt x="6832257" y="10020"/>
                </a:lnTo>
                <a:lnTo>
                  <a:pt x="6833019" y="11874"/>
                </a:lnTo>
                <a:lnTo>
                  <a:pt x="6836092" y="14935"/>
                </a:lnTo>
                <a:lnTo>
                  <a:pt x="6837934" y="15709"/>
                </a:lnTo>
                <a:lnTo>
                  <a:pt x="6842277" y="15709"/>
                </a:lnTo>
                <a:lnTo>
                  <a:pt x="6844131" y="14935"/>
                </a:lnTo>
                <a:lnTo>
                  <a:pt x="6847192" y="11874"/>
                </a:lnTo>
                <a:lnTo>
                  <a:pt x="6847954" y="10020"/>
                </a:lnTo>
                <a:lnTo>
                  <a:pt x="6847954" y="5676"/>
                </a:lnTo>
                <a:close/>
              </a:path>
              <a:path w="7712075" h="1768475">
                <a:moveTo>
                  <a:pt x="6926491" y="1758264"/>
                </a:moveTo>
                <a:lnTo>
                  <a:pt x="6925729" y="1756410"/>
                </a:lnTo>
                <a:lnTo>
                  <a:pt x="6922656" y="1753336"/>
                </a:lnTo>
                <a:lnTo>
                  <a:pt x="6920801" y="1752574"/>
                </a:lnTo>
                <a:lnTo>
                  <a:pt x="6916471" y="1752574"/>
                </a:lnTo>
                <a:lnTo>
                  <a:pt x="6914616" y="1753336"/>
                </a:lnTo>
                <a:lnTo>
                  <a:pt x="6911556" y="1756410"/>
                </a:lnTo>
                <a:lnTo>
                  <a:pt x="6910781" y="1758264"/>
                </a:lnTo>
                <a:lnTo>
                  <a:pt x="6910781" y="1762594"/>
                </a:lnTo>
                <a:lnTo>
                  <a:pt x="6911556" y="1764449"/>
                </a:lnTo>
                <a:lnTo>
                  <a:pt x="6914616" y="1767509"/>
                </a:lnTo>
                <a:lnTo>
                  <a:pt x="6916471" y="1768284"/>
                </a:lnTo>
                <a:lnTo>
                  <a:pt x="6920801" y="1768284"/>
                </a:lnTo>
                <a:lnTo>
                  <a:pt x="6922656" y="1767509"/>
                </a:lnTo>
                <a:lnTo>
                  <a:pt x="6925729" y="1764449"/>
                </a:lnTo>
                <a:lnTo>
                  <a:pt x="6926491" y="1762594"/>
                </a:lnTo>
                <a:lnTo>
                  <a:pt x="6926491" y="1758264"/>
                </a:lnTo>
                <a:close/>
              </a:path>
              <a:path w="7712075" h="1768475">
                <a:moveTo>
                  <a:pt x="6926491" y="881976"/>
                </a:moveTo>
                <a:lnTo>
                  <a:pt x="6925729" y="880122"/>
                </a:lnTo>
                <a:lnTo>
                  <a:pt x="6922656" y="877049"/>
                </a:lnTo>
                <a:lnTo>
                  <a:pt x="6920801" y="876287"/>
                </a:lnTo>
                <a:lnTo>
                  <a:pt x="6916471" y="876287"/>
                </a:lnTo>
                <a:lnTo>
                  <a:pt x="6914616" y="877049"/>
                </a:lnTo>
                <a:lnTo>
                  <a:pt x="6911556" y="880122"/>
                </a:lnTo>
                <a:lnTo>
                  <a:pt x="6910781" y="881976"/>
                </a:lnTo>
                <a:lnTo>
                  <a:pt x="6910781" y="886307"/>
                </a:lnTo>
                <a:lnTo>
                  <a:pt x="6911556" y="888161"/>
                </a:lnTo>
                <a:lnTo>
                  <a:pt x="6914616" y="891222"/>
                </a:lnTo>
                <a:lnTo>
                  <a:pt x="6916471" y="891997"/>
                </a:lnTo>
                <a:lnTo>
                  <a:pt x="6920801" y="891997"/>
                </a:lnTo>
                <a:lnTo>
                  <a:pt x="6922656" y="891222"/>
                </a:lnTo>
                <a:lnTo>
                  <a:pt x="6925729" y="888161"/>
                </a:lnTo>
                <a:lnTo>
                  <a:pt x="6926491" y="886307"/>
                </a:lnTo>
                <a:lnTo>
                  <a:pt x="6926491" y="881976"/>
                </a:lnTo>
                <a:close/>
              </a:path>
              <a:path w="7712075" h="1768475">
                <a:moveTo>
                  <a:pt x="6926491" y="5676"/>
                </a:moveTo>
                <a:lnTo>
                  <a:pt x="6925729" y="3835"/>
                </a:lnTo>
                <a:lnTo>
                  <a:pt x="6922656" y="762"/>
                </a:lnTo>
                <a:lnTo>
                  <a:pt x="6920801" y="0"/>
                </a:lnTo>
                <a:lnTo>
                  <a:pt x="6916471" y="0"/>
                </a:lnTo>
                <a:lnTo>
                  <a:pt x="6914616" y="762"/>
                </a:lnTo>
                <a:lnTo>
                  <a:pt x="6911556" y="3835"/>
                </a:lnTo>
                <a:lnTo>
                  <a:pt x="6910781" y="5676"/>
                </a:lnTo>
                <a:lnTo>
                  <a:pt x="6910781" y="10020"/>
                </a:lnTo>
                <a:lnTo>
                  <a:pt x="6911556" y="11874"/>
                </a:lnTo>
                <a:lnTo>
                  <a:pt x="6914616" y="14935"/>
                </a:lnTo>
                <a:lnTo>
                  <a:pt x="6916471" y="15709"/>
                </a:lnTo>
                <a:lnTo>
                  <a:pt x="6920801" y="15709"/>
                </a:lnTo>
                <a:lnTo>
                  <a:pt x="6922656" y="14935"/>
                </a:lnTo>
                <a:lnTo>
                  <a:pt x="6925729" y="11874"/>
                </a:lnTo>
                <a:lnTo>
                  <a:pt x="6926491" y="10020"/>
                </a:lnTo>
                <a:lnTo>
                  <a:pt x="6926491" y="5676"/>
                </a:lnTo>
                <a:close/>
              </a:path>
              <a:path w="7712075" h="1768475">
                <a:moveTo>
                  <a:pt x="7005028" y="1758264"/>
                </a:moveTo>
                <a:lnTo>
                  <a:pt x="7004253" y="1756410"/>
                </a:lnTo>
                <a:lnTo>
                  <a:pt x="7001192" y="1753336"/>
                </a:lnTo>
                <a:lnTo>
                  <a:pt x="6999338" y="1752574"/>
                </a:lnTo>
                <a:lnTo>
                  <a:pt x="6994995" y="1752574"/>
                </a:lnTo>
                <a:lnTo>
                  <a:pt x="6993153" y="1753336"/>
                </a:lnTo>
                <a:lnTo>
                  <a:pt x="6990080" y="1756410"/>
                </a:lnTo>
                <a:lnTo>
                  <a:pt x="6989318" y="1758264"/>
                </a:lnTo>
                <a:lnTo>
                  <a:pt x="6989318" y="1762594"/>
                </a:lnTo>
                <a:lnTo>
                  <a:pt x="6990080" y="1764449"/>
                </a:lnTo>
                <a:lnTo>
                  <a:pt x="6993153" y="1767509"/>
                </a:lnTo>
                <a:lnTo>
                  <a:pt x="6994995" y="1768284"/>
                </a:lnTo>
                <a:lnTo>
                  <a:pt x="6999338" y="1768284"/>
                </a:lnTo>
                <a:lnTo>
                  <a:pt x="7001192" y="1767509"/>
                </a:lnTo>
                <a:lnTo>
                  <a:pt x="7004253" y="1764449"/>
                </a:lnTo>
                <a:lnTo>
                  <a:pt x="7005028" y="1762594"/>
                </a:lnTo>
                <a:lnTo>
                  <a:pt x="7005028" y="1758264"/>
                </a:lnTo>
                <a:close/>
              </a:path>
              <a:path w="7712075" h="1768475">
                <a:moveTo>
                  <a:pt x="7005028" y="881976"/>
                </a:moveTo>
                <a:lnTo>
                  <a:pt x="7004253" y="880122"/>
                </a:lnTo>
                <a:lnTo>
                  <a:pt x="7001192" y="877049"/>
                </a:lnTo>
                <a:lnTo>
                  <a:pt x="6999338" y="876287"/>
                </a:lnTo>
                <a:lnTo>
                  <a:pt x="6994995" y="876287"/>
                </a:lnTo>
                <a:lnTo>
                  <a:pt x="6993153" y="877049"/>
                </a:lnTo>
                <a:lnTo>
                  <a:pt x="6990080" y="880122"/>
                </a:lnTo>
                <a:lnTo>
                  <a:pt x="6989318" y="881976"/>
                </a:lnTo>
                <a:lnTo>
                  <a:pt x="6989318" y="886307"/>
                </a:lnTo>
                <a:lnTo>
                  <a:pt x="6990080" y="888161"/>
                </a:lnTo>
                <a:lnTo>
                  <a:pt x="6993153" y="891222"/>
                </a:lnTo>
                <a:lnTo>
                  <a:pt x="6994995" y="891997"/>
                </a:lnTo>
                <a:lnTo>
                  <a:pt x="6999338" y="891997"/>
                </a:lnTo>
                <a:lnTo>
                  <a:pt x="7001192" y="891222"/>
                </a:lnTo>
                <a:lnTo>
                  <a:pt x="7004253" y="888161"/>
                </a:lnTo>
                <a:lnTo>
                  <a:pt x="7005028" y="886307"/>
                </a:lnTo>
                <a:lnTo>
                  <a:pt x="7005028" y="881976"/>
                </a:lnTo>
                <a:close/>
              </a:path>
              <a:path w="7712075" h="1768475">
                <a:moveTo>
                  <a:pt x="7005028" y="5676"/>
                </a:moveTo>
                <a:lnTo>
                  <a:pt x="7004253" y="3835"/>
                </a:lnTo>
                <a:lnTo>
                  <a:pt x="7001192" y="762"/>
                </a:lnTo>
                <a:lnTo>
                  <a:pt x="6999338" y="0"/>
                </a:lnTo>
                <a:lnTo>
                  <a:pt x="6994995" y="0"/>
                </a:lnTo>
                <a:lnTo>
                  <a:pt x="6993153" y="762"/>
                </a:lnTo>
                <a:lnTo>
                  <a:pt x="6990080" y="3835"/>
                </a:lnTo>
                <a:lnTo>
                  <a:pt x="6989318" y="5676"/>
                </a:lnTo>
                <a:lnTo>
                  <a:pt x="6989318" y="10020"/>
                </a:lnTo>
                <a:lnTo>
                  <a:pt x="6990080" y="11874"/>
                </a:lnTo>
                <a:lnTo>
                  <a:pt x="6993153" y="14935"/>
                </a:lnTo>
                <a:lnTo>
                  <a:pt x="6994995" y="15709"/>
                </a:lnTo>
                <a:lnTo>
                  <a:pt x="6999338" y="15709"/>
                </a:lnTo>
                <a:lnTo>
                  <a:pt x="7001192" y="14935"/>
                </a:lnTo>
                <a:lnTo>
                  <a:pt x="7004253" y="11874"/>
                </a:lnTo>
                <a:lnTo>
                  <a:pt x="7005028" y="10020"/>
                </a:lnTo>
                <a:lnTo>
                  <a:pt x="7005028" y="5676"/>
                </a:lnTo>
                <a:close/>
              </a:path>
              <a:path w="7712075" h="1768475">
                <a:moveTo>
                  <a:pt x="7083552" y="1758264"/>
                </a:moveTo>
                <a:lnTo>
                  <a:pt x="7082790" y="1756410"/>
                </a:lnTo>
                <a:lnTo>
                  <a:pt x="7079716" y="1753336"/>
                </a:lnTo>
                <a:lnTo>
                  <a:pt x="7077875" y="1752574"/>
                </a:lnTo>
                <a:lnTo>
                  <a:pt x="7073532" y="1752574"/>
                </a:lnTo>
                <a:lnTo>
                  <a:pt x="7071677" y="1753336"/>
                </a:lnTo>
                <a:lnTo>
                  <a:pt x="7068617" y="1756410"/>
                </a:lnTo>
                <a:lnTo>
                  <a:pt x="7067842" y="1758264"/>
                </a:lnTo>
                <a:lnTo>
                  <a:pt x="7067842" y="1762594"/>
                </a:lnTo>
                <a:lnTo>
                  <a:pt x="7068617" y="1764449"/>
                </a:lnTo>
                <a:lnTo>
                  <a:pt x="7071677" y="1767509"/>
                </a:lnTo>
                <a:lnTo>
                  <a:pt x="7073532" y="1768284"/>
                </a:lnTo>
                <a:lnTo>
                  <a:pt x="7077875" y="1768284"/>
                </a:lnTo>
                <a:lnTo>
                  <a:pt x="7079716" y="1767509"/>
                </a:lnTo>
                <a:lnTo>
                  <a:pt x="7082790" y="1764449"/>
                </a:lnTo>
                <a:lnTo>
                  <a:pt x="7083552" y="1762594"/>
                </a:lnTo>
                <a:lnTo>
                  <a:pt x="7083552" y="1758264"/>
                </a:lnTo>
                <a:close/>
              </a:path>
              <a:path w="7712075" h="1768475">
                <a:moveTo>
                  <a:pt x="7083552" y="881976"/>
                </a:moveTo>
                <a:lnTo>
                  <a:pt x="7082790" y="880122"/>
                </a:lnTo>
                <a:lnTo>
                  <a:pt x="7079716" y="877049"/>
                </a:lnTo>
                <a:lnTo>
                  <a:pt x="7077875" y="876287"/>
                </a:lnTo>
                <a:lnTo>
                  <a:pt x="7073532" y="876287"/>
                </a:lnTo>
                <a:lnTo>
                  <a:pt x="7071677" y="877049"/>
                </a:lnTo>
                <a:lnTo>
                  <a:pt x="7068617" y="880122"/>
                </a:lnTo>
                <a:lnTo>
                  <a:pt x="7067842" y="881976"/>
                </a:lnTo>
                <a:lnTo>
                  <a:pt x="7067842" y="886307"/>
                </a:lnTo>
                <a:lnTo>
                  <a:pt x="7068617" y="888161"/>
                </a:lnTo>
                <a:lnTo>
                  <a:pt x="7071677" y="891222"/>
                </a:lnTo>
                <a:lnTo>
                  <a:pt x="7073532" y="891997"/>
                </a:lnTo>
                <a:lnTo>
                  <a:pt x="7077875" y="891997"/>
                </a:lnTo>
                <a:lnTo>
                  <a:pt x="7079716" y="891222"/>
                </a:lnTo>
                <a:lnTo>
                  <a:pt x="7082790" y="888161"/>
                </a:lnTo>
                <a:lnTo>
                  <a:pt x="7083552" y="886307"/>
                </a:lnTo>
                <a:lnTo>
                  <a:pt x="7083552" y="881976"/>
                </a:lnTo>
                <a:close/>
              </a:path>
              <a:path w="7712075" h="1768475">
                <a:moveTo>
                  <a:pt x="7083552" y="5676"/>
                </a:moveTo>
                <a:lnTo>
                  <a:pt x="7082790" y="3835"/>
                </a:lnTo>
                <a:lnTo>
                  <a:pt x="7079716" y="762"/>
                </a:lnTo>
                <a:lnTo>
                  <a:pt x="7077875" y="0"/>
                </a:lnTo>
                <a:lnTo>
                  <a:pt x="7073532" y="0"/>
                </a:lnTo>
                <a:lnTo>
                  <a:pt x="7071677" y="762"/>
                </a:lnTo>
                <a:lnTo>
                  <a:pt x="7068617" y="3835"/>
                </a:lnTo>
                <a:lnTo>
                  <a:pt x="7067842" y="5676"/>
                </a:lnTo>
                <a:lnTo>
                  <a:pt x="7067842" y="10020"/>
                </a:lnTo>
                <a:lnTo>
                  <a:pt x="7068617" y="11874"/>
                </a:lnTo>
                <a:lnTo>
                  <a:pt x="7071677" y="14935"/>
                </a:lnTo>
                <a:lnTo>
                  <a:pt x="7073532" y="15709"/>
                </a:lnTo>
                <a:lnTo>
                  <a:pt x="7077875" y="15709"/>
                </a:lnTo>
                <a:lnTo>
                  <a:pt x="7079716" y="14935"/>
                </a:lnTo>
                <a:lnTo>
                  <a:pt x="7082790" y="11874"/>
                </a:lnTo>
                <a:lnTo>
                  <a:pt x="7083552" y="10020"/>
                </a:lnTo>
                <a:lnTo>
                  <a:pt x="7083552" y="5676"/>
                </a:lnTo>
                <a:close/>
              </a:path>
              <a:path w="7712075" h="1768475">
                <a:moveTo>
                  <a:pt x="7162089" y="1758264"/>
                </a:moveTo>
                <a:lnTo>
                  <a:pt x="7161314" y="1756410"/>
                </a:lnTo>
                <a:lnTo>
                  <a:pt x="7158253" y="1753336"/>
                </a:lnTo>
                <a:lnTo>
                  <a:pt x="7156399" y="1752574"/>
                </a:lnTo>
                <a:lnTo>
                  <a:pt x="7152068" y="1752574"/>
                </a:lnTo>
                <a:lnTo>
                  <a:pt x="7150214" y="1753336"/>
                </a:lnTo>
                <a:lnTo>
                  <a:pt x="7147141" y="1756410"/>
                </a:lnTo>
                <a:lnTo>
                  <a:pt x="7146379" y="1758264"/>
                </a:lnTo>
                <a:lnTo>
                  <a:pt x="7146379" y="1762594"/>
                </a:lnTo>
                <a:lnTo>
                  <a:pt x="7147141" y="1764449"/>
                </a:lnTo>
                <a:lnTo>
                  <a:pt x="7150214" y="1767509"/>
                </a:lnTo>
                <a:lnTo>
                  <a:pt x="7152068" y="1768284"/>
                </a:lnTo>
                <a:lnTo>
                  <a:pt x="7156399" y="1768284"/>
                </a:lnTo>
                <a:lnTo>
                  <a:pt x="7158253" y="1767509"/>
                </a:lnTo>
                <a:lnTo>
                  <a:pt x="7161314" y="1764449"/>
                </a:lnTo>
                <a:lnTo>
                  <a:pt x="7162089" y="1762594"/>
                </a:lnTo>
                <a:lnTo>
                  <a:pt x="7162089" y="1758264"/>
                </a:lnTo>
                <a:close/>
              </a:path>
              <a:path w="7712075" h="1768475">
                <a:moveTo>
                  <a:pt x="7162089" y="881976"/>
                </a:moveTo>
                <a:lnTo>
                  <a:pt x="7161314" y="880122"/>
                </a:lnTo>
                <a:lnTo>
                  <a:pt x="7158253" y="877049"/>
                </a:lnTo>
                <a:lnTo>
                  <a:pt x="7156399" y="876287"/>
                </a:lnTo>
                <a:lnTo>
                  <a:pt x="7152068" y="876287"/>
                </a:lnTo>
                <a:lnTo>
                  <a:pt x="7150214" y="877049"/>
                </a:lnTo>
                <a:lnTo>
                  <a:pt x="7147141" y="880122"/>
                </a:lnTo>
                <a:lnTo>
                  <a:pt x="7146379" y="881976"/>
                </a:lnTo>
                <a:lnTo>
                  <a:pt x="7146379" y="886307"/>
                </a:lnTo>
                <a:lnTo>
                  <a:pt x="7147141" y="888161"/>
                </a:lnTo>
                <a:lnTo>
                  <a:pt x="7150214" y="891222"/>
                </a:lnTo>
                <a:lnTo>
                  <a:pt x="7152068" y="891997"/>
                </a:lnTo>
                <a:lnTo>
                  <a:pt x="7156399" y="891997"/>
                </a:lnTo>
                <a:lnTo>
                  <a:pt x="7158253" y="891222"/>
                </a:lnTo>
                <a:lnTo>
                  <a:pt x="7161314" y="888161"/>
                </a:lnTo>
                <a:lnTo>
                  <a:pt x="7162089" y="886307"/>
                </a:lnTo>
                <a:lnTo>
                  <a:pt x="7162089" y="881976"/>
                </a:lnTo>
                <a:close/>
              </a:path>
              <a:path w="7712075" h="1768475">
                <a:moveTo>
                  <a:pt x="7162089" y="5676"/>
                </a:moveTo>
                <a:lnTo>
                  <a:pt x="7161314" y="3835"/>
                </a:lnTo>
                <a:lnTo>
                  <a:pt x="7158253" y="762"/>
                </a:lnTo>
                <a:lnTo>
                  <a:pt x="7156399" y="0"/>
                </a:lnTo>
                <a:lnTo>
                  <a:pt x="7152068" y="0"/>
                </a:lnTo>
                <a:lnTo>
                  <a:pt x="7150214" y="762"/>
                </a:lnTo>
                <a:lnTo>
                  <a:pt x="7147141" y="3835"/>
                </a:lnTo>
                <a:lnTo>
                  <a:pt x="7146379" y="5676"/>
                </a:lnTo>
                <a:lnTo>
                  <a:pt x="7146379" y="10020"/>
                </a:lnTo>
                <a:lnTo>
                  <a:pt x="7147141" y="11874"/>
                </a:lnTo>
                <a:lnTo>
                  <a:pt x="7150214" y="14935"/>
                </a:lnTo>
                <a:lnTo>
                  <a:pt x="7152068" y="15709"/>
                </a:lnTo>
                <a:lnTo>
                  <a:pt x="7156399" y="15709"/>
                </a:lnTo>
                <a:lnTo>
                  <a:pt x="7158253" y="14935"/>
                </a:lnTo>
                <a:lnTo>
                  <a:pt x="7161314" y="11874"/>
                </a:lnTo>
                <a:lnTo>
                  <a:pt x="7162089" y="10020"/>
                </a:lnTo>
                <a:lnTo>
                  <a:pt x="7162089" y="5676"/>
                </a:lnTo>
                <a:close/>
              </a:path>
              <a:path w="7712075" h="1768475">
                <a:moveTo>
                  <a:pt x="7240613" y="1758264"/>
                </a:moveTo>
                <a:lnTo>
                  <a:pt x="7239851" y="1756410"/>
                </a:lnTo>
                <a:lnTo>
                  <a:pt x="7236777" y="1753336"/>
                </a:lnTo>
                <a:lnTo>
                  <a:pt x="7234936" y="1752574"/>
                </a:lnTo>
                <a:lnTo>
                  <a:pt x="7230592" y="1752574"/>
                </a:lnTo>
                <a:lnTo>
                  <a:pt x="7228738" y="1753336"/>
                </a:lnTo>
                <a:lnTo>
                  <a:pt x="7225678" y="1756410"/>
                </a:lnTo>
                <a:lnTo>
                  <a:pt x="7224916" y="1758264"/>
                </a:lnTo>
                <a:lnTo>
                  <a:pt x="7224916" y="1762594"/>
                </a:lnTo>
                <a:lnTo>
                  <a:pt x="7225678" y="1764449"/>
                </a:lnTo>
                <a:lnTo>
                  <a:pt x="7228738" y="1767509"/>
                </a:lnTo>
                <a:lnTo>
                  <a:pt x="7230592" y="1768284"/>
                </a:lnTo>
                <a:lnTo>
                  <a:pt x="7234936" y="1768284"/>
                </a:lnTo>
                <a:lnTo>
                  <a:pt x="7236777" y="1767509"/>
                </a:lnTo>
                <a:lnTo>
                  <a:pt x="7239851" y="1764449"/>
                </a:lnTo>
                <a:lnTo>
                  <a:pt x="7240613" y="1762594"/>
                </a:lnTo>
                <a:lnTo>
                  <a:pt x="7240613" y="1758264"/>
                </a:lnTo>
                <a:close/>
              </a:path>
              <a:path w="7712075" h="1768475">
                <a:moveTo>
                  <a:pt x="7240613" y="881976"/>
                </a:moveTo>
                <a:lnTo>
                  <a:pt x="7239851" y="880122"/>
                </a:lnTo>
                <a:lnTo>
                  <a:pt x="7236777" y="877049"/>
                </a:lnTo>
                <a:lnTo>
                  <a:pt x="7234936" y="876287"/>
                </a:lnTo>
                <a:lnTo>
                  <a:pt x="7230592" y="876287"/>
                </a:lnTo>
                <a:lnTo>
                  <a:pt x="7228738" y="877049"/>
                </a:lnTo>
                <a:lnTo>
                  <a:pt x="7225678" y="880122"/>
                </a:lnTo>
                <a:lnTo>
                  <a:pt x="7224916" y="881976"/>
                </a:lnTo>
                <a:lnTo>
                  <a:pt x="7224916" y="886307"/>
                </a:lnTo>
                <a:lnTo>
                  <a:pt x="7225678" y="888161"/>
                </a:lnTo>
                <a:lnTo>
                  <a:pt x="7228738" y="891222"/>
                </a:lnTo>
                <a:lnTo>
                  <a:pt x="7230592" y="891997"/>
                </a:lnTo>
                <a:lnTo>
                  <a:pt x="7234936" y="891997"/>
                </a:lnTo>
                <a:lnTo>
                  <a:pt x="7236777" y="891222"/>
                </a:lnTo>
                <a:lnTo>
                  <a:pt x="7239851" y="888161"/>
                </a:lnTo>
                <a:lnTo>
                  <a:pt x="7240613" y="886307"/>
                </a:lnTo>
                <a:lnTo>
                  <a:pt x="7240613" y="881976"/>
                </a:lnTo>
                <a:close/>
              </a:path>
              <a:path w="7712075" h="1768475">
                <a:moveTo>
                  <a:pt x="7240613" y="5676"/>
                </a:moveTo>
                <a:lnTo>
                  <a:pt x="7239851" y="3835"/>
                </a:lnTo>
                <a:lnTo>
                  <a:pt x="7236777" y="762"/>
                </a:lnTo>
                <a:lnTo>
                  <a:pt x="7234936" y="0"/>
                </a:lnTo>
                <a:lnTo>
                  <a:pt x="7230592" y="0"/>
                </a:lnTo>
                <a:lnTo>
                  <a:pt x="7228738" y="762"/>
                </a:lnTo>
                <a:lnTo>
                  <a:pt x="7225678" y="3835"/>
                </a:lnTo>
                <a:lnTo>
                  <a:pt x="7224916" y="5676"/>
                </a:lnTo>
                <a:lnTo>
                  <a:pt x="7224916" y="10020"/>
                </a:lnTo>
                <a:lnTo>
                  <a:pt x="7225678" y="11874"/>
                </a:lnTo>
                <a:lnTo>
                  <a:pt x="7228738" y="14935"/>
                </a:lnTo>
                <a:lnTo>
                  <a:pt x="7230592" y="15709"/>
                </a:lnTo>
                <a:lnTo>
                  <a:pt x="7234936" y="15709"/>
                </a:lnTo>
                <a:lnTo>
                  <a:pt x="7236777" y="14935"/>
                </a:lnTo>
                <a:lnTo>
                  <a:pt x="7239851" y="11874"/>
                </a:lnTo>
                <a:lnTo>
                  <a:pt x="7240613" y="10020"/>
                </a:lnTo>
                <a:lnTo>
                  <a:pt x="7240613" y="5676"/>
                </a:lnTo>
                <a:close/>
              </a:path>
              <a:path w="7712075" h="1768475">
                <a:moveTo>
                  <a:pt x="7319150" y="1758264"/>
                </a:moveTo>
                <a:lnTo>
                  <a:pt x="7318388" y="1756410"/>
                </a:lnTo>
                <a:lnTo>
                  <a:pt x="7315314" y="1753336"/>
                </a:lnTo>
                <a:lnTo>
                  <a:pt x="7313460" y="1752574"/>
                </a:lnTo>
                <a:lnTo>
                  <a:pt x="7309129" y="1752574"/>
                </a:lnTo>
                <a:lnTo>
                  <a:pt x="7307275" y="1753336"/>
                </a:lnTo>
                <a:lnTo>
                  <a:pt x="7304214" y="1756410"/>
                </a:lnTo>
                <a:lnTo>
                  <a:pt x="7303440" y="1758264"/>
                </a:lnTo>
                <a:lnTo>
                  <a:pt x="7303440" y="1762594"/>
                </a:lnTo>
                <a:lnTo>
                  <a:pt x="7304214" y="1764449"/>
                </a:lnTo>
                <a:lnTo>
                  <a:pt x="7307275" y="1767509"/>
                </a:lnTo>
                <a:lnTo>
                  <a:pt x="7309129" y="1768284"/>
                </a:lnTo>
                <a:lnTo>
                  <a:pt x="7313460" y="1768284"/>
                </a:lnTo>
                <a:lnTo>
                  <a:pt x="7315314" y="1767509"/>
                </a:lnTo>
                <a:lnTo>
                  <a:pt x="7318388" y="1764449"/>
                </a:lnTo>
                <a:lnTo>
                  <a:pt x="7319150" y="1762594"/>
                </a:lnTo>
                <a:lnTo>
                  <a:pt x="7319150" y="1758264"/>
                </a:lnTo>
                <a:close/>
              </a:path>
              <a:path w="7712075" h="1768475">
                <a:moveTo>
                  <a:pt x="7319150" y="881976"/>
                </a:moveTo>
                <a:lnTo>
                  <a:pt x="7318388" y="880122"/>
                </a:lnTo>
                <a:lnTo>
                  <a:pt x="7315314" y="877049"/>
                </a:lnTo>
                <a:lnTo>
                  <a:pt x="7313460" y="876287"/>
                </a:lnTo>
                <a:lnTo>
                  <a:pt x="7309129" y="876287"/>
                </a:lnTo>
                <a:lnTo>
                  <a:pt x="7307275" y="877049"/>
                </a:lnTo>
                <a:lnTo>
                  <a:pt x="7304214" y="880122"/>
                </a:lnTo>
                <a:lnTo>
                  <a:pt x="7303440" y="881976"/>
                </a:lnTo>
                <a:lnTo>
                  <a:pt x="7303440" y="886307"/>
                </a:lnTo>
                <a:lnTo>
                  <a:pt x="7304214" y="888161"/>
                </a:lnTo>
                <a:lnTo>
                  <a:pt x="7307275" y="891222"/>
                </a:lnTo>
                <a:lnTo>
                  <a:pt x="7309129" y="891997"/>
                </a:lnTo>
                <a:lnTo>
                  <a:pt x="7313460" y="891997"/>
                </a:lnTo>
                <a:lnTo>
                  <a:pt x="7315314" y="891222"/>
                </a:lnTo>
                <a:lnTo>
                  <a:pt x="7318388" y="888161"/>
                </a:lnTo>
                <a:lnTo>
                  <a:pt x="7319150" y="886307"/>
                </a:lnTo>
                <a:lnTo>
                  <a:pt x="7319150" y="881976"/>
                </a:lnTo>
                <a:close/>
              </a:path>
              <a:path w="7712075" h="1768475">
                <a:moveTo>
                  <a:pt x="7319150" y="5676"/>
                </a:moveTo>
                <a:lnTo>
                  <a:pt x="7318388" y="3835"/>
                </a:lnTo>
                <a:lnTo>
                  <a:pt x="7315314" y="762"/>
                </a:lnTo>
                <a:lnTo>
                  <a:pt x="7313460" y="0"/>
                </a:lnTo>
                <a:lnTo>
                  <a:pt x="7309129" y="0"/>
                </a:lnTo>
                <a:lnTo>
                  <a:pt x="7307275" y="762"/>
                </a:lnTo>
                <a:lnTo>
                  <a:pt x="7304214" y="3835"/>
                </a:lnTo>
                <a:lnTo>
                  <a:pt x="7303440" y="5676"/>
                </a:lnTo>
                <a:lnTo>
                  <a:pt x="7303440" y="10020"/>
                </a:lnTo>
                <a:lnTo>
                  <a:pt x="7304214" y="11874"/>
                </a:lnTo>
                <a:lnTo>
                  <a:pt x="7307275" y="14935"/>
                </a:lnTo>
                <a:lnTo>
                  <a:pt x="7309129" y="15709"/>
                </a:lnTo>
                <a:lnTo>
                  <a:pt x="7313460" y="15709"/>
                </a:lnTo>
                <a:lnTo>
                  <a:pt x="7315314" y="14935"/>
                </a:lnTo>
                <a:lnTo>
                  <a:pt x="7318388" y="11874"/>
                </a:lnTo>
                <a:lnTo>
                  <a:pt x="7319150" y="10020"/>
                </a:lnTo>
                <a:lnTo>
                  <a:pt x="7319150" y="5676"/>
                </a:lnTo>
                <a:close/>
              </a:path>
              <a:path w="7712075" h="1768475">
                <a:moveTo>
                  <a:pt x="7397686" y="1758264"/>
                </a:moveTo>
                <a:lnTo>
                  <a:pt x="7396912" y="1756410"/>
                </a:lnTo>
                <a:lnTo>
                  <a:pt x="7393851" y="1753336"/>
                </a:lnTo>
                <a:lnTo>
                  <a:pt x="7391997" y="1752574"/>
                </a:lnTo>
                <a:lnTo>
                  <a:pt x="7387653" y="1752574"/>
                </a:lnTo>
                <a:lnTo>
                  <a:pt x="7385812" y="1753336"/>
                </a:lnTo>
                <a:lnTo>
                  <a:pt x="7382738" y="1756410"/>
                </a:lnTo>
                <a:lnTo>
                  <a:pt x="7381976" y="1758264"/>
                </a:lnTo>
                <a:lnTo>
                  <a:pt x="7381976" y="1762594"/>
                </a:lnTo>
                <a:lnTo>
                  <a:pt x="7382738" y="1764449"/>
                </a:lnTo>
                <a:lnTo>
                  <a:pt x="7385812" y="1767509"/>
                </a:lnTo>
                <a:lnTo>
                  <a:pt x="7387653" y="1768284"/>
                </a:lnTo>
                <a:lnTo>
                  <a:pt x="7391997" y="1768284"/>
                </a:lnTo>
                <a:lnTo>
                  <a:pt x="7393851" y="1767509"/>
                </a:lnTo>
                <a:lnTo>
                  <a:pt x="7396912" y="1764449"/>
                </a:lnTo>
                <a:lnTo>
                  <a:pt x="7397686" y="1762594"/>
                </a:lnTo>
                <a:lnTo>
                  <a:pt x="7397686" y="1758264"/>
                </a:lnTo>
                <a:close/>
              </a:path>
              <a:path w="7712075" h="1768475">
                <a:moveTo>
                  <a:pt x="7397686" y="881976"/>
                </a:moveTo>
                <a:lnTo>
                  <a:pt x="7396912" y="880122"/>
                </a:lnTo>
                <a:lnTo>
                  <a:pt x="7393851" y="877049"/>
                </a:lnTo>
                <a:lnTo>
                  <a:pt x="7391997" y="876287"/>
                </a:lnTo>
                <a:lnTo>
                  <a:pt x="7387653" y="876287"/>
                </a:lnTo>
                <a:lnTo>
                  <a:pt x="7385812" y="877049"/>
                </a:lnTo>
                <a:lnTo>
                  <a:pt x="7382738" y="880122"/>
                </a:lnTo>
                <a:lnTo>
                  <a:pt x="7381976" y="881976"/>
                </a:lnTo>
                <a:lnTo>
                  <a:pt x="7381976" y="886307"/>
                </a:lnTo>
                <a:lnTo>
                  <a:pt x="7382738" y="888161"/>
                </a:lnTo>
                <a:lnTo>
                  <a:pt x="7385812" y="891222"/>
                </a:lnTo>
                <a:lnTo>
                  <a:pt x="7387653" y="891997"/>
                </a:lnTo>
                <a:lnTo>
                  <a:pt x="7391997" y="891997"/>
                </a:lnTo>
                <a:lnTo>
                  <a:pt x="7393851" y="891222"/>
                </a:lnTo>
                <a:lnTo>
                  <a:pt x="7396912" y="888161"/>
                </a:lnTo>
                <a:lnTo>
                  <a:pt x="7397686" y="886307"/>
                </a:lnTo>
                <a:lnTo>
                  <a:pt x="7397686" y="881976"/>
                </a:lnTo>
                <a:close/>
              </a:path>
              <a:path w="7712075" h="1768475">
                <a:moveTo>
                  <a:pt x="7397686" y="5676"/>
                </a:moveTo>
                <a:lnTo>
                  <a:pt x="7396912" y="3835"/>
                </a:lnTo>
                <a:lnTo>
                  <a:pt x="7393851" y="762"/>
                </a:lnTo>
                <a:lnTo>
                  <a:pt x="7391997" y="0"/>
                </a:lnTo>
                <a:lnTo>
                  <a:pt x="7387653" y="0"/>
                </a:lnTo>
                <a:lnTo>
                  <a:pt x="7385812" y="762"/>
                </a:lnTo>
                <a:lnTo>
                  <a:pt x="7382738" y="3835"/>
                </a:lnTo>
                <a:lnTo>
                  <a:pt x="7381976" y="5676"/>
                </a:lnTo>
                <a:lnTo>
                  <a:pt x="7381976" y="10020"/>
                </a:lnTo>
                <a:lnTo>
                  <a:pt x="7382738" y="11874"/>
                </a:lnTo>
                <a:lnTo>
                  <a:pt x="7385812" y="14935"/>
                </a:lnTo>
                <a:lnTo>
                  <a:pt x="7387653" y="15709"/>
                </a:lnTo>
                <a:lnTo>
                  <a:pt x="7391997" y="15709"/>
                </a:lnTo>
                <a:lnTo>
                  <a:pt x="7393851" y="14935"/>
                </a:lnTo>
                <a:lnTo>
                  <a:pt x="7396912" y="11874"/>
                </a:lnTo>
                <a:lnTo>
                  <a:pt x="7397686" y="10020"/>
                </a:lnTo>
                <a:lnTo>
                  <a:pt x="7397686" y="5676"/>
                </a:lnTo>
                <a:close/>
              </a:path>
              <a:path w="7712075" h="1768475">
                <a:moveTo>
                  <a:pt x="7476210" y="1758264"/>
                </a:moveTo>
                <a:lnTo>
                  <a:pt x="7475448" y="1756410"/>
                </a:lnTo>
                <a:lnTo>
                  <a:pt x="7472375" y="1753336"/>
                </a:lnTo>
                <a:lnTo>
                  <a:pt x="7470534" y="1752574"/>
                </a:lnTo>
                <a:lnTo>
                  <a:pt x="7466190" y="1752574"/>
                </a:lnTo>
                <a:lnTo>
                  <a:pt x="7464336" y="1753336"/>
                </a:lnTo>
                <a:lnTo>
                  <a:pt x="7461275" y="1756410"/>
                </a:lnTo>
                <a:lnTo>
                  <a:pt x="7460501" y="1758264"/>
                </a:lnTo>
                <a:lnTo>
                  <a:pt x="7460501" y="1762594"/>
                </a:lnTo>
                <a:lnTo>
                  <a:pt x="7461275" y="1764449"/>
                </a:lnTo>
                <a:lnTo>
                  <a:pt x="7464336" y="1767509"/>
                </a:lnTo>
                <a:lnTo>
                  <a:pt x="7466190" y="1768284"/>
                </a:lnTo>
                <a:lnTo>
                  <a:pt x="7470534" y="1768284"/>
                </a:lnTo>
                <a:lnTo>
                  <a:pt x="7472375" y="1767509"/>
                </a:lnTo>
                <a:lnTo>
                  <a:pt x="7475448" y="1764449"/>
                </a:lnTo>
                <a:lnTo>
                  <a:pt x="7476210" y="1762594"/>
                </a:lnTo>
                <a:lnTo>
                  <a:pt x="7476210" y="1758264"/>
                </a:lnTo>
                <a:close/>
              </a:path>
              <a:path w="7712075" h="1768475">
                <a:moveTo>
                  <a:pt x="7476210" y="881976"/>
                </a:moveTo>
                <a:lnTo>
                  <a:pt x="7475448" y="880122"/>
                </a:lnTo>
                <a:lnTo>
                  <a:pt x="7472375" y="877049"/>
                </a:lnTo>
                <a:lnTo>
                  <a:pt x="7470534" y="876287"/>
                </a:lnTo>
                <a:lnTo>
                  <a:pt x="7466190" y="876287"/>
                </a:lnTo>
                <a:lnTo>
                  <a:pt x="7464336" y="877049"/>
                </a:lnTo>
                <a:lnTo>
                  <a:pt x="7461275" y="880122"/>
                </a:lnTo>
                <a:lnTo>
                  <a:pt x="7460501" y="881976"/>
                </a:lnTo>
                <a:lnTo>
                  <a:pt x="7460501" y="886307"/>
                </a:lnTo>
                <a:lnTo>
                  <a:pt x="7461275" y="888161"/>
                </a:lnTo>
                <a:lnTo>
                  <a:pt x="7464336" y="891222"/>
                </a:lnTo>
                <a:lnTo>
                  <a:pt x="7466190" y="891997"/>
                </a:lnTo>
                <a:lnTo>
                  <a:pt x="7470534" y="891997"/>
                </a:lnTo>
                <a:lnTo>
                  <a:pt x="7472375" y="891222"/>
                </a:lnTo>
                <a:lnTo>
                  <a:pt x="7475448" y="888161"/>
                </a:lnTo>
                <a:lnTo>
                  <a:pt x="7476210" y="886307"/>
                </a:lnTo>
                <a:lnTo>
                  <a:pt x="7476210" y="881976"/>
                </a:lnTo>
                <a:close/>
              </a:path>
              <a:path w="7712075" h="1768475">
                <a:moveTo>
                  <a:pt x="7476210" y="5676"/>
                </a:moveTo>
                <a:lnTo>
                  <a:pt x="7475448" y="3835"/>
                </a:lnTo>
                <a:lnTo>
                  <a:pt x="7472375" y="762"/>
                </a:lnTo>
                <a:lnTo>
                  <a:pt x="7470534" y="0"/>
                </a:lnTo>
                <a:lnTo>
                  <a:pt x="7466190" y="0"/>
                </a:lnTo>
                <a:lnTo>
                  <a:pt x="7464336" y="762"/>
                </a:lnTo>
                <a:lnTo>
                  <a:pt x="7461275" y="3835"/>
                </a:lnTo>
                <a:lnTo>
                  <a:pt x="7460501" y="5676"/>
                </a:lnTo>
                <a:lnTo>
                  <a:pt x="7460501" y="10020"/>
                </a:lnTo>
                <a:lnTo>
                  <a:pt x="7461275" y="11874"/>
                </a:lnTo>
                <a:lnTo>
                  <a:pt x="7464336" y="14935"/>
                </a:lnTo>
                <a:lnTo>
                  <a:pt x="7466190" y="15709"/>
                </a:lnTo>
                <a:lnTo>
                  <a:pt x="7470534" y="15709"/>
                </a:lnTo>
                <a:lnTo>
                  <a:pt x="7472375" y="14935"/>
                </a:lnTo>
                <a:lnTo>
                  <a:pt x="7475448" y="11874"/>
                </a:lnTo>
                <a:lnTo>
                  <a:pt x="7476210" y="10020"/>
                </a:lnTo>
                <a:lnTo>
                  <a:pt x="7476210" y="5676"/>
                </a:lnTo>
                <a:close/>
              </a:path>
              <a:path w="7712075" h="1768475">
                <a:moveTo>
                  <a:pt x="7554747" y="1758264"/>
                </a:moveTo>
                <a:lnTo>
                  <a:pt x="7553973" y="1756410"/>
                </a:lnTo>
                <a:lnTo>
                  <a:pt x="7550912" y="1753336"/>
                </a:lnTo>
                <a:lnTo>
                  <a:pt x="7549058" y="1752574"/>
                </a:lnTo>
                <a:lnTo>
                  <a:pt x="7544727" y="1752574"/>
                </a:lnTo>
                <a:lnTo>
                  <a:pt x="7542873" y="1753336"/>
                </a:lnTo>
                <a:lnTo>
                  <a:pt x="7539799" y="1756410"/>
                </a:lnTo>
                <a:lnTo>
                  <a:pt x="7539037" y="1758264"/>
                </a:lnTo>
                <a:lnTo>
                  <a:pt x="7539037" y="1762594"/>
                </a:lnTo>
                <a:lnTo>
                  <a:pt x="7539799" y="1764449"/>
                </a:lnTo>
                <a:lnTo>
                  <a:pt x="7542873" y="1767509"/>
                </a:lnTo>
                <a:lnTo>
                  <a:pt x="7544727" y="1768284"/>
                </a:lnTo>
                <a:lnTo>
                  <a:pt x="7549058" y="1768284"/>
                </a:lnTo>
                <a:lnTo>
                  <a:pt x="7550912" y="1767509"/>
                </a:lnTo>
                <a:lnTo>
                  <a:pt x="7553973" y="1764449"/>
                </a:lnTo>
                <a:lnTo>
                  <a:pt x="7554747" y="1762594"/>
                </a:lnTo>
                <a:lnTo>
                  <a:pt x="7554747" y="1758264"/>
                </a:lnTo>
                <a:close/>
              </a:path>
              <a:path w="7712075" h="1768475">
                <a:moveTo>
                  <a:pt x="7554747" y="881976"/>
                </a:moveTo>
                <a:lnTo>
                  <a:pt x="7553973" y="880122"/>
                </a:lnTo>
                <a:lnTo>
                  <a:pt x="7550912" y="877049"/>
                </a:lnTo>
                <a:lnTo>
                  <a:pt x="7549058" y="876287"/>
                </a:lnTo>
                <a:lnTo>
                  <a:pt x="7544727" y="876287"/>
                </a:lnTo>
                <a:lnTo>
                  <a:pt x="7542873" y="877049"/>
                </a:lnTo>
                <a:lnTo>
                  <a:pt x="7539799" y="880122"/>
                </a:lnTo>
                <a:lnTo>
                  <a:pt x="7539037" y="881976"/>
                </a:lnTo>
                <a:lnTo>
                  <a:pt x="7539037" y="886307"/>
                </a:lnTo>
                <a:lnTo>
                  <a:pt x="7539799" y="888161"/>
                </a:lnTo>
                <a:lnTo>
                  <a:pt x="7542873" y="891222"/>
                </a:lnTo>
                <a:lnTo>
                  <a:pt x="7544727" y="891997"/>
                </a:lnTo>
                <a:lnTo>
                  <a:pt x="7549058" y="891997"/>
                </a:lnTo>
                <a:lnTo>
                  <a:pt x="7550912" y="891222"/>
                </a:lnTo>
                <a:lnTo>
                  <a:pt x="7553973" y="888161"/>
                </a:lnTo>
                <a:lnTo>
                  <a:pt x="7554747" y="886307"/>
                </a:lnTo>
                <a:lnTo>
                  <a:pt x="7554747" y="881976"/>
                </a:lnTo>
                <a:close/>
              </a:path>
              <a:path w="7712075" h="1768475">
                <a:moveTo>
                  <a:pt x="7554747" y="5676"/>
                </a:moveTo>
                <a:lnTo>
                  <a:pt x="7553973" y="3835"/>
                </a:lnTo>
                <a:lnTo>
                  <a:pt x="7550912" y="762"/>
                </a:lnTo>
                <a:lnTo>
                  <a:pt x="7549058" y="0"/>
                </a:lnTo>
                <a:lnTo>
                  <a:pt x="7544727" y="0"/>
                </a:lnTo>
                <a:lnTo>
                  <a:pt x="7542873" y="762"/>
                </a:lnTo>
                <a:lnTo>
                  <a:pt x="7539799" y="3835"/>
                </a:lnTo>
                <a:lnTo>
                  <a:pt x="7539037" y="5676"/>
                </a:lnTo>
                <a:lnTo>
                  <a:pt x="7539037" y="10020"/>
                </a:lnTo>
                <a:lnTo>
                  <a:pt x="7539799" y="11874"/>
                </a:lnTo>
                <a:lnTo>
                  <a:pt x="7542873" y="14935"/>
                </a:lnTo>
                <a:lnTo>
                  <a:pt x="7544727" y="15709"/>
                </a:lnTo>
                <a:lnTo>
                  <a:pt x="7549058" y="15709"/>
                </a:lnTo>
                <a:lnTo>
                  <a:pt x="7550912" y="14935"/>
                </a:lnTo>
                <a:lnTo>
                  <a:pt x="7553973" y="11874"/>
                </a:lnTo>
                <a:lnTo>
                  <a:pt x="7554747" y="10020"/>
                </a:lnTo>
                <a:lnTo>
                  <a:pt x="7554747" y="5676"/>
                </a:lnTo>
                <a:close/>
              </a:path>
              <a:path w="7712075" h="1768475">
                <a:moveTo>
                  <a:pt x="7633271" y="1758264"/>
                </a:moveTo>
                <a:lnTo>
                  <a:pt x="7632509" y="1756410"/>
                </a:lnTo>
                <a:lnTo>
                  <a:pt x="7629436" y="1753336"/>
                </a:lnTo>
                <a:lnTo>
                  <a:pt x="7627594" y="1752574"/>
                </a:lnTo>
                <a:lnTo>
                  <a:pt x="7623251" y="1752574"/>
                </a:lnTo>
                <a:lnTo>
                  <a:pt x="7621397" y="1753336"/>
                </a:lnTo>
                <a:lnTo>
                  <a:pt x="7618336" y="1756410"/>
                </a:lnTo>
                <a:lnTo>
                  <a:pt x="7617574" y="1758264"/>
                </a:lnTo>
                <a:lnTo>
                  <a:pt x="7617574" y="1762594"/>
                </a:lnTo>
                <a:lnTo>
                  <a:pt x="7618336" y="1764449"/>
                </a:lnTo>
                <a:lnTo>
                  <a:pt x="7621397" y="1767509"/>
                </a:lnTo>
                <a:lnTo>
                  <a:pt x="7623251" y="1768284"/>
                </a:lnTo>
                <a:lnTo>
                  <a:pt x="7627594" y="1768284"/>
                </a:lnTo>
                <a:lnTo>
                  <a:pt x="7629436" y="1767509"/>
                </a:lnTo>
                <a:lnTo>
                  <a:pt x="7632509" y="1764449"/>
                </a:lnTo>
                <a:lnTo>
                  <a:pt x="7633271" y="1762594"/>
                </a:lnTo>
                <a:lnTo>
                  <a:pt x="7633271" y="1758264"/>
                </a:lnTo>
                <a:close/>
              </a:path>
              <a:path w="7712075" h="1768475">
                <a:moveTo>
                  <a:pt x="7633271" y="881976"/>
                </a:moveTo>
                <a:lnTo>
                  <a:pt x="7632509" y="880122"/>
                </a:lnTo>
                <a:lnTo>
                  <a:pt x="7629436" y="877049"/>
                </a:lnTo>
                <a:lnTo>
                  <a:pt x="7627594" y="876287"/>
                </a:lnTo>
                <a:lnTo>
                  <a:pt x="7623251" y="876287"/>
                </a:lnTo>
                <a:lnTo>
                  <a:pt x="7621397" y="877049"/>
                </a:lnTo>
                <a:lnTo>
                  <a:pt x="7618336" y="880122"/>
                </a:lnTo>
                <a:lnTo>
                  <a:pt x="7617574" y="881976"/>
                </a:lnTo>
                <a:lnTo>
                  <a:pt x="7617574" y="886307"/>
                </a:lnTo>
                <a:lnTo>
                  <a:pt x="7618336" y="888161"/>
                </a:lnTo>
                <a:lnTo>
                  <a:pt x="7621397" y="891222"/>
                </a:lnTo>
                <a:lnTo>
                  <a:pt x="7623251" y="891997"/>
                </a:lnTo>
                <a:lnTo>
                  <a:pt x="7627594" y="891997"/>
                </a:lnTo>
                <a:lnTo>
                  <a:pt x="7629436" y="891222"/>
                </a:lnTo>
                <a:lnTo>
                  <a:pt x="7632509" y="888161"/>
                </a:lnTo>
                <a:lnTo>
                  <a:pt x="7633271" y="886307"/>
                </a:lnTo>
                <a:lnTo>
                  <a:pt x="7633271" y="881976"/>
                </a:lnTo>
                <a:close/>
              </a:path>
              <a:path w="7712075" h="1768475">
                <a:moveTo>
                  <a:pt x="7633271" y="5676"/>
                </a:moveTo>
                <a:lnTo>
                  <a:pt x="7632509" y="3835"/>
                </a:lnTo>
                <a:lnTo>
                  <a:pt x="7629436" y="762"/>
                </a:lnTo>
                <a:lnTo>
                  <a:pt x="7627594" y="0"/>
                </a:lnTo>
                <a:lnTo>
                  <a:pt x="7623251" y="0"/>
                </a:lnTo>
                <a:lnTo>
                  <a:pt x="7621397" y="762"/>
                </a:lnTo>
                <a:lnTo>
                  <a:pt x="7618336" y="3835"/>
                </a:lnTo>
                <a:lnTo>
                  <a:pt x="7617574" y="5676"/>
                </a:lnTo>
                <a:lnTo>
                  <a:pt x="7617574" y="10020"/>
                </a:lnTo>
                <a:lnTo>
                  <a:pt x="7618336" y="11874"/>
                </a:lnTo>
                <a:lnTo>
                  <a:pt x="7621397" y="14935"/>
                </a:lnTo>
                <a:lnTo>
                  <a:pt x="7623251" y="15709"/>
                </a:lnTo>
                <a:lnTo>
                  <a:pt x="7627594" y="15709"/>
                </a:lnTo>
                <a:lnTo>
                  <a:pt x="7629436" y="14935"/>
                </a:lnTo>
                <a:lnTo>
                  <a:pt x="7632509" y="11874"/>
                </a:lnTo>
                <a:lnTo>
                  <a:pt x="7633271" y="10020"/>
                </a:lnTo>
                <a:lnTo>
                  <a:pt x="7633271" y="5676"/>
                </a:lnTo>
                <a:close/>
              </a:path>
              <a:path w="7712075" h="1768475">
                <a:moveTo>
                  <a:pt x="7711808" y="1758264"/>
                </a:moveTo>
                <a:lnTo>
                  <a:pt x="7711046" y="1756410"/>
                </a:lnTo>
                <a:lnTo>
                  <a:pt x="7707973" y="1753336"/>
                </a:lnTo>
                <a:lnTo>
                  <a:pt x="7706119" y="1752574"/>
                </a:lnTo>
                <a:lnTo>
                  <a:pt x="7701788" y="1752574"/>
                </a:lnTo>
                <a:lnTo>
                  <a:pt x="7699934" y="1753336"/>
                </a:lnTo>
                <a:lnTo>
                  <a:pt x="7696873" y="1756410"/>
                </a:lnTo>
                <a:lnTo>
                  <a:pt x="7696098" y="1758264"/>
                </a:lnTo>
                <a:lnTo>
                  <a:pt x="7696098" y="1762594"/>
                </a:lnTo>
                <a:lnTo>
                  <a:pt x="7696873" y="1764449"/>
                </a:lnTo>
                <a:lnTo>
                  <a:pt x="7699934" y="1767509"/>
                </a:lnTo>
                <a:lnTo>
                  <a:pt x="7701788" y="1768284"/>
                </a:lnTo>
                <a:lnTo>
                  <a:pt x="7706119" y="1768284"/>
                </a:lnTo>
                <a:lnTo>
                  <a:pt x="7707973" y="1767509"/>
                </a:lnTo>
                <a:lnTo>
                  <a:pt x="7711046" y="1764449"/>
                </a:lnTo>
                <a:lnTo>
                  <a:pt x="7711808" y="1762594"/>
                </a:lnTo>
                <a:lnTo>
                  <a:pt x="7711808" y="1758264"/>
                </a:lnTo>
                <a:close/>
              </a:path>
              <a:path w="7712075" h="1768475">
                <a:moveTo>
                  <a:pt x="7711808" y="881976"/>
                </a:moveTo>
                <a:lnTo>
                  <a:pt x="7711046" y="880122"/>
                </a:lnTo>
                <a:lnTo>
                  <a:pt x="7707973" y="877049"/>
                </a:lnTo>
                <a:lnTo>
                  <a:pt x="7706119" y="876287"/>
                </a:lnTo>
                <a:lnTo>
                  <a:pt x="7701788" y="876287"/>
                </a:lnTo>
                <a:lnTo>
                  <a:pt x="7699934" y="877049"/>
                </a:lnTo>
                <a:lnTo>
                  <a:pt x="7696873" y="880122"/>
                </a:lnTo>
                <a:lnTo>
                  <a:pt x="7696098" y="881976"/>
                </a:lnTo>
                <a:lnTo>
                  <a:pt x="7696098" y="886307"/>
                </a:lnTo>
                <a:lnTo>
                  <a:pt x="7696873" y="888161"/>
                </a:lnTo>
                <a:lnTo>
                  <a:pt x="7699934" y="891222"/>
                </a:lnTo>
                <a:lnTo>
                  <a:pt x="7701788" y="891997"/>
                </a:lnTo>
                <a:lnTo>
                  <a:pt x="7706119" y="891997"/>
                </a:lnTo>
                <a:lnTo>
                  <a:pt x="7707973" y="891222"/>
                </a:lnTo>
                <a:lnTo>
                  <a:pt x="7711046" y="888161"/>
                </a:lnTo>
                <a:lnTo>
                  <a:pt x="7711808" y="886307"/>
                </a:lnTo>
                <a:lnTo>
                  <a:pt x="7711808" y="881976"/>
                </a:lnTo>
                <a:close/>
              </a:path>
              <a:path w="7712075" h="1768475">
                <a:moveTo>
                  <a:pt x="7711808" y="5676"/>
                </a:moveTo>
                <a:lnTo>
                  <a:pt x="7711046" y="3835"/>
                </a:lnTo>
                <a:lnTo>
                  <a:pt x="7707973" y="762"/>
                </a:lnTo>
                <a:lnTo>
                  <a:pt x="7706119" y="0"/>
                </a:lnTo>
                <a:lnTo>
                  <a:pt x="7701788" y="0"/>
                </a:lnTo>
                <a:lnTo>
                  <a:pt x="7699934" y="762"/>
                </a:lnTo>
                <a:lnTo>
                  <a:pt x="7696873" y="3835"/>
                </a:lnTo>
                <a:lnTo>
                  <a:pt x="7696098" y="5676"/>
                </a:lnTo>
                <a:lnTo>
                  <a:pt x="7696098" y="10020"/>
                </a:lnTo>
                <a:lnTo>
                  <a:pt x="7696873" y="11874"/>
                </a:lnTo>
                <a:lnTo>
                  <a:pt x="7699934" y="14935"/>
                </a:lnTo>
                <a:lnTo>
                  <a:pt x="7701788" y="15709"/>
                </a:lnTo>
                <a:lnTo>
                  <a:pt x="7706119" y="15709"/>
                </a:lnTo>
                <a:lnTo>
                  <a:pt x="7707973" y="14935"/>
                </a:lnTo>
                <a:lnTo>
                  <a:pt x="7711046" y="11874"/>
                </a:lnTo>
                <a:lnTo>
                  <a:pt x="7711808" y="10020"/>
                </a:lnTo>
                <a:lnTo>
                  <a:pt x="7711808" y="567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1234" y="5247786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1234" y="4371498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1234" y="349520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6K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7896" y="6307151"/>
            <a:ext cx="5353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19-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30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97018" y="6307151"/>
            <a:ext cx="5353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31-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45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6140" y="6307151"/>
            <a:ext cx="5353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15-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18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15262" y="6307151"/>
            <a:ext cx="5353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46-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65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04266" y="6307151"/>
            <a:ext cx="3759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65+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5455" y="3838470"/>
            <a:ext cx="6436995" cy="2335530"/>
          </a:xfrm>
          <a:custGeom>
            <a:avLst/>
            <a:gdLst/>
            <a:ahLst/>
            <a:cxnLst/>
            <a:rect l="l" t="t" r="r" b="b"/>
            <a:pathLst>
              <a:path w="6436994" h="2335529">
                <a:moveTo>
                  <a:pt x="0" y="0"/>
                </a:moveTo>
                <a:lnTo>
                  <a:pt x="1609122" y="1377524"/>
                </a:lnTo>
                <a:lnTo>
                  <a:pt x="3218244" y="1766596"/>
                </a:lnTo>
                <a:lnTo>
                  <a:pt x="4827366" y="2231906"/>
                </a:lnTo>
                <a:lnTo>
                  <a:pt x="6436488" y="2335307"/>
                </a:lnTo>
              </a:path>
            </a:pathLst>
          </a:custGeom>
          <a:ln w="471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47653" y="3916916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5.5K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84142" y="5825012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0.2K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65898" y="5256300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1.5K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56775" y="4867228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2.4K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75020" y="5721610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0.4K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-84" y="3234689"/>
            <a:ext cx="7258050" cy="3851910"/>
            <a:chOff x="-84" y="3234689"/>
            <a:chExt cx="7258050" cy="3851910"/>
          </a:xfrm>
        </p:grpSpPr>
        <p:sp>
          <p:nvSpPr>
            <p:cNvPr id="24" name="object 24"/>
            <p:cNvSpPr/>
            <p:nvPr/>
          </p:nvSpPr>
          <p:spPr>
            <a:xfrm>
              <a:off x="0" y="3234697"/>
              <a:ext cx="7258050" cy="3851910"/>
            </a:xfrm>
            <a:custGeom>
              <a:avLst/>
              <a:gdLst/>
              <a:ahLst/>
              <a:cxnLst/>
              <a:rect l="l" t="t" r="r" b="b"/>
              <a:pathLst>
                <a:path w="7258050" h="3851909">
                  <a:moveTo>
                    <a:pt x="7257567" y="0"/>
                  </a:moveTo>
                  <a:lnTo>
                    <a:pt x="0" y="0"/>
                  </a:lnTo>
                  <a:lnTo>
                    <a:pt x="0" y="173990"/>
                  </a:lnTo>
                  <a:lnTo>
                    <a:pt x="6879361" y="173990"/>
                  </a:lnTo>
                  <a:lnTo>
                    <a:pt x="6879361" y="3455670"/>
                  </a:lnTo>
                  <a:lnTo>
                    <a:pt x="0" y="3455670"/>
                  </a:lnTo>
                  <a:lnTo>
                    <a:pt x="0" y="3851910"/>
                  </a:lnTo>
                  <a:lnTo>
                    <a:pt x="7257567" y="3851910"/>
                  </a:lnTo>
                  <a:lnTo>
                    <a:pt x="7257567" y="3456203"/>
                  </a:lnTo>
                  <a:lnTo>
                    <a:pt x="7257567" y="3455670"/>
                  </a:lnTo>
                  <a:lnTo>
                    <a:pt x="7257567" y="173990"/>
                  </a:lnTo>
                  <a:lnTo>
                    <a:pt x="7257567" y="173583"/>
                  </a:lnTo>
                  <a:lnTo>
                    <a:pt x="7257567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392566"/>
              <a:ext cx="6879590" cy="3314065"/>
            </a:xfrm>
            <a:custGeom>
              <a:avLst/>
              <a:gdLst/>
              <a:ahLst/>
              <a:cxnLst/>
              <a:rect l="l" t="t" r="r" b="b"/>
              <a:pathLst>
                <a:path w="6879590" h="3314065">
                  <a:moveTo>
                    <a:pt x="6879371" y="3314034"/>
                  </a:moveTo>
                  <a:lnTo>
                    <a:pt x="0" y="3314034"/>
                  </a:lnTo>
                  <a:lnTo>
                    <a:pt x="0" y="0"/>
                  </a:lnTo>
                  <a:lnTo>
                    <a:pt x="6879371" y="0"/>
                  </a:lnTo>
                  <a:lnTo>
                    <a:pt x="6879371" y="3314034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53" y="3400419"/>
              <a:ext cx="6863715" cy="3298825"/>
            </a:xfrm>
            <a:custGeom>
              <a:avLst/>
              <a:gdLst/>
              <a:ahLst/>
              <a:cxnLst/>
              <a:rect l="l" t="t" r="r" b="b"/>
              <a:pathLst>
                <a:path w="6863715" h="3298825">
                  <a:moveTo>
                    <a:pt x="0" y="0"/>
                  </a:moveTo>
                  <a:lnTo>
                    <a:pt x="6863664" y="0"/>
                  </a:lnTo>
                  <a:lnTo>
                    <a:pt x="6863664" y="3298328"/>
                  </a:lnTo>
                  <a:lnTo>
                    <a:pt x="0" y="3298328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3552" y="3782304"/>
              <a:ext cx="1696720" cy="2111375"/>
            </a:xfrm>
            <a:custGeom>
              <a:avLst/>
              <a:gdLst/>
              <a:ahLst/>
              <a:cxnLst/>
              <a:rect l="l" t="t" r="r" b="b"/>
              <a:pathLst>
                <a:path w="1696720" h="2111375">
                  <a:moveTo>
                    <a:pt x="640520" y="2111161"/>
                  </a:moveTo>
                  <a:lnTo>
                    <a:pt x="577984" y="2109298"/>
                  </a:lnTo>
                  <a:lnTo>
                    <a:pt x="515669" y="2103734"/>
                  </a:lnTo>
                  <a:lnTo>
                    <a:pt x="453792" y="2094488"/>
                  </a:lnTo>
                  <a:lnTo>
                    <a:pt x="392572" y="2081592"/>
                  </a:lnTo>
                  <a:lnTo>
                    <a:pt x="332224" y="2065092"/>
                  </a:lnTo>
                  <a:lnTo>
                    <a:pt x="272959" y="2045046"/>
                  </a:lnTo>
                  <a:lnTo>
                    <a:pt x="214986" y="2021524"/>
                  </a:lnTo>
                  <a:lnTo>
                    <a:pt x="158508" y="1994609"/>
                  </a:lnTo>
                  <a:lnTo>
                    <a:pt x="103723" y="1964395"/>
                  </a:lnTo>
                  <a:lnTo>
                    <a:pt x="50825" y="1930988"/>
                  </a:lnTo>
                  <a:lnTo>
                    <a:pt x="0" y="1894507"/>
                  </a:lnTo>
                  <a:lnTo>
                    <a:pt x="256266" y="1558936"/>
                  </a:lnTo>
                  <a:lnTo>
                    <a:pt x="279016" y="1575522"/>
                  </a:lnTo>
                  <a:lnTo>
                    <a:pt x="302482" y="1591082"/>
                  </a:lnTo>
                  <a:lnTo>
                    <a:pt x="351371" y="1618997"/>
                  </a:lnTo>
                  <a:lnTo>
                    <a:pt x="402545" y="1642461"/>
                  </a:lnTo>
                  <a:lnTo>
                    <a:pt x="455600" y="1661287"/>
                  </a:lnTo>
                  <a:lnTo>
                    <a:pt x="510118" y="1675328"/>
                  </a:lnTo>
                  <a:lnTo>
                    <a:pt x="565667" y="1684472"/>
                  </a:lnTo>
                  <a:lnTo>
                    <a:pt x="621809" y="1688648"/>
                  </a:lnTo>
                  <a:lnTo>
                    <a:pt x="649965" y="1688860"/>
                  </a:lnTo>
                  <a:lnTo>
                    <a:pt x="678100" y="1687821"/>
                  </a:lnTo>
                  <a:lnTo>
                    <a:pt x="734095" y="1681999"/>
                  </a:lnTo>
                  <a:lnTo>
                    <a:pt x="789352" y="1671228"/>
                  </a:lnTo>
                  <a:lnTo>
                    <a:pt x="843434" y="1655593"/>
                  </a:lnTo>
                  <a:lnTo>
                    <a:pt x="895914" y="1635217"/>
                  </a:lnTo>
                  <a:lnTo>
                    <a:pt x="946377" y="1610261"/>
                  </a:lnTo>
                  <a:lnTo>
                    <a:pt x="994425" y="1580922"/>
                  </a:lnTo>
                  <a:lnTo>
                    <a:pt x="1039678" y="1547433"/>
                  </a:lnTo>
                  <a:lnTo>
                    <a:pt x="1081778" y="1510058"/>
                  </a:lnTo>
                  <a:lnTo>
                    <a:pt x="1120393" y="1469092"/>
                  </a:lnTo>
                  <a:lnTo>
                    <a:pt x="1155217" y="1424859"/>
                  </a:lnTo>
                  <a:lnTo>
                    <a:pt x="1185976" y="1377708"/>
                  </a:lnTo>
                  <a:lnTo>
                    <a:pt x="1212427" y="1328012"/>
                  </a:lnTo>
                  <a:lnTo>
                    <a:pt x="1234360" y="1276163"/>
                  </a:lnTo>
                  <a:lnTo>
                    <a:pt x="1251602" y="1222572"/>
                  </a:lnTo>
                  <a:lnTo>
                    <a:pt x="1264018" y="1167661"/>
                  </a:lnTo>
                  <a:lnTo>
                    <a:pt x="1271508" y="1111865"/>
                  </a:lnTo>
                  <a:lnTo>
                    <a:pt x="1274014" y="1055624"/>
                  </a:lnTo>
                  <a:lnTo>
                    <a:pt x="1273390" y="1027474"/>
                  </a:lnTo>
                  <a:lnTo>
                    <a:pt x="1268395" y="971401"/>
                  </a:lnTo>
                  <a:lnTo>
                    <a:pt x="1258439" y="915990"/>
                  </a:lnTo>
                  <a:lnTo>
                    <a:pt x="1243604" y="861685"/>
                  </a:lnTo>
                  <a:lnTo>
                    <a:pt x="1224003" y="808908"/>
                  </a:lnTo>
                  <a:lnTo>
                    <a:pt x="1199795" y="758084"/>
                  </a:lnTo>
                  <a:lnTo>
                    <a:pt x="1171168" y="709607"/>
                  </a:lnTo>
                  <a:lnTo>
                    <a:pt x="1138351" y="663867"/>
                  </a:lnTo>
                  <a:lnTo>
                    <a:pt x="1101600" y="621219"/>
                  </a:lnTo>
                  <a:lnTo>
                    <a:pt x="1061209" y="582005"/>
                  </a:lnTo>
                  <a:lnTo>
                    <a:pt x="1017493" y="546531"/>
                  </a:lnTo>
                  <a:lnTo>
                    <a:pt x="970802" y="515080"/>
                  </a:lnTo>
                  <a:lnTo>
                    <a:pt x="921500" y="487899"/>
                  </a:lnTo>
                  <a:lnTo>
                    <a:pt x="869982" y="465204"/>
                  </a:lnTo>
                  <a:lnTo>
                    <a:pt x="816649" y="447173"/>
                  </a:lnTo>
                  <a:lnTo>
                    <a:pt x="761930" y="433949"/>
                  </a:lnTo>
                  <a:lnTo>
                    <a:pt x="706248" y="425636"/>
                  </a:lnTo>
                  <a:lnTo>
                    <a:pt x="650052" y="422301"/>
                  </a:lnTo>
                  <a:lnTo>
                    <a:pt x="640665" y="422232"/>
                  </a:lnTo>
                  <a:lnTo>
                    <a:pt x="640665" y="0"/>
                  </a:lnTo>
                  <a:lnTo>
                    <a:pt x="703201" y="1854"/>
                  </a:lnTo>
                  <a:lnTo>
                    <a:pt x="765518" y="7409"/>
                  </a:lnTo>
                  <a:lnTo>
                    <a:pt x="827395" y="16647"/>
                  </a:lnTo>
                  <a:lnTo>
                    <a:pt x="888617" y="29534"/>
                  </a:lnTo>
                  <a:lnTo>
                    <a:pt x="948968" y="46026"/>
                  </a:lnTo>
                  <a:lnTo>
                    <a:pt x="1008236" y="66064"/>
                  </a:lnTo>
                  <a:lnTo>
                    <a:pt x="1066212" y="89578"/>
                  </a:lnTo>
                  <a:lnTo>
                    <a:pt x="1122694" y="116485"/>
                  </a:lnTo>
                  <a:lnTo>
                    <a:pt x="1177482" y="146692"/>
                  </a:lnTo>
                  <a:lnTo>
                    <a:pt x="1230385" y="180091"/>
                  </a:lnTo>
                  <a:lnTo>
                    <a:pt x="1281216" y="216565"/>
                  </a:lnTo>
                  <a:lnTo>
                    <a:pt x="1329796" y="255987"/>
                  </a:lnTo>
                  <a:lnTo>
                    <a:pt x="1375957" y="298218"/>
                  </a:lnTo>
                  <a:lnTo>
                    <a:pt x="1419534" y="343109"/>
                  </a:lnTo>
                  <a:lnTo>
                    <a:pt x="1460375" y="390503"/>
                  </a:lnTo>
                  <a:lnTo>
                    <a:pt x="1498336" y="440234"/>
                  </a:lnTo>
                  <a:lnTo>
                    <a:pt x="1533285" y="492126"/>
                  </a:lnTo>
                  <a:lnTo>
                    <a:pt x="1565098" y="545997"/>
                  </a:lnTo>
                  <a:lnTo>
                    <a:pt x="1593664" y="601659"/>
                  </a:lnTo>
                  <a:lnTo>
                    <a:pt x="1618881" y="658914"/>
                  </a:lnTo>
                  <a:lnTo>
                    <a:pt x="1640663" y="717564"/>
                  </a:lnTo>
                  <a:lnTo>
                    <a:pt x="1658932" y="777401"/>
                  </a:lnTo>
                  <a:lnTo>
                    <a:pt x="1673623" y="838215"/>
                  </a:lnTo>
                  <a:lnTo>
                    <a:pt x="1684687" y="899792"/>
                  </a:lnTo>
                  <a:lnTo>
                    <a:pt x="1692082" y="961917"/>
                  </a:lnTo>
                  <a:lnTo>
                    <a:pt x="1695784" y="1024371"/>
                  </a:lnTo>
                  <a:lnTo>
                    <a:pt x="1696246" y="1055653"/>
                  </a:lnTo>
                  <a:lnTo>
                    <a:pt x="1695780" y="1086934"/>
                  </a:lnTo>
                  <a:lnTo>
                    <a:pt x="1692069" y="1149388"/>
                  </a:lnTo>
                  <a:lnTo>
                    <a:pt x="1684665" y="1211512"/>
                  </a:lnTo>
                  <a:lnTo>
                    <a:pt x="1673594" y="1273088"/>
                  </a:lnTo>
                  <a:lnTo>
                    <a:pt x="1658893" y="1333900"/>
                  </a:lnTo>
                  <a:lnTo>
                    <a:pt x="1640617" y="1393734"/>
                  </a:lnTo>
                  <a:lnTo>
                    <a:pt x="1618827" y="1452380"/>
                  </a:lnTo>
                  <a:lnTo>
                    <a:pt x="1593601" y="1509633"/>
                  </a:lnTo>
                  <a:lnTo>
                    <a:pt x="1565028" y="1565290"/>
                  </a:lnTo>
                  <a:lnTo>
                    <a:pt x="1533207" y="1619157"/>
                  </a:lnTo>
                  <a:lnTo>
                    <a:pt x="1498252" y="1671044"/>
                  </a:lnTo>
                  <a:lnTo>
                    <a:pt x="1460283" y="1720769"/>
                  </a:lnTo>
                  <a:lnTo>
                    <a:pt x="1419436" y="1768158"/>
                  </a:lnTo>
                  <a:lnTo>
                    <a:pt x="1375852" y="1813043"/>
                  </a:lnTo>
                  <a:lnTo>
                    <a:pt x="1329687" y="1855268"/>
                  </a:lnTo>
                  <a:lnTo>
                    <a:pt x="1281100" y="1894683"/>
                  </a:lnTo>
                  <a:lnTo>
                    <a:pt x="1230264" y="1931150"/>
                  </a:lnTo>
                  <a:lnTo>
                    <a:pt x="1177357" y="1964542"/>
                  </a:lnTo>
                  <a:lnTo>
                    <a:pt x="1122565" y="1994741"/>
                  </a:lnTo>
                  <a:lnTo>
                    <a:pt x="1066079" y="2021641"/>
                  </a:lnTo>
                  <a:lnTo>
                    <a:pt x="1008100" y="2045147"/>
                  </a:lnTo>
                  <a:lnTo>
                    <a:pt x="948829" y="2065177"/>
                  </a:lnTo>
                  <a:lnTo>
                    <a:pt x="888476" y="2081660"/>
                  </a:lnTo>
                  <a:lnTo>
                    <a:pt x="827252" y="2094539"/>
                  </a:lnTo>
                  <a:lnTo>
                    <a:pt x="765373" y="2103768"/>
                  </a:lnTo>
                  <a:lnTo>
                    <a:pt x="703056" y="2109315"/>
                  </a:lnTo>
                  <a:lnTo>
                    <a:pt x="671802" y="2110702"/>
                  </a:lnTo>
                  <a:lnTo>
                    <a:pt x="640520" y="211116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98641" y="3835412"/>
              <a:ext cx="857250" cy="1841500"/>
            </a:xfrm>
            <a:custGeom>
              <a:avLst/>
              <a:gdLst/>
              <a:ahLst/>
              <a:cxnLst/>
              <a:rect l="l" t="t" r="r" b="b"/>
              <a:pathLst>
                <a:path w="857250" h="1841500">
                  <a:moveTo>
                    <a:pt x="414911" y="1841399"/>
                  </a:moveTo>
                  <a:lnTo>
                    <a:pt x="359516" y="1796040"/>
                  </a:lnTo>
                  <a:lnTo>
                    <a:pt x="307324" y="1747031"/>
                  </a:lnTo>
                  <a:lnTo>
                    <a:pt x="258574" y="1694597"/>
                  </a:lnTo>
                  <a:lnTo>
                    <a:pt x="213490" y="1638979"/>
                  </a:lnTo>
                  <a:lnTo>
                    <a:pt x="172280" y="1580433"/>
                  </a:lnTo>
                  <a:lnTo>
                    <a:pt x="135134" y="1519227"/>
                  </a:lnTo>
                  <a:lnTo>
                    <a:pt x="102222" y="1455645"/>
                  </a:lnTo>
                  <a:lnTo>
                    <a:pt x="73695" y="1389978"/>
                  </a:lnTo>
                  <a:lnTo>
                    <a:pt x="49686" y="1322528"/>
                  </a:lnTo>
                  <a:lnTo>
                    <a:pt x="30304" y="1253606"/>
                  </a:lnTo>
                  <a:lnTo>
                    <a:pt x="15639" y="1183528"/>
                  </a:lnTo>
                  <a:lnTo>
                    <a:pt x="5758" y="1112618"/>
                  </a:lnTo>
                  <a:lnTo>
                    <a:pt x="706" y="1041201"/>
                  </a:lnTo>
                  <a:lnTo>
                    <a:pt x="0" y="1005405"/>
                  </a:lnTo>
                  <a:lnTo>
                    <a:pt x="507" y="969605"/>
                  </a:lnTo>
                  <a:lnTo>
                    <a:pt x="5162" y="898161"/>
                  </a:lnTo>
                  <a:lnTo>
                    <a:pt x="14649" y="827197"/>
                  </a:lnTo>
                  <a:lnTo>
                    <a:pt x="28925" y="757039"/>
                  </a:lnTo>
                  <a:lnTo>
                    <a:pt x="47923" y="688010"/>
                  </a:lnTo>
                  <a:lnTo>
                    <a:pt x="71557" y="620428"/>
                  </a:lnTo>
                  <a:lnTo>
                    <a:pt x="99718" y="554603"/>
                  </a:lnTo>
                  <a:lnTo>
                    <a:pt x="132277" y="490839"/>
                  </a:lnTo>
                  <a:lnTo>
                    <a:pt x="169082" y="429428"/>
                  </a:lnTo>
                  <a:lnTo>
                    <a:pt x="209966" y="370654"/>
                  </a:lnTo>
                  <a:lnTo>
                    <a:pt x="254740" y="314786"/>
                  </a:lnTo>
                  <a:lnTo>
                    <a:pt x="303198" y="262082"/>
                  </a:lnTo>
                  <a:lnTo>
                    <a:pt x="355117" y="212783"/>
                  </a:lnTo>
                  <a:lnTo>
                    <a:pt x="410259" y="167118"/>
                  </a:lnTo>
                  <a:lnTo>
                    <a:pt x="468369" y="125296"/>
                  </a:lnTo>
                  <a:lnTo>
                    <a:pt x="529181" y="87508"/>
                  </a:lnTo>
                  <a:lnTo>
                    <a:pt x="592414" y="53930"/>
                  </a:lnTo>
                  <a:lnTo>
                    <a:pt x="657778" y="24716"/>
                  </a:lnTo>
                  <a:lnTo>
                    <a:pt x="724972" y="0"/>
                  </a:lnTo>
                  <a:lnTo>
                    <a:pt x="857214" y="400989"/>
                  </a:lnTo>
                  <a:lnTo>
                    <a:pt x="836918" y="408065"/>
                  </a:lnTo>
                  <a:lnTo>
                    <a:pt x="816897" y="415817"/>
                  </a:lnTo>
                  <a:lnTo>
                    <a:pt x="777679" y="433347"/>
                  </a:lnTo>
                  <a:lnTo>
                    <a:pt x="739738" y="453492"/>
                  </a:lnTo>
                  <a:lnTo>
                    <a:pt x="703252" y="476166"/>
                  </a:lnTo>
                  <a:lnTo>
                    <a:pt x="668385" y="501258"/>
                  </a:lnTo>
                  <a:lnTo>
                    <a:pt x="635301" y="528659"/>
                  </a:lnTo>
                  <a:lnTo>
                    <a:pt x="604148" y="558237"/>
                  </a:lnTo>
                  <a:lnTo>
                    <a:pt x="575075" y="589861"/>
                  </a:lnTo>
                  <a:lnTo>
                    <a:pt x="548209" y="623380"/>
                  </a:lnTo>
                  <a:lnTo>
                    <a:pt x="523680" y="658646"/>
                  </a:lnTo>
                  <a:lnTo>
                    <a:pt x="501595" y="695492"/>
                  </a:lnTo>
                  <a:lnTo>
                    <a:pt x="482062" y="733751"/>
                  </a:lnTo>
                  <a:lnTo>
                    <a:pt x="465164" y="773245"/>
                  </a:lnTo>
                  <a:lnTo>
                    <a:pt x="450985" y="813795"/>
                  </a:lnTo>
                  <a:lnTo>
                    <a:pt x="439584" y="855212"/>
                  </a:lnTo>
                  <a:lnTo>
                    <a:pt x="431020" y="897307"/>
                  </a:lnTo>
                  <a:lnTo>
                    <a:pt x="425326" y="939886"/>
                  </a:lnTo>
                  <a:lnTo>
                    <a:pt x="422535" y="982752"/>
                  </a:lnTo>
                  <a:lnTo>
                    <a:pt x="422230" y="1004244"/>
                  </a:lnTo>
                  <a:lnTo>
                    <a:pt x="422653" y="1025710"/>
                  </a:lnTo>
                  <a:lnTo>
                    <a:pt x="425686" y="1068560"/>
                  </a:lnTo>
                  <a:lnTo>
                    <a:pt x="431613" y="1111106"/>
                  </a:lnTo>
                  <a:lnTo>
                    <a:pt x="440413" y="1153153"/>
                  </a:lnTo>
                  <a:lnTo>
                    <a:pt x="452041" y="1194506"/>
                  </a:lnTo>
                  <a:lnTo>
                    <a:pt x="466448" y="1234976"/>
                  </a:lnTo>
                  <a:lnTo>
                    <a:pt x="483562" y="1274377"/>
                  </a:lnTo>
                  <a:lnTo>
                    <a:pt x="503311" y="1312525"/>
                  </a:lnTo>
                  <a:lnTo>
                    <a:pt x="525597" y="1349249"/>
                  </a:lnTo>
                  <a:lnTo>
                    <a:pt x="550325" y="1384376"/>
                  </a:lnTo>
                  <a:lnTo>
                    <a:pt x="577374" y="1417748"/>
                  </a:lnTo>
                  <a:lnTo>
                    <a:pt x="606625" y="1449208"/>
                  </a:lnTo>
                  <a:lnTo>
                    <a:pt x="637939" y="1478614"/>
                  </a:lnTo>
                  <a:lnTo>
                    <a:pt x="671177" y="1505828"/>
                  </a:lnTo>
                  <a:lnTo>
                    <a:pt x="414911" y="184139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3613" y="3782304"/>
              <a:ext cx="330835" cy="454659"/>
            </a:xfrm>
            <a:custGeom>
              <a:avLst/>
              <a:gdLst/>
              <a:ahLst/>
              <a:cxnLst/>
              <a:rect l="l" t="t" r="r" b="b"/>
              <a:pathLst>
                <a:path w="330835" h="454660">
                  <a:moveTo>
                    <a:pt x="132241" y="454097"/>
                  </a:moveTo>
                  <a:lnTo>
                    <a:pt x="0" y="53108"/>
                  </a:lnTo>
                  <a:lnTo>
                    <a:pt x="46184" y="39018"/>
                  </a:lnTo>
                  <a:lnTo>
                    <a:pt x="92717" y="27095"/>
                  </a:lnTo>
                  <a:lnTo>
                    <a:pt x="139598" y="17341"/>
                  </a:lnTo>
                  <a:lnTo>
                    <a:pt x="186827" y="9754"/>
                  </a:lnTo>
                  <a:lnTo>
                    <a:pt x="234405" y="4335"/>
                  </a:lnTo>
                  <a:lnTo>
                    <a:pt x="282330" y="1083"/>
                  </a:lnTo>
                  <a:lnTo>
                    <a:pt x="330604" y="0"/>
                  </a:lnTo>
                  <a:lnTo>
                    <a:pt x="330604" y="422232"/>
                  </a:lnTo>
                  <a:lnTo>
                    <a:pt x="280054" y="424223"/>
                  </a:lnTo>
                  <a:lnTo>
                    <a:pt x="230143" y="430198"/>
                  </a:lnTo>
                  <a:lnTo>
                    <a:pt x="180872" y="440156"/>
                  </a:lnTo>
                  <a:lnTo>
                    <a:pt x="132241" y="454097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17765" y="5085327"/>
            <a:ext cx="15119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6.04K</a:t>
            </a: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(60.38%)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963" y="4507720"/>
            <a:ext cx="15119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3.46K</a:t>
            </a: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(34.55%)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36031" y="3532407"/>
            <a:ext cx="13912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0.51K</a:t>
            </a: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(5.07%)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86762" y="3657451"/>
            <a:ext cx="2689225" cy="2849245"/>
            <a:chOff x="2086762" y="3657451"/>
            <a:chExt cx="2689225" cy="2849245"/>
          </a:xfrm>
        </p:grpSpPr>
        <p:sp>
          <p:nvSpPr>
            <p:cNvPr id="34" name="object 34"/>
            <p:cNvSpPr/>
            <p:nvPr/>
          </p:nvSpPr>
          <p:spPr>
            <a:xfrm>
              <a:off x="2094699" y="3665389"/>
              <a:ext cx="2673350" cy="1553210"/>
            </a:xfrm>
            <a:custGeom>
              <a:avLst/>
              <a:gdLst/>
              <a:ahLst/>
              <a:cxnLst/>
              <a:rect l="l" t="t" r="r" b="b"/>
              <a:pathLst>
                <a:path w="2673350" h="1553210">
                  <a:moveTo>
                    <a:pt x="2384469" y="1519103"/>
                  </a:moveTo>
                  <a:lnTo>
                    <a:pt x="2484464" y="1552919"/>
                  </a:lnTo>
                  <a:lnTo>
                    <a:pt x="2672939" y="1552919"/>
                  </a:lnTo>
                </a:path>
                <a:path w="2673350" h="1553210">
                  <a:moveTo>
                    <a:pt x="292568" y="992839"/>
                  </a:moveTo>
                  <a:lnTo>
                    <a:pt x="188475" y="975312"/>
                  </a:lnTo>
                  <a:lnTo>
                    <a:pt x="0" y="975312"/>
                  </a:lnTo>
                </a:path>
                <a:path w="2673350" h="1553210">
                  <a:moveTo>
                    <a:pt x="1187911" y="104221"/>
                  </a:moveTo>
                  <a:lnTo>
                    <a:pt x="1171169" y="0"/>
                  </a:lnTo>
                  <a:lnTo>
                    <a:pt x="982693" y="0"/>
                  </a:lnTo>
                </a:path>
              </a:pathLst>
            </a:custGeom>
            <a:ln w="15706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2702" y="6349335"/>
              <a:ext cx="157063" cy="15706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512286" y="6280354"/>
            <a:ext cx="7404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Gender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51358" y="6280354"/>
            <a:ext cx="4806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20" dirty="0">
                <a:solidFill>
                  <a:srgbClr val="FFFFFF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0899" y="6349334"/>
            <a:ext cx="157063" cy="15706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91764" y="6280354"/>
            <a:ext cx="6845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3279" y="6349334"/>
            <a:ext cx="157063" cy="15706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236352" y="6280354"/>
            <a:ext cx="10801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-84" y="6814819"/>
            <a:ext cx="7431405" cy="4572635"/>
            <a:chOff x="-84" y="6814819"/>
            <a:chExt cx="7431405" cy="4572635"/>
          </a:xfrm>
        </p:grpSpPr>
        <p:sp>
          <p:nvSpPr>
            <p:cNvPr id="43" name="object 43"/>
            <p:cNvSpPr/>
            <p:nvPr/>
          </p:nvSpPr>
          <p:spPr>
            <a:xfrm>
              <a:off x="0" y="6814827"/>
              <a:ext cx="7431405" cy="4572000"/>
            </a:xfrm>
            <a:custGeom>
              <a:avLst/>
              <a:gdLst/>
              <a:ahLst/>
              <a:cxnLst/>
              <a:rect l="l" t="t" r="r" b="b"/>
              <a:pathLst>
                <a:path w="7431405" h="4572000">
                  <a:moveTo>
                    <a:pt x="7430973" y="4556760"/>
                  </a:moveTo>
                  <a:lnTo>
                    <a:pt x="7052132" y="4556760"/>
                  </a:lnTo>
                  <a:lnTo>
                    <a:pt x="7052132" y="4572000"/>
                  </a:lnTo>
                  <a:lnTo>
                    <a:pt x="7430973" y="4572000"/>
                  </a:lnTo>
                  <a:lnTo>
                    <a:pt x="7430973" y="4556760"/>
                  </a:lnTo>
                  <a:close/>
                </a:path>
                <a:path w="7431405" h="4572000">
                  <a:moveTo>
                    <a:pt x="7430973" y="174498"/>
                  </a:moveTo>
                  <a:lnTo>
                    <a:pt x="7052132" y="174498"/>
                  </a:lnTo>
                  <a:lnTo>
                    <a:pt x="7052132" y="4556557"/>
                  </a:lnTo>
                  <a:lnTo>
                    <a:pt x="7430973" y="4556557"/>
                  </a:lnTo>
                  <a:lnTo>
                    <a:pt x="7430973" y="174498"/>
                  </a:lnTo>
                  <a:close/>
                </a:path>
                <a:path w="7431405" h="4572000">
                  <a:moveTo>
                    <a:pt x="7430973" y="0"/>
                  </a:moveTo>
                  <a:lnTo>
                    <a:pt x="0" y="0"/>
                  </a:lnTo>
                  <a:lnTo>
                    <a:pt x="0" y="173990"/>
                  </a:lnTo>
                  <a:lnTo>
                    <a:pt x="7430973" y="173990"/>
                  </a:lnTo>
                  <a:lnTo>
                    <a:pt x="7430973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6973609"/>
              <a:ext cx="7052309" cy="4413885"/>
            </a:xfrm>
            <a:custGeom>
              <a:avLst/>
              <a:gdLst/>
              <a:ahLst/>
              <a:cxnLst/>
              <a:rect l="l" t="t" r="r" b="b"/>
              <a:pathLst>
                <a:path w="7052309" h="4413884">
                  <a:moveTo>
                    <a:pt x="7052140" y="4413477"/>
                  </a:moveTo>
                  <a:lnTo>
                    <a:pt x="0" y="4413477"/>
                  </a:lnTo>
                  <a:lnTo>
                    <a:pt x="0" y="0"/>
                  </a:lnTo>
                  <a:lnTo>
                    <a:pt x="7052140" y="0"/>
                  </a:lnTo>
                  <a:lnTo>
                    <a:pt x="7052140" y="4413477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53" y="6981462"/>
              <a:ext cx="7036434" cy="4398010"/>
            </a:xfrm>
            <a:custGeom>
              <a:avLst/>
              <a:gdLst/>
              <a:ahLst/>
              <a:cxnLst/>
              <a:rect l="l" t="t" r="r" b="b"/>
              <a:pathLst>
                <a:path w="7036434" h="4398009">
                  <a:moveTo>
                    <a:pt x="0" y="0"/>
                  </a:moveTo>
                  <a:lnTo>
                    <a:pt x="7036434" y="0"/>
                  </a:lnTo>
                  <a:lnTo>
                    <a:pt x="7036434" y="4397771"/>
                  </a:lnTo>
                  <a:lnTo>
                    <a:pt x="0" y="4397771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3169" y="10035959"/>
              <a:ext cx="6141720" cy="15875"/>
            </a:xfrm>
            <a:custGeom>
              <a:avLst/>
              <a:gdLst/>
              <a:ahLst/>
              <a:cxnLst/>
              <a:rect l="l" t="t" r="r" b="b"/>
              <a:pathLst>
                <a:path w="6141720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6141720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6141720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6141720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6141720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6141720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6141720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6141720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6141720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6141720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6141720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2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2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6141720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6141720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6141720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6141720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6141720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6141720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6141720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6141720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6141720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6141720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8" y="5684"/>
                  </a:lnTo>
                  <a:lnTo>
                    <a:pt x="1586338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6141720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6141720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6141720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0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0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6141720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6141720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6141720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6141720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6141720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9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9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2" y="5684"/>
                  </a:lnTo>
                  <a:lnTo>
                    <a:pt x="2214592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6141720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6141720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6141720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6141720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6141720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3" y="10021"/>
                  </a:lnTo>
                  <a:lnTo>
                    <a:pt x="2591543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6141720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1" y="5684"/>
                  </a:lnTo>
                  <a:lnTo>
                    <a:pt x="2685781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6141720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6141720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6141720" h="15875">
                  <a:moveTo>
                    <a:pt x="2915692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2" y="0"/>
                  </a:lnTo>
                  <a:lnTo>
                    <a:pt x="2917543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3" y="14939"/>
                  </a:lnTo>
                  <a:lnTo>
                    <a:pt x="2915692" y="15706"/>
                  </a:lnTo>
                  <a:close/>
                </a:path>
                <a:path w="6141720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6141720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6141720" h="15875">
                  <a:moveTo>
                    <a:pt x="3151287" y="15706"/>
                  </a:moveTo>
                  <a:lnTo>
                    <a:pt x="3146949" y="15706"/>
                  </a:lnTo>
                  <a:lnTo>
                    <a:pt x="3145098" y="14939"/>
                  </a:lnTo>
                  <a:lnTo>
                    <a:pt x="3142031" y="11872"/>
                  </a:lnTo>
                  <a:lnTo>
                    <a:pt x="3141264" y="10021"/>
                  </a:lnTo>
                  <a:lnTo>
                    <a:pt x="3141264" y="5684"/>
                  </a:lnTo>
                  <a:lnTo>
                    <a:pt x="3142031" y="3833"/>
                  </a:lnTo>
                  <a:lnTo>
                    <a:pt x="3145098" y="766"/>
                  </a:lnTo>
                  <a:lnTo>
                    <a:pt x="3146949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4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4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6141720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3" y="5684"/>
                  </a:lnTo>
                  <a:lnTo>
                    <a:pt x="3235503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6141720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6141720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6141720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6141720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6141720" h="15875">
                  <a:moveTo>
                    <a:pt x="3622476" y="15706"/>
                  </a:moveTo>
                  <a:lnTo>
                    <a:pt x="3618139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4" y="10021"/>
                  </a:lnTo>
                  <a:lnTo>
                    <a:pt x="3612454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39" y="0"/>
                  </a:lnTo>
                  <a:lnTo>
                    <a:pt x="3622476" y="0"/>
                  </a:lnTo>
                  <a:lnTo>
                    <a:pt x="3624327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7" y="14939"/>
                  </a:lnTo>
                  <a:lnTo>
                    <a:pt x="3622476" y="15706"/>
                  </a:lnTo>
                  <a:close/>
                </a:path>
                <a:path w="6141720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2" y="5684"/>
                  </a:lnTo>
                  <a:lnTo>
                    <a:pt x="3706692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6141720" h="15875">
                  <a:moveTo>
                    <a:pt x="3779540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40" y="0"/>
                  </a:lnTo>
                  <a:lnTo>
                    <a:pt x="3781391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1" y="14939"/>
                  </a:lnTo>
                  <a:lnTo>
                    <a:pt x="3779540" y="15706"/>
                  </a:lnTo>
                  <a:close/>
                </a:path>
                <a:path w="6141720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6141720" h="15875">
                  <a:moveTo>
                    <a:pt x="3936603" y="15706"/>
                  </a:moveTo>
                  <a:lnTo>
                    <a:pt x="3932266" y="15706"/>
                  </a:lnTo>
                  <a:lnTo>
                    <a:pt x="3930415" y="14939"/>
                  </a:lnTo>
                  <a:lnTo>
                    <a:pt x="3927348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8" y="3833"/>
                  </a:lnTo>
                  <a:lnTo>
                    <a:pt x="3930415" y="766"/>
                  </a:lnTo>
                  <a:lnTo>
                    <a:pt x="3932266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6141720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6141720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6141720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6141720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6141720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  <a:path w="6141720" h="15875">
                  <a:moveTo>
                    <a:pt x="4407793" y="15706"/>
                  </a:moveTo>
                  <a:lnTo>
                    <a:pt x="4403455" y="15706"/>
                  </a:lnTo>
                  <a:lnTo>
                    <a:pt x="4401604" y="14939"/>
                  </a:lnTo>
                  <a:lnTo>
                    <a:pt x="4398538" y="11872"/>
                  </a:lnTo>
                  <a:lnTo>
                    <a:pt x="4397771" y="10021"/>
                  </a:lnTo>
                  <a:lnTo>
                    <a:pt x="4397771" y="5684"/>
                  </a:lnTo>
                  <a:lnTo>
                    <a:pt x="4398538" y="3833"/>
                  </a:lnTo>
                  <a:lnTo>
                    <a:pt x="4401604" y="766"/>
                  </a:lnTo>
                  <a:lnTo>
                    <a:pt x="4403455" y="0"/>
                  </a:lnTo>
                  <a:lnTo>
                    <a:pt x="4407793" y="0"/>
                  </a:lnTo>
                  <a:lnTo>
                    <a:pt x="4409644" y="766"/>
                  </a:lnTo>
                  <a:lnTo>
                    <a:pt x="4412711" y="3833"/>
                  </a:lnTo>
                  <a:lnTo>
                    <a:pt x="4413477" y="5684"/>
                  </a:lnTo>
                  <a:lnTo>
                    <a:pt x="4413477" y="10021"/>
                  </a:lnTo>
                  <a:lnTo>
                    <a:pt x="4412711" y="11872"/>
                  </a:lnTo>
                  <a:lnTo>
                    <a:pt x="4409644" y="14939"/>
                  </a:lnTo>
                  <a:lnTo>
                    <a:pt x="4407793" y="15706"/>
                  </a:lnTo>
                  <a:close/>
                </a:path>
                <a:path w="6141720" h="15875">
                  <a:moveTo>
                    <a:pt x="4486324" y="15706"/>
                  </a:moveTo>
                  <a:lnTo>
                    <a:pt x="4481987" y="15706"/>
                  </a:lnTo>
                  <a:lnTo>
                    <a:pt x="4480136" y="14939"/>
                  </a:lnTo>
                  <a:lnTo>
                    <a:pt x="4477069" y="11872"/>
                  </a:lnTo>
                  <a:lnTo>
                    <a:pt x="4476302" y="10021"/>
                  </a:lnTo>
                  <a:lnTo>
                    <a:pt x="4476302" y="5684"/>
                  </a:lnTo>
                  <a:lnTo>
                    <a:pt x="4477069" y="3833"/>
                  </a:lnTo>
                  <a:lnTo>
                    <a:pt x="4480136" y="766"/>
                  </a:lnTo>
                  <a:lnTo>
                    <a:pt x="4481987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0021"/>
                  </a:lnTo>
                  <a:lnTo>
                    <a:pt x="4491242" y="11872"/>
                  </a:lnTo>
                  <a:lnTo>
                    <a:pt x="4488175" y="14939"/>
                  </a:lnTo>
                  <a:lnTo>
                    <a:pt x="4486324" y="15706"/>
                  </a:lnTo>
                  <a:close/>
                </a:path>
                <a:path w="6141720" h="15875">
                  <a:moveTo>
                    <a:pt x="4564856" y="15706"/>
                  </a:moveTo>
                  <a:lnTo>
                    <a:pt x="4560519" y="15706"/>
                  </a:lnTo>
                  <a:lnTo>
                    <a:pt x="4558668" y="14939"/>
                  </a:lnTo>
                  <a:lnTo>
                    <a:pt x="4555601" y="11872"/>
                  </a:lnTo>
                  <a:lnTo>
                    <a:pt x="4554834" y="10021"/>
                  </a:lnTo>
                  <a:lnTo>
                    <a:pt x="4554834" y="5684"/>
                  </a:lnTo>
                  <a:lnTo>
                    <a:pt x="4555601" y="3833"/>
                  </a:lnTo>
                  <a:lnTo>
                    <a:pt x="4558668" y="766"/>
                  </a:lnTo>
                  <a:lnTo>
                    <a:pt x="4560519" y="0"/>
                  </a:lnTo>
                  <a:lnTo>
                    <a:pt x="4564856" y="0"/>
                  </a:lnTo>
                  <a:lnTo>
                    <a:pt x="4566707" y="766"/>
                  </a:lnTo>
                  <a:lnTo>
                    <a:pt x="4569774" y="3833"/>
                  </a:lnTo>
                  <a:lnTo>
                    <a:pt x="4570540" y="5684"/>
                  </a:lnTo>
                  <a:lnTo>
                    <a:pt x="4570540" y="10021"/>
                  </a:lnTo>
                  <a:lnTo>
                    <a:pt x="4569774" y="11872"/>
                  </a:lnTo>
                  <a:lnTo>
                    <a:pt x="4566707" y="14939"/>
                  </a:lnTo>
                  <a:lnTo>
                    <a:pt x="4564856" y="15706"/>
                  </a:lnTo>
                  <a:close/>
                </a:path>
                <a:path w="6141720" h="15875">
                  <a:moveTo>
                    <a:pt x="4643388" y="15706"/>
                  </a:moveTo>
                  <a:lnTo>
                    <a:pt x="4639050" y="15706"/>
                  </a:lnTo>
                  <a:lnTo>
                    <a:pt x="4637199" y="14939"/>
                  </a:lnTo>
                  <a:lnTo>
                    <a:pt x="4634133" y="11872"/>
                  </a:lnTo>
                  <a:lnTo>
                    <a:pt x="4633366" y="10021"/>
                  </a:lnTo>
                  <a:lnTo>
                    <a:pt x="4633366" y="5684"/>
                  </a:lnTo>
                  <a:lnTo>
                    <a:pt x="4634133" y="3833"/>
                  </a:lnTo>
                  <a:lnTo>
                    <a:pt x="4637199" y="766"/>
                  </a:lnTo>
                  <a:lnTo>
                    <a:pt x="4639050" y="0"/>
                  </a:lnTo>
                  <a:lnTo>
                    <a:pt x="4643388" y="0"/>
                  </a:lnTo>
                  <a:lnTo>
                    <a:pt x="4645238" y="766"/>
                  </a:lnTo>
                  <a:lnTo>
                    <a:pt x="4648305" y="3833"/>
                  </a:lnTo>
                  <a:lnTo>
                    <a:pt x="4649072" y="5684"/>
                  </a:lnTo>
                  <a:lnTo>
                    <a:pt x="4649072" y="10021"/>
                  </a:lnTo>
                  <a:lnTo>
                    <a:pt x="4648305" y="11872"/>
                  </a:lnTo>
                  <a:lnTo>
                    <a:pt x="4645238" y="14939"/>
                  </a:lnTo>
                  <a:lnTo>
                    <a:pt x="4643388" y="15706"/>
                  </a:lnTo>
                  <a:close/>
                </a:path>
                <a:path w="6141720" h="15875">
                  <a:moveTo>
                    <a:pt x="4721919" y="15706"/>
                  </a:moveTo>
                  <a:lnTo>
                    <a:pt x="4717582" y="15706"/>
                  </a:lnTo>
                  <a:lnTo>
                    <a:pt x="4715731" y="14939"/>
                  </a:lnTo>
                  <a:lnTo>
                    <a:pt x="4712664" y="11872"/>
                  </a:lnTo>
                  <a:lnTo>
                    <a:pt x="4711897" y="10021"/>
                  </a:lnTo>
                  <a:lnTo>
                    <a:pt x="4711897" y="5684"/>
                  </a:lnTo>
                  <a:lnTo>
                    <a:pt x="4712664" y="3833"/>
                  </a:lnTo>
                  <a:lnTo>
                    <a:pt x="4715731" y="766"/>
                  </a:lnTo>
                  <a:lnTo>
                    <a:pt x="4717582" y="0"/>
                  </a:lnTo>
                  <a:lnTo>
                    <a:pt x="4721919" y="0"/>
                  </a:lnTo>
                  <a:lnTo>
                    <a:pt x="4723770" y="766"/>
                  </a:lnTo>
                  <a:lnTo>
                    <a:pt x="4726837" y="3833"/>
                  </a:lnTo>
                  <a:lnTo>
                    <a:pt x="4727604" y="5684"/>
                  </a:lnTo>
                  <a:lnTo>
                    <a:pt x="4727604" y="10021"/>
                  </a:lnTo>
                  <a:lnTo>
                    <a:pt x="4726837" y="11872"/>
                  </a:lnTo>
                  <a:lnTo>
                    <a:pt x="4723770" y="14939"/>
                  </a:lnTo>
                  <a:lnTo>
                    <a:pt x="4721919" y="15706"/>
                  </a:lnTo>
                  <a:close/>
                </a:path>
                <a:path w="6141720" h="15875">
                  <a:moveTo>
                    <a:pt x="4800451" y="15706"/>
                  </a:moveTo>
                  <a:lnTo>
                    <a:pt x="4796114" y="15706"/>
                  </a:lnTo>
                  <a:lnTo>
                    <a:pt x="4794262" y="14939"/>
                  </a:lnTo>
                  <a:lnTo>
                    <a:pt x="4791196" y="11872"/>
                  </a:lnTo>
                  <a:lnTo>
                    <a:pt x="4790429" y="10021"/>
                  </a:lnTo>
                  <a:lnTo>
                    <a:pt x="4790429" y="5684"/>
                  </a:lnTo>
                  <a:lnTo>
                    <a:pt x="4791196" y="3833"/>
                  </a:lnTo>
                  <a:lnTo>
                    <a:pt x="4794262" y="766"/>
                  </a:lnTo>
                  <a:lnTo>
                    <a:pt x="4796114" y="0"/>
                  </a:lnTo>
                  <a:lnTo>
                    <a:pt x="4800451" y="0"/>
                  </a:lnTo>
                  <a:lnTo>
                    <a:pt x="4802302" y="766"/>
                  </a:lnTo>
                  <a:lnTo>
                    <a:pt x="4805369" y="3833"/>
                  </a:lnTo>
                  <a:lnTo>
                    <a:pt x="4806135" y="5684"/>
                  </a:lnTo>
                  <a:lnTo>
                    <a:pt x="4806135" y="10021"/>
                  </a:lnTo>
                  <a:lnTo>
                    <a:pt x="4805369" y="11872"/>
                  </a:lnTo>
                  <a:lnTo>
                    <a:pt x="4802302" y="14939"/>
                  </a:lnTo>
                  <a:lnTo>
                    <a:pt x="4800451" y="15706"/>
                  </a:lnTo>
                  <a:close/>
                </a:path>
                <a:path w="6141720" h="15875">
                  <a:moveTo>
                    <a:pt x="4878983" y="15706"/>
                  </a:moveTo>
                  <a:lnTo>
                    <a:pt x="4874645" y="15706"/>
                  </a:lnTo>
                  <a:lnTo>
                    <a:pt x="4872794" y="14939"/>
                  </a:lnTo>
                  <a:lnTo>
                    <a:pt x="4869727" y="11872"/>
                  </a:lnTo>
                  <a:lnTo>
                    <a:pt x="4868960" y="10021"/>
                  </a:lnTo>
                  <a:lnTo>
                    <a:pt x="4868960" y="5684"/>
                  </a:lnTo>
                  <a:lnTo>
                    <a:pt x="4869727" y="3833"/>
                  </a:lnTo>
                  <a:lnTo>
                    <a:pt x="4872794" y="766"/>
                  </a:lnTo>
                  <a:lnTo>
                    <a:pt x="4874645" y="0"/>
                  </a:lnTo>
                  <a:lnTo>
                    <a:pt x="4878983" y="0"/>
                  </a:lnTo>
                  <a:lnTo>
                    <a:pt x="4880833" y="766"/>
                  </a:lnTo>
                  <a:lnTo>
                    <a:pt x="4883900" y="3833"/>
                  </a:lnTo>
                  <a:lnTo>
                    <a:pt x="4884667" y="5684"/>
                  </a:lnTo>
                  <a:lnTo>
                    <a:pt x="4884667" y="10021"/>
                  </a:lnTo>
                  <a:lnTo>
                    <a:pt x="4883900" y="11872"/>
                  </a:lnTo>
                  <a:lnTo>
                    <a:pt x="4880833" y="14939"/>
                  </a:lnTo>
                  <a:lnTo>
                    <a:pt x="4878983" y="15706"/>
                  </a:lnTo>
                  <a:close/>
                </a:path>
                <a:path w="6141720" h="15875">
                  <a:moveTo>
                    <a:pt x="4957514" y="15706"/>
                  </a:moveTo>
                  <a:lnTo>
                    <a:pt x="4953177" y="15706"/>
                  </a:lnTo>
                  <a:lnTo>
                    <a:pt x="4951326" y="14939"/>
                  </a:lnTo>
                  <a:lnTo>
                    <a:pt x="4948259" y="11872"/>
                  </a:lnTo>
                  <a:lnTo>
                    <a:pt x="4947492" y="10021"/>
                  </a:lnTo>
                  <a:lnTo>
                    <a:pt x="4947492" y="5684"/>
                  </a:lnTo>
                  <a:lnTo>
                    <a:pt x="4948259" y="3833"/>
                  </a:lnTo>
                  <a:lnTo>
                    <a:pt x="4951326" y="766"/>
                  </a:lnTo>
                  <a:lnTo>
                    <a:pt x="4953177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2432" y="3833"/>
                  </a:lnTo>
                  <a:lnTo>
                    <a:pt x="4963198" y="5684"/>
                  </a:lnTo>
                  <a:lnTo>
                    <a:pt x="4963198" y="10021"/>
                  </a:lnTo>
                  <a:lnTo>
                    <a:pt x="4962432" y="11872"/>
                  </a:lnTo>
                  <a:lnTo>
                    <a:pt x="4959365" y="14939"/>
                  </a:lnTo>
                  <a:lnTo>
                    <a:pt x="4957514" y="15706"/>
                  </a:lnTo>
                  <a:close/>
                </a:path>
                <a:path w="6141720" h="15875">
                  <a:moveTo>
                    <a:pt x="5036045" y="15706"/>
                  </a:moveTo>
                  <a:lnTo>
                    <a:pt x="5031709" y="15706"/>
                  </a:lnTo>
                  <a:lnTo>
                    <a:pt x="5029857" y="14939"/>
                  </a:lnTo>
                  <a:lnTo>
                    <a:pt x="5026791" y="11872"/>
                  </a:lnTo>
                  <a:lnTo>
                    <a:pt x="5026024" y="10021"/>
                  </a:lnTo>
                  <a:lnTo>
                    <a:pt x="5026024" y="5684"/>
                  </a:lnTo>
                  <a:lnTo>
                    <a:pt x="5026791" y="3833"/>
                  </a:lnTo>
                  <a:lnTo>
                    <a:pt x="5029857" y="766"/>
                  </a:lnTo>
                  <a:lnTo>
                    <a:pt x="5031709" y="0"/>
                  </a:lnTo>
                  <a:lnTo>
                    <a:pt x="5036045" y="0"/>
                  </a:lnTo>
                  <a:lnTo>
                    <a:pt x="5037896" y="766"/>
                  </a:lnTo>
                  <a:lnTo>
                    <a:pt x="5040963" y="3833"/>
                  </a:lnTo>
                  <a:lnTo>
                    <a:pt x="5041730" y="5684"/>
                  </a:lnTo>
                  <a:lnTo>
                    <a:pt x="5041730" y="10021"/>
                  </a:lnTo>
                  <a:lnTo>
                    <a:pt x="5040963" y="11872"/>
                  </a:lnTo>
                  <a:lnTo>
                    <a:pt x="5037896" y="14939"/>
                  </a:lnTo>
                  <a:lnTo>
                    <a:pt x="5036045" y="15706"/>
                  </a:lnTo>
                  <a:close/>
                </a:path>
                <a:path w="6141720" h="15875">
                  <a:moveTo>
                    <a:pt x="5114577" y="15706"/>
                  </a:moveTo>
                  <a:lnTo>
                    <a:pt x="5110240" y="15706"/>
                  </a:lnTo>
                  <a:lnTo>
                    <a:pt x="5108389" y="14939"/>
                  </a:lnTo>
                  <a:lnTo>
                    <a:pt x="5105323" y="11872"/>
                  </a:lnTo>
                  <a:lnTo>
                    <a:pt x="5104556" y="10021"/>
                  </a:lnTo>
                  <a:lnTo>
                    <a:pt x="5104556" y="5684"/>
                  </a:lnTo>
                  <a:lnTo>
                    <a:pt x="5105323" y="3833"/>
                  </a:lnTo>
                  <a:lnTo>
                    <a:pt x="5108389" y="766"/>
                  </a:lnTo>
                  <a:lnTo>
                    <a:pt x="5110240" y="0"/>
                  </a:lnTo>
                  <a:lnTo>
                    <a:pt x="5114577" y="0"/>
                  </a:lnTo>
                  <a:lnTo>
                    <a:pt x="5116429" y="766"/>
                  </a:lnTo>
                  <a:lnTo>
                    <a:pt x="5119495" y="3833"/>
                  </a:lnTo>
                  <a:lnTo>
                    <a:pt x="5120262" y="5684"/>
                  </a:lnTo>
                  <a:lnTo>
                    <a:pt x="5120262" y="10021"/>
                  </a:lnTo>
                  <a:lnTo>
                    <a:pt x="5119495" y="11872"/>
                  </a:lnTo>
                  <a:lnTo>
                    <a:pt x="5116429" y="14939"/>
                  </a:lnTo>
                  <a:lnTo>
                    <a:pt x="5114577" y="15706"/>
                  </a:lnTo>
                  <a:close/>
                </a:path>
                <a:path w="6141720" h="15875">
                  <a:moveTo>
                    <a:pt x="5193109" y="15706"/>
                  </a:moveTo>
                  <a:lnTo>
                    <a:pt x="5188772" y="15706"/>
                  </a:lnTo>
                  <a:lnTo>
                    <a:pt x="5186921" y="14939"/>
                  </a:lnTo>
                  <a:lnTo>
                    <a:pt x="5183854" y="11872"/>
                  </a:lnTo>
                  <a:lnTo>
                    <a:pt x="5183088" y="10021"/>
                  </a:lnTo>
                  <a:lnTo>
                    <a:pt x="5183088" y="5684"/>
                  </a:lnTo>
                  <a:lnTo>
                    <a:pt x="5183854" y="3833"/>
                  </a:lnTo>
                  <a:lnTo>
                    <a:pt x="5186921" y="766"/>
                  </a:lnTo>
                  <a:lnTo>
                    <a:pt x="5188772" y="0"/>
                  </a:lnTo>
                  <a:lnTo>
                    <a:pt x="5193109" y="0"/>
                  </a:lnTo>
                  <a:lnTo>
                    <a:pt x="5194960" y="766"/>
                  </a:lnTo>
                  <a:lnTo>
                    <a:pt x="5198027" y="3833"/>
                  </a:lnTo>
                  <a:lnTo>
                    <a:pt x="5198793" y="5684"/>
                  </a:lnTo>
                  <a:lnTo>
                    <a:pt x="5198793" y="10021"/>
                  </a:lnTo>
                  <a:lnTo>
                    <a:pt x="5198027" y="11872"/>
                  </a:lnTo>
                  <a:lnTo>
                    <a:pt x="5194960" y="14939"/>
                  </a:lnTo>
                  <a:lnTo>
                    <a:pt x="5193109" y="15706"/>
                  </a:lnTo>
                  <a:close/>
                </a:path>
                <a:path w="6141720" h="15875">
                  <a:moveTo>
                    <a:pt x="5271641" y="15706"/>
                  </a:moveTo>
                  <a:lnTo>
                    <a:pt x="5267303" y="15706"/>
                  </a:lnTo>
                  <a:lnTo>
                    <a:pt x="5265452" y="14939"/>
                  </a:lnTo>
                  <a:lnTo>
                    <a:pt x="5262386" y="11872"/>
                  </a:lnTo>
                  <a:lnTo>
                    <a:pt x="5261619" y="10021"/>
                  </a:lnTo>
                  <a:lnTo>
                    <a:pt x="5261619" y="5684"/>
                  </a:lnTo>
                  <a:lnTo>
                    <a:pt x="5262386" y="3833"/>
                  </a:lnTo>
                  <a:lnTo>
                    <a:pt x="5265452" y="766"/>
                  </a:lnTo>
                  <a:lnTo>
                    <a:pt x="5267303" y="0"/>
                  </a:lnTo>
                  <a:lnTo>
                    <a:pt x="5271641" y="0"/>
                  </a:lnTo>
                  <a:lnTo>
                    <a:pt x="5273491" y="766"/>
                  </a:lnTo>
                  <a:lnTo>
                    <a:pt x="5276558" y="3833"/>
                  </a:lnTo>
                  <a:lnTo>
                    <a:pt x="5277325" y="5684"/>
                  </a:lnTo>
                  <a:lnTo>
                    <a:pt x="5277325" y="10021"/>
                  </a:lnTo>
                  <a:lnTo>
                    <a:pt x="5276558" y="11872"/>
                  </a:lnTo>
                  <a:lnTo>
                    <a:pt x="5273491" y="14939"/>
                  </a:lnTo>
                  <a:lnTo>
                    <a:pt x="5271641" y="15706"/>
                  </a:lnTo>
                  <a:close/>
                </a:path>
                <a:path w="6141720" h="15875">
                  <a:moveTo>
                    <a:pt x="5350172" y="15706"/>
                  </a:moveTo>
                  <a:lnTo>
                    <a:pt x="5345835" y="15706"/>
                  </a:lnTo>
                  <a:lnTo>
                    <a:pt x="5343984" y="14939"/>
                  </a:lnTo>
                  <a:lnTo>
                    <a:pt x="5340917" y="11872"/>
                  </a:lnTo>
                  <a:lnTo>
                    <a:pt x="5340150" y="10021"/>
                  </a:lnTo>
                  <a:lnTo>
                    <a:pt x="5340150" y="5684"/>
                  </a:lnTo>
                  <a:lnTo>
                    <a:pt x="5340917" y="3833"/>
                  </a:lnTo>
                  <a:lnTo>
                    <a:pt x="5343984" y="766"/>
                  </a:lnTo>
                  <a:lnTo>
                    <a:pt x="5345835" y="0"/>
                  </a:lnTo>
                  <a:lnTo>
                    <a:pt x="5350172" y="0"/>
                  </a:lnTo>
                  <a:lnTo>
                    <a:pt x="5352023" y="766"/>
                  </a:lnTo>
                  <a:lnTo>
                    <a:pt x="5355090" y="3833"/>
                  </a:lnTo>
                  <a:lnTo>
                    <a:pt x="5355857" y="5684"/>
                  </a:lnTo>
                  <a:lnTo>
                    <a:pt x="5355857" y="10021"/>
                  </a:lnTo>
                  <a:lnTo>
                    <a:pt x="5355090" y="11872"/>
                  </a:lnTo>
                  <a:lnTo>
                    <a:pt x="5352023" y="14939"/>
                  </a:lnTo>
                  <a:lnTo>
                    <a:pt x="5350172" y="15706"/>
                  </a:lnTo>
                  <a:close/>
                </a:path>
                <a:path w="6141720" h="15875">
                  <a:moveTo>
                    <a:pt x="5428704" y="15706"/>
                  </a:moveTo>
                  <a:lnTo>
                    <a:pt x="5424367" y="15706"/>
                  </a:lnTo>
                  <a:lnTo>
                    <a:pt x="5422516" y="14939"/>
                  </a:lnTo>
                  <a:lnTo>
                    <a:pt x="5419449" y="11872"/>
                  </a:lnTo>
                  <a:lnTo>
                    <a:pt x="5418682" y="10021"/>
                  </a:lnTo>
                  <a:lnTo>
                    <a:pt x="5418682" y="5684"/>
                  </a:lnTo>
                  <a:lnTo>
                    <a:pt x="5419449" y="3833"/>
                  </a:lnTo>
                  <a:lnTo>
                    <a:pt x="5422516" y="766"/>
                  </a:lnTo>
                  <a:lnTo>
                    <a:pt x="5424367" y="0"/>
                  </a:lnTo>
                  <a:lnTo>
                    <a:pt x="5428704" y="0"/>
                  </a:lnTo>
                  <a:lnTo>
                    <a:pt x="5430555" y="766"/>
                  </a:lnTo>
                  <a:lnTo>
                    <a:pt x="5433622" y="3833"/>
                  </a:lnTo>
                  <a:lnTo>
                    <a:pt x="5434389" y="5684"/>
                  </a:lnTo>
                  <a:lnTo>
                    <a:pt x="5434389" y="10021"/>
                  </a:lnTo>
                  <a:lnTo>
                    <a:pt x="5433622" y="11872"/>
                  </a:lnTo>
                  <a:lnTo>
                    <a:pt x="5430555" y="14939"/>
                  </a:lnTo>
                  <a:lnTo>
                    <a:pt x="5428704" y="15706"/>
                  </a:lnTo>
                  <a:close/>
                </a:path>
                <a:path w="6141720" h="15875">
                  <a:moveTo>
                    <a:pt x="5507236" y="15706"/>
                  </a:moveTo>
                  <a:lnTo>
                    <a:pt x="5502898" y="15706"/>
                  </a:lnTo>
                  <a:lnTo>
                    <a:pt x="5501047" y="14939"/>
                  </a:lnTo>
                  <a:lnTo>
                    <a:pt x="5497980" y="11872"/>
                  </a:lnTo>
                  <a:lnTo>
                    <a:pt x="5497214" y="10021"/>
                  </a:lnTo>
                  <a:lnTo>
                    <a:pt x="5497214" y="5684"/>
                  </a:lnTo>
                  <a:lnTo>
                    <a:pt x="5497980" y="3833"/>
                  </a:lnTo>
                  <a:lnTo>
                    <a:pt x="5501047" y="766"/>
                  </a:lnTo>
                  <a:lnTo>
                    <a:pt x="5502898" y="0"/>
                  </a:lnTo>
                  <a:lnTo>
                    <a:pt x="5507236" y="0"/>
                  </a:lnTo>
                  <a:lnTo>
                    <a:pt x="5509087" y="766"/>
                  </a:lnTo>
                  <a:lnTo>
                    <a:pt x="5512153" y="3833"/>
                  </a:lnTo>
                  <a:lnTo>
                    <a:pt x="5512920" y="5684"/>
                  </a:lnTo>
                  <a:lnTo>
                    <a:pt x="5512920" y="10021"/>
                  </a:lnTo>
                  <a:lnTo>
                    <a:pt x="5512153" y="11872"/>
                  </a:lnTo>
                  <a:lnTo>
                    <a:pt x="5509087" y="14939"/>
                  </a:lnTo>
                  <a:lnTo>
                    <a:pt x="5507236" y="15706"/>
                  </a:lnTo>
                  <a:close/>
                </a:path>
                <a:path w="6141720" h="15875">
                  <a:moveTo>
                    <a:pt x="5585767" y="15706"/>
                  </a:moveTo>
                  <a:lnTo>
                    <a:pt x="5581430" y="15706"/>
                  </a:lnTo>
                  <a:lnTo>
                    <a:pt x="5579578" y="14939"/>
                  </a:lnTo>
                  <a:lnTo>
                    <a:pt x="5576512" y="11872"/>
                  </a:lnTo>
                  <a:lnTo>
                    <a:pt x="5575745" y="10021"/>
                  </a:lnTo>
                  <a:lnTo>
                    <a:pt x="5575745" y="5684"/>
                  </a:lnTo>
                  <a:lnTo>
                    <a:pt x="5576512" y="3833"/>
                  </a:lnTo>
                  <a:lnTo>
                    <a:pt x="5579578" y="766"/>
                  </a:lnTo>
                  <a:lnTo>
                    <a:pt x="5581430" y="0"/>
                  </a:lnTo>
                  <a:lnTo>
                    <a:pt x="5585767" y="0"/>
                  </a:lnTo>
                  <a:lnTo>
                    <a:pt x="5587618" y="766"/>
                  </a:lnTo>
                  <a:lnTo>
                    <a:pt x="5590685" y="3833"/>
                  </a:lnTo>
                  <a:lnTo>
                    <a:pt x="5591452" y="5684"/>
                  </a:lnTo>
                  <a:lnTo>
                    <a:pt x="5591452" y="10021"/>
                  </a:lnTo>
                  <a:lnTo>
                    <a:pt x="5590685" y="11872"/>
                  </a:lnTo>
                  <a:lnTo>
                    <a:pt x="5587618" y="14939"/>
                  </a:lnTo>
                  <a:lnTo>
                    <a:pt x="5585767" y="15706"/>
                  </a:lnTo>
                  <a:close/>
                </a:path>
                <a:path w="6141720" h="15875">
                  <a:moveTo>
                    <a:pt x="5664299" y="15706"/>
                  </a:moveTo>
                  <a:lnTo>
                    <a:pt x="5659962" y="15706"/>
                  </a:lnTo>
                  <a:lnTo>
                    <a:pt x="5658110" y="14939"/>
                  </a:lnTo>
                  <a:lnTo>
                    <a:pt x="5655044" y="11872"/>
                  </a:lnTo>
                  <a:lnTo>
                    <a:pt x="5654277" y="10021"/>
                  </a:lnTo>
                  <a:lnTo>
                    <a:pt x="5654277" y="5684"/>
                  </a:lnTo>
                  <a:lnTo>
                    <a:pt x="5655044" y="3833"/>
                  </a:lnTo>
                  <a:lnTo>
                    <a:pt x="5658110" y="766"/>
                  </a:lnTo>
                  <a:lnTo>
                    <a:pt x="5659962" y="0"/>
                  </a:lnTo>
                  <a:lnTo>
                    <a:pt x="5664299" y="0"/>
                  </a:lnTo>
                  <a:lnTo>
                    <a:pt x="5666150" y="766"/>
                  </a:lnTo>
                  <a:lnTo>
                    <a:pt x="5669216" y="3833"/>
                  </a:lnTo>
                  <a:lnTo>
                    <a:pt x="5669983" y="5684"/>
                  </a:lnTo>
                  <a:lnTo>
                    <a:pt x="5669983" y="10021"/>
                  </a:lnTo>
                  <a:lnTo>
                    <a:pt x="5669216" y="11872"/>
                  </a:lnTo>
                  <a:lnTo>
                    <a:pt x="5666150" y="14939"/>
                  </a:lnTo>
                  <a:lnTo>
                    <a:pt x="5664299" y="15706"/>
                  </a:lnTo>
                  <a:close/>
                </a:path>
                <a:path w="6141720" h="15875">
                  <a:moveTo>
                    <a:pt x="5742830" y="15706"/>
                  </a:moveTo>
                  <a:lnTo>
                    <a:pt x="5738493" y="15706"/>
                  </a:lnTo>
                  <a:lnTo>
                    <a:pt x="5736642" y="14939"/>
                  </a:lnTo>
                  <a:lnTo>
                    <a:pt x="5733575" y="11872"/>
                  </a:lnTo>
                  <a:lnTo>
                    <a:pt x="5732809" y="10021"/>
                  </a:lnTo>
                  <a:lnTo>
                    <a:pt x="5732809" y="5684"/>
                  </a:lnTo>
                  <a:lnTo>
                    <a:pt x="5733575" y="3833"/>
                  </a:lnTo>
                  <a:lnTo>
                    <a:pt x="5736642" y="766"/>
                  </a:lnTo>
                  <a:lnTo>
                    <a:pt x="5738493" y="0"/>
                  </a:lnTo>
                  <a:lnTo>
                    <a:pt x="5742830" y="0"/>
                  </a:lnTo>
                  <a:lnTo>
                    <a:pt x="5744681" y="766"/>
                  </a:lnTo>
                  <a:lnTo>
                    <a:pt x="5747748" y="3833"/>
                  </a:lnTo>
                  <a:lnTo>
                    <a:pt x="5748515" y="5684"/>
                  </a:lnTo>
                  <a:lnTo>
                    <a:pt x="5748515" y="10021"/>
                  </a:lnTo>
                  <a:lnTo>
                    <a:pt x="5747748" y="11872"/>
                  </a:lnTo>
                  <a:lnTo>
                    <a:pt x="5744681" y="14939"/>
                  </a:lnTo>
                  <a:lnTo>
                    <a:pt x="5742830" y="15706"/>
                  </a:lnTo>
                  <a:close/>
                </a:path>
                <a:path w="6141720" h="15875">
                  <a:moveTo>
                    <a:pt x="5821362" y="15706"/>
                  </a:moveTo>
                  <a:lnTo>
                    <a:pt x="5817025" y="15706"/>
                  </a:lnTo>
                  <a:lnTo>
                    <a:pt x="5815174" y="14939"/>
                  </a:lnTo>
                  <a:lnTo>
                    <a:pt x="5812107" y="11872"/>
                  </a:lnTo>
                  <a:lnTo>
                    <a:pt x="5811340" y="10021"/>
                  </a:lnTo>
                  <a:lnTo>
                    <a:pt x="5811340" y="5684"/>
                  </a:lnTo>
                  <a:lnTo>
                    <a:pt x="5812107" y="3833"/>
                  </a:lnTo>
                  <a:lnTo>
                    <a:pt x="5815174" y="766"/>
                  </a:lnTo>
                  <a:lnTo>
                    <a:pt x="5817025" y="0"/>
                  </a:lnTo>
                  <a:lnTo>
                    <a:pt x="5821362" y="0"/>
                  </a:lnTo>
                  <a:lnTo>
                    <a:pt x="5823213" y="766"/>
                  </a:lnTo>
                  <a:lnTo>
                    <a:pt x="5826280" y="3833"/>
                  </a:lnTo>
                  <a:lnTo>
                    <a:pt x="5827046" y="5684"/>
                  </a:lnTo>
                  <a:lnTo>
                    <a:pt x="5827046" y="10021"/>
                  </a:lnTo>
                  <a:lnTo>
                    <a:pt x="5826280" y="11872"/>
                  </a:lnTo>
                  <a:lnTo>
                    <a:pt x="5823213" y="14939"/>
                  </a:lnTo>
                  <a:lnTo>
                    <a:pt x="5821362" y="15706"/>
                  </a:lnTo>
                  <a:close/>
                </a:path>
                <a:path w="6141720" h="15875">
                  <a:moveTo>
                    <a:pt x="5899893" y="15706"/>
                  </a:moveTo>
                  <a:lnTo>
                    <a:pt x="5895557" y="15706"/>
                  </a:lnTo>
                  <a:lnTo>
                    <a:pt x="5893706" y="14939"/>
                  </a:lnTo>
                  <a:lnTo>
                    <a:pt x="5890639" y="11872"/>
                  </a:lnTo>
                  <a:lnTo>
                    <a:pt x="5889872" y="10021"/>
                  </a:lnTo>
                  <a:lnTo>
                    <a:pt x="5889872" y="5684"/>
                  </a:lnTo>
                  <a:lnTo>
                    <a:pt x="5890639" y="3833"/>
                  </a:lnTo>
                  <a:lnTo>
                    <a:pt x="5893706" y="766"/>
                  </a:lnTo>
                  <a:lnTo>
                    <a:pt x="5895557" y="0"/>
                  </a:lnTo>
                  <a:lnTo>
                    <a:pt x="5899893" y="0"/>
                  </a:lnTo>
                  <a:lnTo>
                    <a:pt x="5901745" y="766"/>
                  </a:lnTo>
                  <a:lnTo>
                    <a:pt x="5904811" y="3833"/>
                  </a:lnTo>
                  <a:lnTo>
                    <a:pt x="5905578" y="5684"/>
                  </a:lnTo>
                  <a:lnTo>
                    <a:pt x="5905578" y="10021"/>
                  </a:lnTo>
                  <a:lnTo>
                    <a:pt x="5904811" y="11872"/>
                  </a:lnTo>
                  <a:lnTo>
                    <a:pt x="5901745" y="14939"/>
                  </a:lnTo>
                  <a:lnTo>
                    <a:pt x="5899893" y="15706"/>
                  </a:lnTo>
                  <a:close/>
                </a:path>
                <a:path w="6141720" h="15875">
                  <a:moveTo>
                    <a:pt x="5978425" y="15706"/>
                  </a:moveTo>
                  <a:lnTo>
                    <a:pt x="5974088" y="15706"/>
                  </a:lnTo>
                  <a:lnTo>
                    <a:pt x="5972237" y="14939"/>
                  </a:lnTo>
                  <a:lnTo>
                    <a:pt x="5969170" y="11872"/>
                  </a:lnTo>
                  <a:lnTo>
                    <a:pt x="5968404" y="10021"/>
                  </a:lnTo>
                  <a:lnTo>
                    <a:pt x="5968404" y="5684"/>
                  </a:lnTo>
                  <a:lnTo>
                    <a:pt x="5969170" y="3833"/>
                  </a:lnTo>
                  <a:lnTo>
                    <a:pt x="5972237" y="766"/>
                  </a:lnTo>
                  <a:lnTo>
                    <a:pt x="5974088" y="0"/>
                  </a:lnTo>
                  <a:lnTo>
                    <a:pt x="5978425" y="0"/>
                  </a:lnTo>
                  <a:lnTo>
                    <a:pt x="5980277" y="766"/>
                  </a:lnTo>
                  <a:lnTo>
                    <a:pt x="5983343" y="3833"/>
                  </a:lnTo>
                  <a:lnTo>
                    <a:pt x="5984110" y="5684"/>
                  </a:lnTo>
                  <a:lnTo>
                    <a:pt x="5984110" y="10021"/>
                  </a:lnTo>
                  <a:lnTo>
                    <a:pt x="5983343" y="11872"/>
                  </a:lnTo>
                  <a:lnTo>
                    <a:pt x="5980277" y="14939"/>
                  </a:lnTo>
                  <a:lnTo>
                    <a:pt x="5978425" y="15706"/>
                  </a:lnTo>
                  <a:close/>
                </a:path>
                <a:path w="6141720" h="15875">
                  <a:moveTo>
                    <a:pt x="6056957" y="15706"/>
                  </a:moveTo>
                  <a:lnTo>
                    <a:pt x="6052620" y="15706"/>
                  </a:lnTo>
                  <a:lnTo>
                    <a:pt x="6050769" y="14939"/>
                  </a:lnTo>
                  <a:lnTo>
                    <a:pt x="6047702" y="11872"/>
                  </a:lnTo>
                  <a:lnTo>
                    <a:pt x="6046935" y="10021"/>
                  </a:lnTo>
                  <a:lnTo>
                    <a:pt x="6046935" y="5684"/>
                  </a:lnTo>
                  <a:lnTo>
                    <a:pt x="6047702" y="3833"/>
                  </a:lnTo>
                  <a:lnTo>
                    <a:pt x="6050769" y="766"/>
                  </a:lnTo>
                  <a:lnTo>
                    <a:pt x="6052620" y="0"/>
                  </a:lnTo>
                  <a:lnTo>
                    <a:pt x="6056957" y="0"/>
                  </a:lnTo>
                  <a:lnTo>
                    <a:pt x="6058808" y="766"/>
                  </a:lnTo>
                  <a:lnTo>
                    <a:pt x="6061874" y="3833"/>
                  </a:lnTo>
                  <a:lnTo>
                    <a:pt x="6062641" y="5684"/>
                  </a:lnTo>
                  <a:lnTo>
                    <a:pt x="6062641" y="10021"/>
                  </a:lnTo>
                  <a:lnTo>
                    <a:pt x="6061874" y="11872"/>
                  </a:lnTo>
                  <a:lnTo>
                    <a:pt x="6058808" y="14939"/>
                  </a:lnTo>
                  <a:lnTo>
                    <a:pt x="6056957" y="15706"/>
                  </a:lnTo>
                  <a:close/>
                </a:path>
                <a:path w="6141720" h="15875">
                  <a:moveTo>
                    <a:pt x="6135488" y="15706"/>
                  </a:moveTo>
                  <a:lnTo>
                    <a:pt x="6131151" y="15706"/>
                  </a:lnTo>
                  <a:lnTo>
                    <a:pt x="6129300" y="14939"/>
                  </a:lnTo>
                  <a:lnTo>
                    <a:pt x="6126234" y="11872"/>
                  </a:lnTo>
                  <a:lnTo>
                    <a:pt x="6125467" y="10021"/>
                  </a:lnTo>
                  <a:lnTo>
                    <a:pt x="6125467" y="5684"/>
                  </a:lnTo>
                  <a:lnTo>
                    <a:pt x="6126234" y="3833"/>
                  </a:lnTo>
                  <a:lnTo>
                    <a:pt x="6129300" y="766"/>
                  </a:lnTo>
                  <a:lnTo>
                    <a:pt x="6131151" y="0"/>
                  </a:lnTo>
                  <a:lnTo>
                    <a:pt x="6135488" y="0"/>
                  </a:lnTo>
                  <a:lnTo>
                    <a:pt x="6137339" y="766"/>
                  </a:lnTo>
                  <a:lnTo>
                    <a:pt x="6140406" y="3833"/>
                  </a:lnTo>
                  <a:lnTo>
                    <a:pt x="6141173" y="5684"/>
                  </a:lnTo>
                  <a:lnTo>
                    <a:pt x="6141173" y="10021"/>
                  </a:lnTo>
                  <a:lnTo>
                    <a:pt x="6140406" y="11872"/>
                  </a:lnTo>
                  <a:lnTo>
                    <a:pt x="6137339" y="14939"/>
                  </a:lnTo>
                  <a:lnTo>
                    <a:pt x="6135488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23636" y="9860306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0K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3165" y="7435768"/>
            <a:ext cx="6141720" cy="1749425"/>
          </a:xfrm>
          <a:custGeom>
            <a:avLst/>
            <a:gdLst/>
            <a:ahLst/>
            <a:cxnLst/>
            <a:rect l="l" t="t" r="r" b="b"/>
            <a:pathLst>
              <a:path w="6141720" h="1749425">
                <a:moveTo>
                  <a:pt x="15709" y="1739150"/>
                </a:moveTo>
                <a:lnTo>
                  <a:pt x="14935" y="1737296"/>
                </a:lnTo>
                <a:lnTo>
                  <a:pt x="11874" y="1734235"/>
                </a:lnTo>
                <a:lnTo>
                  <a:pt x="10020" y="1733461"/>
                </a:lnTo>
                <a:lnTo>
                  <a:pt x="5676" y="1733461"/>
                </a:lnTo>
                <a:lnTo>
                  <a:pt x="3835" y="1734235"/>
                </a:lnTo>
                <a:lnTo>
                  <a:pt x="762" y="1737296"/>
                </a:lnTo>
                <a:lnTo>
                  <a:pt x="0" y="1739150"/>
                </a:lnTo>
                <a:lnTo>
                  <a:pt x="0" y="1743481"/>
                </a:lnTo>
                <a:lnTo>
                  <a:pt x="762" y="1745335"/>
                </a:lnTo>
                <a:lnTo>
                  <a:pt x="3835" y="1748409"/>
                </a:lnTo>
                <a:lnTo>
                  <a:pt x="5676" y="1749171"/>
                </a:lnTo>
                <a:lnTo>
                  <a:pt x="10020" y="1749171"/>
                </a:lnTo>
                <a:lnTo>
                  <a:pt x="11874" y="1748409"/>
                </a:lnTo>
                <a:lnTo>
                  <a:pt x="14935" y="1745335"/>
                </a:lnTo>
                <a:lnTo>
                  <a:pt x="15709" y="1743481"/>
                </a:lnTo>
                <a:lnTo>
                  <a:pt x="15709" y="1739150"/>
                </a:lnTo>
                <a:close/>
              </a:path>
              <a:path w="6141720" h="1749425">
                <a:moveTo>
                  <a:pt x="15709" y="872413"/>
                </a:moveTo>
                <a:lnTo>
                  <a:pt x="14935" y="870559"/>
                </a:lnTo>
                <a:lnTo>
                  <a:pt x="11874" y="867498"/>
                </a:lnTo>
                <a:lnTo>
                  <a:pt x="10020" y="866736"/>
                </a:lnTo>
                <a:lnTo>
                  <a:pt x="5676" y="866736"/>
                </a:lnTo>
                <a:lnTo>
                  <a:pt x="3835" y="867498"/>
                </a:lnTo>
                <a:lnTo>
                  <a:pt x="762" y="870559"/>
                </a:lnTo>
                <a:lnTo>
                  <a:pt x="0" y="872413"/>
                </a:lnTo>
                <a:lnTo>
                  <a:pt x="0" y="876757"/>
                </a:lnTo>
                <a:lnTo>
                  <a:pt x="762" y="878598"/>
                </a:lnTo>
                <a:lnTo>
                  <a:pt x="3835" y="881672"/>
                </a:lnTo>
                <a:lnTo>
                  <a:pt x="5676" y="882434"/>
                </a:lnTo>
                <a:lnTo>
                  <a:pt x="10020" y="882434"/>
                </a:lnTo>
                <a:lnTo>
                  <a:pt x="11874" y="881672"/>
                </a:lnTo>
                <a:lnTo>
                  <a:pt x="14935" y="878598"/>
                </a:lnTo>
                <a:lnTo>
                  <a:pt x="15709" y="876757"/>
                </a:lnTo>
                <a:lnTo>
                  <a:pt x="15709" y="872413"/>
                </a:lnTo>
                <a:close/>
              </a:path>
              <a:path w="6141720" h="1749425">
                <a:moveTo>
                  <a:pt x="15709" y="5689"/>
                </a:moveTo>
                <a:lnTo>
                  <a:pt x="14935" y="3835"/>
                </a:lnTo>
                <a:lnTo>
                  <a:pt x="11874" y="762"/>
                </a:lnTo>
                <a:lnTo>
                  <a:pt x="10020" y="0"/>
                </a:lnTo>
                <a:lnTo>
                  <a:pt x="5676" y="0"/>
                </a:lnTo>
                <a:lnTo>
                  <a:pt x="3835" y="762"/>
                </a:lnTo>
                <a:lnTo>
                  <a:pt x="762" y="3835"/>
                </a:lnTo>
                <a:lnTo>
                  <a:pt x="0" y="5689"/>
                </a:lnTo>
                <a:lnTo>
                  <a:pt x="0" y="10020"/>
                </a:lnTo>
                <a:lnTo>
                  <a:pt x="762" y="11874"/>
                </a:lnTo>
                <a:lnTo>
                  <a:pt x="3835" y="14935"/>
                </a:lnTo>
                <a:lnTo>
                  <a:pt x="5676" y="15709"/>
                </a:lnTo>
                <a:lnTo>
                  <a:pt x="10020" y="15709"/>
                </a:lnTo>
                <a:lnTo>
                  <a:pt x="11874" y="14935"/>
                </a:lnTo>
                <a:lnTo>
                  <a:pt x="14935" y="11874"/>
                </a:lnTo>
                <a:lnTo>
                  <a:pt x="15709" y="10020"/>
                </a:lnTo>
                <a:lnTo>
                  <a:pt x="15709" y="5689"/>
                </a:lnTo>
                <a:close/>
              </a:path>
              <a:path w="6141720" h="1749425">
                <a:moveTo>
                  <a:pt x="94234" y="1739150"/>
                </a:moveTo>
                <a:lnTo>
                  <a:pt x="93472" y="1737296"/>
                </a:lnTo>
                <a:lnTo>
                  <a:pt x="90398" y="1734235"/>
                </a:lnTo>
                <a:lnTo>
                  <a:pt x="88557" y="1733461"/>
                </a:lnTo>
                <a:lnTo>
                  <a:pt x="84213" y="1733461"/>
                </a:lnTo>
                <a:lnTo>
                  <a:pt x="82359" y="1734235"/>
                </a:lnTo>
                <a:lnTo>
                  <a:pt x="79298" y="1737296"/>
                </a:lnTo>
                <a:lnTo>
                  <a:pt x="78524" y="1739150"/>
                </a:lnTo>
                <a:lnTo>
                  <a:pt x="78524" y="1743481"/>
                </a:lnTo>
                <a:lnTo>
                  <a:pt x="79298" y="1745335"/>
                </a:lnTo>
                <a:lnTo>
                  <a:pt x="82359" y="1748409"/>
                </a:lnTo>
                <a:lnTo>
                  <a:pt x="84213" y="1749171"/>
                </a:lnTo>
                <a:lnTo>
                  <a:pt x="88557" y="1749171"/>
                </a:lnTo>
                <a:lnTo>
                  <a:pt x="90398" y="1748409"/>
                </a:lnTo>
                <a:lnTo>
                  <a:pt x="93472" y="1745335"/>
                </a:lnTo>
                <a:lnTo>
                  <a:pt x="94234" y="1743481"/>
                </a:lnTo>
                <a:lnTo>
                  <a:pt x="94234" y="1739150"/>
                </a:lnTo>
                <a:close/>
              </a:path>
              <a:path w="6141720" h="1749425">
                <a:moveTo>
                  <a:pt x="94234" y="872413"/>
                </a:moveTo>
                <a:lnTo>
                  <a:pt x="93472" y="870559"/>
                </a:lnTo>
                <a:lnTo>
                  <a:pt x="90398" y="867498"/>
                </a:lnTo>
                <a:lnTo>
                  <a:pt x="88557" y="866736"/>
                </a:lnTo>
                <a:lnTo>
                  <a:pt x="84213" y="866736"/>
                </a:lnTo>
                <a:lnTo>
                  <a:pt x="82359" y="867498"/>
                </a:lnTo>
                <a:lnTo>
                  <a:pt x="79298" y="870559"/>
                </a:lnTo>
                <a:lnTo>
                  <a:pt x="78524" y="872413"/>
                </a:lnTo>
                <a:lnTo>
                  <a:pt x="78524" y="876757"/>
                </a:lnTo>
                <a:lnTo>
                  <a:pt x="79298" y="878598"/>
                </a:lnTo>
                <a:lnTo>
                  <a:pt x="82359" y="881672"/>
                </a:lnTo>
                <a:lnTo>
                  <a:pt x="84213" y="882434"/>
                </a:lnTo>
                <a:lnTo>
                  <a:pt x="88557" y="882434"/>
                </a:lnTo>
                <a:lnTo>
                  <a:pt x="90398" y="881672"/>
                </a:lnTo>
                <a:lnTo>
                  <a:pt x="93472" y="878598"/>
                </a:lnTo>
                <a:lnTo>
                  <a:pt x="94234" y="876757"/>
                </a:lnTo>
                <a:lnTo>
                  <a:pt x="94234" y="872413"/>
                </a:lnTo>
                <a:close/>
              </a:path>
              <a:path w="6141720" h="1749425">
                <a:moveTo>
                  <a:pt x="94234" y="5689"/>
                </a:moveTo>
                <a:lnTo>
                  <a:pt x="93472" y="3835"/>
                </a:lnTo>
                <a:lnTo>
                  <a:pt x="90398" y="762"/>
                </a:lnTo>
                <a:lnTo>
                  <a:pt x="88557" y="0"/>
                </a:lnTo>
                <a:lnTo>
                  <a:pt x="84213" y="0"/>
                </a:lnTo>
                <a:lnTo>
                  <a:pt x="82359" y="762"/>
                </a:lnTo>
                <a:lnTo>
                  <a:pt x="79298" y="3835"/>
                </a:lnTo>
                <a:lnTo>
                  <a:pt x="78524" y="5689"/>
                </a:lnTo>
                <a:lnTo>
                  <a:pt x="78524" y="10020"/>
                </a:lnTo>
                <a:lnTo>
                  <a:pt x="79298" y="11874"/>
                </a:lnTo>
                <a:lnTo>
                  <a:pt x="82359" y="14935"/>
                </a:lnTo>
                <a:lnTo>
                  <a:pt x="84213" y="15709"/>
                </a:lnTo>
                <a:lnTo>
                  <a:pt x="88557" y="15709"/>
                </a:lnTo>
                <a:lnTo>
                  <a:pt x="90398" y="14935"/>
                </a:lnTo>
                <a:lnTo>
                  <a:pt x="93472" y="11874"/>
                </a:lnTo>
                <a:lnTo>
                  <a:pt x="94234" y="10020"/>
                </a:lnTo>
                <a:lnTo>
                  <a:pt x="94234" y="5689"/>
                </a:lnTo>
                <a:close/>
              </a:path>
              <a:path w="6141720" h="1749425">
                <a:moveTo>
                  <a:pt x="172770" y="1739150"/>
                </a:moveTo>
                <a:lnTo>
                  <a:pt x="171996" y="1737296"/>
                </a:lnTo>
                <a:lnTo>
                  <a:pt x="168935" y="1734235"/>
                </a:lnTo>
                <a:lnTo>
                  <a:pt x="167081" y="1733461"/>
                </a:lnTo>
                <a:lnTo>
                  <a:pt x="162750" y="1733461"/>
                </a:lnTo>
                <a:lnTo>
                  <a:pt x="160896" y="1734235"/>
                </a:lnTo>
                <a:lnTo>
                  <a:pt x="157822" y="1737296"/>
                </a:lnTo>
                <a:lnTo>
                  <a:pt x="157060" y="1739150"/>
                </a:lnTo>
                <a:lnTo>
                  <a:pt x="157060" y="1743481"/>
                </a:lnTo>
                <a:lnTo>
                  <a:pt x="157822" y="1745335"/>
                </a:lnTo>
                <a:lnTo>
                  <a:pt x="160896" y="1748409"/>
                </a:lnTo>
                <a:lnTo>
                  <a:pt x="162750" y="1749171"/>
                </a:lnTo>
                <a:lnTo>
                  <a:pt x="167081" y="1749171"/>
                </a:lnTo>
                <a:lnTo>
                  <a:pt x="168935" y="1748409"/>
                </a:lnTo>
                <a:lnTo>
                  <a:pt x="171996" y="1745335"/>
                </a:lnTo>
                <a:lnTo>
                  <a:pt x="172770" y="1743481"/>
                </a:lnTo>
                <a:lnTo>
                  <a:pt x="172770" y="1739150"/>
                </a:lnTo>
                <a:close/>
              </a:path>
              <a:path w="6141720" h="1749425">
                <a:moveTo>
                  <a:pt x="172770" y="872413"/>
                </a:moveTo>
                <a:lnTo>
                  <a:pt x="171996" y="870559"/>
                </a:lnTo>
                <a:lnTo>
                  <a:pt x="168935" y="867498"/>
                </a:lnTo>
                <a:lnTo>
                  <a:pt x="167081" y="866736"/>
                </a:lnTo>
                <a:lnTo>
                  <a:pt x="162750" y="866736"/>
                </a:lnTo>
                <a:lnTo>
                  <a:pt x="160896" y="867498"/>
                </a:lnTo>
                <a:lnTo>
                  <a:pt x="157822" y="870559"/>
                </a:lnTo>
                <a:lnTo>
                  <a:pt x="157060" y="872413"/>
                </a:lnTo>
                <a:lnTo>
                  <a:pt x="157060" y="876757"/>
                </a:lnTo>
                <a:lnTo>
                  <a:pt x="157822" y="878598"/>
                </a:lnTo>
                <a:lnTo>
                  <a:pt x="160896" y="881672"/>
                </a:lnTo>
                <a:lnTo>
                  <a:pt x="162750" y="882434"/>
                </a:lnTo>
                <a:lnTo>
                  <a:pt x="167081" y="882434"/>
                </a:lnTo>
                <a:lnTo>
                  <a:pt x="168935" y="881672"/>
                </a:lnTo>
                <a:lnTo>
                  <a:pt x="171996" y="878598"/>
                </a:lnTo>
                <a:lnTo>
                  <a:pt x="172770" y="876757"/>
                </a:lnTo>
                <a:lnTo>
                  <a:pt x="172770" y="872413"/>
                </a:lnTo>
                <a:close/>
              </a:path>
              <a:path w="6141720" h="1749425">
                <a:moveTo>
                  <a:pt x="172770" y="5689"/>
                </a:moveTo>
                <a:lnTo>
                  <a:pt x="171996" y="3835"/>
                </a:lnTo>
                <a:lnTo>
                  <a:pt x="168935" y="762"/>
                </a:lnTo>
                <a:lnTo>
                  <a:pt x="167081" y="0"/>
                </a:lnTo>
                <a:lnTo>
                  <a:pt x="162750" y="0"/>
                </a:lnTo>
                <a:lnTo>
                  <a:pt x="160896" y="762"/>
                </a:lnTo>
                <a:lnTo>
                  <a:pt x="157822" y="3835"/>
                </a:lnTo>
                <a:lnTo>
                  <a:pt x="157060" y="5689"/>
                </a:lnTo>
                <a:lnTo>
                  <a:pt x="157060" y="10020"/>
                </a:lnTo>
                <a:lnTo>
                  <a:pt x="157822" y="11874"/>
                </a:lnTo>
                <a:lnTo>
                  <a:pt x="160896" y="14935"/>
                </a:lnTo>
                <a:lnTo>
                  <a:pt x="162750" y="15709"/>
                </a:lnTo>
                <a:lnTo>
                  <a:pt x="167081" y="15709"/>
                </a:lnTo>
                <a:lnTo>
                  <a:pt x="168935" y="14935"/>
                </a:lnTo>
                <a:lnTo>
                  <a:pt x="171996" y="11874"/>
                </a:lnTo>
                <a:lnTo>
                  <a:pt x="172770" y="10020"/>
                </a:lnTo>
                <a:lnTo>
                  <a:pt x="172770" y="5689"/>
                </a:lnTo>
                <a:close/>
              </a:path>
              <a:path w="6141720" h="1749425">
                <a:moveTo>
                  <a:pt x="251294" y="1739150"/>
                </a:moveTo>
                <a:lnTo>
                  <a:pt x="250532" y="1737296"/>
                </a:lnTo>
                <a:lnTo>
                  <a:pt x="247459" y="1734235"/>
                </a:lnTo>
                <a:lnTo>
                  <a:pt x="245618" y="1733461"/>
                </a:lnTo>
                <a:lnTo>
                  <a:pt x="241274" y="1733461"/>
                </a:lnTo>
                <a:lnTo>
                  <a:pt x="239420" y="1734235"/>
                </a:lnTo>
                <a:lnTo>
                  <a:pt x="236359" y="1737296"/>
                </a:lnTo>
                <a:lnTo>
                  <a:pt x="235597" y="1739150"/>
                </a:lnTo>
                <a:lnTo>
                  <a:pt x="235597" y="1743481"/>
                </a:lnTo>
                <a:lnTo>
                  <a:pt x="236359" y="1745335"/>
                </a:lnTo>
                <a:lnTo>
                  <a:pt x="239420" y="1748409"/>
                </a:lnTo>
                <a:lnTo>
                  <a:pt x="241274" y="1749171"/>
                </a:lnTo>
                <a:lnTo>
                  <a:pt x="245618" y="1749171"/>
                </a:lnTo>
                <a:lnTo>
                  <a:pt x="247459" y="1748409"/>
                </a:lnTo>
                <a:lnTo>
                  <a:pt x="250532" y="1745335"/>
                </a:lnTo>
                <a:lnTo>
                  <a:pt x="251294" y="1743481"/>
                </a:lnTo>
                <a:lnTo>
                  <a:pt x="251294" y="1739150"/>
                </a:lnTo>
                <a:close/>
              </a:path>
              <a:path w="6141720" h="1749425">
                <a:moveTo>
                  <a:pt x="251294" y="872413"/>
                </a:moveTo>
                <a:lnTo>
                  <a:pt x="250532" y="870559"/>
                </a:lnTo>
                <a:lnTo>
                  <a:pt x="247459" y="867498"/>
                </a:lnTo>
                <a:lnTo>
                  <a:pt x="245618" y="866736"/>
                </a:lnTo>
                <a:lnTo>
                  <a:pt x="241274" y="866736"/>
                </a:lnTo>
                <a:lnTo>
                  <a:pt x="239420" y="867498"/>
                </a:lnTo>
                <a:lnTo>
                  <a:pt x="236359" y="870559"/>
                </a:lnTo>
                <a:lnTo>
                  <a:pt x="235597" y="872413"/>
                </a:lnTo>
                <a:lnTo>
                  <a:pt x="235597" y="876757"/>
                </a:lnTo>
                <a:lnTo>
                  <a:pt x="236359" y="878598"/>
                </a:lnTo>
                <a:lnTo>
                  <a:pt x="239420" y="881672"/>
                </a:lnTo>
                <a:lnTo>
                  <a:pt x="241274" y="882434"/>
                </a:lnTo>
                <a:lnTo>
                  <a:pt x="245618" y="882434"/>
                </a:lnTo>
                <a:lnTo>
                  <a:pt x="247459" y="881672"/>
                </a:lnTo>
                <a:lnTo>
                  <a:pt x="250532" y="878598"/>
                </a:lnTo>
                <a:lnTo>
                  <a:pt x="251294" y="876757"/>
                </a:lnTo>
                <a:lnTo>
                  <a:pt x="251294" y="872413"/>
                </a:lnTo>
                <a:close/>
              </a:path>
              <a:path w="6141720" h="1749425">
                <a:moveTo>
                  <a:pt x="251294" y="5689"/>
                </a:moveTo>
                <a:lnTo>
                  <a:pt x="250532" y="3835"/>
                </a:lnTo>
                <a:lnTo>
                  <a:pt x="247459" y="762"/>
                </a:lnTo>
                <a:lnTo>
                  <a:pt x="245618" y="0"/>
                </a:lnTo>
                <a:lnTo>
                  <a:pt x="241274" y="0"/>
                </a:lnTo>
                <a:lnTo>
                  <a:pt x="239420" y="762"/>
                </a:lnTo>
                <a:lnTo>
                  <a:pt x="236359" y="3835"/>
                </a:lnTo>
                <a:lnTo>
                  <a:pt x="235597" y="5689"/>
                </a:lnTo>
                <a:lnTo>
                  <a:pt x="235597" y="10020"/>
                </a:lnTo>
                <a:lnTo>
                  <a:pt x="236359" y="11874"/>
                </a:lnTo>
                <a:lnTo>
                  <a:pt x="239420" y="14935"/>
                </a:lnTo>
                <a:lnTo>
                  <a:pt x="241274" y="15709"/>
                </a:lnTo>
                <a:lnTo>
                  <a:pt x="245618" y="15709"/>
                </a:lnTo>
                <a:lnTo>
                  <a:pt x="247459" y="14935"/>
                </a:lnTo>
                <a:lnTo>
                  <a:pt x="250532" y="11874"/>
                </a:lnTo>
                <a:lnTo>
                  <a:pt x="251294" y="10020"/>
                </a:lnTo>
                <a:lnTo>
                  <a:pt x="251294" y="5689"/>
                </a:lnTo>
                <a:close/>
              </a:path>
              <a:path w="6141720" h="1749425">
                <a:moveTo>
                  <a:pt x="329831" y="1739150"/>
                </a:moveTo>
                <a:lnTo>
                  <a:pt x="329069" y="1737296"/>
                </a:lnTo>
                <a:lnTo>
                  <a:pt x="325996" y="1734235"/>
                </a:lnTo>
                <a:lnTo>
                  <a:pt x="324142" y="1733461"/>
                </a:lnTo>
                <a:lnTo>
                  <a:pt x="319811" y="1733461"/>
                </a:lnTo>
                <a:lnTo>
                  <a:pt x="317957" y="1734235"/>
                </a:lnTo>
                <a:lnTo>
                  <a:pt x="314896" y="1737296"/>
                </a:lnTo>
                <a:lnTo>
                  <a:pt x="314121" y="1739150"/>
                </a:lnTo>
                <a:lnTo>
                  <a:pt x="314121" y="1743481"/>
                </a:lnTo>
                <a:lnTo>
                  <a:pt x="314896" y="1745335"/>
                </a:lnTo>
                <a:lnTo>
                  <a:pt x="317957" y="1748409"/>
                </a:lnTo>
                <a:lnTo>
                  <a:pt x="319811" y="1749171"/>
                </a:lnTo>
                <a:lnTo>
                  <a:pt x="324142" y="1749171"/>
                </a:lnTo>
                <a:lnTo>
                  <a:pt x="325996" y="1748409"/>
                </a:lnTo>
                <a:lnTo>
                  <a:pt x="329069" y="1745335"/>
                </a:lnTo>
                <a:lnTo>
                  <a:pt x="329831" y="1743481"/>
                </a:lnTo>
                <a:lnTo>
                  <a:pt x="329831" y="1739150"/>
                </a:lnTo>
                <a:close/>
              </a:path>
              <a:path w="6141720" h="1749425">
                <a:moveTo>
                  <a:pt x="329831" y="872413"/>
                </a:moveTo>
                <a:lnTo>
                  <a:pt x="329069" y="870559"/>
                </a:lnTo>
                <a:lnTo>
                  <a:pt x="325996" y="867498"/>
                </a:lnTo>
                <a:lnTo>
                  <a:pt x="324142" y="866736"/>
                </a:lnTo>
                <a:lnTo>
                  <a:pt x="319811" y="866736"/>
                </a:lnTo>
                <a:lnTo>
                  <a:pt x="317957" y="867498"/>
                </a:lnTo>
                <a:lnTo>
                  <a:pt x="314896" y="870559"/>
                </a:lnTo>
                <a:lnTo>
                  <a:pt x="314121" y="872413"/>
                </a:lnTo>
                <a:lnTo>
                  <a:pt x="314121" y="876757"/>
                </a:lnTo>
                <a:lnTo>
                  <a:pt x="314896" y="878598"/>
                </a:lnTo>
                <a:lnTo>
                  <a:pt x="317957" y="881672"/>
                </a:lnTo>
                <a:lnTo>
                  <a:pt x="319811" y="882434"/>
                </a:lnTo>
                <a:lnTo>
                  <a:pt x="324142" y="882434"/>
                </a:lnTo>
                <a:lnTo>
                  <a:pt x="325996" y="881672"/>
                </a:lnTo>
                <a:lnTo>
                  <a:pt x="329069" y="878598"/>
                </a:lnTo>
                <a:lnTo>
                  <a:pt x="329831" y="876757"/>
                </a:lnTo>
                <a:lnTo>
                  <a:pt x="329831" y="872413"/>
                </a:lnTo>
                <a:close/>
              </a:path>
              <a:path w="6141720" h="1749425">
                <a:moveTo>
                  <a:pt x="329831" y="5689"/>
                </a:moveTo>
                <a:lnTo>
                  <a:pt x="329069" y="3835"/>
                </a:lnTo>
                <a:lnTo>
                  <a:pt x="325996" y="762"/>
                </a:lnTo>
                <a:lnTo>
                  <a:pt x="324142" y="0"/>
                </a:lnTo>
                <a:lnTo>
                  <a:pt x="319811" y="0"/>
                </a:lnTo>
                <a:lnTo>
                  <a:pt x="317957" y="762"/>
                </a:lnTo>
                <a:lnTo>
                  <a:pt x="314896" y="3835"/>
                </a:lnTo>
                <a:lnTo>
                  <a:pt x="314121" y="5689"/>
                </a:lnTo>
                <a:lnTo>
                  <a:pt x="314121" y="10020"/>
                </a:lnTo>
                <a:lnTo>
                  <a:pt x="314896" y="11874"/>
                </a:lnTo>
                <a:lnTo>
                  <a:pt x="317957" y="14935"/>
                </a:lnTo>
                <a:lnTo>
                  <a:pt x="319811" y="15709"/>
                </a:lnTo>
                <a:lnTo>
                  <a:pt x="324142" y="15709"/>
                </a:lnTo>
                <a:lnTo>
                  <a:pt x="325996" y="14935"/>
                </a:lnTo>
                <a:lnTo>
                  <a:pt x="329069" y="11874"/>
                </a:lnTo>
                <a:lnTo>
                  <a:pt x="329831" y="10020"/>
                </a:lnTo>
                <a:lnTo>
                  <a:pt x="329831" y="5689"/>
                </a:lnTo>
                <a:close/>
              </a:path>
              <a:path w="6141720" h="1749425">
                <a:moveTo>
                  <a:pt x="408355" y="1739150"/>
                </a:moveTo>
                <a:lnTo>
                  <a:pt x="407593" y="1737296"/>
                </a:lnTo>
                <a:lnTo>
                  <a:pt x="404533" y="1734235"/>
                </a:lnTo>
                <a:lnTo>
                  <a:pt x="402678" y="1733461"/>
                </a:lnTo>
                <a:lnTo>
                  <a:pt x="398335" y="1733461"/>
                </a:lnTo>
                <a:lnTo>
                  <a:pt x="396494" y="1734235"/>
                </a:lnTo>
                <a:lnTo>
                  <a:pt x="393420" y="1737296"/>
                </a:lnTo>
                <a:lnTo>
                  <a:pt x="392658" y="1739150"/>
                </a:lnTo>
                <a:lnTo>
                  <a:pt x="392658" y="1743481"/>
                </a:lnTo>
                <a:lnTo>
                  <a:pt x="393420" y="1745335"/>
                </a:lnTo>
                <a:lnTo>
                  <a:pt x="396494" y="1748409"/>
                </a:lnTo>
                <a:lnTo>
                  <a:pt x="398335" y="1749171"/>
                </a:lnTo>
                <a:lnTo>
                  <a:pt x="402678" y="1749171"/>
                </a:lnTo>
                <a:lnTo>
                  <a:pt x="404533" y="1748409"/>
                </a:lnTo>
                <a:lnTo>
                  <a:pt x="407593" y="1745335"/>
                </a:lnTo>
                <a:lnTo>
                  <a:pt x="408355" y="1743481"/>
                </a:lnTo>
                <a:lnTo>
                  <a:pt x="408355" y="1739150"/>
                </a:lnTo>
                <a:close/>
              </a:path>
              <a:path w="6141720" h="1749425">
                <a:moveTo>
                  <a:pt x="408355" y="872413"/>
                </a:moveTo>
                <a:lnTo>
                  <a:pt x="407593" y="870559"/>
                </a:lnTo>
                <a:lnTo>
                  <a:pt x="404533" y="867498"/>
                </a:lnTo>
                <a:lnTo>
                  <a:pt x="402678" y="866736"/>
                </a:lnTo>
                <a:lnTo>
                  <a:pt x="398335" y="866736"/>
                </a:lnTo>
                <a:lnTo>
                  <a:pt x="396494" y="867498"/>
                </a:lnTo>
                <a:lnTo>
                  <a:pt x="393420" y="870559"/>
                </a:lnTo>
                <a:lnTo>
                  <a:pt x="392658" y="872413"/>
                </a:lnTo>
                <a:lnTo>
                  <a:pt x="392658" y="876757"/>
                </a:lnTo>
                <a:lnTo>
                  <a:pt x="393420" y="878598"/>
                </a:lnTo>
                <a:lnTo>
                  <a:pt x="396494" y="881672"/>
                </a:lnTo>
                <a:lnTo>
                  <a:pt x="398335" y="882434"/>
                </a:lnTo>
                <a:lnTo>
                  <a:pt x="402678" y="882434"/>
                </a:lnTo>
                <a:lnTo>
                  <a:pt x="404533" y="881672"/>
                </a:lnTo>
                <a:lnTo>
                  <a:pt x="407593" y="878598"/>
                </a:lnTo>
                <a:lnTo>
                  <a:pt x="408355" y="876757"/>
                </a:lnTo>
                <a:lnTo>
                  <a:pt x="408355" y="872413"/>
                </a:lnTo>
                <a:close/>
              </a:path>
              <a:path w="6141720" h="1749425">
                <a:moveTo>
                  <a:pt x="408355" y="5689"/>
                </a:moveTo>
                <a:lnTo>
                  <a:pt x="407593" y="3835"/>
                </a:lnTo>
                <a:lnTo>
                  <a:pt x="404533" y="762"/>
                </a:lnTo>
                <a:lnTo>
                  <a:pt x="402678" y="0"/>
                </a:lnTo>
                <a:lnTo>
                  <a:pt x="398335" y="0"/>
                </a:lnTo>
                <a:lnTo>
                  <a:pt x="396494" y="762"/>
                </a:lnTo>
                <a:lnTo>
                  <a:pt x="393420" y="3835"/>
                </a:lnTo>
                <a:lnTo>
                  <a:pt x="392658" y="5689"/>
                </a:lnTo>
                <a:lnTo>
                  <a:pt x="392658" y="10020"/>
                </a:lnTo>
                <a:lnTo>
                  <a:pt x="393420" y="11874"/>
                </a:lnTo>
                <a:lnTo>
                  <a:pt x="396494" y="14935"/>
                </a:lnTo>
                <a:lnTo>
                  <a:pt x="398335" y="15709"/>
                </a:lnTo>
                <a:lnTo>
                  <a:pt x="402678" y="15709"/>
                </a:lnTo>
                <a:lnTo>
                  <a:pt x="404533" y="14935"/>
                </a:lnTo>
                <a:lnTo>
                  <a:pt x="407593" y="11874"/>
                </a:lnTo>
                <a:lnTo>
                  <a:pt x="408355" y="10020"/>
                </a:lnTo>
                <a:lnTo>
                  <a:pt x="408355" y="5689"/>
                </a:lnTo>
                <a:close/>
              </a:path>
              <a:path w="6141720" h="1749425">
                <a:moveTo>
                  <a:pt x="486892" y="1739150"/>
                </a:moveTo>
                <a:lnTo>
                  <a:pt x="486130" y="1737296"/>
                </a:lnTo>
                <a:lnTo>
                  <a:pt x="483057" y="1734235"/>
                </a:lnTo>
                <a:lnTo>
                  <a:pt x="481203" y="1733461"/>
                </a:lnTo>
                <a:lnTo>
                  <a:pt x="476872" y="1733461"/>
                </a:lnTo>
                <a:lnTo>
                  <a:pt x="475018" y="1734235"/>
                </a:lnTo>
                <a:lnTo>
                  <a:pt x="471957" y="1737296"/>
                </a:lnTo>
                <a:lnTo>
                  <a:pt x="471182" y="1739150"/>
                </a:lnTo>
                <a:lnTo>
                  <a:pt x="471182" y="1743481"/>
                </a:lnTo>
                <a:lnTo>
                  <a:pt x="471957" y="1745335"/>
                </a:lnTo>
                <a:lnTo>
                  <a:pt x="475018" y="1748409"/>
                </a:lnTo>
                <a:lnTo>
                  <a:pt x="476872" y="1749171"/>
                </a:lnTo>
                <a:lnTo>
                  <a:pt x="481203" y="1749171"/>
                </a:lnTo>
                <a:lnTo>
                  <a:pt x="483057" y="1748409"/>
                </a:lnTo>
                <a:lnTo>
                  <a:pt x="486130" y="1745335"/>
                </a:lnTo>
                <a:lnTo>
                  <a:pt x="486892" y="1743481"/>
                </a:lnTo>
                <a:lnTo>
                  <a:pt x="486892" y="1739150"/>
                </a:lnTo>
                <a:close/>
              </a:path>
              <a:path w="6141720" h="1749425">
                <a:moveTo>
                  <a:pt x="486892" y="872413"/>
                </a:moveTo>
                <a:lnTo>
                  <a:pt x="486130" y="870559"/>
                </a:lnTo>
                <a:lnTo>
                  <a:pt x="483057" y="867498"/>
                </a:lnTo>
                <a:lnTo>
                  <a:pt x="481203" y="866736"/>
                </a:lnTo>
                <a:lnTo>
                  <a:pt x="476872" y="866736"/>
                </a:lnTo>
                <a:lnTo>
                  <a:pt x="475018" y="867498"/>
                </a:lnTo>
                <a:lnTo>
                  <a:pt x="471957" y="870559"/>
                </a:lnTo>
                <a:lnTo>
                  <a:pt x="471182" y="872413"/>
                </a:lnTo>
                <a:lnTo>
                  <a:pt x="471182" y="876757"/>
                </a:lnTo>
                <a:lnTo>
                  <a:pt x="471957" y="878598"/>
                </a:lnTo>
                <a:lnTo>
                  <a:pt x="475018" y="881672"/>
                </a:lnTo>
                <a:lnTo>
                  <a:pt x="476872" y="882434"/>
                </a:lnTo>
                <a:lnTo>
                  <a:pt x="481203" y="882434"/>
                </a:lnTo>
                <a:lnTo>
                  <a:pt x="483057" y="881672"/>
                </a:lnTo>
                <a:lnTo>
                  <a:pt x="486130" y="878598"/>
                </a:lnTo>
                <a:lnTo>
                  <a:pt x="486892" y="876757"/>
                </a:lnTo>
                <a:lnTo>
                  <a:pt x="486892" y="872413"/>
                </a:lnTo>
                <a:close/>
              </a:path>
              <a:path w="6141720" h="1749425">
                <a:moveTo>
                  <a:pt x="486892" y="5689"/>
                </a:moveTo>
                <a:lnTo>
                  <a:pt x="486130" y="3835"/>
                </a:lnTo>
                <a:lnTo>
                  <a:pt x="483057" y="762"/>
                </a:lnTo>
                <a:lnTo>
                  <a:pt x="481203" y="0"/>
                </a:lnTo>
                <a:lnTo>
                  <a:pt x="476872" y="0"/>
                </a:lnTo>
                <a:lnTo>
                  <a:pt x="475018" y="762"/>
                </a:lnTo>
                <a:lnTo>
                  <a:pt x="471957" y="3835"/>
                </a:lnTo>
                <a:lnTo>
                  <a:pt x="471182" y="5689"/>
                </a:lnTo>
                <a:lnTo>
                  <a:pt x="471182" y="10020"/>
                </a:lnTo>
                <a:lnTo>
                  <a:pt x="471957" y="11874"/>
                </a:lnTo>
                <a:lnTo>
                  <a:pt x="475018" y="14935"/>
                </a:lnTo>
                <a:lnTo>
                  <a:pt x="476872" y="15709"/>
                </a:lnTo>
                <a:lnTo>
                  <a:pt x="481203" y="15709"/>
                </a:lnTo>
                <a:lnTo>
                  <a:pt x="483057" y="14935"/>
                </a:lnTo>
                <a:lnTo>
                  <a:pt x="486130" y="11874"/>
                </a:lnTo>
                <a:lnTo>
                  <a:pt x="486892" y="10020"/>
                </a:lnTo>
                <a:lnTo>
                  <a:pt x="486892" y="5689"/>
                </a:lnTo>
                <a:close/>
              </a:path>
              <a:path w="6141720" h="1749425">
                <a:moveTo>
                  <a:pt x="565429" y="1739150"/>
                </a:moveTo>
                <a:lnTo>
                  <a:pt x="564654" y="1737296"/>
                </a:lnTo>
                <a:lnTo>
                  <a:pt x="561594" y="1734235"/>
                </a:lnTo>
                <a:lnTo>
                  <a:pt x="559739" y="1733461"/>
                </a:lnTo>
                <a:lnTo>
                  <a:pt x="555409" y="1733461"/>
                </a:lnTo>
                <a:lnTo>
                  <a:pt x="553554" y="1734235"/>
                </a:lnTo>
                <a:lnTo>
                  <a:pt x="550481" y="1737296"/>
                </a:lnTo>
                <a:lnTo>
                  <a:pt x="549719" y="1739150"/>
                </a:lnTo>
                <a:lnTo>
                  <a:pt x="549719" y="1743481"/>
                </a:lnTo>
                <a:lnTo>
                  <a:pt x="550481" y="1745335"/>
                </a:lnTo>
                <a:lnTo>
                  <a:pt x="553554" y="1748409"/>
                </a:lnTo>
                <a:lnTo>
                  <a:pt x="555409" y="1749171"/>
                </a:lnTo>
                <a:lnTo>
                  <a:pt x="559739" y="1749171"/>
                </a:lnTo>
                <a:lnTo>
                  <a:pt x="561594" y="1748409"/>
                </a:lnTo>
                <a:lnTo>
                  <a:pt x="564654" y="1745335"/>
                </a:lnTo>
                <a:lnTo>
                  <a:pt x="565429" y="1743481"/>
                </a:lnTo>
                <a:lnTo>
                  <a:pt x="565429" y="1739150"/>
                </a:lnTo>
                <a:close/>
              </a:path>
              <a:path w="6141720" h="1749425">
                <a:moveTo>
                  <a:pt x="565429" y="872413"/>
                </a:moveTo>
                <a:lnTo>
                  <a:pt x="564654" y="870559"/>
                </a:lnTo>
                <a:lnTo>
                  <a:pt x="561594" y="867498"/>
                </a:lnTo>
                <a:lnTo>
                  <a:pt x="559739" y="866736"/>
                </a:lnTo>
                <a:lnTo>
                  <a:pt x="555409" y="866736"/>
                </a:lnTo>
                <a:lnTo>
                  <a:pt x="553554" y="867498"/>
                </a:lnTo>
                <a:lnTo>
                  <a:pt x="550481" y="870559"/>
                </a:lnTo>
                <a:lnTo>
                  <a:pt x="549719" y="872413"/>
                </a:lnTo>
                <a:lnTo>
                  <a:pt x="549719" y="876757"/>
                </a:lnTo>
                <a:lnTo>
                  <a:pt x="550481" y="878598"/>
                </a:lnTo>
                <a:lnTo>
                  <a:pt x="553554" y="881672"/>
                </a:lnTo>
                <a:lnTo>
                  <a:pt x="555409" y="882434"/>
                </a:lnTo>
                <a:lnTo>
                  <a:pt x="559739" y="882434"/>
                </a:lnTo>
                <a:lnTo>
                  <a:pt x="561594" y="881672"/>
                </a:lnTo>
                <a:lnTo>
                  <a:pt x="564654" y="878598"/>
                </a:lnTo>
                <a:lnTo>
                  <a:pt x="565429" y="876757"/>
                </a:lnTo>
                <a:lnTo>
                  <a:pt x="565429" y="872413"/>
                </a:lnTo>
                <a:close/>
              </a:path>
              <a:path w="6141720" h="1749425">
                <a:moveTo>
                  <a:pt x="565429" y="5689"/>
                </a:moveTo>
                <a:lnTo>
                  <a:pt x="564654" y="3835"/>
                </a:lnTo>
                <a:lnTo>
                  <a:pt x="561594" y="762"/>
                </a:lnTo>
                <a:lnTo>
                  <a:pt x="559739" y="0"/>
                </a:lnTo>
                <a:lnTo>
                  <a:pt x="555409" y="0"/>
                </a:lnTo>
                <a:lnTo>
                  <a:pt x="553554" y="762"/>
                </a:lnTo>
                <a:lnTo>
                  <a:pt x="550481" y="3835"/>
                </a:lnTo>
                <a:lnTo>
                  <a:pt x="549719" y="5689"/>
                </a:lnTo>
                <a:lnTo>
                  <a:pt x="549719" y="10020"/>
                </a:lnTo>
                <a:lnTo>
                  <a:pt x="550481" y="11874"/>
                </a:lnTo>
                <a:lnTo>
                  <a:pt x="553554" y="14935"/>
                </a:lnTo>
                <a:lnTo>
                  <a:pt x="555409" y="15709"/>
                </a:lnTo>
                <a:lnTo>
                  <a:pt x="559739" y="15709"/>
                </a:lnTo>
                <a:lnTo>
                  <a:pt x="561594" y="14935"/>
                </a:lnTo>
                <a:lnTo>
                  <a:pt x="564654" y="11874"/>
                </a:lnTo>
                <a:lnTo>
                  <a:pt x="565429" y="10020"/>
                </a:lnTo>
                <a:lnTo>
                  <a:pt x="565429" y="5689"/>
                </a:lnTo>
                <a:close/>
              </a:path>
              <a:path w="6141720" h="1749425">
                <a:moveTo>
                  <a:pt x="643953" y="1739150"/>
                </a:moveTo>
                <a:lnTo>
                  <a:pt x="643191" y="1737296"/>
                </a:lnTo>
                <a:lnTo>
                  <a:pt x="640118" y="1734235"/>
                </a:lnTo>
                <a:lnTo>
                  <a:pt x="638276" y="1733461"/>
                </a:lnTo>
                <a:lnTo>
                  <a:pt x="633933" y="1733461"/>
                </a:lnTo>
                <a:lnTo>
                  <a:pt x="632079" y="1734235"/>
                </a:lnTo>
                <a:lnTo>
                  <a:pt x="629018" y="1737296"/>
                </a:lnTo>
                <a:lnTo>
                  <a:pt x="628256" y="1739150"/>
                </a:lnTo>
                <a:lnTo>
                  <a:pt x="628256" y="1743481"/>
                </a:lnTo>
                <a:lnTo>
                  <a:pt x="629018" y="1745335"/>
                </a:lnTo>
                <a:lnTo>
                  <a:pt x="632079" y="1748409"/>
                </a:lnTo>
                <a:lnTo>
                  <a:pt x="633933" y="1749171"/>
                </a:lnTo>
                <a:lnTo>
                  <a:pt x="638276" y="1749171"/>
                </a:lnTo>
                <a:lnTo>
                  <a:pt x="640118" y="1748409"/>
                </a:lnTo>
                <a:lnTo>
                  <a:pt x="643191" y="1745335"/>
                </a:lnTo>
                <a:lnTo>
                  <a:pt x="643953" y="1743481"/>
                </a:lnTo>
                <a:lnTo>
                  <a:pt x="643953" y="1739150"/>
                </a:lnTo>
                <a:close/>
              </a:path>
              <a:path w="6141720" h="1749425">
                <a:moveTo>
                  <a:pt x="643953" y="872413"/>
                </a:moveTo>
                <a:lnTo>
                  <a:pt x="643191" y="870559"/>
                </a:lnTo>
                <a:lnTo>
                  <a:pt x="640118" y="867498"/>
                </a:lnTo>
                <a:lnTo>
                  <a:pt x="638276" y="866736"/>
                </a:lnTo>
                <a:lnTo>
                  <a:pt x="633933" y="866736"/>
                </a:lnTo>
                <a:lnTo>
                  <a:pt x="632079" y="867498"/>
                </a:lnTo>
                <a:lnTo>
                  <a:pt x="629018" y="870559"/>
                </a:lnTo>
                <a:lnTo>
                  <a:pt x="628256" y="872413"/>
                </a:lnTo>
                <a:lnTo>
                  <a:pt x="628256" y="876757"/>
                </a:lnTo>
                <a:lnTo>
                  <a:pt x="629018" y="878598"/>
                </a:lnTo>
                <a:lnTo>
                  <a:pt x="632079" y="881672"/>
                </a:lnTo>
                <a:lnTo>
                  <a:pt x="633933" y="882434"/>
                </a:lnTo>
                <a:lnTo>
                  <a:pt x="638276" y="882434"/>
                </a:lnTo>
                <a:lnTo>
                  <a:pt x="640118" y="881672"/>
                </a:lnTo>
                <a:lnTo>
                  <a:pt x="643191" y="878598"/>
                </a:lnTo>
                <a:lnTo>
                  <a:pt x="643953" y="876757"/>
                </a:lnTo>
                <a:lnTo>
                  <a:pt x="643953" y="872413"/>
                </a:lnTo>
                <a:close/>
              </a:path>
              <a:path w="6141720" h="1749425">
                <a:moveTo>
                  <a:pt x="643953" y="5689"/>
                </a:moveTo>
                <a:lnTo>
                  <a:pt x="643191" y="3835"/>
                </a:lnTo>
                <a:lnTo>
                  <a:pt x="640118" y="762"/>
                </a:lnTo>
                <a:lnTo>
                  <a:pt x="638276" y="0"/>
                </a:lnTo>
                <a:lnTo>
                  <a:pt x="633933" y="0"/>
                </a:lnTo>
                <a:lnTo>
                  <a:pt x="632079" y="762"/>
                </a:lnTo>
                <a:lnTo>
                  <a:pt x="629018" y="3835"/>
                </a:lnTo>
                <a:lnTo>
                  <a:pt x="628256" y="5689"/>
                </a:lnTo>
                <a:lnTo>
                  <a:pt x="628256" y="10020"/>
                </a:lnTo>
                <a:lnTo>
                  <a:pt x="629018" y="11874"/>
                </a:lnTo>
                <a:lnTo>
                  <a:pt x="632079" y="14935"/>
                </a:lnTo>
                <a:lnTo>
                  <a:pt x="633933" y="15709"/>
                </a:lnTo>
                <a:lnTo>
                  <a:pt x="638276" y="15709"/>
                </a:lnTo>
                <a:lnTo>
                  <a:pt x="640118" y="14935"/>
                </a:lnTo>
                <a:lnTo>
                  <a:pt x="643191" y="11874"/>
                </a:lnTo>
                <a:lnTo>
                  <a:pt x="643953" y="10020"/>
                </a:lnTo>
                <a:lnTo>
                  <a:pt x="643953" y="5689"/>
                </a:lnTo>
                <a:close/>
              </a:path>
              <a:path w="6141720" h="1749425">
                <a:moveTo>
                  <a:pt x="722490" y="1739150"/>
                </a:moveTo>
                <a:lnTo>
                  <a:pt x="721715" y="1737296"/>
                </a:lnTo>
                <a:lnTo>
                  <a:pt x="718654" y="1734235"/>
                </a:lnTo>
                <a:lnTo>
                  <a:pt x="716800" y="1733461"/>
                </a:lnTo>
                <a:lnTo>
                  <a:pt x="712470" y="1733461"/>
                </a:lnTo>
                <a:lnTo>
                  <a:pt x="710615" y="1734235"/>
                </a:lnTo>
                <a:lnTo>
                  <a:pt x="707555" y="1737296"/>
                </a:lnTo>
                <a:lnTo>
                  <a:pt x="706780" y="1739150"/>
                </a:lnTo>
                <a:lnTo>
                  <a:pt x="706780" y="1743481"/>
                </a:lnTo>
                <a:lnTo>
                  <a:pt x="707555" y="1745335"/>
                </a:lnTo>
                <a:lnTo>
                  <a:pt x="710615" y="1748409"/>
                </a:lnTo>
                <a:lnTo>
                  <a:pt x="712470" y="1749171"/>
                </a:lnTo>
                <a:lnTo>
                  <a:pt x="716800" y="1749171"/>
                </a:lnTo>
                <a:lnTo>
                  <a:pt x="718654" y="1748409"/>
                </a:lnTo>
                <a:lnTo>
                  <a:pt x="721715" y="1745335"/>
                </a:lnTo>
                <a:lnTo>
                  <a:pt x="722490" y="1743481"/>
                </a:lnTo>
                <a:lnTo>
                  <a:pt x="722490" y="1739150"/>
                </a:lnTo>
                <a:close/>
              </a:path>
              <a:path w="6141720" h="1749425">
                <a:moveTo>
                  <a:pt x="722490" y="872413"/>
                </a:moveTo>
                <a:lnTo>
                  <a:pt x="721715" y="870559"/>
                </a:lnTo>
                <a:lnTo>
                  <a:pt x="718654" y="867498"/>
                </a:lnTo>
                <a:lnTo>
                  <a:pt x="716800" y="866736"/>
                </a:lnTo>
                <a:lnTo>
                  <a:pt x="712470" y="866736"/>
                </a:lnTo>
                <a:lnTo>
                  <a:pt x="710615" y="867498"/>
                </a:lnTo>
                <a:lnTo>
                  <a:pt x="707555" y="870559"/>
                </a:lnTo>
                <a:lnTo>
                  <a:pt x="706780" y="872413"/>
                </a:lnTo>
                <a:lnTo>
                  <a:pt x="706780" y="876757"/>
                </a:lnTo>
                <a:lnTo>
                  <a:pt x="707555" y="878598"/>
                </a:lnTo>
                <a:lnTo>
                  <a:pt x="710615" y="881672"/>
                </a:lnTo>
                <a:lnTo>
                  <a:pt x="712470" y="882434"/>
                </a:lnTo>
                <a:lnTo>
                  <a:pt x="716800" y="882434"/>
                </a:lnTo>
                <a:lnTo>
                  <a:pt x="718654" y="881672"/>
                </a:lnTo>
                <a:lnTo>
                  <a:pt x="721715" y="878598"/>
                </a:lnTo>
                <a:lnTo>
                  <a:pt x="722490" y="876757"/>
                </a:lnTo>
                <a:lnTo>
                  <a:pt x="722490" y="872413"/>
                </a:lnTo>
                <a:close/>
              </a:path>
              <a:path w="6141720" h="1749425">
                <a:moveTo>
                  <a:pt x="722490" y="5689"/>
                </a:moveTo>
                <a:lnTo>
                  <a:pt x="721715" y="3835"/>
                </a:lnTo>
                <a:lnTo>
                  <a:pt x="718654" y="762"/>
                </a:lnTo>
                <a:lnTo>
                  <a:pt x="716800" y="0"/>
                </a:lnTo>
                <a:lnTo>
                  <a:pt x="712470" y="0"/>
                </a:lnTo>
                <a:lnTo>
                  <a:pt x="710615" y="762"/>
                </a:lnTo>
                <a:lnTo>
                  <a:pt x="707555" y="3835"/>
                </a:lnTo>
                <a:lnTo>
                  <a:pt x="706780" y="5689"/>
                </a:lnTo>
                <a:lnTo>
                  <a:pt x="706780" y="10020"/>
                </a:lnTo>
                <a:lnTo>
                  <a:pt x="707555" y="11874"/>
                </a:lnTo>
                <a:lnTo>
                  <a:pt x="710615" y="14935"/>
                </a:lnTo>
                <a:lnTo>
                  <a:pt x="712470" y="15709"/>
                </a:lnTo>
                <a:lnTo>
                  <a:pt x="716800" y="15709"/>
                </a:lnTo>
                <a:lnTo>
                  <a:pt x="718654" y="14935"/>
                </a:lnTo>
                <a:lnTo>
                  <a:pt x="721715" y="11874"/>
                </a:lnTo>
                <a:lnTo>
                  <a:pt x="722490" y="10020"/>
                </a:lnTo>
                <a:lnTo>
                  <a:pt x="722490" y="5689"/>
                </a:lnTo>
                <a:close/>
              </a:path>
              <a:path w="6141720" h="1749425">
                <a:moveTo>
                  <a:pt x="801014" y="1739150"/>
                </a:moveTo>
                <a:lnTo>
                  <a:pt x="800252" y="1737296"/>
                </a:lnTo>
                <a:lnTo>
                  <a:pt x="797191" y="1734235"/>
                </a:lnTo>
                <a:lnTo>
                  <a:pt x="795337" y="1733461"/>
                </a:lnTo>
                <a:lnTo>
                  <a:pt x="790994" y="1733461"/>
                </a:lnTo>
                <a:lnTo>
                  <a:pt x="789152" y="1734235"/>
                </a:lnTo>
                <a:lnTo>
                  <a:pt x="786079" y="1737296"/>
                </a:lnTo>
                <a:lnTo>
                  <a:pt x="785317" y="1739150"/>
                </a:lnTo>
                <a:lnTo>
                  <a:pt x="785317" y="1743481"/>
                </a:lnTo>
                <a:lnTo>
                  <a:pt x="786079" y="1745335"/>
                </a:lnTo>
                <a:lnTo>
                  <a:pt x="789152" y="1748409"/>
                </a:lnTo>
                <a:lnTo>
                  <a:pt x="790994" y="1749171"/>
                </a:lnTo>
                <a:lnTo>
                  <a:pt x="795337" y="1749171"/>
                </a:lnTo>
                <a:lnTo>
                  <a:pt x="797191" y="1748409"/>
                </a:lnTo>
                <a:lnTo>
                  <a:pt x="800252" y="1745335"/>
                </a:lnTo>
                <a:lnTo>
                  <a:pt x="801014" y="1743481"/>
                </a:lnTo>
                <a:lnTo>
                  <a:pt x="801014" y="1739150"/>
                </a:lnTo>
                <a:close/>
              </a:path>
              <a:path w="6141720" h="1749425">
                <a:moveTo>
                  <a:pt x="801014" y="872413"/>
                </a:moveTo>
                <a:lnTo>
                  <a:pt x="800252" y="870559"/>
                </a:lnTo>
                <a:lnTo>
                  <a:pt x="797191" y="867498"/>
                </a:lnTo>
                <a:lnTo>
                  <a:pt x="795337" y="866736"/>
                </a:lnTo>
                <a:lnTo>
                  <a:pt x="790994" y="866736"/>
                </a:lnTo>
                <a:lnTo>
                  <a:pt x="789152" y="867498"/>
                </a:lnTo>
                <a:lnTo>
                  <a:pt x="786079" y="870559"/>
                </a:lnTo>
                <a:lnTo>
                  <a:pt x="785317" y="872413"/>
                </a:lnTo>
                <a:lnTo>
                  <a:pt x="785317" y="876757"/>
                </a:lnTo>
                <a:lnTo>
                  <a:pt x="786079" y="878598"/>
                </a:lnTo>
                <a:lnTo>
                  <a:pt x="789152" y="881672"/>
                </a:lnTo>
                <a:lnTo>
                  <a:pt x="790994" y="882434"/>
                </a:lnTo>
                <a:lnTo>
                  <a:pt x="795337" y="882434"/>
                </a:lnTo>
                <a:lnTo>
                  <a:pt x="797191" y="881672"/>
                </a:lnTo>
                <a:lnTo>
                  <a:pt x="800252" y="878598"/>
                </a:lnTo>
                <a:lnTo>
                  <a:pt x="801014" y="876757"/>
                </a:lnTo>
                <a:lnTo>
                  <a:pt x="801014" y="872413"/>
                </a:lnTo>
                <a:close/>
              </a:path>
              <a:path w="6141720" h="1749425">
                <a:moveTo>
                  <a:pt x="801014" y="5689"/>
                </a:moveTo>
                <a:lnTo>
                  <a:pt x="800252" y="3835"/>
                </a:lnTo>
                <a:lnTo>
                  <a:pt x="797191" y="762"/>
                </a:lnTo>
                <a:lnTo>
                  <a:pt x="795337" y="0"/>
                </a:lnTo>
                <a:lnTo>
                  <a:pt x="790994" y="0"/>
                </a:lnTo>
                <a:lnTo>
                  <a:pt x="789152" y="762"/>
                </a:lnTo>
                <a:lnTo>
                  <a:pt x="786079" y="3835"/>
                </a:lnTo>
                <a:lnTo>
                  <a:pt x="785317" y="5689"/>
                </a:lnTo>
                <a:lnTo>
                  <a:pt x="785317" y="10020"/>
                </a:lnTo>
                <a:lnTo>
                  <a:pt x="786079" y="11874"/>
                </a:lnTo>
                <a:lnTo>
                  <a:pt x="789152" y="14935"/>
                </a:lnTo>
                <a:lnTo>
                  <a:pt x="790994" y="15709"/>
                </a:lnTo>
                <a:lnTo>
                  <a:pt x="795337" y="15709"/>
                </a:lnTo>
                <a:lnTo>
                  <a:pt x="797191" y="14935"/>
                </a:lnTo>
                <a:lnTo>
                  <a:pt x="800252" y="11874"/>
                </a:lnTo>
                <a:lnTo>
                  <a:pt x="801014" y="10020"/>
                </a:lnTo>
                <a:lnTo>
                  <a:pt x="801014" y="5689"/>
                </a:lnTo>
                <a:close/>
              </a:path>
              <a:path w="6141720" h="1749425">
                <a:moveTo>
                  <a:pt x="879551" y="1739150"/>
                </a:moveTo>
                <a:lnTo>
                  <a:pt x="878789" y="1737296"/>
                </a:lnTo>
                <a:lnTo>
                  <a:pt x="875715" y="1734235"/>
                </a:lnTo>
                <a:lnTo>
                  <a:pt x="873861" y="1733461"/>
                </a:lnTo>
                <a:lnTo>
                  <a:pt x="869530" y="1733461"/>
                </a:lnTo>
                <a:lnTo>
                  <a:pt x="867676" y="1734235"/>
                </a:lnTo>
                <a:lnTo>
                  <a:pt x="864616" y="1737296"/>
                </a:lnTo>
                <a:lnTo>
                  <a:pt x="863841" y="1739150"/>
                </a:lnTo>
                <a:lnTo>
                  <a:pt x="863841" y="1743481"/>
                </a:lnTo>
                <a:lnTo>
                  <a:pt x="864616" y="1745335"/>
                </a:lnTo>
                <a:lnTo>
                  <a:pt x="867676" y="1748409"/>
                </a:lnTo>
                <a:lnTo>
                  <a:pt x="869530" y="1749171"/>
                </a:lnTo>
                <a:lnTo>
                  <a:pt x="873861" y="1749171"/>
                </a:lnTo>
                <a:lnTo>
                  <a:pt x="875715" y="1748409"/>
                </a:lnTo>
                <a:lnTo>
                  <a:pt x="878789" y="1745335"/>
                </a:lnTo>
                <a:lnTo>
                  <a:pt x="879551" y="1743481"/>
                </a:lnTo>
                <a:lnTo>
                  <a:pt x="879551" y="1739150"/>
                </a:lnTo>
                <a:close/>
              </a:path>
              <a:path w="6141720" h="1749425">
                <a:moveTo>
                  <a:pt x="879551" y="872413"/>
                </a:moveTo>
                <a:lnTo>
                  <a:pt x="878789" y="870559"/>
                </a:lnTo>
                <a:lnTo>
                  <a:pt x="875715" y="867498"/>
                </a:lnTo>
                <a:lnTo>
                  <a:pt x="873861" y="866736"/>
                </a:lnTo>
                <a:lnTo>
                  <a:pt x="869530" y="866736"/>
                </a:lnTo>
                <a:lnTo>
                  <a:pt x="867676" y="867498"/>
                </a:lnTo>
                <a:lnTo>
                  <a:pt x="864616" y="870559"/>
                </a:lnTo>
                <a:lnTo>
                  <a:pt x="863841" y="872413"/>
                </a:lnTo>
                <a:lnTo>
                  <a:pt x="863841" y="876757"/>
                </a:lnTo>
                <a:lnTo>
                  <a:pt x="864616" y="878598"/>
                </a:lnTo>
                <a:lnTo>
                  <a:pt x="867676" y="881672"/>
                </a:lnTo>
                <a:lnTo>
                  <a:pt x="869530" y="882434"/>
                </a:lnTo>
                <a:lnTo>
                  <a:pt x="873861" y="882434"/>
                </a:lnTo>
                <a:lnTo>
                  <a:pt x="875715" y="881672"/>
                </a:lnTo>
                <a:lnTo>
                  <a:pt x="878789" y="878598"/>
                </a:lnTo>
                <a:lnTo>
                  <a:pt x="879551" y="876757"/>
                </a:lnTo>
                <a:lnTo>
                  <a:pt x="879551" y="872413"/>
                </a:lnTo>
                <a:close/>
              </a:path>
              <a:path w="6141720" h="1749425">
                <a:moveTo>
                  <a:pt x="879551" y="5689"/>
                </a:moveTo>
                <a:lnTo>
                  <a:pt x="878789" y="3835"/>
                </a:lnTo>
                <a:lnTo>
                  <a:pt x="875715" y="762"/>
                </a:lnTo>
                <a:lnTo>
                  <a:pt x="873861" y="0"/>
                </a:lnTo>
                <a:lnTo>
                  <a:pt x="869530" y="0"/>
                </a:lnTo>
                <a:lnTo>
                  <a:pt x="867676" y="762"/>
                </a:lnTo>
                <a:lnTo>
                  <a:pt x="864616" y="3835"/>
                </a:lnTo>
                <a:lnTo>
                  <a:pt x="863841" y="5689"/>
                </a:lnTo>
                <a:lnTo>
                  <a:pt x="863841" y="10020"/>
                </a:lnTo>
                <a:lnTo>
                  <a:pt x="864616" y="11874"/>
                </a:lnTo>
                <a:lnTo>
                  <a:pt x="867676" y="14935"/>
                </a:lnTo>
                <a:lnTo>
                  <a:pt x="869530" y="15709"/>
                </a:lnTo>
                <a:lnTo>
                  <a:pt x="873861" y="15709"/>
                </a:lnTo>
                <a:lnTo>
                  <a:pt x="875715" y="14935"/>
                </a:lnTo>
                <a:lnTo>
                  <a:pt x="878789" y="11874"/>
                </a:lnTo>
                <a:lnTo>
                  <a:pt x="879551" y="10020"/>
                </a:lnTo>
                <a:lnTo>
                  <a:pt x="879551" y="5689"/>
                </a:lnTo>
                <a:close/>
              </a:path>
              <a:path w="6141720" h="1749425">
                <a:moveTo>
                  <a:pt x="958088" y="1739150"/>
                </a:moveTo>
                <a:lnTo>
                  <a:pt x="957313" y="1737296"/>
                </a:lnTo>
                <a:lnTo>
                  <a:pt x="954252" y="1734235"/>
                </a:lnTo>
                <a:lnTo>
                  <a:pt x="952398" y="1733461"/>
                </a:lnTo>
                <a:lnTo>
                  <a:pt x="948067" y="1733461"/>
                </a:lnTo>
                <a:lnTo>
                  <a:pt x="946213" y="1734235"/>
                </a:lnTo>
                <a:lnTo>
                  <a:pt x="943140" y="1737296"/>
                </a:lnTo>
                <a:lnTo>
                  <a:pt x="942378" y="1739150"/>
                </a:lnTo>
                <a:lnTo>
                  <a:pt x="942378" y="1743481"/>
                </a:lnTo>
                <a:lnTo>
                  <a:pt x="943140" y="1745335"/>
                </a:lnTo>
                <a:lnTo>
                  <a:pt x="946213" y="1748409"/>
                </a:lnTo>
                <a:lnTo>
                  <a:pt x="948067" y="1749171"/>
                </a:lnTo>
                <a:lnTo>
                  <a:pt x="952398" y="1749171"/>
                </a:lnTo>
                <a:lnTo>
                  <a:pt x="954252" y="1748409"/>
                </a:lnTo>
                <a:lnTo>
                  <a:pt x="957313" y="1745335"/>
                </a:lnTo>
                <a:lnTo>
                  <a:pt x="958088" y="1743481"/>
                </a:lnTo>
                <a:lnTo>
                  <a:pt x="958088" y="1739150"/>
                </a:lnTo>
                <a:close/>
              </a:path>
              <a:path w="6141720" h="1749425">
                <a:moveTo>
                  <a:pt x="958088" y="872413"/>
                </a:moveTo>
                <a:lnTo>
                  <a:pt x="957313" y="870559"/>
                </a:lnTo>
                <a:lnTo>
                  <a:pt x="954252" y="867498"/>
                </a:lnTo>
                <a:lnTo>
                  <a:pt x="952398" y="866736"/>
                </a:lnTo>
                <a:lnTo>
                  <a:pt x="948067" y="866736"/>
                </a:lnTo>
                <a:lnTo>
                  <a:pt x="946213" y="867498"/>
                </a:lnTo>
                <a:lnTo>
                  <a:pt x="943140" y="870559"/>
                </a:lnTo>
                <a:lnTo>
                  <a:pt x="942378" y="872413"/>
                </a:lnTo>
                <a:lnTo>
                  <a:pt x="942378" y="876757"/>
                </a:lnTo>
                <a:lnTo>
                  <a:pt x="943140" y="878598"/>
                </a:lnTo>
                <a:lnTo>
                  <a:pt x="946213" y="881672"/>
                </a:lnTo>
                <a:lnTo>
                  <a:pt x="948067" y="882434"/>
                </a:lnTo>
                <a:lnTo>
                  <a:pt x="952398" y="882434"/>
                </a:lnTo>
                <a:lnTo>
                  <a:pt x="954252" y="881672"/>
                </a:lnTo>
                <a:lnTo>
                  <a:pt x="957313" y="878598"/>
                </a:lnTo>
                <a:lnTo>
                  <a:pt x="958088" y="876757"/>
                </a:lnTo>
                <a:lnTo>
                  <a:pt x="958088" y="872413"/>
                </a:lnTo>
                <a:close/>
              </a:path>
              <a:path w="6141720" h="1749425">
                <a:moveTo>
                  <a:pt x="958088" y="5689"/>
                </a:moveTo>
                <a:lnTo>
                  <a:pt x="957313" y="3835"/>
                </a:lnTo>
                <a:lnTo>
                  <a:pt x="954252" y="762"/>
                </a:lnTo>
                <a:lnTo>
                  <a:pt x="952398" y="0"/>
                </a:lnTo>
                <a:lnTo>
                  <a:pt x="948067" y="0"/>
                </a:lnTo>
                <a:lnTo>
                  <a:pt x="946213" y="762"/>
                </a:lnTo>
                <a:lnTo>
                  <a:pt x="943140" y="3835"/>
                </a:lnTo>
                <a:lnTo>
                  <a:pt x="942378" y="5689"/>
                </a:lnTo>
                <a:lnTo>
                  <a:pt x="942378" y="10020"/>
                </a:lnTo>
                <a:lnTo>
                  <a:pt x="943140" y="11874"/>
                </a:lnTo>
                <a:lnTo>
                  <a:pt x="946213" y="14935"/>
                </a:lnTo>
                <a:lnTo>
                  <a:pt x="948067" y="15709"/>
                </a:lnTo>
                <a:lnTo>
                  <a:pt x="952398" y="15709"/>
                </a:lnTo>
                <a:lnTo>
                  <a:pt x="954252" y="14935"/>
                </a:lnTo>
                <a:lnTo>
                  <a:pt x="957313" y="11874"/>
                </a:lnTo>
                <a:lnTo>
                  <a:pt x="958088" y="10020"/>
                </a:lnTo>
                <a:lnTo>
                  <a:pt x="958088" y="5689"/>
                </a:lnTo>
                <a:close/>
              </a:path>
              <a:path w="6141720" h="1749425">
                <a:moveTo>
                  <a:pt x="1036612" y="1739150"/>
                </a:moveTo>
                <a:lnTo>
                  <a:pt x="1035850" y="1737296"/>
                </a:lnTo>
                <a:lnTo>
                  <a:pt x="1032776" y="1734235"/>
                </a:lnTo>
                <a:lnTo>
                  <a:pt x="1030935" y="1733461"/>
                </a:lnTo>
                <a:lnTo>
                  <a:pt x="1026591" y="1733461"/>
                </a:lnTo>
                <a:lnTo>
                  <a:pt x="1024737" y="1734235"/>
                </a:lnTo>
                <a:lnTo>
                  <a:pt x="1021676" y="1737296"/>
                </a:lnTo>
                <a:lnTo>
                  <a:pt x="1020914" y="1739150"/>
                </a:lnTo>
                <a:lnTo>
                  <a:pt x="1020914" y="1743481"/>
                </a:lnTo>
                <a:lnTo>
                  <a:pt x="1021676" y="1745335"/>
                </a:lnTo>
                <a:lnTo>
                  <a:pt x="1024737" y="1748409"/>
                </a:lnTo>
                <a:lnTo>
                  <a:pt x="1026591" y="1749171"/>
                </a:lnTo>
                <a:lnTo>
                  <a:pt x="1030935" y="1749171"/>
                </a:lnTo>
                <a:lnTo>
                  <a:pt x="1032776" y="1748409"/>
                </a:lnTo>
                <a:lnTo>
                  <a:pt x="1035850" y="1745335"/>
                </a:lnTo>
                <a:lnTo>
                  <a:pt x="1036612" y="1743481"/>
                </a:lnTo>
                <a:lnTo>
                  <a:pt x="1036612" y="1739150"/>
                </a:lnTo>
                <a:close/>
              </a:path>
              <a:path w="6141720" h="1749425">
                <a:moveTo>
                  <a:pt x="1036612" y="872413"/>
                </a:moveTo>
                <a:lnTo>
                  <a:pt x="1035850" y="870559"/>
                </a:lnTo>
                <a:lnTo>
                  <a:pt x="1032776" y="867498"/>
                </a:lnTo>
                <a:lnTo>
                  <a:pt x="1030935" y="866736"/>
                </a:lnTo>
                <a:lnTo>
                  <a:pt x="1026591" y="866736"/>
                </a:lnTo>
                <a:lnTo>
                  <a:pt x="1024737" y="867498"/>
                </a:lnTo>
                <a:lnTo>
                  <a:pt x="1021676" y="870559"/>
                </a:lnTo>
                <a:lnTo>
                  <a:pt x="1020914" y="872413"/>
                </a:lnTo>
                <a:lnTo>
                  <a:pt x="1020914" y="876757"/>
                </a:lnTo>
                <a:lnTo>
                  <a:pt x="1021676" y="878598"/>
                </a:lnTo>
                <a:lnTo>
                  <a:pt x="1024737" y="881672"/>
                </a:lnTo>
                <a:lnTo>
                  <a:pt x="1026591" y="882434"/>
                </a:lnTo>
                <a:lnTo>
                  <a:pt x="1030935" y="882434"/>
                </a:lnTo>
                <a:lnTo>
                  <a:pt x="1032776" y="881672"/>
                </a:lnTo>
                <a:lnTo>
                  <a:pt x="1035850" y="878598"/>
                </a:lnTo>
                <a:lnTo>
                  <a:pt x="1036612" y="876757"/>
                </a:lnTo>
                <a:lnTo>
                  <a:pt x="1036612" y="872413"/>
                </a:lnTo>
                <a:close/>
              </a:path>
              <a:path w="6141720" h="1749425">
                <a:moveTo>
                  <a:pt x="1036612" y="5689"/>
                </a:moveTo>
                <a:lnTo>
                  <a:pt x="1035850" y="3835"/>
                </a:lnTo>
                <a:lnTo>
                  <a:pt x="1032776" y="762"/>
                </a:lnTo>
                <a:lnTo>
                  <a:pt x="1030935" y="0"/>
                </a:lnTo>
                <a:lnTo>
                  <a:pt x="1026591" y="0"/>
                </a:lnTo>
                <a:lnTo>
                  <a:pt x="1024737" y="762"/>
                </a:lnTo>
                <a:lnTo>
                  <a:pt x="1021676" y="3835"/>
                </a:lnTo>
                <a:lnTo>
                  <a:pt x="1020914" y="5689"/>
                </a:lnTo>
                <a:lnTo>
                  <a:pt x="1020914" y="10020"/>
                </a:lnTo>
                <a:lnTo>
                  <a:pt x="1021676" y="11874"/>
                </a:lnTo>
                <a:lnTo>
                  <a:pt x="1024737" y="14935"/>
                </a:lnTo>
                <a:lnTo>
                  <a:pt x="1026591" y="15709"/>
                </a:lnTo>
                <a:lnTo>
                  <a:pt x="1030935" y="15709"/>
                </a:lnTo>
                <a:lnTo>
                  <a:pt x="1032776" y="14935"/>
                </a:lnTo>
                <a:lnTo>
                  <a:pt x="1035850" y="11874"/>
                </a:lnTo>
                <a:lnTo>
                  <a:pt x="1036612" y="10020"/>
                </a:lnTo>
                <a:lnTo>
                  <a:pt x="1036612" y="5689"/>
                </a:lnTo>
                <a:close/>
              </a:path>
              <a:path w="6141720" h="1749425">
                <a:moveTo>
                  <a:pt x="1115148" y="1739150"/>
                </a:moveTo>
                <a:lnTo>
                  <a:pt x="1114374" y="1737296"/>
                </a:lnTo>
                <a:lnTo>
                  <a:pt x="1111313" y="1734235"/>
                </a:lnTo>
                <a:lnTo>
                  <a:pt x="1109459" y="1733461"/>
                </a:lnTo>
                <a:lnTo>
                  <a:pt x="1105128" y="1733461"/>
                </a:lnTo>
                <a:lnTo>
                  <a:pt x="1103274" y="1734235"/>
                </a:lnTo>
                <a:lnTo>
                  <a:pt x="1100201" y="1737296"/>
                </a:lnTo>
                <a:lnTo>
                  <a:pt x="1099439" y="1739150"/>
                </a:lnTo>
                <a:lnTo>
                  <a:pt x="1099439" y="1743481"/>
                </a:lnTo>
                <a:lnTo>
                  <a:pt x="1100201" y="1745335"/>
                </a:lnTo>
                <a:lnTo>
                  <a:pt x="1103274" y="1748409"/>
                </a:lnTo>
                <a:lnTo>
                  <a:pt x="1105128" y="1749171"/>
                </a:lnTo>
                <a:lnTo>
                  <a:pt x="1109459" y="1749171"/>
                </a:lnTo>
                <a:lnTo>
                  <a:pt x="1111313" y="1748409"/>
                </a:lnTo>
                <a:lnTo>
                  <a:pt x="1114374" y="1745335"/>
                </a:lnTo>
                <a:lnTo>
                  <a:pt x="1115148" y="1743481"/>
                </a:lnTo>
                <a:lnTo>
                  <a:pt x="1115148" y="1739150"/>
                </a:lnTo>
                <a:close/>
              </a:path>
              <a:path w="6141720" h="1749425">
                <a:moveTo>
                  <a:pt x="1115148" y="872413"/>
                </a:moveTo>
                <a:lnTo>
                  <a:pt x="1114374" y="870559"/>
                </a:lnTo>
                <a:lnTo>
                  <a:pt x="1111313" y="867498"/>
                </a:lnTo>
                <a:lnTo>
                  <a:pt x="1109459" y="866736"/>
                </a:lnTo>
                <a:lnTo>
                  <a:pt x="1105128" y="866736"/>
                </a:lnTo>
                <a:lnTo>
                  <a:pt x="1103274" y="867498"/>
                </a:lnTo>
                <a:lnTo>
                  <a:pt x="1100201" y="870559"/>
                </a:lnTo>
                <a:lnTo>
                  <a:pt x="1099439" y="872413"/>
                </a:lnTo>
                <a:lnTo>
                  <a:pt x="1099439" y="876757"/>
                </a:lnTo>
                <a:lnTo>
                  <a:pt x="1100201" y="878598"/>
                </a:lnTo>
                <a:lnTo>
                  <a:pt x="1103274" y="881672"/>
                </a:lnTo>
                <a:lnTo>
                  <a:pt x="1105128" y="882434"/>
                </a:lnTo>
                <a:lnTo>
                  <a:pt x="1109459" y="882434"/>
                </a:lnTo>
                <a:lnTo>
                  <a:pt x="1111313" y="881672"/>
                </a:lnTo>
                <a:lnTo>
                  <a:pt x="1114374" y="878598"/>
                </a:lnTo>
                <a:lnTo>
                  <a:pt x="1115148" y="876757"/>
                </a:lnTo>
                <a:lnTo>
                  <a:pt x="1115148" y="872413"/>
                </a:lnTo>
                <a:close/>
              </a:path>
              <a:path w="6141720" h="1749425">
                <a:moveTo>
                  <a:pt x="1115148" y="5689"/>
                </a:moveTo>
                <a:lnTo>
                  <a:pt x="1114374" y="3835"/>
                </a:lnTo>
                <a:lnTo>
                  <a:pt x="1111313" y="762"/>
                </a:lnTo>
                <a:lnTo>
                  <a:pt x="1109459" y="0"/>
                </a:lnTo>
                <a:lnTo>
                  <a:pt x="1105128" y="0"/>
                </a:lnTo>
                <a:lnTo>
                  <a:pt x="1103274" y="762"/>
                </a:lnTo>
                <a:lnTo>
                  <a:pt x="1100201" y="3835"/>
                </a:lnTo>
                <a:lnTo>
                  <a:pt x="1099439" y="5689"/>
                </a:lnTo>
                <a:lnTo>
                  <a:pt x="1099439" y="10020"/>
                </a:lnTo>
                <a:lnTo>
                  <a:pt x="1100201" y="11874"/>
                </a:lnTo>
                <a:lnTo>
                  <a:pt x="1103274" y="14935"/>
                </a:lnTo>
                <a:lnTo>
                  <a:pt x="1105128" y="15709"/>
                </a:lnTo>
                <a:lnTo>
                  <a:pt x="1109459" y="15709"/>
                </a:lnTo>
                <a:lnTo>
                  <a:pt x="1111313" y="14935"/>
                </a:lnTo>
                <a:lnTo>
                  <a:pt x="1114374" y="11874"/>
                </a:lnTo>
                <a:lnTo>
                  <a:pt x="1115148" y="10020"/>
                </a:lnTo>
                <a:lnTo>
                  <a:pt x="1115148" y="5689"/>
                </a:lnTo>
                <a:close/>
              </a:path>
              <a:path w="6141720" h="1749425">
                <a:moveTo>
                  <a:pt x="1193673" y="1739150"/>
                </a:moveTo>
                <a:lnTo>
                  <a:pt x="1192911" y="1737296"/>
                </a:lnTo>
                <a:lnTo>
                  <a:pt x="1189850" y="1734235"/>
                </a:lnTo>
                <a:lnTo>
                  <a:pt x="1187996" y="1733461"/>
                </a:lnTo>
                <a:lnTo>
                  <a:pt x="1183652" y="1733461"/>
                </a:lnTo>
                <a:lnTo>
                  <a:pt x="1181811" y="1734235"/>
                </a:lnTo>
                <a:lnTo>
                  <a:pt x="1178737" y="1737296"/>
                </a:lnTo>
                <a:lnTo>
                  <a:pt x="1177975" y="1739150"/>
                </a:lnTo>
                <a:lnTo>
                  <a:pt x="1177975" y="1743481"/>
                </a:lnTo>
                <a:lnTo>
                  <a:pt x="1178737" y="1745335"/>
                </a:lnTo>
                <a:lnTo>
                  <a:pt x="1181811" y="1748409"/>
                </a:lnTo>
                <a:lnTo>
                  <a:pt x="1183652" y="1749171"/>
                </a:lnTo>
                <a:lnTo>
                  <a:pt x="1187996" y="1749171"/>
                </a:lnTo>
                <a:lnTo>
                  <a:pt x="1189850" y="1748409"/>
                </a:lnTo>
                <a:lnTo>
                  <a:pt x="1192911" y="1745335"/>
                </a:lnTo>
                <a:lnTo>
                  <a:pt x="1193673" y="1743481"/>
                </a:lnTo>
                <a:lnTo>
                  <a:pt x="1193673" y="1739150"/>
                </a:lnTo>
                <a:close/>
              </a:path>
              <a:path w="6141720" h="1749425">
                <a:moveTo>
                  <a:pt x="1193673" y="872413"/>
                </a:moveTo>
                <a:lnTo>
                  <a:pt x="1192911" y="870559"/>
                </a:lnTo>
                <a:lnTo>
                  <a:pt x="1189850" y="867498"/>
                </a:lnTo>
                <a:lnTo>
                  <a:pt x="1187996" y="866736"/>
                </a:lnTo>
                <a:lnTo>
                  <a:pt x="1183652" y="866736"/>
                </a:lnTo>
                <a:lnTo>
                  <a:pt x="1181811" y="867498"/>
                </a:lnTo>
                <a:lnTo>
                  <a:pt x="1178737" y="870559"/>
                </a:lnTo>
                <a:lnTo>
                  <a:pt x="1177975" y="872413"/>
                </a:lnTo>
                <a:lnTo>
                  <a:pt x="1177975" y="876757"/>
                </a:lnTo>
                <a:lnTo>
                  <a:pt x="1178737" y="878598"/>
                </a:lnTo>
                <a:lnTo>
                  <a:pt x="1181811" y="881672"/>
                </a:lnTo>
                <a:lnTo>
                  <a:pt x="1183652" y="882434"/>
                </a:lnTo>
                <a:lnTo>
                  <a:pt x="1187996" y="882434"/>
                </a:lnTo>
                <a:lnTo>
                  <a:pt x="1189850" y="881672"/>
                </a:lnTo>
                <a:lnTo>
                  <a:pt x="1192911" y="878598"/>
                </a:lnTo>
                <a:lnTo>
                  <a:pt x="1193673" y="876757"/>
                </a:lnTo>
                <a:lnTo>
                  <a:pt x="1193673" y="872413"/>
                </a:lnTo>
                <a:close/>
              </a:path>
              <a:path w="6141720" h="1749425">
                <a:moveTo>
                  <a:pt x="1193673" y="5689"/>
                </a:moveTo>
                <a:lnTo>
                  <a:pt x="1192911" y="3835"/>
                </a:lnTo>
                <a:lnTo>
                  <a:pt x="1189850" y="762"/>
                </a:lnTo>
                <a:lnTo>
                  <a:pt x="1187996" y="0"/>
                </a:lnTo>
                <a:lnTo>
                  <a:pt x="1183652" y="0"/>
                </a:lnTo>
                <a:lnTo>
                  <a:pt x="1181811" y="762"/>
                </a:lnTo>
                <a:lnTo>
                  <a:pt x="1178737" y="3835"/>
                </a:lnTo>
                <a:lnTo>
                  <a:pt x="1177975" y="5689"/>
                </a:lnTo>
                <a:lnTo>
                  <a:pt x="1177975" y="10020"/>
                </a:lnTo>
                <a:lnTo>
                  <a:pt x="1178737" y="11874"/>
                </a:lnTo>
                <a:lnTo>
                  <a:pt x="1181811" y="14935"/>
                </a:lnTo>
                <a:lnTo>
                  <a:pt x="1183652" y="15709"/>
                </a:lnTo>
                <a:lnTo>
                  <a:pt x="1187996" y="15709"/>
                </a:lnTo>
                <a:lnTo>
                  <a:pt x="1189850" y="14935"/>
                </a:lnTo>
                <a:lnTo>
                  <a:pt x="1192911" y="11874"/>
                </a:lnTo>
                <a:lnTo>
                  <a:pt x="1193673" y="10020"/>
                </a:lnTo>
                <a:lnTo>
                  <a:pt x="1193673" y="5689"/>
                </a:lnTo>
                <a:close/>
              </a:path>
              <a:path w="6141720" h="1749425">
                <a:moveTo>
                  <a:pt x="1272209" y="1739150"/>
                </a:moveTo>
                <a:lnTo>
                  <a:pt x="1271447" y="1737296"/>
                </a:lnTo>
                <a:lnTo>
                  <a:pt x="1268374" y="1734235"/>
                </a:lnTo>
                <a:lnTo>
                  <a:pt x="1266520" y="1733461"/>
                </a:lnTo>
                <a:lnTo>
                  <a:pt x="1262189" y="1733461"/>
                </a:lnTo>
                <a:lnTo>
                  <a:pt x="1260335" y="1734235"/>
                </a:lnTo>
                <a:lnTo>
                  <a:pt x="1257274" y="1737296"/>
                </a:lnTo>
                <a:lnTo>
                  <a:pt x="1256499" y="1739150"/>
                </a:lnTo>
                <a:lnTo>
                  <a:pt x="1256499" y="1743481"/>
                </a:lnTo>
                <a:lnTo>
                  <a:pt x="1257274" y="1745335"/>
                </a:lnTo>
                <a:lnTo>
                  <a:pt x="1260335" y="1748409"/>
                </a:lnTo>
                <a:lnTo>
                  <a:pt x="1262189" y="1749171"/>
                </a:lnTo>
                <a:lnTo>
                  <a:pt x="1266520" y="1749171"/>
                </a:lnTo>
                <a:lnTo>
                  <a:pt x="1268374" y="1748409"/>
                </a:lnTo>
                <a:lnTo>
                  <a:pt x="1271447" y="1745335"/>
                </a:lnTo>
                <a:lnTo>
                  <a:pt x="1272209" y="1743481"/>
                </a:lnTo>
                <a:lnTo>
                  <a:pt x="1272209" y="1739150"/>
                </a:lnTo>
                <a:close/>
              </a:path>
              <a:path w="6141720" h="1749425">
                <a:moveTo>
                  <a:pt x="1272209" y="872413"/>
                </a:moveTo>
                <a:lnTo>
                  <a:pt x="1271447" y="870559"/>
                </a:lnTo>
                <a:lnTo>
                  <a:pt x="1268374" y="867498"/>
                </a:lnTo>
                <a:lnTo>
                  <a:pt x="1266520" y="866736"/>
                </a:lnTo>
                <a:lnTo>
                  <a:pt x="1262189" y="866736"/>
                </a:lnTo>
                <a:lnTo>
                  <a:pt x="1260335" y="867498"/>
                </a:lnTo>
                <a:lnTo>
                  <a:pt x="1257274" y="870559"/>
                </a:lnTo>
                <a:lnTo>
                  <a:pt x="1256499" y="872413"/>
                </a:lnTo>
                <a:lnTo>
                  <a:pt x="1256499" y="876757"/>
                </a:lnTo>
                <a:lnTo>
                  <a:pt x="1257274" y="878598"/>
                </a:lnTo>
                <a:lnTo>
                  <a:pt x="1260335" y="881672"/>
                </a:lnTo>
                <a:lnTo>
                  <a:pt x="1262189" y="882434"/>
                </a:lnTo>
                <a:lnTo>
                  <a:pt x="1266520" y="882434"/>
                </a:lnTo>
                <a:lnTo>
                  <a:pt x="1268374" y="881672"/>
                </a:lnTo>
                <a:lnTo>
                  <a:pt x="1271447" y="878598"/>
                </a:lnTo>
                <a:lnTo>
                  <a:pt x="1272209" y="876757"/>
                </a:lnTo>
                <a:lnTo>
                  <a:pt x="1272209" y="872413"/>
                </a:lnTo>
                <a:close/>
              </a:path>
              <a:path w="6141720" h="1749425">
                <a:moveTo>
                  <a:pt x="1272209" y="5689"/>
                </a:moveTo>
                <a:lnTo>
                  <a:pt x="1271447" y="3835"/>
                </a:lnTo>
                <a:lnTo>
                  <a:pt x="1268374" y="762"/>
                </a:lnTo>
                <a:lnTo>
                  <a:pt x="1266520" y="0"/>
                </a:lnTo>
                <a:lnTo>
                  <a:pt x="1262189" y="0"/>
                </a:lnTo>
                <a:lnTo>
                  <a:pt x="1260335" y="762"/>
                </a:lnTo>
                <a:lnTo>
                  <a:pt x="1257274" y="3835"/>
                </a:lnTo>
                <a:lnTo>
                  <a:pt x="1256499" y="5689"/>
                </a:lnTo>
                <a:lnTo>
                  <a:pt x="1256499" y="10020"/>
                </a:lnTo>
                <a:lnTo>
                  <a:pt x="1257274" y="11874"/>
                </a:lnTo>
                <a:lnTo>
                  <a:pt x="1260335" y="14935"/>
                </a:lnTo>
                <a:lnTo>
                  <a:pt x="1262189" y="15709"/>
                </a:lnTo>
                <a:lnTo>
                  <a:pt x="1266520" y="15709"/>
                </a:lnTo>
                <a:lnTo>
                  <a:pt x="1268374" y="14935"/>
                </a:lnTo>
                <a:lnTo>
                  <a:pt x="1271447" y="11874"/>
                </a:lnTo>
                <a:lnTo>
                  <a:pt x="1272209" y="10020"/>
                </a:lnTo>
                <a:lnTo>
                  <a:pt x="1272209" y="5689"/>
                </a:lnTo>
                <a:close/>
              </a:path>
              <a:path w="6141720" h="1749425">
                <a:moveTo>
                  <a:pt x="1350746" y="1739150"/>
                </a:moveTo>
                <a:lnTo>
                  <a:pt x="1349971" y="1737296"/>
                </a:lnTo>
                <a:lnTo>
                  <a:pt x="1346911" y="1734235"/>
                </a:lnTo>
                <a:lnTo>
                  <a:pt x="1345057" y="1733461"/>
                </a:lnTo>
                <a:lnTo>
                  <a:pt x="1340713" y="1733461"/>
                </a:lnTo>
                <a:lnTo>
                  <a:pt x="1338872" y="1734235"/>
                </a:lnTo>
                <a:lnTo>
                  <a:pt x="1335798" y="1737296"/>
                </a:lnTo>
                <a:lnTo>
                  <a:pt x="1335036" y="1739150"/>
                </a:lnTo>
                <a:lnTo>
                  <a:pt x="1335036" y="1743481"/>
                </a:lnTo>
                <a:lnTo>
                  <a:pt x="1335798" y="1745335"/>
                </a:lnTo>
                <a:lnTo>
                  <a:pt x="1338872" y="1748409"/>
                </a:lnTo>
                <a:lnTo>
                  <a:pt x="1340713" y="1749171"/>
                </a:lnTo>
                <a:lnTo>
                  <a:pt x="1345057" y="1749171"/>
                </a:lnTo>
                <a:lnTo>
                  <a:pt x="1346911" y="1748409"/>
                </a:lnTo>
                <a:lnTo>
                  <a:pt x="1349971" y="1745335"/>
                </a:lnTo>
                <a:lnTo>
                  <a:pt x="1350746" y="1743481"/>
                </a:lnTo>
                <a:lnTo>
                  <a:pt x="1350746" y="1739150"/>
                </a:lnTo>
                <a:close/>
              </a:path>
              <a:path w="6141720" h="1749425">
                <a:moveTo>
                  <a:pt x="1350746" y="872413"/>
                </a:moveTo>
                <a:lnTo>
                  <a:pt x="1349971" y="870559"/>
                </a:lnTo>
                <a:lnTo>
                  <a:pt x="1346911" y="867498"/>
                </a:lnTo>
                <a:lnTo>
                  <a:pt x="1345057" y="866736"/>
                </a:lnTo>
                <a:lnTo>
                  <a:pt x="1340713" y="866736"/>
                </a:lnTo>
                <a:lnTo>
                  <a:pt x="1338872" y="867498"/>
                </a:lnTo>
                <a:lnTo>
                  <a:pt x="1335798" y="870559"/>
                </a:lnTo>
                <a:lnTo>
                  <a:pt x="1335036" y="872413"/>
                </a:lnTo>
                <a:lnTo>
                  <a:pt x="1335036" y="876757"/>
                </a:lnTo>
                <a:lnTo>
                  <a:pt x="1335798" y="878598"/>
                </a:lnTo>
                <a:lnTo>
                  <a:pt x="1338872" y="881672"/>
                </a:lnTo>
                <a:lnTo>
                  <a:pt x="1340713" y="882434"/>
                </a:lnTo>
                <a:lnTo>
                  <a:pt x="1345057" y="882434"/>
                </a:lnTo>
                <a:lnTo>
                  <a:pt x="1346911" y="881672"/>
                </a:lnTo>
                <a:lnTo>
                  <a:pt x="1349971" y="878598"/>
                </a:lnTo>
                <a:lnTo>
                  <a:pt x="1350746" y="876757"/>
                </a:lnTo>
                <a:lnTo>
                  <a:pt x="1350746" y="872413"/>
                </a:lnTo>
                <a:close/>
              </a:path>
              <a:path w="6141720" h="1749425">
                <a:moveTo>
                  <a:pt x="1350746" y="5689"/>
                </a:moveTo>
                <a:lnTo>
                  <a:pt x="1349971" y="3835"/>
                </a:lnTo>
                <a:lnTo>
                  <a:pt x="1346911" y="762"/>
                </a:lnTo>
                <a:lnTo>
                  <a:pt x="1345057" y="0"/>
                </a:lnTo>
                <a:lnTo>
                  <a:pt x="1340713" y="0"/>
                </a:lnTo>
                <a:lnTo>
                  <a:pt x="1338872" y="762"/>
                </a:lnTo>
                <a:lnTo>
                  <a:pt x="1335798" y="3835"/>
                </a:lnTo>
                <a:lnTo>
                  <a:pt x="1335036" y="5689"/>
                </a:lnTo>
                <a:lnTo>
                  <a:pt x="1335036" y="10020"/>
                </a:lnTo>
                <a:lnTo>
                  <a:pt x="1335798" y="11874"/>
                </a:lnTo>
                <a:lnTo>
                  <a:pt x="1338872" y="14935"/>
                </a:lnTo>
                <a:lnTo>
                  <a:pt x="1340713" y="15709"/>
                </a:lnTo>
                <a:lnTo>
                  <a:pt x="1345057" y="15709"/>
                </a:lnTo>
                <a:lnTo>
                  <a:pt x="1346911" y="14935"/>
                </a:lnTo>
                <a:lnTo>
                  <a:pt x="1349971" y="11874"/>
                </a:lnTo>
                <a:lnTo>
                  <a:pt x="1350746" y="10020"/>
                </a:lnTo>
                <a:lnTo>
                  <a:pt x="1350746" y="5689"/>
                </a:lnTo>
                <a:close/>
              </a:path>
              <a:path w="6141720" h="1749425">
                <a:moveTo>
                  <a:pt x="1429270" y="1739150"/>
                </a:moveTo>
                <a:lnTo>
                  <a:pt x="1428508" y="1737296"/>
                </a:lnTo>
                <a:lnTo>
                  <a:pt x="1425435" y="1734235"/>
                </a:lnTo>
                <a:lnTo>
                  <a:pt x="1423593" y="1733461"/>
                </a:lnTo>
                <a:lnTo>
                  <a:pt x="1419250" y="1733461"/>
                </a:lnTo>
                <a:lnTo>
                  <a:pt x="1417396" y="1734235"/>
                </a:lnTo>
                <a:lnTo>
                  <a:pt x="1414335" y="1737296"/>
                </a:lnTo>
                <a:lnTo>
                  <a:pt x="1413560" y="1739150"/>
                </a:lnTo>
                <a:lnTo>
                  <a:pt x="1413560" y="1743481"/>
                </a:lnTo>
                <a:lnTo>
                  <a:pt x="1414335" y="1745335"/>
                </a:lnTo>
                <a:lnTo>
                  <a:pt x="1417396" y="1748409"/>
                </a:lnTo>
                <a:lnTo>
                  <a:pt x="1419250" y="1749171"/>
                </a:lnTo>
                <a:lnTo>
                  <a:pt x="1423593" y="1749171"/>
                </a:lnTo>
                <a:lnTo>
                  <a:pt x="1425435" y="1748409"/>
                </a:lnTo>
                <a:lnTo>
                  <a:pt x="1428508" y="1745335"/>
                </a:lnTo>
                <a:lnTo>
                  <a:pt x="1429270" y="1743481"/>
                </a:lnTo>
                <a:lnTo>
                  <a:pt x="1429270" y="1739150"/>
                </a:lnTo>
                <a:close/>
              </a:path>
              <a:path w="6141720" h="1749425">
                <a:moveTo>
                  <a:pt x="1429270" y="872413"/>
                </a:moveTo>
                <a:lnTo>
                  <a:pt x="1428508" y="870559"/>
                </a:lnTo>
                <a:lnTo>
                  <a:pt x="1425435" y="867498"/>
                </a:lnTo>
                <a:lnTo>
                  <a:pt x="1423593" y="866736"/>
                </a:lnTo>
                <a:lnTo>
                  <a:pt x="1419250" y="866736"/>
                </a:lnTo>
                <a:lnTo>
                  <a:pt x="1417396" y="867498"/>
                </a:lnTo>
                <a:lnTo>
                  <a:pt x="1414335" y="870559"/>
                </a:lnTo>
                <a:lnTo>
                  <a:pt x="1413560" y="872413"/>
                </a:lnTo>
                <a:lnTo>
                  <a:pt x="1413560" y="876757"/>
                </a:lnTo>
                <a:lnTo>
                  <a:pt x="1414335" y="878598"/>
                </a:lnTo>
                <a:lnTo>
                  <a:pt x="1417396" y="881672"/>
                </a:lnTo>
                <a:lnTo>
                  <a:pt x="1419250" y="882434"/>
                </a:lnTo>
                <a:lnTo>
                  <a:pt x="1423593" y="882434"/>
                </a:lnTo>
                <a:lnTo>
                  <a:pt x="1425435" y="881672"/>
                </a:lnTo>
                <a:lnTo>
                  <a:pt x="1428508" y="878598"/>
                </a:lnTo>
                <a:lnTo>
                  <a:pt x="1429270" y="876757"/>
                </a:lnTo>
                <a:lnTo>
                  <a:pt x="1429270" y="872413"/>
                </a:lnTo>
                <a:close/>
              </a:path>
              <a:path w="6141720" h="1749425">
                <a:moveTo>
                  <a:pt x="1429270" y="5689"/>
                </a:moveTo>
                <a:lnTo>
                  <a:pt x="1428508" y="3835"/>
                </a:lnTo>
                <a:lnTo>
                  <a:pt x="1425435" y="762"/>
                </a:lnTo>
                <a:lnTo>
                  <a:pt x="1423593" y="0"/>
                </a:lnTo>
                <a:lnTo>
                  <a:pt x="1419250" y="0"/>
                </a:lnTo>
                <a:lnTo>
                  <a:pt x="1417396" y="762"/>
                </a:lnTo>
                <a:lnTo>
                  <a:pt x="1414335" y="3835"/>
                </a:lnTo>
                <a:lnTo>
                  <a:pt x="1413560" y="5689"/>
                </a:lnTo>
                <a:lnTo>
                  <a:pt x="1413560" y="10020"/>
                </a:lnTo>
                <a:lnTo>
                  <a:pt x="1414335" y="11874"/>
                </a:lnTo>
                <a:lnTo>
                  <a:pt x="1417396" y="14935"/>
                </a:lnTo>
                <a:lnTo>
                  <a:pt x="1419250" y="15709"/>
                </a:lnTo>
                <a:lnTo>
                  <a:pt x="1423593" y="15709"/>
                </a:lnTo>
                <a:lnTo>
                  <a:pt x="1425435" y="14935"/>
                </a:lnTo>
                <a:lnTo>
                  <a:pt x="1428508" y="11874"/>
                </a:lnTo>
                <a:lnTo>
                  <a:pt x="1429270" y="10020"/>
                </a:lnTo>
                <a:lnTo>
                  <a:pt x="1429270" y="5689"/>
                </a:lnTo>
                <a:close/>
              </a:path>
              <a:path w="6141720" h="1749425">
                <a:moveTo>
                  <a:pt x="1507807" y="1739150"/>
                </a:moveTo>
                <a:lnTo>
                  <a:pt x="1507032" y="1737296"/>
                </a:lnTo>
                <a:lnTo>
                  <a:pt x="1503972" y="1734235"/>
                </a:lnTo>
                <a:lnTo>
                  <a:pt x="1502117" y="1733461"/>
                </a:lnTo>
                <a:lnTo>
                  <a:pt x="1497787" y="1733461"/>
                </a:lnTo>
                <a:lnTo>
                  <a:pt x="1495933" y="1734235"/>
                </a:lnTo>
                <a:lnTo>
                  <a:pt x="1492859" y="1737296"/>
                </a:lnTo>
                <a:lnTo>
                  <a:pt x="1492097" y="1739150"/>
                </a:lnTo>
                <a:lnTo>
                  <a:pt x="1492097" y="1743481"/>
                </a:lnTo>
                <a:lnTo>
                  <a:pt x="1492859" y="1745335"/>
                </a:lnTo>
                <a:lnTo>
                  <a:pt x="1495933" y="1748409"/>
                </a:lnTo>
                <a:lnTo>
                  <a:pt x="1497787" y="1749171"/>
                </a:lnTo>
                <a:lnTo>
                  <a:pt x="1502117" y="1749171"/>
                </a:lnTo>
                <a:lnTo>
                  <a:pt x="1503972" y="1748409"/>
                </a:lnTo>
                <a:lnTo>
                  <a:pt x="1507032" y="1745335"/>
                </a:lnTo>
                <a:lnTo>
                  <a:pt x="1507807" y="1743481"/>
                </a:lnTo>
                <a:lnTo>
                  <a:pt x="1507807" y="1739150"/>
                </a:lnTo>
                <a:close/>
              </a:path>
              <a:path w="6141720" h="1749425">
                <a:moveTo>
                  <a:pt x="1507807" y="872413"/>
                </a:moveTo>
                <a:lnTo>
                  <a:pt x="1507032" y="870559"/>
                </a:lnTo>
                <a:lnTo>
                  <a:pt x="1503972" y="867498"/>
                </a:lnTo>
                <a:lnTo>
                  <a:pt x="1502117" y="866736"/>
                </a:lnTo>
                <a:lnTo>
                  <a:pt x="1497787" y="866736"/>
                </a:lnTo>
                <a:lnTo>
                  <a:pt x="1495933" y="867498"/>
                </a:lnTo>
                <a:lnTo>
                  <a:pt x="1492859" y="870559"/>
                </a:lnTo>
                <a:lnTo>
                  <a:pt x="1492097" y="872413"/>
                </a:lnTo>
                <a:lnTo>
                  <a:pt x="1492097" y="876757"/>
                </a:lnTo>
                <a:lnTo>
                  <a:pt x="1492859" y="878598"/>
                </a:lnTo>
                <a:lnTo>
                  <a:pt x="1495933" y="881672"/>
                </a:lnTo>
                <a:lnTo>
                  <a:pt x="1497787" y="882434"/>
                </a:lnTo>
                <a:lnTo>
                  <a:pt x="1502117" y="882434"/>
                </a:lnTo>
                <a:lnTo>
                  <a:pt x="1503972" y="881672"/>
                </a:lnTo>
                <a:lnTo>
                  <a:pt x="1507032" y="878598"/>
                </a:lnTo>
                <a:lnTo>
                  <a:pt x="1507807" y="876757"/>
                </a:lnTo>
                <a:lnTo>
                  <a:pt x="1507807" y="872413"/>
                </a:lnTo>
                <a:close/>
              </a:path>
              <a:path w="6141720" h="1749425">
                <a:moveTo>
                  <a:pt x="1507807" y="5689"/>
                </a:moveTo>
                <a:lnTo>
                  <a:pt x="1507032" y="3835"/>
                </a:lnTo>
                <a:lnTo>
                  <a:pt x="1503972" y="762"/>
                </a:lnTo>
                <a:lnTo>
                  <a:pt x="1502117" y="0"/>
                </a:lnTo>
                <a:lnTo>
                  <a:pt x="1497787" y="0"/>
                </a:lnTo>
                <a:lnTo>
                  <a:pt x="1495933" y="762"/>
                </a:lnTo>
                <a:lnTo>
                  <a:pt x="1492859" y="3835"/>
                </a:lnTo>
                <a:lnTo>
                  <a:pt x="1492097" y="5689"/>
                </a:lnTo>
                <a:lnTo>
                  <a:pt x="1492097" y="10020"/>
                </a:lnTo>
                <a:lnTo>
                  <a:pt x="1492859" y="11874"/>
                </a:lnTo>
                <a:lnTo>
                  <a:pt x="1495933" y="14935"/>
                </a:lnTo>
                <a:lnTo>
                  <a:pt x="1497787" y="15709"/>
                </a:lnTo>
                <a:lnTo>
                  <a:pt x="1502117" y="15709"/>
                </a:lnTo>
                <a:lnTo>
                  <a:pt x="1503972" y="14935"/>
                </a:lnTo>
                <a:lnTo>
                  <a:pt x="1507032" y="11874"/>
                </a:lnTo>
                <a:lnTo>
                  <a:pt x="1507807" y="10020"/>
                </a:lnTo>
                <a:lnTo>
                  <a:pt x="1507807" y="5689"/>
                </a:lnTo>
                <a:close/>
              </a:path>
              <a:path w="6141720" h="1749425">
                <a:moveTo>
                  <a:pt x="1586331" y="1739150"/>
                </a:moveTo>
                <a:lnTo>
                  <a:pt x="1585569" y="1737296"/>
                </a:lnTo>
                <a:lnTo>
                  <a:pt x="1582508" y="1734235"/>
                </a:lnTo>
                <a:lnTo>
                  <a:pt x="1580654" y="1733461"/>
                </a:lnTo>
                <a:lnTo>
                  <a:pt x="1576311" y="1733461"/>
                </a:lnTo>
                <a:lnTo>
                  <a:pt x="1574469" y="1734235"/>
                </a:lnTo>
                <a:lnTo>
                  <a:pt x="1571396" y="1737296"/>
                </a:lnTo>
                <a:lnTo>
                  <a:pt x="1570634" y="1739150"/>
                </a:lnTo>
                <a:lnTo>
                  <a:pt x="1570634" y="1743481"/>
                </a:lnTo>
                <a:lnTo>
                  <a:pt x="1571396" y="1745335"/>
                </a:lnTo>
                <a:lnTo>
                  <a:pt x="1574469" y="1748409"/>
                </a:lnTo>
                <a:lnTo>
                  <a:pt x="1576311" y="1749171"/>
                </a:lnTo>
                <a:lnTo>
                  <a:pt x="1580654" y="1749171"/>
                </a:lnTo>
                <a:lnTo>
                  <a:pt x="1582508" y="1748409"/>
                </a:lnTo>
                <a:lnTo>
                  <a:pt x="1585569" y="1745335"/>
                </a:lnTo>
                <a:lnTo>
                  <a:pt x="1586331" y="1743481"/>
                </a:lnTo>
                <a:lnTo>
                  <a:pt x="1586331" y="1739150"/>
                </a:lnTo>
                <a:close/>
              </a:path>
              <a:path w="6141720" h="1749425">
                <a:moveTo>
                  <a:pt x="1586331" y="872413"/>
                </a:moveTo>
                <a:lnTo>
                  <a:pt x="1585569" y="870559"/>
                </a:lnTo>
                <a:lnTo>
                  <a:pt x="1582508" y="867498"/>
                </a:lnTo>
                <a:lnTo>
                  <a:pt x="1580654" y="866736"/>
                </a:lnTo>
                <a:lnTo>
                  <a:pt x="1576311" y="866736"/>
                </a:lnTo>
                <a:lnTo>
                  <a:pt x="1574469" y="867498"/>
                </a:lnTo>
                <a:lnTo>
                  <a:pt x="1571396" y="870559"/>
                </a:lnTo>
                <a:lnTo>
                  <a:pt x="1570634" y="872413"/>
                </a:lnTo>
                <a:lnTo>
                  <a:pt x="1570634" y="876757"/>
                </a:lnTo>
                <a:lnTo>
                  <a:pt x="1571396" y="878598"/>
                </a:lnTo>
                <a:lnTo>
                  <a:pt x="1574469" y="881672"/>
                </a:lnTo>
                <a:lnTo>
                  <a:pt x="1576311" y="882434"/>
                </a:lnTo>
                <a:lnTo>
                  <a:pt x="1580654" y="882434"/>
                </a:lnTo>
                <a:lnTo>
                  <a:pt x="1582508" y="881672"/>
                </a:lnTo>
                <a:lnTo>
                  <a:pt x="1585569" y="878598"/>
                </a:lnTo>
                <a:lnTo>
                  <a:pt x="1586331" y="876757"/>
                </a:lnTo>
                <a:lnTo>
                  <a:pt x="1586331" y="872413"/>
                </a:lnTo>
                <a:close/>
              </a:path>
              <a:path w="6141720" h="1749425">
                <a:moveTo>
                  <a:pt x="1586331" y="5689"/>
                </a:moveTo>
                <a:lnTo>
                  <a:pt x="1585569" y="3835"/>
                </a:lnTo>
                <a:lnTo>
                  <a:pt x="1582508" y="762"/>
                </a:lnTo>
                <a:lnTo>
                  <a:pt x="1580654" y="0"/>
                </a:lnTo>
                <a:lnTo>
                  <a:pt x="1576311" y="0"/>
                </a:lnTo>
                <a:lnTo>
                  <a:pt x="1574469" y="762"/>
                </a:lnTo>
                <a:lnTo>
                  <a:pt x="1571396" y="3835"/>
                </a:lnTo>
                <a:lnTo>
                  <a:pt x="1570634" y="5689"/>
                </a:lnTo>
                <a:lnTo>
                  <a:pt x="1570634" y="10020"/>
                </a:lnTo>
                <a:lnTo>
                  <a:pt x="1571396" y="11874"/>
                </a:lnTo>
                <a:lnTo>
                  <a:pt x="1574469" y="14935"/>
                </a:lnTo>
                <a:lnTo>
                  <a:pt x="1576311" y="15709"/>
                </a:lnTo>
                <a:lnTo>
                  <a:pt x="1580654" y="15709"/>
                </a:lnTo>
                <a:lnTo>
                  <a:pt x="1582508" y="14935"/>
                </a:lnTo>
                <a:lnTo>
                  <a:pt x="1585569" y="11874"/>
                </a:lnTo>
                <a:lnTo>
                  <a:pt x="1586331" y="10020"/>
                </a:lnTo>
                <a:lnTo>
                  <a:pt x="1586331" y="5689"/>
                </a:lnTo>
                <a:close/>
              </a:path>
              <a:path w="6141720" h="1749425">
                <a:moveTo>
                  <a:pt x="1664868" y="1739150"/>
                </a:moveTo>
                <a:lnTo>
                  <a:pt x="1664106" y="1737296"/>
                </a:lnTo>
                <a:lnTo>
                  <a:pt x="1661033" y="1734235"/>
                </a:lnTo>
                <a:lnTo>
                  <a:pt x="1659178" y="1733461"/>
                </a:lnTo>
                <a:lnTo>
                  <a:pt x="1654848" y="1733461"/>
                </a:lnTo>
                <a:lnTo>
                  <a:pt x="1652993" y="1734235"/>
                </a:lnTo>
                <a:lnTo>
                  <a:pt x="1649933" y="1737296"/>
                </a:lnTo>
                <a:lnTo>
                  <a:pt x="1649158" y="1739150"/>
                </a:lnTo>
                <a:lnTo>
                  <a:pt x="1649158" y="1743481"/>
                </a:lnTo>
                <a:lnTo>
                  <a:pt x="1649933" y="1745335"/>
                </a:lnTo>
                <a:lnTo>
                  <a:pt x="1652993" y="1748409"/>
                </a:lnTo>
                <a:lnTo>
                  <a:pt x="1654848" y="1749171"/>
                </a:lnTo>
                <a:lnTo>
                  <a:pt x="1659178" y="1749171"/>
                </a:lnTo>
                <a:lnTo>
                  <a:pt x="1661033" y="1748409"/>
                </a:lnTo>
                <a:lnTo>
                  <a:pt x="1664106" y="1745335"/>
                </a:lnTo>
                <a:lnTo>
                  <a:pt x="1664868" y="1743481"/>
                </a:lnTo>
                <a:lnTo>
                  <a:pt x="1664868" y="1739150"/>
                </a:lnTo>
                <a:close/>
              </a:path>
              <a:path w="6141720" h="1749425">
                <a:moveTo>
                  <a:pt x="1664868" y="872413"/>
                </a:moveTo>
                <a:lnTo>
                  <a:pt x="1664106" y="870559"/>
                </a:lnTo>
                <a:lnTo>
                  <a:pt x="1661033" y="867498"/>
                </a:lnTo>
                <a:lnTo>
                  <a:pt x="1659178" y="866736"/>
                </a:lnTo>
                <a:lnTo>
                  <a:pt x="1654848" y="866736"/>
                </a:lnTo>
                <a:lnTo>
                  <a:pt x="1652993" y="867498"/>
                </a:lnTo>
                <a:lnTo>
                  <a:pt x="1649933" y="870559"/>
                </a:lnTo>
                <a:lnTo>
                  <a:pt x="1649158" y="872413"/>
                </a:lnTo>
                <a:lnTo>
                  <a:pt x="1649158" y="876757"/>
                </a:lnTo>
                <a:lnTo>
                  <a:pt x="1649933" y="878598"/>
                </a:lnTo>
                <a:lnTo>
                  <a:pt x="1652993" y="881672"/>
                </a:lnTo>
                <a:lnTo>
                  <a:pt x="1654848" y="882434"/>
                </a:lnTo>
                <a:lnTo>
                  <a:pt x="1659178" y="882434"/>
                </a:lnTo>
                <a:lnTo>
                  <a:pt x="1661033" y="881672"/>
                </a:lnTo>
                <a:lnTo>
                  <a:pt x="1664106" y="878598"/>
                </a:lnTo>
                <a:lnTo>
                  <a:pt x="1664868" y="876757"/>
                </a:lnTo>
                <a:lnTo>
                  <a:pt x="1664868" y="872413"/>
                </a:lnTo>
                <a:close/>
              </a:path>
              <a:path w="6141720" h="1749425">
                <a:moveTo>
                  <a:pt x="1664868" y="5689"/>
                </a:moveTo>
                <a:lnTo>
                  <a:pt x="1664106" y="3835"/>
                </a:lnTo>
                <a:lnTo>
                  <a:pt x="1661033" y="762"/>
                </a:lnTo>
                <a:lnTo>
                  <a:pt x="1659178" y="0"/>
                </a:lnTo>
                <a:lnTo>
                  <a:pt x="1654848" y="0"/>
                </a:lnTo>
                <a:lnTo>
                  <a:pt x="1652993" y="762"/>
                </a:lnTo>
                <a:lnTo>
                  <a:pt x="1649933" y="3835"/>
                </a:lnTo>
                <a:lnTo>
                  <a:pt x="1649158" y="5689"/>
                </a:lnTo>
                <a:lnTo>
                  <a:pt x="1649158" y="10020"/>
                </a:lnTo>
                <a:lnTo>
                  <a:pt x="1649933" y="11874"/>
                </a:lnTo>
                <a:lnTo>
                  <a:pt x="1652993" y="14935"/>
                </a:lnTo>
                <a:lnTo>
                  <a:pt x="1654848" y="15709"/>
                </a:lnTo>
                <a:lnTo>
                  <a:pt x="1659178" y="15709"/>
                </a:lnTo>
                <a:lnTo>
                  <a:pt x="1661033" y="14935"/>
                </a:lnTo>
                <a:lnTo>
                  <a:pt x="1664106" y="11874"/>
                </a:lnTo>
                <a:lnTo>
                  <a:pt x="1664868" y="10020"/>
                </a:lnTo>
                <a:lnTo>
                  <a:pt x="1664868" y="5689"/>
                </a:lnTo>
                <a:close/>
              </a:path>
              <a:path w="6141720" h="1749425">
                <a:moveTo>
                  <a:pt x="1743405" y="1739150"/>
                </a:moveTo>
                <a:lnTo>
                  <a:pt x="1742630" y="1737296"/>
                </a:lnTo>
                <a:lnTo>
                  <a:pt x="1739569" y="1734235"/>
                </a:lnTo>
                <a:lnTo>
                  <a:pt x="1737715" y="1733461"/>
                </a:lnTo>
                <a:lnTo>
                  <a:pt x="1733372" y="1733461"/>
                </a:lnTo>
                <a:lnTo>
                  <a:pt x="1731530" y="1734235"/>
                </a:lnTo>
                <a:lnTo>
                  <a:pt x="1728457" y="1737296"/>
                </a:lnTo>
                <a:lnTo>
                  <a:pt x="1727695" y="1739150"/>
                </a:lnTo>
                <a:lnTo>
                  <a:pt x="1727695" y="1743481"/>
                </a:lnTo>
                <a:lnTo>
                  <a:pt x="1728457" y="1745335"/>
                </a:lnTo>
                <a:lnTo>
                  <a:pt x="1731530" y="1748409"/>
                </a:lnTo>
                <a:lnTo>
                  <a:pt x="1733372" y="1749171"/>
                </a:lnTo>
                <a:lnTo>
                  <a:pt x="1737715" y="1749171"/>
                </a:lnTo>
                <a:lnTo>
                  <a:pt x="1739569" y="1748409"/>
                </a:lnTo>
                <a:lnTo>
                  <a:pt x="1742630" y="1745335"/>
                </a:lnTo>
                <a:lnTo>
                  <a:pt x="1743405" y="1743481"/>
                </a:lnTo>
                <a:lnTo>
                  <a:pt x="1743405" y="1739150"/>
                </a:lnTo>
                <a:close/>
              </a:path>
              <a:path w="6141720" h="1749425">
                <a:moveTo>
                  <a:pt x="1743405" y="872413"/>
                </a:moveTo>
                <a:lnTo>
                  <a:pt x="1742630" y="870559"/>
                </a:lnTo>
                <a:lnTo>
                  <a:pt x="1739569" y="867498"/>
                </a:lnTo>
                <a:lnTo>
                  <a:pt x="1737715" y="866736"/>
                </a:lnTo>
                <a:lnTo>
                  <a:pt x="1733372" y="866736"/>
                </a:lnTo>
                <a:lnTo>
                  <a:pt x="1731530" y="867498"/>
                </a:lnTo>
                <a:lnTo>
                  <a:pt x="1728457" y="870559"/>
                </a:lnTo>
                <a:lnTo>
                  <a:pt x="1727695" y="872413"/>
                </a:lnTo>
                <a:lnTo>
                  <a:pt x="1727695" y="876757"/>
                </a:lnTo>
                <a:lnTo>
                  <a:pt x="1728457" y="878598"/>
                </a:lnTo>
                <a:lnTo>
                  <a:pt x="1731530" y="881672"/>
                </a:lnTo>
                <a:lnTo>
                  <a:pt x="1733372" y="882434"/>
                </a:lnTo>
                <a:lnTo>
                  <a:pt x="1737715" y="882434"/>
                </a:lnTo>
                <a:lnTo>
                  <a:pt x="1739569" y="881672"/>
                </a:lnTo>
                <a:lnTo>
                  <a:pt x="1742630" y="878598"/>
                </a:lnTo>
                <a:lnTo>
                  <a:pt x="1743405" y="876757"/>
                </a:lnTo>
                <a:lnTo>
                  <a:pt x="1743405" y="872413"/>
                </a:lnTo>
                <a:close/>
              </a:path>
              <a:path w="6141720" h="1749425">
                <a:moveTo>
                  <a:pt x="1743405" y="5689"/>
                </a:moveTo>
                <a:lnTo>
                  <a:pt x="1742630" y="3835"/>
                </a:lnTo>
                <a:lnTo>
                  <a:pt x="1739569" y="762"/>
                </a:lnTo>
                <a:lnTo>
                  <a:pt x="1737715" y="0"/>
                </a:lnTo>
                <a:lnTo>
                  <a:pt x="1733372" y="0"/>
                </a:lnTo>
                <a:lnTo>
                  <a:pt x="1731530" y="762"/>
                </a:lnTo>
                <a:lnTo>
                  <a:pt x="1728457" y="3835"/>
                </a:lnTo>
                <a:lnTo>
                  <a:pt x="1727695" y="5689"/>
                </a:lnTo>
                <a:lnTo>
                  <a:pt x="1727695" y="10020"/>
                </a:lnTo>
                <a:lnTo>
                  <a:pt x="1728457" y="11874"/>
                </a:lnTo>
                <a:lnTo>
                  <a:pt x="1731530" y="14935"/>
                </a:lnTo>
                <a:lnTo>
                  <a:pt x="1733372" y="15709"/>
                </a:lnTo>
                <a:lnTo>
                  <a:pt x="1737715" y="15709"/>
                </a:lnTo>
                <a:lnTo>
                  <a:pt x="1739569" y="14935"/>
                </a:lnTo>
                <a:lnTo>
                  <a:pt x="1742630" y="11874"/>
                </a:lnTo>
                <a:lnTo>
                  <a:pt x="1743405" y="10020"/>
                </a:lnTo>
                <a:lnTo>
                  <a:pt x="1743405" y="5689"/>
                </a:lnTo>
                <a:close/>
              </a:path>
              <a:path w="6141720" h="1749425">
                <a:moveTo>
                  <a:pt x="1821929" y="1739150"/>
                </a:moveTo>
                <a:lnTo>
                  <a:pt x="1821167" y="1737296"/>
                </a:lnTo>
                <a:lnTo>
                  <a:pt x="1818093" y="1734235"/>
                </a:lnTo>
                <a:lnTo>
                  <a:pt x="1816252" y="1733461"/>
                </a:lnTo>
                <a:lnTo>
                  <a:pt x="1811909" y="1733461"/>
                </a:lnTo>
                <a:lnTo>
                  <a:pt x="1810054" y="1734235"/>
                </a:lnTo>
                <a:lnTo>
                  <a:pt x="1806994" y="1737296"/>
                </a:lnTo>
                <a:lnTo>
                  <a:pt x="1806219" y="1739150"/>
                </a:lnTo>
                <a:lnTo>
                  <a:pt x="1806219" y="1743481"/>
                </a:lnTo>
                <a:lnTo>
                  <a:pt x="1806994" y="1745335"/>
                </a:lnTo>
                <a:lnTo>
                  <a:pt x="1810054" y="1748409"/>
                </a:lnTo>
                <a:lnTo>
                  <a:pt x="1811909" y="1749171"/>
                </a:lnTo>
                <a:lnTo>
                  <a:pt x="1816252" y="1749171"/>
                </a:lnTo>
                <a:lnTo>
                  <a:pt x="1818093" y="1748409"/>
                </a:lnTo>
                <a:lnTo>
                  <a:pt x="1821167" y="1745335"/>
                </a:lnTo>
                <a:lnTo>
                  <a:pt x="1821929" y="1743481"/>
                </a:lnTo>
                <a:lnTo>
                  <a:pt x="1821929" y="1739150"/>
                </a:lnTo>
                <a:close/>
              </a:path>
              <a:path w="6141720" h="1749425">
                <a:moveTo>
                  <a:pt x="1821929" y="872413"/>
                </a:moveTo>
                <a:lnTo>
                  <a:pt x="1821167" y="870559"/>
                </a:lnTo>
                <a:lnTo>
                  <a:pt x="1818093" y="867498"/>
                </a:lnTo>
                <a:lnTo>
                  <a:pt x="1816252" y="866736"/>
                </a:lnTo>
                <a:lnTo>
                  <a:pt x="1811909" y="866736"/>
                </a:lnTo>
                <a:lnTo>
                  <a:pt x="1810054" y="867498"/>
                </a:lnTo>
                <a:lnTo>
                  <a:pt x="1806994" y="870559"/>
                </a:lnTo>
                <a:lnTo>
                  <a:pt x="1806219" y="872413"/>
                </a:lnTo>
                <a:lnTo>
                  <a:pt x="1806219" y="876757"/>
                </a:lnTo>
                <a:lnTo>
                  <a:pt x="1806994" y="878598"/>
                </a:lnTo>
                <a:lnTo>
                  <a:pt x="1810054" y="881672"/>
                </a:lnTo>
                <a:lnTo>
                  <a:pt x="1811909" y="882434"/>
                </a:lnTo>
                <a:lnTo>
                  <a:pt x="1816252" y="882434"/>
                </a:lnTo>
                <a:lnTo>
                  <a:pt x="1818093" y="881672"/>
                </a:lnTo>
                <a:lnTo>
                  <a:pt x="1821167" y="878598"/>
                </a:lnTo>
                <a:lnTo>
                  <a:pt x="1821929" y="876757"/>
                </a:lnTo>
                <a:lnTo>
                  <a:pt x="1821929" y="872413"/>
                </a:lnTo>
                <a:close/>
              </a:path>
              <a:path w="6141720" h="1749425">
                <a:moveTo>
                  <a:pt x="1821929" y="5689"/>
                </a:moveTo>
                <a:lnTo>
                  <a:pt x="1821167" y="3835"/>
                </a:lnTo>
                <a:lnTo>
                  <a:pt x="1818093" y="762"/>
                </a:lnTo>
                <a:lnTo>
                  <a:pt x="1816252" y="0"/>
                </a:lnTo>
                <a:lnTo>
                  <a:pt x="1811909" y="0"/>
                </a:lnTo>
                <a:lnTo>
                  <a:pt x="1810054" y="762"/>
                </a:lnTo>
                <a:lnTo>
                  <a:pt x="1806994" y="3835"/>
                </a:lnTo>
                <a:lnTo>
                  <a:pt x="1806219" y="5689"/>
                </a:lnTo>
                <a:lnTo>
                  <a:pt x="1806219" y="10020"/>
                </a:lnTo>
                <a:lnTo>
                  <a:pt x="1806994" y="11874"/>
                </a:lnTo>
                <a:lnTo>
                  <a:pt x="1810054" y="14935"/>
                </a:lnTo>
                <a:lnTo>
                  <a:pt x="1811909" y="15709"/>
                </a:lnTo>
                <a:lnTo>
                  <a:pt x="1816252" y="15709"/>
                </a:lnTo>
                <a:lnTo>
                  <a:pt x="1818093" y="14935"/>
                </a:lnTo>
                <a:lnTo>
                  <a:pt x="1821167" y="11874"/>
                </a:lnTo>
                <a:lnTo>
                  <a:pt x="1821929" y="10020"/>
                </a:lnTo>
                <a:lnTo>
                  <a:pt x="1821929" y="5689"/>
                </a:lnTo>
                <a:close/>
              </a:path>
              <a:path w="6141720" h="1749425">
                <a:moveTo>
                  <a:pt x="1900466" y="1739150"/>
                </a:moveTo>
                <a:lnTo>
                  <a:pt x="1899691" y="1737296"/>
                </a:lnTo>
                <a:lnTo>
                  <a:pt x="1896630" y="1734235"/>
                </a:lnTo>
                <a:lnTo>
                  <a:pt x="1894776" y="1733461"/>
                </a:lnTo>
                <a:lnTo>
                  <a:pt x="1890445" y="1733461"/>
                </a:lnTo>
                <a:lnTo>
                  <a:pt x="1888591" y="1734235"/>
                </a:lnTo>
                <a:lnTo>
                  <a:pt x="1885518" y="1737296"/>
                </a:lnTo>
                <a:lnTo>
                  <a:pt x="1884756" y="1739150"/>
                </a:lnTo>
                <a:lnTo>
                  <a:pt x="1884756" y="1743481"/>
                </a:lnTo>
                <a:lnTo>
                  <a:pt x="1885518" y="1745335"/>
                </a:lnTo>
                <a:lnTo>
                  <a:pt x="1888591" y="1748409"/>
                </a:lnTo>
                <a:lnTo>
                  <a:pt x="1890445" y="1749171"/>
                </a:lnTo>
                <a:lnTo>
                  <a:pt x="1894776" y="1749171"/>
                </a:lnTo>
                <a:lnTo>
                  <a:pt x="1896630" y="1748409"/>
                </a:lnTo>
                <a:lnTo>
                  <a:pt x="1899691" y="1745335"/>
                </a:lnTo>
                <a:lnTo>
                  <a:pt x="1900466" y="1743481"/>
                </a:lnTo>
                <a:lnTo>
                  <a:pt x="1900466" y="1739150"/>
                </a:lnTo>
                <a:close/>
              </a:path>
              <a:path w="6141720" h="1749425">
                <a:moveTo>
                  <a:pt x="1900466" y="872413"/>
                </a:moveTo>
                <a:lnTo>
                  <a:pt x="1899691" y="870559"/>
                </a:lnTo>
                <a:lnTo>
                  <a:pt x="1896630" y="867498"/>
                </a:lnTo>
                <a:lnTo>
                  <a:pt x="1894776" y="866736"/>
                </a:lnTo>
                <a:lnTo>
                  <a:pt x="1890445" y="866736"/>
                </a:lnTo>
                <a:lnTo>
                  <a:pt x="1888591" y="867498"/>
                </a:lnTo>
                <a:lnTo>
                  <a:pt x="1885518" y="870559"/>
                </a:lnTo>
                <a:lnTo>
                  <a:pt x="1884756" y="872413"/>
                </a:lnTo>
                <a:lnTo>
                  <a:pt x="1884756" y="876757"/>
                </a:lnTo>
                <a:lnTo>
                  <a:pt x="1885518" y="878598"/>
                </a:lnTo>
                <a:lnTo>
                  <a:pt x="1888591" y="881672"/>
                </a:lnTo>
                <a:lnTo>
                  <a:pt x="1890445" y="882434"/>
                </a:lnTo>
                <a:lnTo>
                  <a:pt x="1894776" y="882434"/>
                </a:lnTo>
                <a:lnTo>
                  <a:pt x="1896630" y="881672"/>
                </a:lnTo>
                <a:lnTo>
                  <a:pt x="1899691" y="878598"/>
                </a:lnTo>
                <a:lnTo>
                  <a:pt x="1900466" y="876757"/>
                </a:lnTo>
                <a:lnTo>
                  <a:pt x="1900466" y="872413"/>
                </a:lnTo>
                <a:close/>
              </a:path>
              <a:path w="6141720" h="1749425">
                <a:moveTo>
                  <a:pt x="1900466" y="5689"/>
                </a:moveTo>
                <a:lnTo>
                  <a:pt x="1899691" y="3835"/>
                </a:lnTo>
                <a:lnTo>
                  <a:pt x="1896630" y="762"/>
                </a:lnTo>
                <a:lnTo>
                  <a:pt x="1894776" y="0"/>
                </a:lnTo>
                <a:lnTo>
                  <a:pt x="1890445" y="0"/>
                </a:lnTo>
                <a:lnTo>
                  <a:pt x="1888591" y="762"/>
                </a:lnTo>
                <a:lnTo>
                  <a:pt x="1885518" y="3835"/>
                </a:lnTo>
                <a:lnTo>
                  <a:pt x="1884756" y="5689"/>
                </a:lnTo>
                <a:lnTo>
                  <a:pt x="1884756" y="10020"/>
                </a:lnTo>
                <a:lnTo>
                  <a:pt x="1885518" y="11874"/>
                </a:lnTo>
                <a:lnTo>
                  <a:pt x="1888591" y="14935"/>
                </a:lnTo>
                <a:lnTo>
                  <a:pt x="1890445" y="15709"/>
                </a:lnTo>
                <a:lnTo>
                  <a:pt x="1894776" y="15709"/>
                </a:lnTo>
                <a:lnTo>
                  <a:pt x="1896630" y="14935"/>
                </a:lnTo>
                <a:lnTo>
                  <a:pt x="1899691" y="11874"/>
                </a:lnTo>
                <a:lnTo>
                  <a:pt x="1900466" y="10020"/>
                </a:lnTo>
                <a:lnTo>
                  <a:pt x="1900466" y="5689"/>
                </a:lnTo>
                <a:close/>
              </a:path>
              <a:path w="6141720" h="1749425">
                <a:moveTo>
                  <a:pt x="1978990" y="1739150"/>
                </a:moveTo>
                <a:lnTo>
                  <a:pt x="1978228" y="1737296"/>
                </a:lnTo>
                <a:lnTo>
                  <a:pt x="1975154" y="1734235"/>
                </a:lnTo>
                <a:lnTo>
                  <a:pt x="1973313" y="1733461"/>
                </a:lnTo>
                <a:lnTo>
                  <a:pt x="1968969" y="1733461"/>
                </a:lnTo>
                <a:lnTo>
                  <a:pt x="1967115" y="1734235"/>
                </a:lnTo>
                <a:lnTo>
                  <a:pt x="1964055" y="1737296"/>
                </a:lnTo>
                <a:lnTo>
                  <a:pt x="1963293" y="1739150"/>
                </a:lnTo>
                <a:lnTo>
                  <a:pt x="1963293" y="1743481"/>
                </a:lnTo>
                <a:lnTo>
                  <a:pt x="1964055" y="1745335"/>
                </a:lnTo>
                <a:lnTo>
                  <a:pt x="1967115" y="1748409"/>
                </a:lnTo>
                <a:lnTo>
                  <a:pt x="1968969" y="1749171"/>
                </a:lnTo>
                <a:lnTo>
                  <a:pt x="1973313" y="1749171"/>
                </a:lnTo>
                <a:lnTo>
                  <a:pt x="1975154" y="1748409"/>
                </a:lnTo>
                <a:lnTo>
                  <a:pt x="1978228" y="1745335"/>
                </a:lnTo>
                <a:lnTo>
                  <a:pt x="1978990" y="1743481"/>
                </a:lnTo>
                <a:lnTo>
                  <a:pt x="1978990" y="1739150"/>
                </a:lnTo>
                <a:close/>
              </a:path>
              <a:path w="6141720" h="1749425">
                <a:moveTo>
                  <a:pt x="1978990" y="872413"/>
                </a:moveTo>
                <a:lnTo>
                  <a:pt x="1978228" y="870559"/>
                </a:lnTo>
                <a:lnTo>
                  <a:pt x="1975154" y="867498"/>
                </a:lnTo>
                <a:lnTo>
                  <a:pt x="1973313" y="866736"/>
                </a:lnTo>
                <a:lnTo>
                  <a:pt x="1968969" y="866736"/>
                </a:lnTo>
                <a:lnTo>
                  <a:pt x="1967115" y="867498"/>
                </a:lnTo>
                <a:lnTo>
                  <a:pt x="1964055" y="870559"/>
                </a:lnTo>
                <a:lnTo>
                  <a:pt x="1963293" y="872413"/>
                </a:lnTo>
                <a:lnTo>
                  <a:pt x="1963293" y="876757"/>
                </a:lnTo>
                <a:lnTo>
                  <a:pt x="1964055" y="878598"/>
                </a:lnTo>
                <a:lnTo>
                  <a:pt x="1967115" y="881672"/>
                </a:lnTo>
                <a:lnTo>
                  <a:pt x="1968969" y="882434"/>
                </a:lnTo>
                <a:lnTo>
                  <a:pt x="1973313" y="882434"/>
                </a:lnTo>
                <a:lnTo>
                  <a:pt x="1975154" y="881672"/>
                </a:lnTo>
                <a:lnTo>
                  <a:pt x="1978228" y="878598"/>
                </a:lnTo>
                <a:lnTo>
                  <a:pt x="1978990" y="876757"/>
                </a:lnTo>
                <a:lnTo>
                  <a:pt x="1978990" y="872413"/>
                </a:lnTo>
                <a:close/>
              </a:path>
              <a:path w="6141720" h="1749425">
                <a:moveTo>
                  <a:pt x="1978990" y="5689"/>
                </a:moveTo>
                <a:lnTo>
                  <a:pt x="1978228" y="3835"/>
                </a:lnTo>
                <a:lnTo>
                  <a:pt x="1975154" y="762"/>
                </a:lnTo>
                <a:lnTo>
                  <a:pt x="1973313" y="0"/>
                </a:lnTo>
                <a:lnTo>
                  <a:pt x="1968969" y="0"/>
                </a:lnTo>
                <a:lnTo>
                  <a:pt x="1967115" y="762"/>
                </a:lnTo>
                <a:lnTo>
                  <a:pt x="1964055" y="3835"/>
                </a:lnTo>
                <a:lnTo>
                  <a:pt x="1963293" y="5689"/>
                </a:lnTo>
                <a:lnTo>
                  <a:pt x="1963293" y="10020"/>
                </a:lnTo>
                <a:lnTo>
                  <a:pt x="1964055" y="11874"/>
                </a:lnTo>
                <a:lnTo>
                  <a:pt x="1967115" y="14935"/>
                </a:lnTo>
                <a:lnTo>
                  <a:pt x="1968969" y="15709"/>
                </a:lnTo>
                <a:lnTo>
                  <a:pt x="1973313" y="15709"/>
                </a:lnTo>
                <a:lnTo>
                  <a:pt x="1975154" y="14935"/>
                </a:lnTo>
                <a:lnTo>
                  <a:pt x="1978228" y="11874"/>
                </a:lnTo>
                <a:lnTo>
                  <a:pt x="1978990" y="10020"/>
                </a:lnTo>
                <a:lnTo>
                  <a:pt x="1978990" y="5689"/>
                </a:lnTo>
                <a:close/>
              </a:path>
              <a:path w="6141720" h="1749425">
                <a:moveTo>
                  <a:pt x="2057527" y="1739150"/>
                </a:moveTo>
                <a:lnTo>
                  <a:pt x="2056765" y="1737296"/>
                </a:lnTo>
                <a:lnTo>
                  <a:pt x="2053691" y="1734235"/>
                </a:lnTo>
                <a:lnTo>
                  <a:pt x="2051837" y="1733461"/>
                </a:lnTo>
                <a:lnTo>
                  <a:pt x="2047506" y="1733461"/>
                </a:lnTo>
                <a:lnTo>
                  <a:pt x="2045652" y="1734235"/>
                </a:lnTo>
                <a:lnTo>
                  <a:pt x="2042591" y="1737296"/>
                </a:lnTo>
                <a:lnTo>
                  <a:pt x="2041817" y="1739150"/>
                </a:lnTo>
                <a:lnTo>
                  <a:pt x="2041817" y="1743481"/>
                </a:lnTo>
                <a:lnTo>
                  <a:pt x="2042591" y="1745335"/>
                </a:lnTo>
                <a:lnTo>
                  <a:pt x="2045652" y="1748409"/>
                </a:lnTo>
                <a:lnTo>
                  <a:pt x="2047506" y="1749171"/>
                </a:lnTo>
                <a:lnTo>
                  <a:pt x="2051837" y="1749171"/>
                </a:lnTo>
                <a:lnTo>
                  <a:pt x="2053691" y="1748409"/>
                </a:lnTo>
                <a:lnTo>
                  <a:pt x="2056765" y="1745335"/>
                </a:lnTo>
                <a:lnTo>
                  <a:pt x="2057527" y="1743481"/>
                </a:lnTo>
                <a:lnTo>
                  <a:pt x="2057527" y="1739150"/>
                </a:lnTo>
                <a:close/>
              </a:path>
              <a:path w="6141720" h="1749425">
                <a:moveTo>
                  <a:pt x="2057527" y="872413"/>
                </a:moveTo>
                <a:lnTo>
                  <a:pt x="2056765" y="870559"/>
                </a:lnTo>
                <a:lnTo>
                  <a:pt x="2053691" y="867498"/>
                </a:lnTo>
                <a:lnTo>
                  <a:pt x="2051837" y="866736"/>
                </a:lnTo>
                <a:lnTo>
                  <a:pt x="2047506" y="866736"/>
                </a:lnTo>
                <a:lnTo>
                  <a:pt x="2045652" y="867498"/>
                </a:lnTo>
                <a:lnTo>
                  <a:pt x="2042591" y="870559"/>
                </a:lnTo>
                <a:lnTo>
                  <a:pt x="2041817" y="872413"/>
                </a:lnTo>
                <a:lnTo>
                  <a:pt x="2041817" y="876757"/>
                </a:lnTo>
                <a:lnTo>
                  <a:pt x="2042591" y="878598"/>
                </a:lnTo>
                <a:lnTo>
                  <a:pt x="2045652" y="881672"/>
                </a:lnTo>
                <a:lnTo>
                  <a:pt x="2047506" y="882434"/>
                </a:lnTo>
                <a:lnTo>
                  <a:pt x="2051837" y="882434"/>
                </a:lnTo>
                <a:lnTo>
                  <a:pt x="2053691" y="881672"/>
                </a:lnTo>
                <a:lnTo>
                  <a:pt x="2056765" y="878598"/>
                </a:lnTo>
                <a:lnTo>
                  <a:pt x="2057527" y="876757"/>
                </a:lnTo>
                <a:lnTo>
                  <a:pt x="2057527" y="872413"/>
                </a:lnTo>
                <a:close/>
              </a:path>
              <a:path w="6141720" h="1749425">
                <a:moveTo>
                  <a:pt x="2057527" y="5689"/>
                </a:moveTo>
                <a:lnTo>
                  <a:pt x="2056765" y="3835"/>
                </a:lnTo>
                <a:lnTo>
                  <a:pt x="2053691" y="762"/>
                </a:lnTo>
                <a:lnTo>
                  <a:pt x="2051837" y="0"/>
                </a:lnTo>
                <a:lnTo>
                  <a:pt x="2047506" y="0"/>
                </a:lnTo>
                <a:lnTo>
                  <a:pt x="2045652" y="762"/>
                </a:lnTo>
                <a:lnTo>
                  <a:pt x="2042591" y="3835"/>
                </a:lnTo>
                <a:lnTo>
                  <a:pt x="2041817" y="5689"/>
                </a:lnTo>
                <a:lnTo>
                  <a:pt x="2041817" y="10020"/>
                </a:lnTo>
                <a:lnTo>
                  <a:pt x="2042591" y="11874"/>
                </a:lnTo>
                <a:lnTo>
                  <a:pt x="2045652" y="14935"/>
                </a:lnTo>
                <a:lnTo>
                  <a:pt x="2047506" y="15709"/>
                </a:lnTo>
                <a:lnTo>
                  <a:pt x="2051837" y="15709"/>
                </a:lnTo>
                <a:lnTo>
                  <a:pt x="2053691" y="14935"/>
                </a:lnTo>
                <a:lnTo>
                  <a:pt x="2056765" y="11874"/>
                </a:lnTo>
                <a:lnTo>
                  <a:pt x="2057527" y="10020"/>
                </a:lnTo>
                <a:lnTo>
                  <a:pt x="2057527" y="5689"/>
                </a:lnTo>
                <a:close/>
              </a:path>
              <a:path w="6141720" h="1749425">
                <a:moveTo>
                  <a:pt x="2136063" y="1739150"/>
                </a:moveTo>
                <a:lnTo>
                  <a:pt x="2135289" y="1737296"/>
                </a:lnTo>
                <a:lnTo>
                  <a:pt x="2132228" y="1734235"/>
                </a:lnTo>
                <a:lnTo>
                  <a:pt x="2130374" y="1733461"/>
                </a:lnTo>
                <a:lnTo>
                  <a:pt x="2126030" y="1733461"/>
                </a:lnTo>
                <a:lnTo>
                  <a:pt x="2124189" y="1734235"/>
                </a:lnTo>
                <a:lnTo>
                  <a:pt x="2121116" y="1737296"/>
                </a:lnTo>
                <a:lnTo>
                  <a:pt x="2120354" y="1739150"/>
                </a:lnTo>
                <a:lnTo>
                  <a:pt x="2120354" y="1743481"/>
                </a:lnTo>
                <a:lnTo>
                  <a:pt x="2121116" y="1745335"/>
                </a:lnTo>
                <a:lnTo>
                  <a:pt x="2124189" y="1748409"/>
                </a:lnTo>
                <a:lnTo>
                  <a:pt x="2126030" y="1749171"/>
                </a:lnTo>
                <a:lnTo>
                  <a:pt x="2130374" y="1749171"/>
                </a:lnTo>
                <a:lnTo>
                  <a:pt x="2132228" y="1748409"/>
                </a:lnTo>
                <a:lnTo>
                  <a:pt x="2135289" y="1745335"/>
                </a:lnTo>
                <a:lnTo>
                  <a:pt x="2136063" y="1743481"/>
                </a:lnTo>
                <a:lnTo>
                  <a:pt x="2136063" y="1739150"/>
                </a:lnTo>
                <a:close/>
              </a:path>
              <a:path w="6141720" h="1749425">
                <a:moveTo>
                  <a:pt x="2136063" y="872413"/>
                </a:moveTo>
                <a:lnTo>
                  <a:pt x="2135289" y="870559"/>
                </a:lnTo>
                <a:lnTo>
                  <a:pt x="2132228" y="867498"/>
                </a:lnTo>
                <a:lnTo>
                  <a:pt x="2130374" y="866736"/>
                </a:lnTo>
                <a:lnTo>
                  <a:pt x="2126030" y="866736"/>
                </a:lnTo>
                <a:lnTo>
                  <a:pt x="2124189" y="867498"/>
                </a:lnTo>
                <a:lnTo>
                  <a:pt x="2121116" y="870559"/>
                </a:lnTo>
                <a:lnTo>
                  <a:pt x="2120354" y="872413"/>
                </a:lnTo>
                <a:lnTo>
                  <a:pt x="2120354" y="876757"/>
                </a:lnTo>
                <a:lnTo>
                  <a:pt x="2121116" y="878598"/>
                </a:lnTo>
                <a:lnTo>
                  <a:pt x="2124189" y="881672"/>
                </a:lnTo>
                <a:lnTo>
                  <a:pt x="2126030" y="882434"/>
                </a:lnTo>
                <a:lnTo>
                  <a:pt x="2130374" y="882434"/>
                </a:lnTo>
                <a:lnTo>
                  <a:pt x="2132228" y="881672"/>
                </a:lnTo>
                <a:lnTo>
                  <a:pt x="2135289" y="878598"/>
                </a:lnTo>
                <a:lnTo>
                  <a:pt x="2136063" y="876757"/>
                </a:lnTo>
                <a:lnTo>
                  <a:pt x="2136063" y="872413"/>
                </a:lnTo>
                <a:close/>
              </a:path>
              <a:path w="6141720" h="1749425">
                <a:moveTo>
                  <a:pt x="2136063" y="5689"/>
                </a:moveTo>
                <a:lnTo>
                  <a:pt x="2135289" y="3835"/>
                </a:lnTo>
                <a:lnTo>
                  <a:pt x="2132228" y="762"/>
                </a:lnTo>
                <a:lnTo>
                  <a:pt x="2130374" y="0"/>
                </a:lnTo>
                <a:lnTo>
                  <a:pt x="2126030" y="0"/>
                </a:lnTo>
                <a:lnTo>
                  <a:pt x="2124189" y="762"/>
                </a:lnTo>
                <a:lnTo>
                  <a:pt x="2121116" y="3835"/>
                </a:lnTo>
                <a:lnTo>
                  <a:pt x="2120354" y="5689"/>
                </a:lnTo>
                <a:lnTo>
                  <a:pt x="2120354" y="10020"/>
                </a:lnTo>
                <a:lnTo>
                  <a:pt x="2121116" y="11874"/>
                </a:lnTo>
                <a:lnTo>
                  <a:pt x="2124189" y="14935"/>
                </a:lnTo>
                <a:lnTo>
                  <a:pt x="2126030" y="15709"/>
                </a:lnTo>
                <a:lnTo>
                  <a:pt x="2130374" y="15709"/>
                </a:lnTo>
                <a:lnTo>
                  <a:pt x="2132228" y="14935"/>
                </a:lnTo>
                <a:lnTo>
                  <a:pt x="2135289" y="11874"/>
                </a:lnTo>
                <a:lnTo>
                  <a:pt x="2136063" y="10020"/>
                </a:lnTo>
                <a:lnTo>
                  <a:pt x="2136063" y="5689"/>
                </a:lnTo>
                <a:close/>
              </a:path>
              <a:path w="6141720" h="1749425">
                <a:moveTo>
                  <a:pt x="2214588" y="1739150"/>
                </a:moveTo>
                <a:lnTo>
                  <a:pt x="2213826" y="1737296"/>
                </a:lnTo>
                <a:lnTo>
                  <a:pt x="2210752" y="1734235"/>
                </a:lnTo>
                <a:lnTo>
                  <a:pt x="2208911" y="1733461"/>
                </a:lnTo>
                <a:lnTo>
                  <a:pt x="2204567" y="1733461"/>
                </a:lnTo>
                <a:lnTo>
                  <a:pt x="2202713" y="1734235"/>
                </a:lnTo>
                <a:lnTo>
                  <a:pt x="2199652" y="1737296"/>
                </a:lnTo>
                <a:lnTo>
                  <a:pt x="2198878" y="1739150"/>
                </a:lnTo>
                <a:lnTo>
                  <a:pt x="2198878" y="1743481"/>
                </a:lnTo>
                <a:lnTo>
                  <a:pt x="2199652" y="1745335"/>
                </a:lnTo>
                <a:lnTo>
                  <a:pt x="2202713" y="1748409"/>
                </a:lnTo>
                <a:lnTo>
                  <a:pt x="2204567" y="1749171"/>
                </a:lnTo>
                <a:lnTo>
                  <a:pt x="2208911" y="1749171"/>
                </a:lnTo>
                <a:lnTo>
                  <a:pt x="2210752" y="1748409"/>
                </a:lnTo>
                <a:lnTo>
                  <a:pt x="2213826" y="1745335"/>
                </a:lnTo>
                <a:lnTo>
                  <a:pt x="2214588" y="1743481"/>
                </a:lnTo>
                <a:lnTo>
                  <a:pt x="2214588" y="1739150"/>
                </a:lnTo>
                <a:close/>
              </a:path>
              <a:path w="6141720" h="1749425">
                <a:moveTo>
                  <a:pt x="2214588" y="872413"/>
                </a:moveTo>
                <a:lnTo>
                  <a:pt x="2213826" y="870559"/>
                </a:lnTo>
                <a:lnTo>
                  <a:pt x="2210752" y="867498"/>
                </a:lnTo>
                <a:lnTo>
                  <a:pt x="2208911" y="866736"/>
                </a:lnTo>
                <a:lnTo>
                  <a:pt x="2204567" y="866736"/>
                </a:lnTo>
                <a:lnTo>
                  <a:pt x="2202713" y="867498"/>
                </a:lnTo>
                <a:lnTo>
                  <a:pt x="2199652" y="870559"/>
                </a:lnTo>
                <a:lnTo>
                  <a:pt x="2198878" y="872413"/>
                </a:lnTo>
                <a:lnTo>
                  <a:pt x="2198878" y="876757"/>
                </a:lnTo>
                <a:lnTo>
                  <a:pt x="2199652" y="878598"/>
                </a:lnTo>
                <a:lnTo>
                  <a:pt x="2202713" y="881672"/>
                </a:lnTo>
                <a:lnTo>
                  <a:pt x="2204567" y="882434"/>
                </a:lnTo>
                <a:lnTo>
                  <a:pt x="2208911" y="882434"/>
                </a:lnTo>
                <a:lnTo>
                  <a:pt x="2210752" y="881672"/>
                </a:lnTo>
                <a:lnTo>
                  <a:pt x="2213826" y="878598"/>
                </a:lnTo>
                <a:lnTo>
                  <a:pt x="2214588" y="876757"/>
                </a:lnTo>
                <a:lnTo>
                  <a:pt x="2214588" y="872413"/>
                </a:lnTo>
                <a:close/>
              </a:path>
              <a:path w="6141720" h="1749425">
                <a:moveTo>
                  <a:pt x="2214588" y="5689"/>
                </a:moveTo>
                <a:lnTo>
                  <a:pt x="2213826" y="3835"/>
                </a:lnTo>
                <a:lnTo>
                  <a:pt x="2210752" y="762"/>
                </a:lnTo>
                <a:lnTo>
                  <a:pt x="2208911" y="0"/>
                </a:lnTo>
                <a:lnTo>
                  <a:pt x="2204567" y="0"/>
                </a:lnTo>
                <a:lnTo>
                  <a:pt x="2202713" y="762"/>
                </a:lnTo>
                <a:lnTo>
                  <a:pt x="2199652" y="3835"/>
                </a:lnTo>
                <a:lnTo>
                  <a:pt x="2198878" y="5689"/>
                </a:lnTo>
                <a:lnTo>
                  <a:pt x="2198878" y="10020"/>
                </a:lnTo>
                <a:lnTo>
                  <a:pt x="2199652" y="11874"/>
                </a:lnTo>
                <a:lnTo>
                  <a:pt x="2202713" y="14935"/>
                </a:lnTo>
                <a:lnTo>
                  <a:pt x="2204567" y="15709"/>
                </a:lnTo>
                <a:lnTo>
                  <a:pt x="2208911" y="15709"/>
                </a:lnTo>
                <a:lnTo>
                  <a:pt x="2210752" y="14935"/>
                </a:lnTo>
                <a:lnTo>
                  <a:pt x="2213826" y="11874"/>
                </a:lnTo>
                <a:lnTo>
                  <a:pt x="2214588" y="10020"/>
                </a:lnTo>
                <a:lnTo>
                  <a:pt x="2214588" y="5689"/>
                </a:lnTo>
                <a:close/>
              </a:path>
              <a:path w="6141720" h="1749425">
                <a:moveTo>
                  <a:pt x="2293124" y="1739150"/>
                </a:moveTo>
                <a:lnTo>
                  <a:pt x="2292350" y="1737296"/>
                </a:lnTo>
                <a:lnTo>
                  <a:pt x="2289289" y="1734235"/>
                </a:lnTo>
                <a:lnTo>
                  <a:pt x="2287435" y="1733461"/>
                </a:lnTo>
                <a:lnTo>
                  <a:pt x="2283104" y="1733461"/>
                </a:lnTo>
                <a:lnTo>
                  <a:pt x="2281250" y="1734235"/>
                </a:lnTo>
                <a:lnTo>
                  <a:pt x="2278176" y="1737296"/>
                </a:lnTo>
                <a:lnTo>
                  <a:pt x="2277414" y="1739150"/>
                </a:lnTo>
                <a:lnTo>
                  <a:pt x="2277414" y="1743481"/>
                </a:lnTo>
                <a:lnTo>
                  <a:pt x="2278176" y="1745335"/>
                </a:lnTo>
                <a:lnTo>
                  <a:pt x="2281250" y="1748409"/>
                </a:lnTo>
                <a:lnTo>
                  <a:pt x="2283104" y="1749171"/>
                </a:lnTo>
                <a:lnTo>
                  <a:pt x="2287435" y="1749171"/>
                </a:lnTo>
                <a:lnTo>
                  <a:pt x="2289289" y="1748409"/>
                </a:lnTo>
                <a:lnTo>
                  <a:pt x="2292350" y="1745335"/>
                </a:lnTo>
                <a:lnTo>
                  <a:pt x="2293124" y="1743481"/>
                </a:lnTo>
                <a:lnTo>
                  <a:pt x="2293124" y="1739150"/>
                </a:lnTo>
                <a:close/>
              </a:path>
              <a:path w="6141720" h="1749425">
                <a:moveTo>
                  <a:pt x="2293124" y="872413"/>
                </a:moveTo>
                <a:lnTo>
                  <a:pt x="2292350" y="870559"/>
                </a:lnTo>
                <a:lnTo>
                  <a:pt x="2289289" y="867498"/>
                </a:lnTo>
                <a:lnTo>
                  <a:pt x="2287435" y="866736"/>
                </a:lnTo>
                <a:lnTo>
                  <a:pt x="2283104" y="866736"/>
                </a:lnTo>
                <a:lnTo>
                  <a:pt x="2281250" y="867498"/>
                </a:lnTo>
                <a:lnTo>
                  <a:pt x="2278176" y="870559"/>
                </a:lnTo>
                <a:lnTo>
                  <a:pt x="2277414" y="872413"/>
                </a:lnTo>
                <a:lnTo>
                  <a:pt x="2277414" y="876757"/>
                </a:lnTo>
                <a:lnTo>
                  <a:pt x="2278176" y="878598"/>
                </a:lnTo>
                <a:lnTo>
                  <a:pt x="2281250" y="881672"/>
                </a:lnTo>
                <a:lnTo>
                  <a:pt x="2283104" y="882434"/>
                </a:lnTo>
                <a:lnTo>
                  <a:pt x="2287435" y="882434"/>
                </a:lnTo>
                <a:lnTo>
                  <a:pt x="2289289" y="881672"/>
                </a:lnTo>
                <a:lnTo>
                  <a:pt x="2292350" y="878598"/>
                </a:lnTo>
                <a:lnTo>
                  <a:pt x="2293124" y="876757"/>
                </a:lnTo>
                <a:lnTo>
                  <a:pt x="2293124" y="872413"/>
                </a:lnTo>
                <a:close/>
              </a:path>
              <a:path w="6141720" h="1749425">
                <a:moveTo>
                  <a:pt x="2293124" y="5689"/>
                </a:moveTo>
                <a:lnTo>
                  <a:pt x="2292350" y="3835"/>
                </a:lnTo>
                <a:lnTo>
                  <a:pt x="2289289" y="762"/>
                </a:lnTo>
                <a:lnTo>
                  <a:pt x="2287435" y="0"/>
                </a:lnTo>
                <a:lnTo>
                  <a:pt x="2283104" y="0"/>
                </a:lnTo>
                <a:lnTo>
                  <a:pt x="2281250" y="762"/>
                </a:lnTo>
                <a:lnTo>
                  <a:pt x="2278176" y="3835"/>
                </a:lnTo>
                <a:lnTo>
                  <a:pt x="2277414" y="5689"/>
                </a:lnTo>
                <a:lnTo>
                  <a:pt x="2277414" y="10020"/>
                </a:lnTo>
                <a:lnTo>
                  <a:pt x="2278176" y="11874"/>
                </a:lnTo>
                <a:lnTo>
                  <a:pt x="2281250" y="14935"/>
                </a:lnTo>
                <a:lnTo>
                  <a:pt x="2283104" y="15709"/>
                </a:lnTo>
                <a:lnTo>
                  <a:pt x="2287435" y="15709"/>
                </a:lnTo>
                <a:lnTo>
                  <a:pt x="2289289" y="14935"/>
                </a:lnTo>
                <a:lnTo>
                  <a:pt x="2292350" y="11874"/>
                </a:lnTo>
                <a:lnTo>
                  <a:pt x="2293124" y="10020"/>
                </a:lnTo>
                <a:lnTo>
                  <a:pt x="2293124" y="5689"/>
                </a:lnTo>
                <a:close/>
              </a:path>
              <a:path w="6141720" h="1749425">
                <a:moveTo>
                  <a:pt x="2371648" y="1739150"/>
                </a:moveTo>
                <a:lnTo>
                  <a:pt x="2370886" y="1737296"/>
                </a:lnTo>
                <a:lnTo>
                  <a:pt x="2367813" y="1734235"/>
                </a:lnTo>
                <a:lnTo>
                  <a:pt x="2365972" y="1733461"/>
                </a:lnTo>
                <a:lnTo>
                  <a:pt x="2361628" y="1733461"/>
                </a:lnTo>
                <a:lnTo>
                  <a:pt x="2359774" y="1734235"/>
                </a:lnTo>
                <a:lnTo>
                  <a:pt x="2356713" y="1737296"/>
                </a:lnTo>
                <a:lnTo>
                  <a:pt x="2355951" y="1739150"/>
                </a:lnTo>
                <a:lnTo>
                  <a:pt x="2355951" y="1743481"/>
                </a:lnTo>
                <a:lnTo>
                  <a:pt x="2356713" y="1745335"/>
                </a:lnTo>
                <a:lnTo>
                  <a:pt x="2359774" y="1748409"/>
                </a:lnTo>
                <a:lnTo>
                  <a:pt x="2361628" y="1749171"/>
                </a:lnTo>
                <a:lnTo>
                  <a:pt x="2365972" y="1749171"/>
                </a:lnTo>
                <a:lnTo>
                  <a:pt x="2367813" y="1748409"/>
                </a:lnTo>
                <a:lnTo>
                  <a:pt x="2370886" y="1745335"/>
                </a:lnTo>
                <a:lnTo>
                  <a:pt x="2371648" y="1743481"/>
                </a:lnTo>
                <a:lnTo>
                  <a:pt x="2371648" y="1739150"/>
                </a:lnTo>
                <a:close/>
              </a:path>
              <a:path w="6141720" h="1749425">
                <a:moveTo>
                  <a:pt x="2371648" y="872413"/>
                </a:moveTo>
                <a:lnTo>
                  <a:pt x="2370886" y="870559"/>
                </a:lnTo>
                <a:lnTo>
                  <a:pt x="2367813" y="867498"/>
                </a:lnTo>
                <a:lnTo>
                  <a:pt x="2365972" y="866736"/>
                </a:lnTo>
                <a:lnTo>
                  <a:pt x="2361628" y="866736"/>
                </a:lnTo>
                <a:lnTo>
                  <a:pt x="2359774" y="867498"/>
                </a:lnTo>
                <a:lnTo>
                  <a:pt x="2356713" y="870559"/>
                </a:lnTo>
                <a:lnTo>
                  <a:pt x="2355951" y="872413"/>
                </a:lnTo>
                <a:lnTo>
                  <a:pt x="2355951" y="876757"/>
                </a:lnTo>
                <a:lnTo>
                  <a:pt x="2356713" y="878598"/>
                </a:lnTo>
                <a:lnTo>
                  <a:pt x="2359774" y="881672"/>
                </a:lnTo>
                <a:lnTo>
                  <a:pt x="2361628" y="882434"/>
                </a:lnTo>
                <a:lnTo>
                  <a:pt x="2365972" y="882434"/>
                </a:lnTo>
                <a:lnTo>
                  <a:pt x="2367813" y="881672"/>
                </a:lnTo>
                <a:lnTo>
                  <a:pt x="2370886" y="878598"/>
                </a:lnTo>
                <a:lnTo>
                  <a:pt x="2371648" y="876757"/>
                </a:lnTo>
                <a:lnTo>
                  <a:pt x="2371648" y="872413"/>
                </a:lnTo>
                <a:close/>
              </a:path>
              <a:path w="6141720" h="1749425">
                <a:moveTo>
                  <a:pt x="2371648" y="5689"/>
                </a:moveTo>
                <a:lnTo>
                  <a:pt x="2370886" y="3835"/>
                </a:lnTo>
                <a:lnTo>
                  <a:pt x="2367813" y="762"/>
                </a:lnTo>
                <a:lnTo>
                  <a:pt x="2365972" y="0"/>
                </a:lnTo>
                <a:lnTo>
                  <a:pt x="2361628" y="0"/>
                </a:lnTo>
                <a:lnTo>
                  <a:pt x="2359774" y="762"/>
                </a:lnTo>
                <a:lnTo>
                  <a:pt x="2356713" y="3835"/>
                </a:lnTo>
                <a:lnTo>
                  <a:pt x="2355951" y="5689"/>
                </a:lnTo>
                <a:lnTo>
                  <a:pt x="2355951" y="10020"/>
                </a:lnTo>
                <a:lnTo>
                  <a:pt x="2356713" y="11874"/>
                </a:lnTo>
                <a:lnTo>
                  <a:pt x="2359774" y="14935"/>
                </a:lnTo>
                <a:lnTo>
                  <a:pt x="2361628" y="15709"/>
                </a:lnTo>
                <a:lnTo>
                  <a:pt x="2365972" y="15709"/>
                </a:lnTo>
                <a:lnTo>
                  <a:pt x="2367813" y="14935"/>
                </a:lnTo>
                <a:lnTo>
                  <a:pt x="2370886" y="11874"/>
                </a:lnTo>
                <a:lnTo>
                  <a:pt x="2371648" y="10020"/>
                </a:lnTo>
                <a:lnTo>
                  <a:pt x="2371648" y="5689"/>
                </a:lnTo>
                <a:close/>
              </a:path>
              <a:path w="6141720" h="1749425">
                <a:moveTo>
                  <a:pt x="2450185" y="1739150"/>
                </a:moveTo>
                <a:lnTo>
                  <a:pt x="2449423" y="1737296"/>
                </a:lnTo>
                <a:lnTo>
                  <a:pt x="2446350" y="1734235"/>
                </a:lnTo>
                <a:lnTo>
                  <a:pt x="2444496" y="1733461"/>
                </a:lnTo>
                <a:lnTo>
                  <a:pt x="2440165" y="1733461"/>
                </a:lnTo>
                <a:lnTo>
                  <a:pt x="2438311" y="1734235"/>
                </a:lnTo>
                <a:lnTo>
                  <a:pt x="2435250" y="1737296"/>
                </a:lnTo>
                <a:lnTo>
                  <a:pt x="2434475" y="1739150"/>
                </a:lnTo>
                <a:lnTo>
                  <a:pt x="2434475" y="1743481"/>
                </a:lnTo>
                <a:lnTo>
                  <a:pt x="2435250" y="1745335"/>
                </a:lnTo>
                <a:lnTo>
                  <a:pt x="2438311" y="1748409"/>
                </a:lnTo>
                <a:lnTo>
                  <a:pt x="2440165" y="1749171"/>
                </a:lnTo>
                <a:lnTo>
                  <a:pt x="2444496" y="1749171"/>
                </a:lnTo>
                <a:lnTo>
                  <a:pt x="2446350" y="1748409"/>
                </a:lnTo>
                <a:lnTo>
                  <a:pt x="2449423" y="1745335"/>
                </a:lnTo>
                <a:lnTo>
                  <a:pt x="2450185" y="1743481"/>
                </a:lnTo>
                <a:lnTo>
                  <a:pt x="2450185" y="1739150"/>
                </a:lnTo>
                <a:close/>
              </a:path>
              <a:path w="6141720" h="1749425">
                <a:moveTo>
                  <a:pt x="2450185" y="872413"/>
                </a:moveTo>
                <a:lnTo>
                  <a:pt x="2449423" y="870559"/>
                </a:lnTo>
                <a:lnTo>
                  <a:pt x="2446350" y="867498"/>
                </a:lnTo>
                <a:lnTo>
                  <a:pt x="2444496" y="866736"/>
                </a:lnTo>
                <a:lnTo>
                  <a:pt x="2440165" y="866736"/>
                </a:lnTo>
                <a:lnTo>
                  <a:pt x="2438311" y="867498"/>
                </a:lnTo>
                <a:lnTo>
                  <a:pt x="2435250" y="870559"/>
                </a:lnTo>
                <a:lnTo>
                  <a:pt x="2434475" y="872413"/>
                </a:lnTo>
                <a:lnTo>
                  <a:pt x="2434475" y="876757"/>
                </a:lnTo>
                <a:lnTo>
                  <a:pt x="2435250" y="878598"/>
                </a:lnTo>
                <a:lnTo>
                  <a:pt x="2438311" y="881672"/>
                </a:lnTo>
                <a:lnTo>
                  <a:pt x="2440165" y="882434"/>
                </a:lnTo>
                <a:lnTo>
                  <a:pt x="2444496" y="882434"/>
                </a:lnTo>
                <a:lnTo>
                  <a:pt x="2446350" y="881672"/>
                </a:lnTo>
                <a:lnTo>
                  <a:pt x="2449423" y="878598"/>
                </a:lnTo>
                <a:lnTo>
                  <a:pt x="2450185" y="876757"/>
                </a:lnTo>
                <a:lnTo>
                  <a:pt x="2450185" y="872413"/>
                </a:lnTo>
                <a:close/>
              </a:path>
              <a:path w="6141720" h="1749425">
                <a:moveTo>
                  <a:pt x="2450185" y="5689"/>
                </a:moveTo>
                <a:lnTo>
                  <a:pt x="2449423" y="3835"/>
                </a:lnTo>
                <a:lnTo>
                  <a:pt x="2446350" y="762"/>
                </a:lnTo>
                <a:lnTo>
                  <a:pt x="2444496" y="0"/>
                </a:lnTo>
                <a:lnTo>
                  <a:pt x="2440165" y="0"/>
                </a:lnTo>
                <a:lnTo>
                  <a:pt x="2438311" y="762"/>
                </a:lnTo>
                <a:lnTo>
                  <a:pt x="2435250" y="3835"/>
                </a:lnTo>
                <a:lnTo>
                  <a:pt x="2434475" y="5689"/>
                </a:lnTo>
                <a:lnTo>
                  <a:pt x="2434475" y="10020"/>
                </a:lnTo>
                <a:lnTo>
                  <a:pt x="2435250" y="11874"/>
                </a:lnTo>
                <a:lnTo>
                  <a:pt x="2438311" y="14935"/>
                </a:lnTo>
                <a:lnTo>
                  <a:pt x="2440165" y="15709"/>
                </a:lnTo>
                <a:lnTo>
                  <a:pt x="2444496" y="15709"/>
                </a:lnTo>
                <a:lnTo>
                  <a:pt x="2446350" y="14935"/>
                </a:lnTo>
                <a:lnTo>
                  <a:pt x="2449423" y="11874"/>
                </a:lnTo>
                <a:lnTo>
                  <a:pt x="2450185" y="10020"/>
                </a:lnTo>
                <a:lnTo>
                  <a:pt x="2450185" y="5689"/>
                </a:lnTo>
                <a:close/>
              </a:path>
              <a:path w="6141720" h="1749425">
                <a:moveTo>
                  <a:pt x="2528709" y="1739150"/>
                </a:moveTo>
                <a:lnTo>
                  <a:pt x="2527947" y="1737296"/>
                </a:lnTo>
                <a:lnTo>
                  <a:pt x="2524887" y="1734235"/>
                </a:lnTo>
                <a:lnTo>
                  <a:pt x="2523032" y="1733461"/>
                </a:lnTo>
                <a:lnTo>
                  <a:pt x="2518689" y="1733461"/>
                </a:lnTo>
                <a:lnTo>
                  <a:pt x="2516848" y="1734235"/>
                </a:lnTo>
                <a:lnTo>
                  <a:pt x="2513774" y="1737296"/>
                </a:lnTo>
                <a:lnTo>
                  <a:pt x="2513012" y="1739150"/>
                </a:lnTo>
                <a:lnTo>
                  <a:pt x="2513012" y="1743481"/>
                </a:lnTo>
                <a:lnTo>
                  <a:pt x="2513774" y="1745335"/>
                </a:lnTo>
                <a:lnTo>
                  <a:pt x="2516848" y="1748409"/>
                </a:lnTo>
                <a:lnTo>
                  <a:pt x="2518689" y="1749171"/>
                </a:lnTo>
                <a:lnTo>
                  <a:pt x="2523032" y="1749171"/>
                </a:lnTo>
                <a:lnTo>
                  <a:pt x="2524887" y="1748409"/>
                </a:lnTo>
                <a:lnTo>
                  <a:pt x="2527947" y="1745335"/>
                </a:lnTo>
                <a:lnTo>
                  <a:pt x="2528709" y="1743481"/>
                </a:lnTo>
                <a:lnTo>
                  <a:pt x="2528709" y="1739150"/>
                </a:lnTo>
                <a:close/>
              </a:path>
              <a:path w="6141720" h="1749425">
                <a:moveTo>
                  <a:pt x="2528709" y="872413"/>
                </a:moveTo>
                <a:lnTo>
                  <a:pt x="2527947" y="870559"/>
                </a:lnTo>
                <a:lnTo>
                  <a:pt x="2524887" y="867498"/>
                </a:lnTo>
                <a:lnTo>
                  <a:pt x="2523032" y="866736"/>
                </a:lnTo>
                <a:lnTo>
                  <a:pt x="2518689" y="866736"/>
                </a:lnTo>
                <a:lnTo>
                  <a:pt x="2516848" y="867498"/>
                </a:lnTo>
                <a:lnTo>
                  <a:pt x="2513774" y="870559"/>
                </a:lnTo>
                <a:lnTo>
                  <a:pt x="2513012" y="872413"/>
                </a:lnTo>
                <a:lnTo>
                  <a:pt x="2513012" y="876757"/>
                </a:lnTo>
                <a:lnTo>
                  <a:pt x="2513774" y="878598"/>
                </a:lnTo>
                <a:lnTo>
                  <a:pt x="2516848" y="881672"/>
                </a:lnTo>
                <a:lnTo>
                  <a:pt x="2518689" y="882434"/>
                </a:lnTo>
                <a:lnTo>
                  <a:pt x="2523032" y="882434"/>
                </a:lnTo>
                <a:lnTo>
                  <a:pt x="2524887" y="881672"/>
                </a:lnTo>
                <a:lnTo>
                  <a:pt x="2527947" y="878598"/>
                </a:lnTo>
                <a:lnTo>
                  <a:pt x="2528709" y="876757"/>
                </a:lnTo>
                <a:lnTo>
                  <a:pt x="2528709" y="872413"/>
                </a:lnTo>
                <a:close/>
              </a:path>
              <a:path w="6141720" h="1749425">
                <a:moveTo>
                  <a:pt x="2528709" y="5689"/>
                </a:moveTo>
                <a:lnTo>
                  <a:pt x="2527947" y="3835"/>
                </a:lnTo>
                <a:lnTo>
                  <a:pt x="2524887" y="762"/>
                </a:lnTo>
                <a:lnTo>
                  <a:pt x="2523032" y="0"/>
                </a:lnTo>
                <a:lnTo>
                  <a:pt x="2518689" y="0"/>
                </a:lnTo>
                <a:lnTo>
                  <a:pt x="2516848" y="762"/>
                </a:lnTo>
                <a:lnTo>
                  <a:pt x="2513774" y="3835"/>
                </a:lnTo>
                <a:lnTo>
                  <a:pt x="2513012" y="5689"/>
                </a:lnTo>
                <a:lnTo>
                  <a:pt x="2513012" y="10020"/>
                </a:lnTo>
                <a:lnTo>
                  <a:pt x="2513774" y="11874"/>
                </a:lnTo>
                <a:lnTo>
                  <a:pt x="2516848" y="14935"/>
                </a:lnTo>
                <a:lnTo>
                  <a:pt x="2518689" y="15709"/>
                </a:lnTo>
                <a:lnTo>
                  <a:pt x="2523032" y="15709"/>
                </a:lnTo>
                <a:lnTo>
                  <a:pt x="2524887" y="14935"/>
                </a:lnTo>
                <a:lnTo>
                  <a:pt x="2527947" y="11874"/>
                </a:lnTo>
                <a:lnTo>
                  <a:pt x="2528709" y="10020"/>
                </a:lnTo>
                <a:lnTo>
                  <a:pt x="2528709" y="5689"/>
                </a:lnTo>
                <a:close/>
              </a:path>
              <a:path w="6141720" h="1749425">
                <a:moveTo>
                  <a:pt x="2607246" y="1739150"/>
                </a:moveTo>
                <a:lnTo>
                  <a:pt x="2606484" y="1737296"/>
                </a:lnTo>
                <a:lnTo>
                  <a:pt x="2603411" y="1734235"/>
                </a:lnTo>
                <a:lnTo>
                  <a:pt x="2601569" y="1733461"/>
                </a:lnTo>
                <a:lnTo>
                  <a:pt x="2597226" y="1733461"/>
                </a:lnTo>
                <a:lnTo>
                  <a:pt x="2595372" y="1734235"/>
                </a:lnTo>
                <a:lnTo>
                  <a:pt x="2592311" y="1737296"/>
                </a:lnTo>
                <a:lnTo>
                  <a:pt x="2591536" y="1739150"/>
                </a:lnTo>
                <a:lnTo>
                  <a:pt x="2591536" y="1743481"/>
                </a:lnTo>
                <a:lnTo>
                  <a:pt x="2592311" y="1745335"/>
                </a:lnTo>
                <a:lnTo>
                  <a:pt x="2595372" y="1748409"/>
                </a:lnTo>
                <a:lnTo>
                  <a:pt x="2597226" y="1749171"/>
                </a:lnTo>
                <a:lnTo>
                  <a:pt x="2601569" y="1749171"/>
                </a:lnTo>
                <a:lnTo>
                  <a:pt x="2603411" y="1748409"/>
                </a:lnTo>
                <a:lnTo>
                  <a:pt x="2606484" y="1745335"/>
                </a:lnTo>
                <a:lnTo>
                  <a:pt x="2607246" y="1743481"/>
                </a:lnTo>
                <a:lnTo>
                  <a:pt x="2607246" y="1739150"/>
                </a:lnTo>
                <a:close/>
              </a:path>
              <a:path w="6141720" h="1749425">
                <a:moveTo>
                  <a:pt x="2607246" y="872413"/>
                </a:moveTo>
                <a:lnTo>
                  <a:pt x="2606484" y="870559"/>
                </a:lnTo>
                <a:lnTo>
                  <a:pt x="2603411" y="867498"/>
                </a:lnTo>
                <a:lnTo>
                  <a:pt x="2601569" y="866736"/>
                </a:lnTo>
                <a:lnTo>
                  <a:pt x="2597226" y="866736"/>
                </a:lnTo>
                <a:lnTo>
                  <a:pt x="2595372" y="867498"/>
                </a:lnTo>
                <a:lnTo>
                  <a:pt x="2592311" y="870559"/>
                </a:lnTo>
                <a:lnTo>
                  <a:pt x="2591536" y="872413"/>
                </a:lnTo>
                <a:lnTo>
                  <a:pt x="2591536" y="876757"/>
                </a:lnTo>
                <a:lnTo>
                  <a:pt x="2592311" y="878598"/>
                </a:lnTo>
                <a:lnTo>
                  <a:pt x="2595372" y="881672"/>
                </a:lnTo>
                <a:lnTo>
                  <a:pt x="2597226" y="882434"/>
                </a:lnTo>
                <a:lnTo>
                  <a:pt x="2601569" y="882434"/>
                </a:lnTo>
                <a:lnTo>
                  <a:pt x="2603411" y="881672"/>
                </a:lnTo>
                <a:lnTo>
                  <a:pt x="2606484" y="878598"/>
                </a:lnTo>
                <a:lnTo>
                  <a:pt x="2607246" y="876757"/>
                </a:lnTo>
                <a:lnTo>
                  <a:pt x="2607246" y="872413"/>
                </a:lnTo>
                <a:close/>
              </a:path>
              <a:path w="6141720" h="1749425">
                <a:moveTo>
                  <a:pt x="2607246" y="5689"/>
                </a:moveTo>
                <a:lnTo>
                  <a:pt x="2606484" y="3835"/>
                </a:lnTo>
                <a:lnTo>
                  <a:pt x="2603411" y="762"/>
                </a:lnTo>
                <a:lnTo>
                  <a:pt x="2601569" y="0"/>
                </a:lnTo>
                <a:lnTo>
                  <a:pt x="2597226" y="0"/>
                </a:lnTo>
                <a:lnTo>
                  <a:pt x="2595372" y="762"/>
                </a:lnTo>
                <a:lnTo>
                  <a:pt x="2592311" y="3835"/>
                </a:lnTo>
                <a:lnTo>
                  <a:pt x="2591536" y="5689"/>
                </a:lnTo>
                <a:lnTo>
                  <a:pt x="2591536" y="10020"/>
                </a:lnTo>
                <a:lnTo>
                  <a:pt x="2592311" y="11874"/>
                </a:lnTo>
                <a:lnTo>
                  <a:pt x="2595372" y="14935"/>
                </a:lnTo>
                <a:lnTo>
                  <a:pt x="2597226" y="15709"/>
                </a:lnTo>
                <a:lnTo>
                  <a:pt x="2601569" y="15709"/>
                </a:lnTo>
                <a:lnTo>
                  <a:pt x="2603411" y="14935"/>
                </a:lnTo>
                <a:lnTo>
                  <a:pt x="2606484" y="11874"/>
                </a:lnTo>
                <a:lnTo>
                  <a:pt x="2607246" y="10020"/>
                </a:lnTo>
                <a:lnTo>
                  <a:pt x="2607246" y="5689"/>
                </a:lnTo>
                <a:close/>
              </a:path>
              <a:path w="6141720" h="1749425">
                <a:moveTo>
                  <a:pt x="2685783" y="1739150"/>
                </a:moveTo>
                <a:lnTo>
                  <a:pt x="2685008" y="1737296"/>
                </a:lnTo>
                <a:lnTo>
                  <a:pt x="2681948" y="1734235"/>
                </a:lnTo>
                <a:lnTo>
                  <a:pt x="2680093" y="1733461"/>
                </a:lnTo>
                <a:lnTo>
                  <a:pt x="2675763" y="1733461"/>
                </a:lnTo>
                <a:lnTo>
                  <a:pt x="2673908" y="1734235"/>
                </a:lnTo>
                <a:lnTo>
                  <a:pt x="2670835" y="1737296"/>
                </a:lnTo>
                <a:lnTo>
                  <a:pt x="2670073" y="1739150"/>
                </a:lnTo>
                <a:lnTo>
                  <a:pt x="2670073" y="1743481"/>
                </a:lnTo>
                <a:lnTo>
                  <a:pt x="2670835" y="1745335"/>
                </a:lnTo>
                <a:lnTo>
                  <a:pt x="2673908" y="1748409"/>
                </a:lnTo>
                <a:lnTo>
                  <a:pt x="2675763" y="1749171"/>
                </a:lnTo>
                <a:lnTo>
                  <a:pt x="2680093" y="1749171"/>
                </a:lnTo>
                <a:lnTo>
                  <a:pt x="2681948" y="1748409"/>
                </a:lnTo>
                <a:lnTo>
                  <a:pt x="2685008" y="1745335"/>
                </a:lnTo>
                <a:lnTo>
                  <a:pt x="2685783" y="1743481"/>
                </a:lnTo>
                <a:lnTo>
                  <a:pt x="2685783" y="1739150"/>
                </a:lnTo>
                <a:close/>
              </a:path>
              <a:path w="6141720" h="1749425">
                <a:moveTo>
                  <a:pt x="2685783" y="872413"/>
                </a:moveTo>
                <a:lnTo>
                  <a:pt x="2685008" y="870559"/>
                </a:lnTo>
                <a:lnTo>
                  <a:pt x="2681948" y="867498"/>
                </a:lnTo>
                <a:lnTo>
                  <a:pt x="2680093" y="866736"/>
                </a:lnTo>
                <a:lnTo>
                  <a:pt x="2675763" y="866736"/>
                </a:lnTo>
                <a:lnTo>
                  <a:pt x="2673908" y="867498"/>
                </a:lnTo>
                <a:lnTo>
                  <a:pt x="2670835" y="870559"/>
                </a:lnTo>
                <a:lnTo>
                  <a:pt x="2670073" y="872413"/>
                </a:lnTo>
                <a:lnTo>
                  <a:pt x="2670073" y="876757"/>
                </a:lnTo>
                <a:lnTo>
                  <a:pt x="2670835" y="878598"/>
                </a:lnTo>
                <a:lnTo>
                  <a:pt x="2673908" y="881672"/>
                </a:lnTo>
                <a:lnTo>
                  <a:pt x="2675763" y="882434"/>
                </a:lnTo>
                <a:lnTo>
                  <a:pt x="2680093" y="882434"/>
                </a:lnTo>
                <a:lnTo>
                  <a:pt x="2681948" y="881672"/>
                </a:lnTo>
                <a:lnTo>
                  <a:pt x="2685008" y="878598"/>
                </a:lnTo>
                <a:lnTo>
                  <a:pt x="2685783" y="876757"/>
                </a:lnTo>
                <a:lnTo>
                  <a:pt x="2685783" y="872413"/>
                </a:lnTo>
                <a:close/>
              </a:path>
              <a:path w="6141720" h="1749425">
                <a:moveTo>
                  <a:pt x="2685783" y="5689"/>
                </a:moveTo>
                <a:lnTo>
                  <a:pt x="2685008" y="3835"/>
                </a:lnTo>
                <a:lnTo>
                  <a:pt x="2681948" y="762"/>
                </a:lnTo>
                <a:lnTo>
                  <a:pt x="2680093" y="0"/>
                </a:lnTo>
                <a:lnTo>
                  <a:pt x="2675763" y="0"/>
                </a:lnTo>
                <a:lnTo>
                  <a:pt x="2673908" y="762"/>
                </a:lnTo>
                <a:lnTo>
                  <a:pt x="2670835" y="3835"/>
                </a:lnTo>
                <a:lnTo>
                  <a:pt x="2670073" y="5689"/>
                </a:lnTo>
                <a:lnTo>
                  <a:pt x="2670073" y="10020"/>
                </a:lnTo>
                <a:lnTo>
                  <a:pt x="2670835" y="11874"/>
                </a:lnTo>
                <a:lnTo>
                  <a:pt x="2673908" y="14935"/>
                </a:lnTo>
                <a:lnTo>
                  <a:pt x="2675763" y="15709"/>
                </a:lnTo>
                <a:lnTo>
                  <a:pt x="2680093" y="15709"/>
                </a:lnTo>
                <a:lnTo>
                  <a:pt x="2681948" y="14935"/>
                </a:lnTo>
                <a:lnTo>
                  <a:pt x="2685008" y="11874"/>
                </a:lnTo>
                <a:lnTo>
                  <a:pt x="2685783" y="10020"/>
                </a:lnTo>
                <a:lnTo>
                  <a:pt x="2685783" y="5689"/>
                </a:lnTo>
                <a:close/>
              </a:path>
              <a:path w="6141720" h="1749425">
                <a:moveTo>
                  <a:pt x="2764307" y="1739150"/>
                </a:moveTo>
                <a:lnTo>
                  <a:pt x="2763545" y="1737296"/>
                </a:lnTo>
                <a:lnTo>
                  <a:pt x="2760472" y="1734235"/>
                </a:lnTo>
                <a:lnTo>
                  <a:pt x="2758630" y="1733461"/>
                </a:lnTo>
                <a:lnTo>
                  <a:pt x="2754287" y="1733461"/>
                </a:lnTo>
                <a:lnTo>
                  <a:pt x="2752433" y="1734235"/>
                </a:lnTo>
                <a:lnTo>
                  <a:pt x="2749372" y="1737296"/>
                </a:lnTo>
                <a:lnTo>
                  <a:pt x="2748610" y="1739150"/>
                </a:lnTo>
                <a:lnTo>
                  <a:pt x="2748610" y="1743481"/>
                </a:lnTo>
                <a:lnTo>
                  <a:pt x="2749372" y="1745335"/>
                </a:lnTo>
                <a:lnTo>
                  <a:pt x="2752433" y="1748409"/>
                </a:lnTo>
                <a:lnTo>
                  <a:pt x="2754287" y="1749171"/>
                </a:lnTo>
                <a:lnTo>
                  <a:pt x="2758630" y="1749171"/>
                </a:lnTo>
                <a:lnTo>
                  <a:pt x="2760472" y="1748409"/>
                </a:lnTo>
                <a:lnTo>
                  <a:pt x="2763545" y="1745335"/>
                </a:lnTo>
                <a:lnTo>
                  <a:pt x="2764307" y="1743481"/>
                </a:lnTo>
                <a:lnTo>
                  <a:pt x="2764307" y="1739150"/>
                </a:lnTo>
                <a:close/>
              </a:path>
              <a:path w="6141720" h="1749425">
                <a:moveTo>
                  <a:pt x="2764307" y="872413"/>
                </a:moveTo>
                <a:lnTo>
                  <a:pt x="2763545" y="870559"/>
                </a:lnTo>
                <a:lnTo>
                  <a:pt x="2760472" y="867498"/>
                </a:lnTo>
                <a:lnTo>
                  <a:pt x="2758630" y="866736"/>
                </a:lnTo>
                <a:lnTo>
                  <a:pt x="2754287" y="866736"/>
                </a:lnTo>
                <a:lnTo>
                  <a:pt x="2752433" y="867498"/>
                </a:lnTo>
                <a:lnTo>
                  <a:pt x="2749372" y="870559"/>
                </a:lnTo>
                <a:lnTo>
                  <a:pt x="2748610" y="872413"/>
                </a:lnTo>
                <a:lnTo>
                  <a:pt x="2748610" y="876757"/>
                </a:lnTo>
                <a:lnTo>
                  <a:pt x="2749372" y="878598"/>
                </a:lnTo>
                <a:lnTo>
                  <a:pt x="2752433" y="881672"/>
                </a:lnTo>
                <a:lnTo>
                  <a:pt x="2754287" y="882434"/>
                </a:lnTo>
                <a:lnTo>
                  <a:pt x="2758630" y="882434"/>
                </a:lnTo>
                <a:lnTo>
                  <a:pt x="2760472" y="881672"/>
                </a:lnTo>
                <a:lnTo>
                  <a:pt x="2763545" y="878598"/>
                </a:lnTo>
                <a:lnTo>
                  <a:pt x="2764307" y="876757"/>
                </a:lnTo>
                <a:lnTo>
                  <a:pt x="2764307" y="872413"/>
                </a:lnTo>
                <a:close/>
              </a:path>
              <a:path w="6141720" h="1749425">
                <a:moveTo>
                  <a:pt x="2764307" y="5689"/>
                </a:moveTo>
                <a:lnTo>
                  <a:pt x="2763545" y="3835"/>
                </a:lnTo>
                <a:lnTo>
                  <a:pt x="2760472" y="762"/>
                </a:lnTo>
                <a:lnTo>
                  <a:pt x="2758630" y="0"/>
                </a:lnTo>
                <a:lnTo>
                  <a:pt x="2754287" y="0"/>
                </a:lnTo>
                <a:lnTo>
                  <a:pt x="2752433" y="762"/>
                </a:lnTo>
                <a:lnTo>
                  <a:pt x="2749372" y="3835"/>
                </a:lnTo>
                <a:lnTo>
                  <a:pt x="2748610" y="5689"/>
                </a:lnTo>
                <a:lnTo>
                  <a:pt x="2748610" y="10020"/>
                </a:lnTo>
                <a:lnTo>
                  <a:pt x="2749372" y="11874"/>
                </a:lnTo>
                <a:lnTo>
                  <a:pt x="2752433" y="14935"/>
                </a:lnTo>
                <a:lnTo>
                  <a:pt x="2754287" y="15709"/>
                </a:lnTo>
                <a:lnTo>
                  <a:pt x="2758630" y="15709"/>
                </a:lnTo>
                <a:lnTo>
                  <a:pt x="2760472" y="14935"/>
                </a:lnTo>
                <a:lnTo>
                  <a:pt x="2763545" y="11874"/>
                </a:lnTo>
                <a:lnTo>
                  <a:pt x="2764307" y="10020"/>
                </a:lnTo>
                <a:lnTo>
                  <a:pt x="2764307" y="5689"/>
                </a:lnTo>
                <a:close/>
              </a:path>
              <a:path w="6141720" h="1749425">
                <a:moveTo>
                  <a:pt x="2842844" y="1739150"/>
                </a:moveTo>
                <a:lnTo>
                  <a:pt x="2842082" y="1737296"/>
                </a:lnTo>
                <a:lnTo>
                  <a:pt x="2839008" y="1734235"/>
                </a:lnTo>
                <a:lnTo>
                  <a:pt x="2837154" y="1733461"/>
                </a:lnTo>
                <a:lnTo>
                  <a:pt x="2832824" y="1733461"/>
                </a:lnTo>
                <a:lnTo>
                  <a:pt x="2830969" y="1734235"/>
                </a:lnTo>
                <a:lnTo>
                  <a:pt x="2827909" y="1737296"/>
                </a:lnTo>
                <a:lnTo>
                  <a:pt x="2827134" y="1739150"/>
                </a:lnTo>
                <a:lnTo>
                  <a:pt x="2827134" y="1743481"/>
                </a:lnTo>
                <a:lnTo>
                  <a:pt x="2827909" y="1745335"/>
                </a:lnTo>
                <a:lnTo>
                  <a:pt x="2830969" y="1748409"/>
                </a:lnTo>
                <a:lnTo>
                  <a:pt x="2832824" y="1749171"/>
                </a:lnTo>
                <a:lnTo>
                  <a:pt x="2837154" y="1749171"/>
                </a:lnTo>
                <a:lnTo>
                  <a:pt x="2839008" y="1748409"/>
                </a:lnTo>
                <a:lnTo>
                  <a:pt x="2842082" y="1745335"/>
                </a:lnTo>
                <a:lnTo>
                  <a:pt x="2842844" y="1743481"/>
                </a:lnTo>
                <a:lnTo>
                  <a:pt x="2842844" y="1739150"/>
                </a:lnTo>
                <a:close/>
              </a:path>
              <a:path w="6141720" h="1749425">
                <a:moveTo>
                  <a:pt x="2842844" y="872413"/>
                </a:moveTo>
                <a:lnTo>
                  <a:pt x="2842082" y="870559"/>
                </a:lnTo>
                <a:lnTo>
                  <a:pt x="2839008" y="867498"/>
                </a:lnTo>
                <a:lnTo>
                  <a:pt x="2837154" y="866736"/>
                </a:lnTo>
                <a:lnTo>
                  <a:pt x="2832824" y="866736"/>
                </a:lnTo>
                <a:lnTo>
                  <a:pt x="2830969" y="867498"/>
                </a:lnTo>
                <a:lnTo>
                  <a:pt x="2827909" y="870559"/>
                </a:lnTo>
                <a:lnTo>
                  <a:pt x="2827134" y="872413"/>
                </a:lnTo>
                <a:lnTo>
                  <a:pt x="2827134" y="876757"/>
                </a:lnTo>
                <a:lnTo>
                  <a:pt x="2827909" y="878598"/>
                </a:lnTo>
                <a:lnTo>
                  <a:pt x="2830969" y="881672"/>
                </a:lnTo>
                <a:lnTo>
                  <a:pt x="2832824" y="882434"/>
                </a:lnTo>
                <a:lnTo>
                  <a:pt x="2837154" y="882434"/>
                </a:lnTo>
                <a:lnTo>
                  <a:pt x="2839008" y="881672"/>
                </a:lnTo>
                <a:lnTo>
                  <a:pt x="2842082" y="878598"/>
                </a:lnTo>
                <a:lnTo>
                  <a:pt x="2842844" y="876757"/>
                </a:lnTo>
                <a:lnTo>
                  <a:pt x="2842844" y="872413"/>
                </a:lnTo>
                <a:close/>
              </a:path>
              <a:path w="6141720" h="1749425">
                <a:moveTo>
                  <a:pt x="2842844" y="5689"/>
                </a:moveTo>
                <a:lnTo>
                  <a:pt x="2842082" y="3835"/>
                </a:lnTo>
                <a:lnTo>
                  <a:pt x="2839008" y="762"/>
                </a:lnTo>
                <a:lnTo>
                  <a:pt x="2837154" y="0"/>
                </a:lnTo>
                <a:lnTo>
                  <a:pt x="2832824" y="0"/>
                </a:lnTo>
                <a:lnTo>
                  <a:pt x="2830969" y="762"/>
                </a:lnTo>
                <a:lnTo>
                  <a:pt x="2827909" y="3835"/>
                </a:lnTo>
                <a:lnTo>
                  <a:pt x="2827134" y="5689"/>
                </a:lnTo>
                <a:lnTo>
                  <a:pt x="2827134" y="10020"/>
                </a:lnTo>
                <a:lnTo>
                  <a:pt x="2827909" y="11874"/>
                </a:lnTo>
                <a:lnTo>
                  <a:pt x="2830969" y="14935"/>
                </a:lnTo>
                <a:lnTo>
                  <a:pt x="2832824" y="15709"/>
                </a:lnTo>
                <a:lnTo>
                  <a:pt x="2837154" y="15709"/>
                </a:lnTo>
                <a:lnTo>
                  <a:pt x="2839008" y="14935"/>
                </a:lnTo>
                <a:lnTo>
                  <a:pt x="2842082" y="11874"/>
                </a:lnTo>
                <a:lnTo>
                  <a:pt x="2842844" y="10020"/>
                </a:lnTo>
                <a:lnTo>
                  <a:pt x="2842844" y="5689"/>
                </a:lnTo>
                <a:close/>
              </a:path>
              <a:path w="6141720" h="1749425">
                <a:moveTo>
                  <a:pt x="2921368" y="1739150"/>
                </a:moveTo>
                <a:lnTo>
                  <a:pt x="2920606" y="1737296"/>
                </a:lnTo>
                <a:lnTo>
                  <a:pt x="2917545" y="1734235"/>
                </a:lnTo>
                <a:lnTo>
                  <a:pt x="2915691" y="1733461"/>
                </a:lnTo>
                <a:lnTo>
                  <a:pt x="2911348" y="1733461"/>
                </a:lnTo>
                <a:lnTo>
                  <a:pt x="2909506" y="1734235"/>
                </a:lnTo>
                <a:lnTo>
                  <a:pt x="2906433" y="1737296"/>
                </a:lnTo>
                <a:lnTo>
                  <a:pt x="2905671" y="1739150"/>
                </a:lnTo>
                <a:lnTo>
                  <a:pt x="2905671" y="1743481"/>
                </a:lnTo>
                <a:lnTo>
                  <a:pt x="2906433" y="1745335"/>
                </a:lnTo>
                <a:lnTo>
                  <a:pt x="2909506" y="1748409"/>
                </a:lnTo>
                <a:lnTo>
                  <a:pt x="2911348" y="1749171"/>
                </a:lnTo>
                <a:lnTo>
                  <a:pt x="2915691" y="1749171"/>
                </a:lnTo>
                <a:lnTo>
                  <a:pt x="2917545" y="1748409"/>
                </a:lnTo>
                <a:lnTo>
                  <a:pt x="2920606" y="1745335"/>
                </a:lnTo>
                <a:lnTo>
                  <a:pt x="2921368" y="1743481"/>
                </a:lnTo>
                <a:lnTo>
                  <a:pt x="2921368" y="1739150"/>
                </a:lnTo>
                <a:close/>
              </a:path>
              <a:path w="6141720" h="1749425">
                <a:moveTo>
                  <a:pt x="2921368" y="872413"/>
                </a:moveTo>
                <a:lnTo>
                  <a:pt x="2920606" y="870559"/>
                </a:lnTo>
                <a:lnTo>
                  <a:pt x="2917545" y="867498"/>
                </a:lnTo>
                <a:lnTo>
                  <a:pt x="2915691" y="866736"/>
                </a:lnTo>
                <a:lnTo>
                  <a:pt x="2911348" y="866736"/>
                </a:lnTo>
                <a:lnTo>
                  <a:pt x="2909506" y="867498"/>
                </a:lnTo>
                <a:lnTo>
                  <a:pt x="2906433" y="870559"/>
                </a:lnTo>
                <a:lnTo>
                  <a:pt x="2905671" y="872413"/>
                </a:lnTo>
                <a:lnTo>
                  <a:pt x="2905671" y="876757"/>
                </a:lnTo>
                <a:lnTo>
                  <a:pt x="2906433" y="878598"/>
                </a:lnTo>
                <a:lnTo>
                  <a:pt x="2909506" y="881672"/>
                </a:lnTo>
                <a:lnTo>
                  <a:pt x="2911348" y="882434"/>
                </a:lnTo>
                <a:lnTo>
                  <a:pt x="2915691" y="882434"/>
                </a:lnTo>
                <a:lnTo>
                  <a:pt x="2917545" y="881672"/>
                </a:lnTo>
                <a:lnTo>
                  <a:pt x="2920606" y="878598"/>
                </a:lnTo>
                <a:lnTo>
                  <a:pt x="2921368" y="876757"/>
                </a:lnTo>
                <a:lnTo>
                  <a:pt x="2921368" y="872413"/>
                </a:lnTo>
                <a:close/>
              </a:path>
              <a:path w="6141720" h="1749425">
                <a:moveTo>
                  <a:pt x="2921368" y="5689"/>
                </a:moveTo>
                <a:lnTo>
                  <a:pt x="2920606" y="3835"/>
                </a:lnTo>
                <a:lnTo>
                  <a:pt x="2917545" y="762"/>
                </a:lnTo>
                <a:lnTo>
                  <a:pt x="2915691" y="0"/>
                </a:lnTo>
                <a:lnTo>
                  <a:pt x="2911348" y="0"/>
                </a:lnTo>
                <a:lnTo>
                  <a:pt x="2909506" y="762"/>
                </a:lnTo>
                <a:lnTo>
                  <a:pt x="2906433" y="3835"/>
                </a:lnTo>
                <a:lnTo>
                  <a:pt x="2905671" y="5689"/>
                </a:lnTo>
                <a:lnTo>
                  <a:pt x="2905671" y="10020"/>
                </a:lnTo>
                <a:lnTo>
                  <a:pt x="2906433" y="11874"/>
                </a:lnTo>
                <a:lnTo>
                  <a:pt x="2909506" y="14935"/>
                </a:lnTo>
                <a:lnTo>
                  <a:pt x="2911348" y="15709"/>
                </a:lnTo>
                <a:lnTo>
                  <a:pt x="2915691" y="15709"/>
                </a:lnTo>
                <a:lnTo>
                  <a:pt x="2917545" y="14935"/>
                </a:lnTo>
                <a:lnTo>
                  <a:pt x="2920606" y="11874"/>
                </a:lnTo>
                <a:lnTo>
                  <a:pt x="2921368" y="10020"/>
                </a:lnTo>
                <a:lnTo>
                  <a:pt x="2921368" y="5689"/>
                </a:lnTo>
                <a:close/>
              </a:path>
              <a:path w="6141720" h="1749425">
                <a:moveTo>
                  <a:pt x="2999905" y="1739150"/>
                </a:moveTo>
                <a:lnTo>
                  <a:pt x="2999143" y="1737296"/>
                </a:lnTo>
                <a:lnTo>
                  <a:pt x="2996069" y="1734235"/>
                </a:lnTo>
                <a:lnTo>
                  <a:pt x="2994215" y="1733461"/>
                </a:lnTo>
                <a:lnTo>
                  <a:pt x="2989884" y="1733461"/>
                </a:lnTo>
                <a:lnTo>
                  <a:pt x="2988030" y="1734235"/>
                </a:lnTo>
                <a:lnTo>
                  <a:pt x="2984970" y="1737296"/>
                </a:lnTo>
                <a:lnTo>
                  <a:pt x="2984195" y="1739150"/>
                </a:lnTo>
                <a:lnTo>
                  <a:pt x="2984195" y="1743481"/>
                </a:lnTo>
                <a:lnTo>
                  <a:pt x="2984970" y="1745335"/>
                </a:lnTo>
                <a:lnTo>
                  <a:pt x="2988030" y="1748409"/>
                </a:lnTo>
                <a:lnTo>
                  <a:pt x="2989884" y="1749171"/>
                </a:lnTo>
                <a:lnTo>
                  <a:pt x="2994215" y="1749171"/>
                </a:lnTo>
                <a:lnTo>
                  <a:pt x="2996069" y="1748409"/>
                </a:lnTo>
                <a:lnTo>
                  <a:pt x="2999143" y="1745335"/>
                </a:lnTo>
                <a:lnTo>
                  <a:pt x="2999905" y="1743481"/>
                </a:lnTo>
                <a:lnTo>
                  <a:pt x="2999905" y="1739150"/>
                </a:lnTo>
                <a:close/>
              </a:path>
              <a:path w="6141720" h="1749425">
                <a:moveTo>
                  <a:pt x="2999905" y="872413"/>
                </a:moveTo>
                <a:lnTo>
                  <a:pt x="2999143" y="870559"/>
                </a:lnTo>
                <a:lnTo>
                  <a:pt x="2996069" y="867498"/>
                </a:lnTo>
                <a:lnTo>
                  <a:pt x="2994215" y="866736"/>
                </a:lnTo>
                <a:lnTo>
                  <a:pt x="2989884" y="866736"/>
                </a:lnTo>
                <a:lnTo>
                  <a:pt x="2988030" y="867498"/>
                </a:lnTo>
                <a:lnTo>
                  <a:pt x="2984970" y="870559"/>
                </a:lnTo>
                <a:lnTo>
                  <a:pt x="2984195" y="872413"/>
                </a:lnTo>
                <a:lnTo>
                  <a:pt x="2984195" y="876757"/>
                </a:lnTo>
                <a:lnTo>
                  <a:pt x="2984970" y="878598"/>
                </a:lnTo>
                <a:lnTo>
                  <a:pt x="2988030" y="881672"/>
                </a:lnTo>
                <a:lnTo>
                  <a:pt x="2989884" y="882434"/>
                </a:lnTo>
                <a:lnTo>
                  <a:pt x="2994215" y="882434"/>
                </a:lnTo>
                <a:lnTo>
                  <a:pt x="2996069" y="881672"/>
                </a:lnTo>
                <a:lnTo>
                  <a:pt x="2999143" y="878598"/>
                </a:lnTo>
                <a:lnTo>
                  <a:pt x="2999905" y="876757"/>
                </a:lnTo>
                <a:lnTo>
                  <a:pt x="2999905" y="872413"/>
                </a:lnTo>
                <a:close/>
              </a:path>
              <a:path w="6141720" h="1749425">
                <a:moveTo>
                  <a:pt x="2999905" y="5689"/>
                </a:moveTo>
                <a:lnTo>
                  <a:pt x="2999143" y="3835"/>
                </a:lnTo>
                <a:lnTo>
                  <a:pt x="2996069" y="762"/>
                </a:lnTo>
                <a:lnTo>
                  <a:pt x="2994215" y="0"/>
                </a:lnTo>
                <a:lnTo>
                  <a:pt x="2989884" y="0"/>
                </a:lnTo>
                <a:lnTo>
                  <a:pt x="2988030" y="762"/>
                </a:lnTo>
                <a:lnTo>
                  <a:pt x="2984970" y="3835"/>
                </a:lnTo>
                <a:lnTo>
                  <a:pt x="2984195" y="5689"/>
                </a:lnTo>
                <a:lnTo>
                  <a:pt x="2984195" y="10020"/>
                </a:lnTo>
                <a:lnTo>
                  <a:pt x="2984970" y="11874"/>
                </a:lnTo>
                <a:lnTo>
                  <a:pt x="2988030" y="14935"/>
                </a:lnTo>
                <a:lnTo>
                  <a:pt x="2989884" y="15709"/>
                </a:lnTo>
                <a:lnTo>
                  <a:pt x="2994215" y="15709"/>
                </a:lnTo>
                <a:lnTo>
                  <a:pt x="2996069" y="14935"/>
                </a:lnTo>
                <a:lnTo>
                  <a:pt x="2999143" y="11874"/>
                </a:lnTo>
                <a:lnTo>
                  <a:pt x="2999905" y="10020"/>
                </a:lnTo>
                <a:lnTo>
                  <a:pt x="2999905" y="5689"/>
                </a:lnTo>
                <a:close/>
              </a:path>
              <a:path w="6141720" h="1749425">
                <a:moveTo>
                  <a:pt x="3078442" y="1739150"/>
                </a:moveTo>
                <a:lnTo>
                  <a:pt x="3077667" y="1737296"/>
                </a:lnTo>
                <a:lnTo>
                  <a:pt x="3074606" y="1734235"/>
                </a:lnTo>
                <a:lnTo>
                  <a:pt x="3072752" y="1733461"/>
                </a:lnTo>
                <a:lnTo>
                  <a:pt x="3068421" y="1733461"/>
                </a:lnTo>
                <a:lnTo>
                  <a:pt x="3066567" y="1734235"/>
                </a:lnTo>
                <a:lnTo>
                  <a:pt x="3063494" y="1737296"/>
                </a:lnTo>
                <a:lnTo>
                  <a:pt x="3062732" y="1739150"/>
                </a:lnTo>
                <a:lnTo>
                  <a:pt x="3062732" y="1743481"/>
                </a:lnTo>
                <a:lnTo>
                  <a:pt x="3063494" y="1745335"/>
                </a:lnTo>
                <a:lnTo>
                  <a:pt x="3066567" y="1748409"/>
                </a:lnTo>
                <a:lnTo>
                  <a:pt x="3068421" y="1749171"/>
                </a:lnTo>
                <a:lnTo>
                  <a:pt x="3072752" y="1749171"/>
                </a:lnTo>
                <a:lnTo>
                  <a:pt x="3074606" y="1748409"/>
                </a:lnTo>
                <a:lnTo>
                  <a:pt x="3077667" y="1745335"/>
                </a:lnTo>
                <a:lnTo>
                  <a:pt x="3078442" y="1743481"/>
                </a:lnTo>
                <a:lnTo>
                  <a:pt x="3078442" y="1739150"/>
                </a:lnTo>
                <a:close/>
              </a:path>
              <a:path w="6141720" h="1749425">
                <a:moveTo>
                  <a:pt x="3078442" y="872413"/>
                </a:moveTo>
                <a:lnTo>
                  <a:pt x="3077667" y="870559"/>
                </a:lnTo>
                <a:lnTo>
                  <a:pt x="3074606" y="867498"/>
                </a:lnTo>
                <a:lnTo>
                  <a:pt x="3072752" y="866736"/>
                </a:lnTo>
                <a:lnTo>
                  <a:pt x="3068421" y="866736"/>
                </a:lnTo>
                <a:lnTo>
                  <a:pt x="3066567" y="867498"/>
                </a:lnTo>
                <a:lnTo>
                  <a:pt x="3063494" y="870559"/>
                </a:lnTo>
                <a:lnTo>
                  <a:pt x="3062732" y="872413"/>
                </a:lnTo>
                <a:lnTo>
                  <a:pt x="3062732" y="876757"/>
                </a:lnTo>
                <a:lnTo>
                  <a:pt x="3063494" y="878598"/>
                </a:lnTo>
                <a:lnTo>
                  <a:pt x="3066567" y="881672"/>
                </a:lnTo>
                <a:lnTo>
                  <a:pt x="3068421" y="882434"/>
                </a:lnTo>
                <a:lnTo>
                  <a:pt x="3072752" y="882434"/>
                </a:lnTo>
                <a:lnTo>
                  <a:pt x="3074606" y="881672"/>
                </a:lnTo>
                <a:lnTo>
                  <a:pt x="3077667" y="878598"/>
                </a:lnTo>
                <a:lnTo>
                  <a:pt x="3078442" y="876757"/>
                </a:lnTo>
                <a:lnTo>
                  <a:pt x="3078442" y="872413"/>
                </a:lnTo>
                <a:close/>
              </a:path>
              <a:path w="6141720" h="1749425">
                <a:moveTo>
                  <a:pt x="3078442" y="5689"/>
                </a:moveTo>
                <a:lnTo>
                  <a:pt x="3077667" y="3835"/>
                </a:lnTo>
                <a:lnTo>
                  <a:pt x="3074606" y="762"/>
                </a:lnTo>
                <a:lnTo>
                  <a:pt x="3072752" y="0"/>
                </a:lnTo>
                <a:lnTo>
                  <a:pt x="3068421" y="0"/>
                </a:lnTo>
                <a:lnTo>
                  <a:pt x="3066567" y="762"/>
                </a:lnTo>
                <a:lnTo>
                  <a:pt x="3063494" y="3835"/>
                </a:lnTo>
                <a:lnTo>
                  <a:pt x="3062732" y="5689"/>
                </a:lnTo>
                <a:lnTo>
                  <a:pt x="3062732" y="10020"/>
                </a:lnTo>
                <a:lnTo>
                  <a:pt x="3063494" y="11874"/>
                </a:lnTo>
                <a:lnTo>
                  <a:pt x="3066567" y="14935"/>
                </a:lnTo>
                <a:lnTo>
                  <a:pt x="3068421" y="15709"/>
                </a:lnTo>
                <a:lnTo>
                  <a:pt x="3072752" y="15709"/>
                </a:lnTo>
                <a:lnTo>
                  <a:pt x="3074606" y="14935"/>
                </a:lnTo>
                <a:lnTo>
                  <a:pt x="3077667" y="11874"/>
                </a:lnTo>
                <a:lnTo>
                  <a:pt x="3078442" y="10020"/>
                </a:lnTo>
                <a:lnTo>
                  <a:pt x="3078442" y="5689"/>
                </a:lnTo>
                <a:close/>
              </a:path>
              <a:path w="6141720" h="1749425">
                <a:moveTo>
                  <a:pt x="3156966" y="1739150"/>
                </a:moveTo>
                <a:lnTo>
                  <a:pt x="3156204" y="1737296"/>
                </a:lnTo>
                <a:lnTo>
                  <a:pt x="3153130" y="1734235"/>
                </a:lnTo>
                <a:lnTo>
                  <a:pt x="3151289" y="1733461"/>
                </a:lnTo>
                <a:lnTo>
                  <a:pt x="3146945" y="1733461"/>
                </a:lnTo>
                <a:lnTo>
                  <a:pt x="3145091" y="1734235"/>
                </a:lnTo>
                <a:lnTo>
                  <a:pt x="3142030" y="1737296"/>
                </a:lnTo>
                <a:lnTo>
                  <a:pt x="3141268" y="1739150"/>
                </a:lnTo>
                <a:lnTo>
                  <a:pt x="3141268" y="1743481"/>
                </a:lnTo>
                <a:lnTo>
                  <a:pt x="3142030" y="1745335"/>
                </a:lnTo>
                <a:lnTo>
                  <a:pt x="3145091" y="1748409"/>
                </a:lnTo>
                <a:lnTo>
                  <a:pt x="3146945" y="1749171"/>
                </a:lnTo>
                <a:lnTo>
                  <a:pt x="3151289" y="1749171"/>
                </a:lnTo>
                <a:lnTo>
                  <a:pt x="3153130" y="1748409"/>
                </a:lnTo>
                <a:lnTo>
                  <a:pt x="3156204" y="1745335"/>
                </a:lnTo>
                <a:lnTo>
                  <a:pt x="3156966" y="1743481"/>
                </a:lnTo>
                <a:lnTo>
                  <a:pt x="3156966" y="1739150"/>
                </a:lnTo>
                <a:close/>
              </a:path>
              <a:path w="6141720" h="1749425">
                <a:moveTo>
                  <a:pt x="3156966" y="872413"/>
                </a:moveTo>
                <a:lnTo>
                  <a:pt x="3156204" y="870559"/>
                </a:lnTo>
                <a:lnTo>
                  <a:pt x="3153130" y="867498"/>
                </a:lnTo>
                <a:lnTo>
                  <a:pt x="3151289" y="866736"/>
                </a:lnTo>
                <a:lnTo>
                  <a:pt x="3146945" y="866736"/>
                </a:lnTo>
                <a:lnTo>
                  <a:pt x="3145091" y="867498"/>
                </a:lnTo>
                <a:lnTo>
                  <a:pt x="3142030" y="870559"/>
                </a:lnTo>
                <a:lnTo>
                  <a:pt x="3141268" y="872413"/>
                </a:lnTo>
                <a:lnTo>
                  <a:pt x="3141268" y="876757"/>
                </a:lnTo>
                <a:lnTo>
                  <a:pt x="3142030" y="878598"/>
                </a:lnTo>
                <a:lnTo>
                  <a:pt x="3145091" y="881672"/>
                </a:lnTo>
                <a:lnTo>
                  <a:pt x="3146945" y="882434"/>
                </a:lnTo>
                <a:lnTo>
                  <a:pt x="3151289" y="882434"/>
                </a:lnTo>
                <a:lnTo>
                  <a:pt x="3153130" y="881672"/>
                </a:lnTo>
                <a:lnTo>
                  <a:pt x="3156204" y="878598"/>
                </a:lnTo>
                <a:lnTo>
                  <a:pt x="3156966" y="876757"/>
                </a:lnTo>
                <a:lnTo>
                  <a:pt x="3156966" y="872413"/>
                </a:lnTo>
                <a:close/>
              </a:path>
              <a:path w="6141720" h="1749425">
                <a:moveTo>
                  <a:pt x="3156966" y="5689"/>
                </a:moveTo>
                <a:lnTo>
                  <a:pt x="3156204" y="3835"/>
                </a:lnTo>
                <a:lnTo>
                  <a:pt x="3153130" y="762"/>
                </a:lnTo>
                <a:lnTo>
                  <a:pt x="3151289" y="0"/>
                </a:lnTo>
                <a:lnTo>
                  <a:pt x="3146945" y="0"/>
                </a:lnTo>
                <a:lnTo>
                  <a:pt x="3145091" y="762"/>
                </a:lnTo>
                <a:lnTo>
                  <a:pt x="3142030" y="3835"/>
                </a:lnTo>
                <a:lnTo>
                  <a:pt x="3141268" y="5689"/>
                </a:lnTo>
                <a:lnTo>
                  <a:pt x="3141268" y="10020"/>
                </a:lnTo>
                <a:lnTo>
                  <a:pt x="3142030" y="11874"/>
                </a:lnTo>
                <a:lnTo>
                  <a:pt x="3145091" y="14935"/>
                </a:lnTo>
                <a:lnTo>
                  <a:pt x="3146945" y="15709"/>
                </a:lnTo>
                <a:lnTo>
                  <a:pt x="3151289" y="15709"/>
                </a:lnTo>
                <a:lnTo>
                  <a:pt x="3153130" y="14935"/>
                </a:lnTo>
                <a:lnTo>
                  <a:pt x="3156204" y="11874"/>
                </a:lnTo>
                <a:lnTo>
                  <a:pt x="3156966" y="10020"/>
                </a:lnTo>
                <a:lnTo>
                  <a:pt x="3156966" y="5689"/>
                </a:lnTo>
                <a:close/>
              </a:path>
              <a:path w="6141720" h="1749425">
                <a:moveTo>
                  <a:pt x="3235502" y="1739150"/>
                </a:moveTo>
                <a:lnTo>
                  <a:pt x="3234728" y="1737296"/>
                </a:lnTo>
                <a:lnTo>
                  <a:pt x="3231667" y="1734235"/>
                </a:lnTo>
                <a:lnTo>
                  <a:pt x="3229813" y="1733461"/>
                </a:lnTo>
                <a:lnTo>
                  <a:pt x="3225482" y="1733461"/>
                </a:lnTo>
                <a:lnTo>
                  <a:pt x="3223628" y="1734235"/>
                </a:lnTo>
                <a:lnTo>
                  <a:pt x="3220555" y="1737296"/>
                </a:lnTo>
                <a:lnTo>
                  <a:pt x="3219793" y="1739150"/>
                </a:lnTo>
                <a:lnTo>
                  <a:pt x="3219793" y="1743481"/>
                </a:lnTo>
                <a:lnTo>
                  <a:pt x="3220555" y="1745335"/>
                </a:lnTo>
                <a:lnTo>
                  <a:pt x="3223628" y="1748409"/>
                </a:lnTo>
                <a:lnTo>
                  <a:pt x="3225482" y="1749171"/>
                </a:lnTo>
                <a:lnTo>
                  <a:pt x="3229813" y="1749171"/>
                </a:lnTo>
                <a:lnTo>
                  <a:pt x="3231667" y="1748409"/>
                </a:lnTo>
                <a:lnTo>
                  <a:pt x="3234728" y="1745335"/>
                </a:lnTo>
                <a:lnTo>
                  <a:pt x="3235502" y="1743481"/>
                </a:lnTo>
                <a:lnTo>
                  <a:pt x="3235502" y="1739150"/>
                </a:lnTo>
                <a:close/>
              </a:path>
              <a:path w="6141720" h="1749425">
                <a:moveTo>
                  <a:pt x="3235502" y="872413"/>
                </a:moveTo>
                <a:lnTo>
                  <a:pt x="3234728" y="870559"/>
                </a:lnTo>
                <a:lnTo>
                  <a:pt x="3231667" y="867498"/>
                </a:lnTo>
                <a:lnTo>
                  <a:pt x="3229813" y="866736"/>
                </a:lnTo>
                <a:lnTo>
                  <a:pt x="3225482" y="866736"/>
                </a:lnTo>
                <a:lnTo>
                  <a:pt x="3223628" y="867498"/>
                </a:lnTo>
                <a:lnTo>
                  <a:pt x="3220555" y="870559"/>
                </a:lnTo>
                <a:lnTo>
                  <a:pt x="3219793" y="872413"/>
                </a:lnTo>
                <a:lnTo>
                  <a:pt x="3219793" y="876757"/>
                </a:lnTo>
                <a:lnTo>
                  <a:pt x="3220555" y="878598"/>
                </a:lnTo>
                <a:lnTo>
                  <a:pt x="3223628" y="881672"/>
                </a:lnTo>
                <a:lnTo>
                  <a:pt x="3225482" y="882434"/>
                </a:lnTo>
                <a:lnTo>
                  <a:pt x="3229813" y="882434"/>
                </a:lnTo>
                <a:lnTo>
                  <a:pt x="3231667" y="881672"/>
                </a:lnTo>
                <a:lnTo>
                  <a:pt x="3234728" y="878598"/>
                </a:lnTo>
                <a:lnTo>
                  <a:pt x="3235502" y="876757"/>
                </a:lnTo>
                <a:lnTo>
                  <a:pt x="3235502" y="872413"/>
                </a:lnTo>
                <a:close/>
              </a:path>
              <a:path w="6141720" h="1749425">
                <a:moveTo>
                  <a:pt x="3235502" y="5689"/>
                </a:moveTo>
                <a:lnTo>
                  <a:pt x="3234728" y="3835"/>
                </a:lnTo>
                <a:lnTo>
                  <a:pt x="3231667" y="762"/>
                </a:lnTo>
                <a:lnTo>
                  <a:pt x="3229813" y="0"/>
                </a:lnTo>
                <a:lnTo>
                  <a:pt x="3225482" y="0"/>
                </a:lnTo>
                <a:lnTo>
                  <a:pt x="3223628" y="762"/>
                </a:lnTo>
                <a:lnTo>
                  <a:pt x="3220555" y="3835"/>
                </a:lnTo>
                <a:lnTo>
                  <a:pt x="3219793" y="5689"/>
                </a:lnTo>
                <a:lnTo>
                  <a:pt x="3219793" y="10020"/>
                </a:lnTo>
                <a:lnTo>
                  <a:pt x="3220555" y="11874"/>
                </a:lnTo>
                <a:lnTo>
                  <a:pt x="3223628" y="14935"/>
                </a:lnTo>
                <a:lnTo>
                  <a:pt x="3225482" y="15709"/>
                </a:lnTo>
                <a:lnTo>
                  <a:pt x="3229813" y="15709"/>
                </a:lnTo>
                <a:lnTo>
                  <a:pt x="3231667" y="14935"/>
                </a:lnTo>
                <a:lnTo>
                  <a:pt x="3234728" y="11874"/>
                </a:lnTo>
                <a:lnTo>
                  <a:pt x="3235502" y="10020"/>
                </a:lnTo>
                <a:lnTo>
                  <a:pt x="3235502" y="5689"/>
                </a:lnTo>
                <a:close/>
              </a:path>
              <a:path w="6141720" h="1749425">
                <a:moveTo>
                  <a:pt x="3314027" y="1739150"/>
                </a:moveTo>
                <a:lnTo>
                  <a:pt x="3313265" y="1737296"/>
                </a:lnTo>
                <a:lnTo>
                  <a:pt x="3310204" y="1734235"/>
                </a:lnTo>
                <a:lnTo>
                  <a:pt x="3308350" y="1733461"/>
                </a:lnTo>
                <a:lnTo>
                  <a:pt x="3304006" y="1733461"/>
                </a:lnTo>
                <a:lnTo>
                  <a:pt x="3302165" y="1734235"/>
                </a:lnTo>
                <a:lnTo>
                  <a:pt x="3299091" y="1737296"/>
                </a:lnTo>
                <a:lnTo>
                  <a:pt x="3298329" y="1739150"/>
                </a:lnTo>
                <a:lnTo>
                  <a:pt x="3298329" y="1743481"/>
                </a:lnTo>
                <a:lnTo>
                  <a:pt x="3299091" y="1745335"/>
                </a:lnTo>
                <a:lnTo>
                  <a:pt x="3302165" y="1748409"/>
                </a:lnTo>
                <a:lnTo>
                  <a:pt x="3304006" y="1749171"/>
                </a:lnTo>
                <a:lnTo>
                  <a:pt x="3308350" y="1749171"/>
                </a:lnTo>
                <a:lnTo>
                  <a:pt x="3310204" y="1748409"/>
                </a:lnTo>
                <a:lnTo>
                  <a:pt x="3313265" y="1745335"/>
                </a:lnTo>
                <a:lnTo>
                  <a:pt x="3314027" y="1743481"/>
                </a:lnTo>
                <a:lnTo>
                  <a:pt x="3314027" y="1739150"/>
                </a:lnTo>
                <a:close/>
              </a:path>
              <a:path w="6141720" h="1749425">
                <a:moveTo>
                  <a:pt x="3314027" y="872413"/>
                </a:moveTo>
                <a:lnTo>
                  <a:pt x="3313265" y="870559"/>
                </a:lnTo>
                <a:lnTo>
                  <a:pt x="3310204" y="867498"/>
                </a:lnTo>
                <a:lnTo>
                  <a:pt x="3308350" y="866736"/>
                </a:lnTo>
                <a:lnTo>
                  <a:pt x="3304006" y="866736"/>
                </a:lnTo>
                <a:lnTo>
                  <a:pt x="3302165" y="867498"/>
                </a:lnTo>
                <a:lnTo>
                  <a:pt x="3299091" y="870559"/>
                </a:lnTo>
                <a:lnTo>
                  <a:pt x="3298329" y="872413"/>
                </a:lnTo>
                <a:lnTo>
                  <a:pt x="3298329" y="876757"/>
                </a:lnTo>
                <a:lnTo>
                  <a:pt x="3299091" y="878598"/>
                </a:lnTo>
                <a:lnTo>
                  <a:pt x="3302165" y="881672"/>
                </a:lnTo>
                <a:lnTo>
                  <a:pt x="3304006" y="882434"/>
                </a:lnTo>
                <a:lnTo>
                  <a:pt x="3308350" y="882434"/>
                </a:lnTo>
                <a:lnTo>
                  <a:pt x="3310204" y="881672"/>
                </a:lnTo>
                <a:lnTo>
                  <a:pt x="3313265" y="878598"/>
                </a:lnTo>
                <a:lnTo>
                  <a:pt x="3314027" y="876757"/>
                </a:lnTo>
                <a:lnTo>
                  <a:pt x="3314027" y="872413"/>
                </a:lnTo>
                <a:close/>
              </a:path>
              <a:path w="6141720" h="1749425">
                <a:moveTo>
                  <a:pt x="3314027" y="5689"/>
                </a:moveTo>
                <a:lnTo>
                  <a:pt x="3313265" y="3835"/>
                </a:lnTo>
                <a:lnTo>
                  <a:pt x="3310204" y="762"/>
                </a:lnTo>
                <a:lnTo>
                  <a:pt x="3308350" y="0"/>
                </a:lnTo>
                <a:lnTo>
                  <a:pt x="3304006" y="0"/>
                </a:lnTo>
                <a:lnTo>
                  <a:pt x="3302165" y="762"/>
                </a:lnTo>
                <a:lnTo>
                  <a:pt x="3299091" y="3835"/>
                </a:lnTo>
                <a:lnTo>
                  <a:pt x="3298329" y="5689"/>
                </a:lnTo>
                <a:lnTo>
                  <a:pt x="3298329" y="10020"/>
                </a:lnTo>
                <a:lnTo>
                  <a:pt x="3299091" y="11874"/>
                </a:lnTo>
                <a:lnTo>
                  <a:pt x="3302165" y="14935"/>
                </a:lnTo>
                <a:lnTo>
                  <a:pt x="3304006" y="15709"/>
                </a:lnTo>
                <a:lnTo>
                  <a:pt x="3308350" y="15709"/>
                </a:lnTo>
                <a:lnTo>
                  <a:pt x="3310204" y="14935"/>
                </a:lnTo>
                <a:lnTo>
                  <a:pt x="3313265" y="11874"/>
                </a:lnTo>
                <a:lnTo>
                  <a:pt x="3314027" y="10020"/>
                </a:lnTo>
                <a:lnTo>
                  <a:pt x="3314027" y="5689"/>
                </a:lnTo>
                <a:close/>
              </a:path>
              <a:path w="6141720" h="1749425">
                <a:moveTo>
                  <a:pt x="3392563" y="1739150"/>
                </a:moveTo>
                <a:lnTo>
                  <a:pt x="3391801" y="1737296"/>
                </a:lnTo>
                <a:lnTo>
                  <a:pt x="3388728" y="1734235"/>
                </a:lnTo>
                <a:lnTo>
                  <a:pt x="3386874" y="1733461"/>
                </a:lnTo>
                <a:lnTo>
                  <a:pt x="3382543" y="1733461"/>
                </a:lnTo>
                <a:lnTo>
                  <a:pt x="3380689" y="1734235"/>
                </a:lnTo>
                <a:lnTo>
                  <a:pt x="3377628" y="1737296"/>
                </a:lnTo>
                <a:lnTo>
                  <a:pt x="3376853" y="1739150"/>
                </a:lnTo>
                <a:lnTo>
                  <a:pt x="3376853" y="1743481"/>
                </a:lnTo>
                <a:lnTo>
                  <a:pt x="3377628" y="1745335"/>
                </a:lnTo>
                <a:lnTo>
                  <a:pt x="3380689" y="1748409"/>
                </a:lnTo>
                <a:lnTo>
                  <a:pt x="3382543" y="1749171"/>
                </a:lnTo>
                <a:lnTo>
                  <a:pt x="3386874" y="1749171"/>
                </a:lnTo>
                <a:lnTo>
                  <a:pt x="3388728" y="1748409"/>
                </a:lnTo>
                <a:lnTo>
                  <a:pt x="3391801" y="1745335"/>
                </a:lnTo>
                <a:lnTo>
                  <a:pt x="3392563" y="1743481"/>
                </a:lnTo>
                <a:lnTo>
                  <a:pt x="3392563" y="1739150"/>
                </a:lnTo>
                <a:close/>
              </a:path>
              <a:path w="6141720" h="1749425">
                <a:moveTo>
                  <a:pt x="3392563" y="872413"/>
                </a:moveTo>
                <a:lnTo>
                  <a:pt x="3391801" y="870559"/>
                </a:lnTo>
                <a:lnTo>
                  <a:pt x="3388728" y="867498"/>
                </a:lnTo>
                <a:lnTo>
                  <a:pt x="3386874" y="866736"/>
                </a:lnTo>
                <a:lnTo>
                  <a:pt x="3382543" y="866736"/>
                </a:lnTo>
                <a:lnTo>
                  <a:pt x="3380689" y="867498"/>
                </a:lnTo>
                <a:lnTo>
                  <a:pt x="3377628" y="870559"/>
                </a:lnTo>
                <a:lnTo>
                  <a:pt x="3376853" y="872413"/>
                </a:lnTo>
                <a:lnTo>
                  <a:pt x="3376853" y="876757"/>
                </a:lnTo>
                <a:lnTo>
                  <a:pt x="3377628" y="878598"/>
                </a:lnTo>
                <a:lnTo>
                  <a:pt x="3380689" y="881672"/>
                </a:lnTo>
                <a:lnTo>
                  <a:pt x="3382543" y="882434"/>
                </a:lnTo>
                <a:lnTo>
                  <a:pt x="3386874" y="882434"/>
                </a:lnTo>
                <a:lnTo>
                  <a:pt x="3388728" y="881672"/>
                </a:lnTo>
                <a:lnTo>
                  <a:pt x="3391801" y="878598"/>
                </a:lnTo>
                <a:lnTo>
                  <a:pt x="3392563" y="876757"/>
                </a:lnTo>
                <a:lnTo>
                  <a:pt x="3392563" y="872413"/>
                </a:lnTo>
                <a:close/>
              </a:path>
              <a:path w="6141720" h="1749425">
                <a:moveTo>
                  <a:pt x="3392563" y="5689"/>
                </a:moveTo>
                <a:lnTo>
                  <a:pt x="3391801" y="3835"/>
                </a:lnTo>
                <a:lnTo>
                  <a:pt x="3388728" y="762"/>
                </a:lnTo>
                <a:lnTo>
                  <a:pt x="3386874" y="0"/>
                </a:lnTo>
                <a:lnTo>
                  <a:pt x="3382543" y="0"/>
                </a:lnTo>
                <a:lnTo>
                  <a:pt x="3380689" y="762"/>
                </a:lnTo>
                <a:lnTo>
                  <a:pt x="3377628" y="3835"/>
                </a:lnTo>
                <a:lnTo>
                  <a:pt x="3376853" y="5689"/>
                </a:lnTo>
                <a:lnTo>
                  <a:pt x="3376853" y="10020"/>
                </a:lnTo>
                <a:lnTo>
                  <a:pt x="3377628" y="11874"/>
                </a:lnTo>
                <a:lnTo>
                  <a:pt x="3380689" y="14935"/>
                </a:lnTo>
                <a:lnTo>
                  <a:pt x="3382543" y="15709"/>
                </a:lnTo>
                <a:lnTo>
                  <a:pt x="3386874" y="15709"/>
                </a:lnTo>
                <a:lnTo>
                  <a:pt x="3388728" y="14935"/>
                </a:lnTo>
                <a:lnTo>
                  <a:pt x="3391801" y="11874"/>
                </a:lnTo>
                <a:lnTo>
                  <a:pt x="3392563" y="10020"/>
                </a:lnTo>
                <a:lnTo>
                  <a:pt x="3392563" y="5689"/>
                </a:lnTo>
                <a:close/>
              </a:path>
              <a:path w="6141720" h="1749425">
                <a:moveTo>
                  <a:pt x="3471100" y="1739150"/>
                </a:moveTo>
                <a:lnTo>
                  <a:pt x="3470325" y="1737296"/>
                </a:lnTo>
                <a:lnTo>
                  <a:pt x="3467265" y="1734235"/>
                </a:lnTo>
                <a:lnTo>
                  <a:pt x="3465411" y="1733461"/>
                </a:lnTo>
                <a:lnTo>
                  <a:pt x="3461080" y="1733461"/>
                </a:lnTo>
                <a:lnTo>
                  <a:pt x="3459226" y="1734235"/>
                </a:lnTo>
                <a:lnTo>
                  <a:pt x="3456152" y="1737296"/>
                </a:lnTo>
                <a:lnTo>
                  <a:pt x="3455390" y="1739150"/>
                </a:lnTo>
                <a:lnTo>
                  <a:pt x="3455390" y="1743481"/>
                </a:lnTo>
                <a:lnTo>
                  <a:pt x="3456152" y="1745335"/>
                </a:lnTo>
                <a:lnTo>
                  <a:pt x="3459226" y="1748409"/>
                </a:lnTo>
                <a:lnTo>
                  <a:pt x="3461080" y="1749171"/>
                </a:lnTo>
                <a:lnTo>
                  <a:pt x="3465411" y="1749171"/>
                </a:lnTo>
                <a:lnTo>
                  <a:pt x="3467265" y="1748409"/>
                </a:lnTo>
                <a:lnTo>
                  <a:pt x="3470325" y="1745335"/>
                </a:lnTo>
                <a:lnTo>
                  <a:pt x="3471100" y="1743481"/>
                </a:lnTo>
                <a:lnTo>
                  <a:pt x="3471100" y="1739150"/>
                </a:lnTo>
                <a:close/>
              </a:path>
              <a:path w="6141720" h="1749425">
                <a:moveTo>
                  <a:pt x="3471100" y="872413"/>
                </a:moveTo>
                <a:lnTo>
                  <a:pt x="3470325" y="870559"/>
                </a:lnTo>
                <a:lnTo>
                  <a:pt x="3467265" y="867498"/>
                </a:lnTo>
                <a:lnTo>
                  <a:pt x="3465411" y="866736"/>
                </a:lnTo>
                <a:lnTo>
                  <a:pt x="3461080" y="866736"/>
                </a:lnTo>
                <a:lnTo>
                  <a:pt x="3459226" y="867498"/>
                </a:lnTo>
                <a:lnTo>
                  <a:pt x="3456152" y="870559"/>
                </a:lnTo>
                <a:lnTo>
                  <a:pt x="3455390" y="872413"/>
                </a:lnTo>
                <a:lnTo>
                  <a:pt x="3455390" y="876757"/>
                </a:lnTo>
                <a:lnTo>
                  <a:pt x="3456152" y="878598"/>
                </a:lnTo>
                <a:lnTo>
                  <a:pt x="3459226" y="881672"/>
                </a:lnTo>
                <a:lnTo>
                  <a:pt x="3461080" y="882434"/>
                </a:lnTo>
                <a:lnTo>
                  <a:pt x="3465411" y="882434"/>
                </a:lnTo>
                <a:lnTo>
                  <a:pt x="3467265" y="881672"/>
                </a:lnTo>
                <a:lnTo>
                  <a:pt x="3470325" y="878598"/>
                </a:lnTo>
                <a:lnTo>
                  <a:pt x="3471100" y="876757"/>
                </a:lnTo>
                <a:lnTo>
                  <a:pt x="3471100" y="872413"/>
                </a:lnTo>
                <a:close/>
              </a:path>
              <a:path w="6141720" h="1749425">
                <a:moveTo>
                  <a:pt x="3471100" y="5689"/>
                </a:moveTo>
                <a:lnTo>
                  <a:pt x="3470325" y="3835"/>
                </a:lnTo>
                <a:lnTo>
                  <a:pt x="3467265" y="762"/>
                </a:lnTo>
                <a:lnTo>
                  <a:pt x="3465411" y="0"/>
                </a:lnTo>
                <a:lnTo>
                  <a:pt x="3461080" y="0"/>
                </a:lnTo>
                <a:lnTo>
                  <a:pt x="3459226" y="762"/>
                </a:lnTo>
                <a:lnTo>
                  <a:pt x="3456152" y="3835"/>
                </a:lnTo>
                <a:lnTo>
                  <a:pt x="3455390" y="5689"/>
                </a:lnTo>
                <a:lnTo>
                  <a:pt x="3455390" y="10020"/>
                </a:lnTo>
                <a:lnTo>
                  <a:pt x="3456152" y="11874"/>
                </a:lnTo>
                <a:lnTo>
                  <a:pt x="3459226" y="14935"/>
                </a:lnTo>
                <a:lnTo>
                  <a:pt x="3461080" y="15709"/>
                </a:lnTo>
                <a:lnTo>
                  <a:pt x="3465411" y="15709"/>
                </a:lnTo>
                <a:lnTo>
                  <a:pt x="3467265" y="14935"/>
                </a:lnTo>
                <a:lnTo>
                  <a:pt x="3470325" y="11874"/>
                </a:lnTo>
                <a:lnTo>
                  <a:pt x="3471100" y="10020"/>
                </a:lnTo>
                <a:lnTo>
                  <a:pt x="3471100" y="5689"/>
                </a:lnTo>
                <a:close/>
              </a:path>
              <a:path w="6141720" h="1749425">
                <a:moveTo>
                  <a:pt x="3549624" y="1739150"/>
                </a:moveTo>
                <a:lnTo>
                  <a:pt x="3548862" y="1737296"/>
                </a:lnTo>
                <a:lnTo>
                  <a:pt x="3545789" y="1734235"/>
                </a:lnTo>
                <a:lnTo>
                  <a:pt x="3543947" y="1733461"/>
                </a:lnTo>
                <a:lnTo>
                  <a:pt x="3539604" y="1733461"/>
                </a:lnTo>
                <a:lnTo>
                  <a:pt x="3537750" y="1734235"/>
                </a:lnTo>
                <a:lnTo>
                  <a:pt x="3534689" y="1737296"/>
                </a:lnTo>
                <a:lnTo>
                  <a:pt x="3533927" y="1739150"/>
                </a:lnTo>
                <a:lnTo>
                  <a:pt x="3533927" y="1743481"/>
                </a:lnTo>
                <a:lnTo>
                  <a:pt x="3534689" y="1745335"/>
                </a:lnTo>
                <a:lnTo>
                  <a:pt x="3537750" y="1748409"/>
                </a:lnTo>
                <a:lnTo>
                  <a:pt x="3539604" y="1749171"/>
                </a:lnTo>
                <a:lnTo>
                  <a:pt x="3543947" y="1749171"/>
                </a:lnTo>
                <a:lnTo>
                  <a:pt x="3545789" y="1748409"/>
                </a:lnTo>
                <a:lnTo>
                  <a:pt x="3548862" y="1745335"/>
                </a:lnTo>
                <a:lnTo>
                  <a:pt x="3549624" y="1743481"/>
                </a:lnTo>
                <a:lnTo>
                  <a:pt x="3549624" y="1739150"/>
                </a:lnTo>
                <a:close/>
              </a:path>
              <a:path w="6141720" h="1749425">
                <a:moveTo>
                  <a:pt x="3549624" y="872413"/>
                </a:moveTo>
                <a:lnTo>
                  <a:pt x="3548862" y="870559"/>
                </a:lnTo>
                <a:lnTo>
                  <a:pt x="3545789" y="867498"/>
                </a:lnTo>
                <a:lnTo>
                  <a:pt x="3543947" y="866736"/>
                </a:lnTo>
                <a:lnTo>
                  <a:pt x="3539604" y="866736"/>
                </a:lnTo>
                <a:lnTo>
                  <a:pt x="3537750" y="867498"/>
                </a:lnTo>
                <a:lnTo>
                  <a:pt x="3534689" y="870559"/>
                </a:lnTo>
                <a:lnTo>
                  <a:pt x="3533927" y="872413"/>
                </a:lnTo>
                <a:lnTo>
                  <a:pt x="3533927" y="876757"/>
                </a:lnTo>
                <a:lnTo>
                  <a:pt x="3534689" y="878598"/>
                </a:lnTo>
                <a:lnTo>
                  <a:pt x="3537750" y="881672"/>
                </a:lnTo>
                <a:lnTo>
                  <a:pt x="3539604" y="882434"/>
                </a:lnTo>
                <a:lnTo>
                  <a:pt x="3543947" y="882434"/>
                </a:lnTo>
                <a:lnTo>
                  <a:pt x="3545789" y="881672"/>
                </a:lnTo>
                <a:lnTo>
                  <a:pt x="3548862" y="878598"/>
                </a:lnTo>
                <a:lnTo>
                  <a:pt x="3549624" y="876757"/>
                </a:lnTo>
                <a:lnTo>
                  <a:pt x="3549624" y="872413"/>
                </a:lnTo>
                <a:close/>
              </a:path>
              <a:path w="6141720" h="1749425">
                <a:moveTo>
                  <a:pt x="3549624" y="5689"/>
                </a:moveTo>
                <a:lnTo>
                  <a:pt x="3548862" y="3835"/>
                </a:lnTo>
                <a:lnTo>
                  <a:pt x="3545789" y="762"/>
                </a:lnTo>
                <a:lnTo>
                  <a:pt x="3543947" y="0"/>
                </a:lnTo>
                <a:lnTo>
                  <a:pt x="3539604" y="0"/>
                </a:lnTo>
                <a:lnTo>
                  <a:pt x="3537750" y="762"/>
                </a:lnTo>
                <a:lnTo>
                  <a:pt x="3534689" y="3835"/>
                </a:lnTo>
                <a:lnTo>
                  <a:pt x="3533927" y="5689"/>
                </a:lnTo>
                <a:lnTo>
                  <a:pt x="3533927" y="10020"/>
                </a:lnTo>
                <a:lnTo>
                  <a:pt x="3534689" y="11874"/>
                </a:lnTo>
                <a:lnTo>
                  <a:pt x="3537750" y="14935"/>
                </a:lnTo>
                <a:lnTo>
                  <a:pt x="3539604" y="15709"/>
                </a:lnTo>
                <a:lnTo>
                  <a:pt x="3543947" y="15709"/>
                </a:lnTo>
                <a:lnTo>
                  <a:pt x="3545789" y="14935"/>
                </a:lnTo>
                <a:lnTo>
                  <a:pt x="3548862" y="11874"/>
                </a:lnTo>
                <a:lnTo>
                  <a:pt x="3549624" y="10020"/>
                </a:lnTo>
                <a:lnTo>
                  <a:pt x="3549624" y="5689"/>
                </a:lnTo>
                <a:close/>
              </a:path>
              <a:path w="6141720" h="1749425">
                <a:moveTo>
                  <a:pt x="3628161" y="1739150"/>
                </a:moveTo>
                <a:lnTo>
                  <a:pt x="3627386" y="1737296"/>
                </a:lnTo>
                <a:lnTo>
                  <a:pt x="3624326" y="1734235"/>
                </a:lnTo>
                <a:lnTo>
                  <a:pt x="3622471" y="1733461"/>
                </a:lnTo>
                <a:lnTo>
                  <a:pt x="3618141" y="1733461"/>
                </a:lnTo>
                <a:lnTo>
                  <a:pt x="3616287" y="1734235"/>
                </a:lnTo>
                <a:lnTo>
                  <a:pt x="3613213" y="1737296"/>
                </a:lnTo>
                <a:lnTo>
                  <a:pt x="3612451" y="1739150"/>
                </a:lnTo>
                <a:lnTo>
                  <a:pt x="3612451" y="1743481"/>
                </a:lnTo>
                <a:lnTo>
                  <a:pt x="3613213" y="1745335"/>
                </a:lnTo>
                <a:lnTo>
                  <a:pt x="3616287" y="1748409"/>
                </a:lnTo>
                <a:lnTo>
                  <a:pt x="3618141" y="1749171"/>
                </a:lnTo>
                <a:lnTo>
                  <a:pt x="3622471" y="1749171"/>
                </a:lnTo>
                <a:lnTo>
                  <a:pt x="3624326" y="1748409"/>
                </a:lnTo>
                <a:lnTo>
                  <a:pt x="3627386" y="1745335"/>
                </a:lnTo>
                <a:lnTo>
                  <a:pt x="3628161" y="1743481"/>
                </a:lnTo>
                <a:lnTo>
                  <a:pt x="3628161" y="1739150"/>
                </a:lnTo>
                <a:close/>
              </a:path>
              <a:path w="6141720" h="1749425">
                <a:moveTo>
                  <a:pt x="3628161" y="872413"/>
                </a:moveTo>
                <a:lnTo>
                  <a:pt x="3627386" y="870559"/>
                </a:lnTo>
                <a:lnTo>
                  <a:pt x="3624326" y="867498"/>
                </a:lnTo>
                <a:lnTo>
                  <a:pt x="3622471" y="866736"/>
                </a:lnTo>
                <a:lnTo>
                  <a:pt x="3618141" y="866736"/>
                </a:lnTo>
                <a:lnTo>
                  <a:pt x="3616287" y="867498"/>
                </a:lnTo>
                <a:lnTo>
                  <a:pt x="3613213" y="870559"/>
                </a:lnTo>
                <a:lnTo>
                  <a:pt x="3612451" y="872413"/>
                </a:lnTo>
                <a:lnTo>
                  <a:pt x="3612451" y="876757"/>
                </a:lnTo>
                <a:lnTo>
                  <a:pt x="3613213" y="878598"/>
                </a:lnTo>
                <a:lnTo>
                  <a:pt x="3616287" y="881672"/>
                </a:lnTo>
                <a:lnTo>
                  <a:pt x="3618141" y="882434"/>
                </a:lnTo>
                <a:lnTo>
                  <a:pt x="3622471" y="882434"/>
                </a:lnTo>
                <a:lnTo>
                  <a:pt x="3624326" y="881672"/>
                </a:lnTo>
                <a:lnTo>
                  <a:pt x="3627386" y="878598"/>
                </a:lnTo>
                <a:lnTo>
                  <a:pt x="3628161" y="876757"/>
                </a:lnTo>
                <a:lnTo>
                  <a:pt x="3628161" y="872413"/>
                </a:lnTo>
                <a:close/>
              </a:path>
              <a:path w="6141720" h="1749425">
                <a:moveTo>
                  <a:pt x="3628161" y="5689"/>
                </a:moveTo>
                <a:lnTo>
                  <a:pt x="3627386" y="3835"/>
                </a:lnTo>
                <a:lnTo>
                  <a:pt x="3624326" y="762"/>
                </a:lnTo>
                <a:lnTo>
                  <a:pt x="3622471" y="0"/>
                </a:lnTo>
                <a:lnTo>
                  <a:pt x="3618141" y="0"/>
                </a:lnTo>
                <a:lnTo>
                  <a:pt x="3616287" y="762"/>
                </a:lnTo>
                <a:lnTo>
                  <a:pt x="3613213" y="3835"/>
                </a:lnTo>
                <a:lnTo>
                  <a:pt x="3612451" y="5689"/>
                </a:lnTo>
                <a:lnTo>
                  <a:pt x="3612451" y="10020"/>
                </a:lnTo>
                <a:lnTo>
                  <a:pt x="3613213" y="11874"/>
                </a:lnTo>
                <a:lnTo>
                  <a:pt x="3616287" y="14935"/>
                </a:lnTo>
                <a:lnTo>
                  <a:pt x="3618141" y="15709"/>
                </a:lnTo>
                <a:lnTo>
                  <a:pt x="3622471" y="15709"/>
                </a:lnTo>
                <a:lnTo>
                  <a:pt x="3624326" y="14935"/>
                </a:lnTo>
                <a:lnTo>
                  <a:pt x="3627386" y="11874"/>
                </a:lnTo>
                <a:lnTo>
                  <a:pt x="3628161" y="10020"/>
                </a:lnTo>
                <a:lnTo>
                  <a:pt x="3628161" y="5689"/>
                </a:lnTo>
                <a:close/>
              </a:path>
              <a:path w="6141720" h="1749425">
                <a:moveTo>
                  <a:pt x="3706685" y="1739150"/>
                </a:moveTo>
                <a:lnTo>
                  <a:pt x="3705923" y="1737296"/>
                </a:lnTo>
                <a:lnTo>
                  <a:pt x="3702862" y="1734235"/>
                </a:lnTo>
                <a:lnTo>
                  <a:pt x="3701008" y="1733461"/>
                </a:lnTo>
                <a:lnTo>
                  <a:pt x="3696665" y="1733461"/>
                </a:lnTo>
                <a:lnTo>
                  <a:pt x="3694823" y="1734235"/>
                </a:lnTo>
                <a:lnTo>
                  <a:pt x="3691750" y="1737296"/>
                </a:lnTo>
                <a:lnTo>
                  <a:pt x="3690988" y="1739150"/>
                </a:lnTo>
                <a:lnTo>
                  <a:pt x="3690988" y="1743481"/>
                </a:lnTo>
                <a:lnTo>
                  <a:pt x="3691750" y="1745335"/>
                </a:lnTo>
                <a:lnTo>
                  <a:pt x="3694823" y="1748409"/>
                </a:lnTo>
                <a:lnTo>
                  <a:pt x="3696665" y="1749171"/>
                </a:lnTo>
                <a:lnTo>
                  <a:pt x="3701008" y="1749171"/>
                </a:lnTo>
                <a:lnTo>
                  <a:pt x="3702862" y="1748409"/>
                </a:lnTo>
                <a:lnTo>
                  <a:pt x="3705923" y="1745335"/>
                </a:lnTo>
                <a:lnTo>
                  <a:pt x="3706685" y="1743481"/>
                </a:lnTo>
                <a:lnTo>
                  <a:pt x="3706685" y="1739150"/>
                </a:lnTo>
                <a:close/>
              </a:path>
              <a:path w="6141720" h="1749425">
                <a:moveTo>
                  <a:pt x="3706685" y="872413"/>
                </a:moveTo>
                <a:lnTo>
                  <a:pt x="3705923" y="870559"/>
                </a:lnTo>
                <a:lnTo>
                  <a:pt x="3702862" y="867498"/>
                </a:lnTo>
                <a:lnTo>
                  <a:pt x="3701008" y="866736"/>
                </a:lnTo>
                <a:lnTo>
                  <a:pt x="3696665" y="866736"/>
                </a:lnTo>
                <a:lnTo>
                  <a:pt x="3694823" y="867498"/>
                </a:lnTo>
                <a:lnTo>
                  <a:pt x="3691750" y="870559"/>
                </a:lnTo>
                <a:lnTo>
                  <a:pt x="3690988" y="872413"/>
                </a:lnTo>
                <a:lnTo>
                  <a:pt x="3690988" y="876757"/>
                </a:lnTo>
                <a:lnTo>
                  <a:pt x="3691750" y="878598"/>
                </a:lnTo>
                <a:lnTo>
                  <a:pt x="3694823" y="881672"/>
                </a:lnTo>
                <a:lnTo>
                  <a:pt x="3696665" y="882434"/>
                </a:lnTo>
                <a:lnTo>
                  <a:pt x="3701008" y="882434"/>
                </a:lnTo>
                <a:lnTo>
                  <a:pt x="3702862" y="881672"/>
                </a:lnTo>
                <a:lnTo>
                  <a:pt x="3705923" y="878598"/>
                </a:lnTo>
                <a:lnTo>
                  <a:pt x="3706685" y="876757"/>
                </a:lnTo>
                <a:lnTo>
                  <a:pt x="3706685" y="872413"/>
                </a:lnTo>
                <a:close/>
              </a:path>
              <a:path w="6141720" h="1749425">
                <a:moveTo>
                  <a:pt x="3706685" y="5689"/>
                </a:moveTo>
                <a:lnTo>
                  <a:pt x="3705923" y="3835"/>
                </a:lnTo>
                <a:lnTo>
                  <a:pt x="3702862" y="762"/>
                </a:lnTo>
                <a:lnTo>
                  <a:pt x="3701008" y="0"/>
                </a:lnTo>
                <a:lnTo>
                  <a:pt x="3696665" y="0"/>
                </a:lnTo>
                <a:lnTo>
                  <a:pt x="3694823" y="762"/>
                </a:lnTo>
                <a:lnTo>
                  <a:pt x="3691750" y="3835"/>
                </a:lnTo>
                <a:lnTo>
                  <a:pt x="3690988" y="5689"/>
                </a:lnTo>
                <a:lnTo>
                  <a:pt x="3690988" y="10020"/>
                </a:lnTo>
                <a:lnTo>
                  <a:pt x="3691750" y="11874"/>
                </a:lnTo>
                <a:lnTo>
                  <a:pt x="3694823" y="14935"/>
                </a:lnTo>
                <a:lnTo>
                  <a:pt x="3696665" y="15709"/>
                </a:lnTo>
                <a:lnTo>
                  <a:pt x="3701008" y="15709"/>
                </a:lnTo>
                <a:lnTo>
                  <a:pt x="3702862" y="14935"/>
                </a:lnTo>
                <a:lnTo>
                  <a:pt x="3705923" y="11874"/>
                </a:lnTo>
                <a:lnTo>
                  <a:pt x="3706685" y="10020"/>
                </a:lnTo>
                <a:lnTo>
                  <a:pt x="3706685" y="5689"/>
                </a:lnTo>
                <a:close/>
              </a:path>
              <a:path w="6141720" h="1749425">
                <a:moveTo>
                  <a:pt x="3785222" y="1739150"/>
                </a:moveTo>
                <a:lnTo>
                  <a:pt x="3784460" y="1737296"/>
                </a:lnTo>
                <a:lnTo>
                  <a:pt x="3781387" y="1734235"/>
                </a:lnTo>
                <a:lnTo>
                  <a:pt x="3779532" y="1733461"/>
                </a:lnTo>
                <a:lnTo>
                  <a:pt x="3775202" y="1733461"/>
                </a:lnTo>
                <a:lnTo>
                  <a:pt x="3773347" y="1734235"/>
                </a:lnTo>
                <a:lnTo>
                  <a:pt x="3770287" y="1737296"/>
                </a:lnTo>
                <a:lnTo>
                  <a:pt x="3769512" y="1739150"/>
                </a:lnTo>
                <a:lnTo>
                  <a:pt x="3769512" y="1743481"/>
                </a:lnTo>
                <a:lnTo>
                  <a:pt x="3770287" y="1745335"/>
                </a:lnTo>
                <a:lnTo>
                  <a:pt x="3773347" y="1748409"/>
                </a:lnTo>
                <a:lnTo>
                  <a:pt x="3775202" y="1749171"/>
                </a:lnTo>
                <a:lnTo>
                  <a:pt x="3779532" y="1749171"/>
                </a:lnTo>
                <a:lnTo>
                  <a:pt x="3781387" y="1748409"/>
                </a:lnTo>
                <a:lnTo>
                  <a:pt x="3784460" y="1745335"/>
                </a:lnTo>
                <a:lnTo>
                  <a:pt x="3785222" y="1743481"/>
                </a:lnTo>
                <a:lnTo>
                  <a:pt x="3785222" y="1739150"/>
                </a:lnTo>
                <a:close/>
              </a:path>
              <a:path w="6141720" h="1749425">
                <a:moveTo>
                  <a:pt x="3785222" y="872413"/>
                </a:moveTo>
                <a:lnTo>
                  <a:pt x="3784460" y="870559"/>
                </a:lnTo>
                <a:lnTo>
                  <a:pt x="3781387" y="867498"/>
                </a:lnTo>
                <a:lnTo>
                  <a:pt x="3779532" y="866736"/>
                </a:lnTo>
                <a:lnTo>
                  <a:pt x="3775202" y="866736"/>
                </a:lnTo>
                <a:lnTo>
                  <a:pt x="3773347" y="867498"/>
                </a:lnTo>
                <a:lnTo>
                  <a:pt x="3770287" y="870559"/>
                </a:lnTo>
                <a:lnTo>
                  <a:pt x="3769512" y="872413"/>
                </a:lnTo>
                <a:lnTo>
                  <a:pt x="3769512" y="876757"/>
                </a:lnTo>
                <a:lnTo>
                  <a:pt x="3770287" y="878598"/>
                </a:lnTo>
                <a:lnTo>
                  <a:pt x="3773347" y="881672"/>
                </a:lnTo>
                <a:lnTo>
                  <a:pt x="3775202" y="882434"/>
                </a:lnTo>
                <a:lnTo>
                  <a:pt x="3779532" y="882434"/>
                </a:lnTo>
                <a:lnTo>
                  <a:pt x="3781387" y="881672"/>
                </a:lnTo>
                <a:lnTo>
                  <a:pt x="3784460" y="878598"/>
                </a:lnTo>
                <a:lnTo>
                  <a:pt x="3785222" y="876757"/>
                </a:lnTo>
                <a:lnTo>
                  <a:pt x="3785222" y="872413"/>
                </a:lnTo>
                <a:close/>
              </a:path>
              <a:path w="6141720" h="1749425">
                <a:moveTo>
                  <a:pt x="3785222" y="5689"/>
                </a:moveTo>
                <a:lnTo>
                  <a:pt x="3784460" y="3835"/>
                </a:lnTo>
                <a:lnTo>
                  <a:pt x="3781387" y="762"/>
                </a:lnTo>
                <a:lnTo>
                  <a:pt x="3779532" y="0"/>
                </a:lnTo>
                <a:lnTo>
                  <a:pt x="3775202" y="0"/>
                </a:lnTo>
                <a:lnTo>
                  <a:pt x="3773347" y="762"/>
                </a:lnTo>
                <a:lnTo>
                  <a:pt x="3770287" y="3835"/>
                </a:lnTo>
                <a:lnTo>
                  <a:pt x="3769512" y="5689"/>
                </a:lnTo>
                <a:lnTo>
                  <a:pt x="3769512" y="10020"/>
                </a:lnTo>
                <a:lnTo>
                  <a:pt x="3770287" y="11874"/>
                </a:lnTo>
                <a:lnTo>
                  <a:pt x="3773347" y="14935"/>
                </a:lnTo>
                <a:lnTo>
                  <a:pt x="3775202" y="15709"/>
                </a:lnTo>
                <a:lnTo>
                  <a:pt x="3779532" y="15709"/>
                </a:lnTo>
                <a:lnTo>
                  <a:pt x="3781387" y="14935"/>
                </a:lnTo>
                <a:lnTo>
                  <a:pt x="3784460" y="11874"/>
                </a:lnTo>
                <a:lnTo>
                  <a:pt x="3785222" y="10020"/>
                </a:lnTo>
                <a:lnTo>
                  <a:pt x="3785222" y="5689"/>
                </a:lnTo>
                <a:close/>
              </a:path>
              <a:path w="6141720" h="1749425">
                <a:moveTo>
                  <a:pt x="3863759" y="1739150"/>
                </a:moveTo>
                <a:lnTo>
                  <a:pt x="3862984" y="1737296"/>
                </a:lnTo>
                <a:lnTo>
                  <a:pt x="3859923" y="1734235"/>
                </a:lnTo>
                <a:lnTo>
                  <a:pt x="3858069" y="1733461"/>
                </a:lnTo>
                <a:lnTo>
                  <a:pt x="3853726" y="1733461"/>
                </a:lnTo>
                <a:lnTo>
                  <a:pt x="3851884" y="1734235"/>
                </a:lnTo>
                <a:lnTo>
                  <a:pt x="3848811" y="1737296"/>
                </a:lnTo>
                <a:lnTo>
                  <a:pt x="3848049" y="1739150"/>
                </a:lnTo>
                <a:lnTo>
                  <a:pt x="3848049" y="1743481"/>
                </a:lnTo>
                <a:lnTo>
                  <a:pt x="3848811" y="1745335"/>
                </a:lnTo>
                <a:lnTo>
                  <a:pt x="3851884" y="1748409"/>
                </a:lnTo>
                <a:lnTo>
                  <a:pt x="3853726" y="1749171"/>
                </a:lnTo>
                <a:lnTo>
                  <a:pt x="3858069" y="1749171"/>
                </a:lnTo>
                <a:lnTo>
                  <a:pt x="3859923" y="1748409"/>
                </a:lnTo>
                <a:lnTo>
                  <a:pt x="3862984" y="1745335"/>
                </a:lnTo>
                <a:lnTo>
                  <a:pt x="3863759" y="1743481"/>
                </a:lnTo>
                <a:lnTo>
                  <a:pt x="3863759" y="1739150"/>
                </a:lnTo>
                <a:close/>
              </a:path>
              <a:path w="6141720" h="1749425">
                <a:moveTo>
                  <a:pt x="3863759" y="872413"/>
                </a:moveTo>
                <a:lnTo>
                  <a:pt x="3862984" y="870559"/>
                </a:lnTo>
                <a:lnTo>
                  <a:pt x="3859923" y="867498"/>
                </a:lnTo>
                <a:lnTo>
                  <a:pt x="3858069" y="866736"/>
                </a:lnTo>
                <a:lnTo>
                  <a:pt x="3853726" y="866736"/>
                </a:lnTo>
                <a:lnTo>
                  <a:pt x="3851884" y="867498"/>
                </a:lnTo>
                <a:lnTo>
                  <a:pt x="3848811" y="870559"/>
                </a:lnTo>
                <a:lnTo>
                  <a:pt x="3848049" y="872413"/>
                </a:lnTo>
                <a:lnTo>
                  <a:pt x="3848049" y="876757"/>
                </a:lnTo>
                <a:lnTo>
                  <a:pt x="3848811" y="878598"/>
                </a:lnTo>
                <a:lnTo>
                  <a:pt x="3851884" y="881672"/>
                </a:lnTo>
                <a:lnTo>
                  <a:pt x="3853726" y="882434"/>
                </a:lnTo>
                <a:lnTo>
                  <a:pt x="3858069" y="882434"/>
                </a:lnTo>
                <a:lnTo>
                  <a:pt x="3859923" y="881672"/>
                </a:lnTo>
                <a:lnTo>
                  <a:pt x="3862984" y="878598"/>
                </a:lnTo>
                <a:lnTo>
                  <a:pt x="3863759" y="876757"/>
                </a:lnTo>
                <a:lnTo>
                  <a:pt x="3863759" y="872413"/>
                </a:lnTo>
                <a:close/>
              </a:path>
              <a:path w="6141720" h="1749425">
                <a:moveTo>
                  <a:pt x="3863759" y="5689"/>
                </a:moveTo>
                <a:lnTo>
                  <a:pt x="3862984" y="3835"/>
                </a:lnTo>
                <a:lnTo>
                  <a:pt x="3859923" y="762"/>
                </a:lnTo>
                <a:lnTo>
                  <a:pt x="3858069" y="0"/>
                </a:lnTo>
                <a:lnTo>
                  <a:pt x="3853726" y="0"/>
                </a:lnTo>
                <a:lnTo>
                  <a:pt x="3851884" y="762"/>
                </a:lnTo>
                <a:lnTo>
                  <a:pt x="3848811" y="3835"/>
                </a:lnTo>
                <a:lnTo>
                  <a:pt x="3848049" y="5689"/>
                </a:lnTo>
                <a:lnTo>
                  <a:pt x="3848049" y="10020"/>
                </a:lnTo>
                <a:lnTo>
                  <a:pt x="3848811" y="11874"/>
                </a:lnTo>
                <a:lnTo>
                  <a:pt x="3851884" y="14935"/>
                </a:lnTo>
                <a:lnTo>
                  <a:pt x="3853726" y="15709"/>
                </a:lnTo>
                <a:lnTo>
                  <a:pt x="3858069" y="15709"/>
                </a:lnTo>
                <a:lnTo>
                  <a:pt x="3859923" y="14935"/>
                </a:lnTo>
                <a:lnTo>
                  <a:pt x="3862984" y="11874"/>
                </a:lnTo>
                <a:lnTo>
                  <a:pt x="3863759" y="10020"/>
                </a:lnTo>
                <a:lnTo>
                  <a:pt x="3863759" y="5689"/>
                </a:lnTo>
                <a:close/>
              </a:path>
              <a:path w="6141720" h="1749425">
                <a:moveTo>
                  <a:pt x="3942283" y="1739150"/>
                </a:moveTo>
                <a:lnTo>
                  <a:pt x="3941521" y="1737296"/>
                </a:lnTo>
                <a:lnTo>
                  <a:pt x="3938447" y="1734235"/>
                </a:lnTo>
                <a:lnTo>
                  <a:pt x="3936606" y="1733461"/>
                </a:lnTo>
                <a:lnTo>
                  <a:pt x="3932263" y="1733461"/>
                </a:lnTo>
                <a:lnTo>
                  <a:pt x="3930408" y="1734235"/>
                </a:lnTo>
                <a:lnTo>
                  <a:pt x="3927348" y="1737296"/>
                </a:lnTo>
                <a:lnTo>
                  <a:pt x="3926573" y="1739150"/>
                </a:lnTo>
                <a:lnTo>
                  <a:pt x="3926573" y="1743481"/>
                </a:lnTo>
                <a:lnTo>
                  <a:pt x="3927348" y="1745335"/>
                </a:lnTo>
                <a:lnTo>
                  <a:pt x="3930408" y="1748409"/>
                </a:lnTo>
                <a:lnTo>
                  <a:pt x="3932263" y="1749171"/>
                </a:lnTo>
                <a:lnTo>
                  <a:pt x="3936606" y="1749171"/>
                </a:lnTo>
                <a:lnTo>
                  <a:pt x="3938447" y="1748409"/>
                </a:lnTo>
                <a:lnTo>
                  <a:pt x="3941521" y="1745335"/>
                </a:lnTo>
                <a:lnTo>
                  <a:pt x="3942283" y="1743481"/>
                </a:lnTo>
                <a:lnTo>
                  <a:pt x="3942283" y="1739150"/>
                </a:lnTo>
                <a:close/>
              </a:path>
              <a:path w="6141720" h="1749425">
                <a:moveTo>
                  <a:pt x="3942283" y="872413"/>
                </a:moveTo>
                <a:lnTo>
                  <a:pt x="3941521" y="870559"/>
                </a:lnTo>
                <a:lnTo>
                  <a:pt x="3938447" y="867498"/>
                </a:lnTo>
                <a:lnTo>
                  <a:pt x="3936606" y="866736"/>
                </a:lnTo>
                <a:lnTo>
                  <a:pt x="3932263" y="866736"/>
                </a:lnTo>
                <a:lnTo>
                  <a:pt x="3930408" y="867498"/>
                </a:lnTo>
                <a:lnTo>
                  <a:pt x="3927348" y="870559"/>
                </a:lnTo>
                <a:lnTo>
                  <a:pt x="3926573" y="872413"/>
                </a:lnTo>
                <a:lnTo>
                  <a:pt x="3926573" y="876757"/>
                </a:lnTo>
                <a:lnTo>
                  <a:pt x="3927348" y="878598"/>
                </a:lnTo>
                <a:lnTo>
                  <a:pt x="3930408" y="881672"/>
                </a:lnTo>
                <a:lnTo>
                  <a:pt x="3932263" y="882434"/>
                </a:lnTo>
                <a:lnTo>
                  <a:pt x="3936606" y="882434"/>
                </a:lnTo>
                <a:lnTo>
                  <a:pt x="3938447" y="881672"/>
                </a:lnTo>
                <a:lnTo>
                  <a:pt x="3941521" y="878598"/>
                </a:lnTo>
                <a:lnTo>
                  <a:pt x="3942283" y="876757"/>
                </a:lnTo>
                <a:lnTo>
                  <a:pt x="3942283" y="872413"/>
                </a:lnTo>
                <a:close/>
              </a:path>
              <a:path w="6141720" h="1749425">
                <a:moveTo>
                  <a:pt x="3942283" y="5689"/>
                </a:moveTo>
                <a:lnTo>
                  <a:pt x="3941521" y="3835"/>
                </a:lnTo>
                <a:lnTo>
                  <a:pt x="3938447" y="762"/>
                </a:lnTo>
                <a:lnTo>
                  <a:pt x="3936606" y="0"/>
                </a:lnTo>
                <a:lnTo>
                  <a:pt x="3932263" y="0"/>
                </a:lnTo>
                <a:lnTo>
                  <a:pt x="3930408" y="762"/>
                </a:lnTo>
                <a:lnTo>
                  <a:pt x="3927348" y="3835"/>
                </a:lnTo>
                <a:lnTo>
                  <a:pt x="3926573" y="5689"/>
                </a:lnTo>
                <a:lnTo>
                  <a:pt x="3926573" y="10020"/>
                </a:lnTo>
                <a:lnTo>
                  <a:pt x="3927348" y="11874"/>
                </a:lnTo>
                <a:lnTo>
                  <a:pt x="3930408" y="14935"/>
                </a:lnTo>
                <a:lnTo>
                  <a:pt x="3932263" y="15709"/>
                </a:lnTo>
                <a:lnTo>
                  <a:pt x="3936606" y="15709"/>
                </a:lnTo>
                <a:lnTo>
                  <a:pt x="3938447" y="14935"/>
                </a:lnTo>
                <a:lnTo>
                  <a:pt x="3941521" y="11874"/>
                </a:lnTo>
                <a:lnTo>
                  <a:pt x="3942283" y="10020"/>
                </a:lnTo>
                <a:lnTo>
                  <a:pt x="3942283" y="5689"/>
                </a:lnTo>
                <a:close/>
              </a:path>
              <a:path w="6141720" h="1749425">
                <a:moveTo>
                  <a:pt x="4020820" y="1739150"/>
                </a:moveTo>
                <a:lnTo>
                  <a:pt x="4020045" y="1737296"/>
                </a:lnTo>
                <a:lnTo>
                  <a:pt x="4016984" y="1734235"/>
                </a:lnTo>
                <a:lnTo>
                  <a:pt x="4015130" y="1733461"/>
                </a:lnTo>
                <a:lnTo>
                  <a:pt x="4010799" y="1733461"/>
                </a:lnTo>
                <a:lnTo>
                  <a:pt x="4008945" y="1734235"/>
                </a:lnTo>
                <a:lnTo>
                  <a:pt x="4005872" y="1737296"/>
                </a:lnTo>
                <a:lnTo>
                  <a:pt x="4005110" y="1739150"/>
                </a:lnTo>
                <a:lnTo>
                  <a:pt x="4005110" y="1743481"/>
                </a:lnTo>
                <a:lnTo>
                  <a:pt x="4005872" y="1745335"/>
                </a:lnTo>
                <a:lnTo>
                  <a:pt x="4008945" y="1748409"/>
                </a:lnTo>
                <a:lnTo>
                  <a:pt x="4010799" y="1749171"/>
                </a:lnTo>
                <a:lnTo>
                  <a:pt x="4015130" y="1749171"/>
                </a:lnTo>
                <a:lnTo>
                  <a:pt x="4016984" y="1748409"/>
                </a:lnTo>
                <a:lnTo>
                  <a:pt x="4020045" y="1745335"/>
                </a:lnTo>
                <a:lnTo>
                  <a:pt x="4020820" y="1743481"/>
                </a:lnTo>
                <a:lnTo>
                  <a:pt x="4020820" y="1739150"/>
                </a:lnTo>
                <a:close/>
              </a:path>
              <a:path w="6141720" h="1749425">
                <a:moveTo>
                  <a:pt x="4020820" y="872413"/>
                </a:moveTo>
                <a:lnTo>
                  <a:pt x="4020045" y="870559"/>
                </a:lnTo>
                <a:lnTo>
                  <a:pt x="4016984" y="867498"/>
                </a:lnTo>
                <a:lnTo>
                  <a:pt x="4015130" y="866736"/>
                </a:lnTo>
                <a:lnTo>
                  <a:pt x="4010799" y="866736"/>
                </a:lnTo>
                <a:lnTo>
                  <a:pt x="4008945" y="867498"/>
                </a:lnTo>
                <a:lnTo>
                  <a:pt x="4005872" y="870559"/>
                </a:lnTo>
                <a:lnTo>
                  <a:pt x="4005110" y="872413"/>
                </a:lnTo>
                <a:lnTo>
                  <a:pt x="4005110" y="876757"/>
                </a:lnTo>
                <a:lnTo>
                  <a:pt x="4005872" y="878598"/>
                </a:lnTo>
                <a:lnTo>
                  <a:pt x="4008945" y="881672"/>
                </a:lnTo>
                <a:lnTo>
                  <a:pt x="4010799" y="882434"/>
                </a:lnTo>
                <a:lnTo>
                  <a:pt x="4015130" y="882434"/>
                </a:lnTo>
                <a:lnTo>
                  <a:pt x="4016984" y="881672"/>
                </a:lnTo>
                <a:lnTo>
                  <a:pt x="4020045" y="878598"/>
                </a:lnTo>
                <a:lnTo>
                  <a:pt x="4020820" y="876757"/>
                </a:lnTo>
                <a:lnTo>
                  <a:pt x="4020820" y="872413"/>
                </a:lnTo>
                <a:close/>
              </a:path>
              <a:path w="6141720" h="1749425">
                <a:moveTo>
                  <a:pt x="4020820" y="5689"/>
                </a:moveTo>
                <a:lnTo>
                  <a:pt x="4020045" y="3835"/>
                </a:lnTo>
                <a:lnTo>
                  <a:pt x="4016984" y="762"/>
                </a:lnTo>
                <a:lnTo>
                  <a:pt x="4015130" y="0"/>
                </a:lnTo>
                <a:lnTo>
                  <a:pt x="4010799" y="0"/>
                </a:lnTo>
                <a:lnTo>
                  <a:pt x="4008945" y="762"/>
                </a:lnTo>
                <a:lnTo>
                  <a:pt x="4005872" y="3835"/>
                </a:lnTo>
                <a:lnTo>
                  <a:pt x="4005110" y="5689"/>
                </a:lnTo>
                <a:lnTo>
                  <a:pt x="4005110" y="10020"/>
                </a:lnTo>
                <a:lnTo>
                  <a:pt x="4005872" y="11874"/>
                </a:lnTo>
                <a:lnTo>
                  <a:pt x="4008945" y="14935"/>
                </a:lnTo>
                <a:lnTo>
                  <a:pt x="4010799" y="15709"/>
                </a:lnTo>
                <a:lnTo>
                  <a:pt x="4015130" y="15709"/>
                </a:lnTo>
                <a:lnTo>
                  <a:pt x="4016984" y="14935"/>
                </a:lnTo>
                <a:lnTo>
                  <a:pt x="4020045" y="11874"/>
                </a:lnTo>
                <a:lnTo>
                  <a:pt x="4020820" y="10020"/>
                </a:lnTo>
                <a:lnTo>
                  <a:pt x="4020820" y="5689"/>
                </a:lnTo>
                <a:close/>
              </a:path>
              <a:path w="6141720" h="1749425">
                <a:moveTo>
                  <a:pt x="4099344" y="1739150"/>
                </a:moveTo>
                <a:lnTo>
                  <a:pt x="4098582" y="1737296"/>
                </a:lnTo>
                <a:lnTo>
                  <a:pt x="4095521" y="1734235"/>
                </a:lnTo>
                <a:lnTo>
                  <a:pt x="4093667" y="1733461"/>
                </a:lnTo>
                <a:lnTo>
                  <a:pt x="4089323" y="1733461"/>
                </a:lnTo>
                <a:lnTo>
                  <a:pt x="4087469" y="1734235"/>
                </a:lnTo>
                <a:lnTo>
                  <a:pt x="4084409" y="1737296"/>
                </a:lnTo>
                <a:lnTo>
                  <a:pt x="4083647" y="1739150"/>
                </a:lnTo>
                <a:lnTo>
                  <a:pt x="4083647" y="1743481"/>
                </a:lnTo>
                <a:lnTo>
                  <a:pt x="4084409" y="1745335"/>
                </a:lnTo>
                <a:lnTo>
                  <a:pt x="4087469" y="1748409"/>
                </a:lnTo>
                <a:lnTo>
                  <a:pt x="4089323" y="1749171"/>
                </a:lnTo>
                <a:lnTo>
                  <a:pt x="4093667" y="1749171"/>
                </a:lnTo>
                <a:lnTo>
                  <a:pt x="4095521" y="1748409"/>
                </a:lnTo>
                <a:lnTo>
                  <a:pt x="4098582" y="1745335"/>
                </a:lnTo>
                <a:lnTo>
                  <a:pt x="4099344" y="1743481"/>
                </a:lnTo>
                <a:lnTo>
                  <a:pt x="4099344" y="1739150"/>
                </a:lnTo>
                <a:close/>
              </a:path>
              <a:path w="6141720" h="1749425">
                <a:moveTo>
                  <a:pt x="4099344" y="872413"/>
                </a:moveTo>
                <a:lnTo>
                  <a:pt x="4098582" y="870559"/>
                </a:lnTo>
                <a:lnTo>
                  <a:pt x="4095521" y="867498"/>
                </a:lnTo>
                <a:lnTo>
                  <a:pt x="4093667" y="866736"/>
                </a:lnTo>
                <a:lnTo>
                  <a:pt x="4089323" y="866736"/>
                </a:lnTo>
                <a:lnTo>
                  <a:pt x="4087469" y="867498"/>
                </a:lnTo>
                <a:lnTo>
                  <a:pt x="4084409" y="870559"/>
                </a:lnTo>
                <a:lnTo>
                  <a:pt x="4083647" y="872413"/>
                </a:lnTo>
                <a:lnTo>
                  <a:pt x="4083647" y="876757"/>
                </a:lnTo>
                <a:lnTo>
                  <a:pt x="4084409" y="878598"/>
                </a:lnTo>
                <a:lnTo>
                  <a:pt x="4087469" y="881672"/>
                </a:lnTo>
                <a:lnTo>
                  <a:pt x="4089323" y="882434"/>
                </a:lnTo>
                <a:lnTo>
                  <a:pt x="4093667" y="882434"/>
                </a:lnTo>
                <a:lnTo>
                  <a:pt x="4095521" y="881672"/>
                </a:lnTo>
                <a:lnTo>
                  <a:pt x="4098582" y="878598"/>
                </a:lnTo>
                <a:lnTo>
                  <a:pt x="4099344" y="876757"/>
                </a:lnTo>
                <a:lnTo>
                  <a:pt x="4099344" y="872413"/>
                </a:lnTo>
                <a:close/>
              </a:path>
              <a:path w="6141720" h="1749425">
                <a:moveTo>
                  <a:pt x="4099344" y="5689"/>
                </a:moveTo>
                <a:lnTo>
                  <a:pt x="4098582" y="3835"/>
                </a:lnTo>
                <a:lnTo>
                  <a:pt x="4095521" y="762"/>
                </a:lnTo>
                <a:lnTo>
                  <a:pt x="4093667" y="0"/>
                </a:lnTo>
                <a:lnTo>
                  <a:pt x="4089323" y="0"/>
                </a:lnTo>
                <a:lnTo>
                  <a:pt x="4087469" y="762"/>
                </a:lnTo>
                <a:lnTo>
                  <a:pt x="4084409" y="3835"/>
                </a:lnTo>
                <a:lnTo>
                  <a:pt x="4083647" y="5689"/>
                </a:lnTo>
                <a:lnTo>
                  <a:pt x="4083647" y="10020"/>
                </a:lnTo>
                <a:lnTo>
                  <a:pt x="4084409" y="11874"/>
                </a:lnTo>
                <a:lnTo>
                  <a:pt x="4087469" y="14935"/>
                </a:lnTo>
                <a:lnTo>
                  <a:pt x="4089323" y="15709"/>
                </a:lnTo>
                <a:lnTo>
                  <a:pt x="4093667" y="15709"/>
                </a:lnTo>
                <a:lnTo>
                  <a:pt x="4095521" y="14935"/>
                </a:lnTo>
                <a:lnTo>
                  <a:pt x="4098582" y="11874"/>
                </a:lnTo>
                <a:lnTo>
                  <a:pt x="4099344" y="10020"/>
                </a:lnTo>
                <a:lnTo>
                  <a:pt x="4099344" y="5689"/>
                </a:lnTo>
                <a:close/>
              </a:path>
              <a:path w="6141720" h="1749425">
                <a:moveTo>
                  <a:pt x="4177881" y="1739150"/>
                </a:moveTo>
                <a:lnTo>
                  <a:pt x="4177119" y="1737296"/>
                </a:lnTo>
                <a:lnTo>
                  <a:pt x="4174045" y="1734235"/>
                </a:lnTo>
                <a:lnTo>
                  <a:pt x="4172191" y="1733461"/>
                </a:lnTo>
                <a:lnTo>
                  <a:pt x="4167860" y="1733461"/>
                </a:lnTo>
                <a:lnTo>
                  <a:pt x="4166006" y="1734235"/>
                </a:lnTo>
                <a:lnTo>
                  <a:pt x="4162945" y="1737296"/>
                </a:lnTo>
                <a:lnTo>
                  <a:pt x="4162171" y="1739150"/>
                </a:lnTo>
                <a:lnTo>
                  <a:pt x="4162171" y="1743481"/>
                </a:lnTo>
                <a:lnTo>
                  <a:pt x="4162945" y="1745335"/>
                </a:lnTo>
                <a:lnTo>
                  <a:pt x="4166006" y="1748409"/>
                </a:lnTo>
                <a:lnTo>
                  <a:pt x="4167860" y="1749171"/>
                </a:lnTo>
                <a:lnTo>
                  <a:pt x="4172191" y="1749171"/>
                </a:lnTo>
                <a:lnTo>
                  <a:pt x="4174045" y="1748409"/>
                </a:lnTo>
                <a:lnTo>
                  <a:pt x="4177119" y="1745335"/>
                </a:lnTo>
                <a:lnTo>
                  <a:pt x="4177881" y="1743481"/>
                </a:lnTo>
                <a:lnTo>
                  <a:pt x="4177881" y="1739150"/>
                </a:lnTo>
                <a:close/>
              </a:path>
              <a:path w="6141720" h="1749425">
                <a:moveTo>
                  <a:pt x="4177881" y="872413"/>
                </a:moveTo>
                <a:lnTo>
                  <a:pt x="4177119" y="870559"/>
                </a:lnTo>
                <a:lnTo>
                  <a:pt x="4174045" y="867498"/>
                </a:lnTo>
                <a:lnTo>
                  <a:pt x="4172191" y="866736"/>
                </a:lnTo>
                <a:lnTo>
                  <a:pt x="4167860" y="866736"/>
                </a:lnTo>
                <a:lnTo>
                  <a:pt x="4166006" y="867498"/>
                </a:lnTo>
                <a:lnTo>
                  <a:pt x="4162945" y="870559"/>
                </a:lnTo>
                <a:lnTo>
                  <a:pt x="4162171" y="872413"/>
                </a:lnTo>
                <a:lnTo>
                  <a:pt x="4162171" y="876757"/>
                </a:lnTo>
                <a:lnTo>
                  <a:pt x="4162945" y="878598"/>
                </a:lnTo>
                <a:lnTo>
                  <a:pt x="4166006" y="881672"/>
                </a:lnTo>
                <a:lnTo>
                  <a:pt x="4167860" y="882434"/>
                </a:lnTo>
                <a:lnTo>
                  <a:pt x="4172191" y="882434"/>
                </a:lnTo>
                <a:lnTo>
                  <a:pt x="4174045" y="881672"/>
                </a:lnTo>
                <a:lnTo>
                  <a:pt x="4177119" y="878598"/>
                </a:lnTo>
                <a:lnTo>
                  <a:pt x="4177881" y="876757"/>
                </a:lnTo>
                <a:lnTo>
                  <a:pt x="4177881" y="872413"/>
                </a:lnTo>
                <a:close/>
              </a:path>
              <a:path w="6141720" h="1749425">
                <a:moveTo>
                  <a:pt x="4177881" y="5689"/>
                </a:moveTo>
                <a:lnTo>
                  <a:pt x="4177119" y="3835"/>
                </a:lnTo>
                <a:lnTo>
                  <a:pt x="4174045" y="762"/>
                </a:lnTo>
                <a:lnTo>
                  <a:pt x="4172191" y="0"/>
                </a:lnTo>
                <a:lnTo>
                  <a:pt x="4167860" y="0"/>
                </a:lnTo>
                <a:lnTo>
                  <a:pt x="4166006" y="762"/>
                </a:lnTo>
                <a:lnTo>
                  <a:pt x="4162945" y="3835"/>
                </a:lnTo>
                <a:lnTo>
                  <a:pt x="4162171" y="5689"/>
                </a:lnTo>
                <a:lnTo>
                  <a:pt x="4162171" y="10020"/>
                </a:lnTo>
                <a:lnTo>
                  <a:pt x="4162945" y="11874"/>
                </a:lnTo>
                <a:lnTo>
                  <a:pt x="4166006" y="14935"/>
                </a:lnTo>
                <a:lnTo>
                  <a:pt x="4167860" y="15709"/>
                </a:lnTo>
                <a:lnTo>
                  <a:pt x="4172191" y="15709"/>
                </a:lnTo>
                <a:lnTo>
                  <a:pt x="4174045" y="14935"/>
                </a:lnTo>
                <a:lnTo>
                  <a:pt x="4177119" y="11874"/>
                </a:lnTo>
                <a:lnTo>
                  <a:pt x="4177881" y="10020"/>
                </a:lnTo>
                <a:lnTo>
                  <a:pt x="4177881" y="5689"/>
                </a:lnTo>
                <a:close/>
              </a:path>
              <a:path w="6141720" h="1749425">
                <a:moveTo>
                  <a:pt x="4256417" y="1739150"/>
                </a:moveTo>
                <a:lnTo>
                  <a:pt x="4255643" y="1737296"/>
                </a:lnTo>
                <a:lnTo>
                  <a:pt x="4252582" y="1734235"/>
                </a:lnTo>
                <a:lnTo>
                  <a:pt x="4250728" y="1733461"/>
                </a:lnTo>
                <a:lnTo>
                  <a:pt x="4246384" y="1733461"/>
                </a:lnTo>
                <a:lnTo>
                  <a:pt x="4244543" y="1734235"/>
                </a:lnTo>
                <a:lnTo>
                  <a:pt x="4241470" y="1737296"/>
                </a:lnTo>
                <a:lnTo>
                  <a:pt x="4240708" y="1739150"/>
                </a:lnTo>
                <a:lnTo>
                  <a:pt x="4240708" y="1743481"/>
                </a:lnTo>
                <a:lnTo>
                  <a:pt x="4241470" y="1745335"/>
                </a:lnTo>
                <a:lnTo>
                  <a:pt x="4244543" y="1748409"/>
                </a:lnTo>
                <a:lnTo>
                  <a:pt x="4246384" y="1749171"/>
                </a:lnTo>
                <a:lnTo>
                  <a:pt x="4250728" y="1749171"/>
                </a:lnTo>
                <a:lnTo>
                  <a:pt x="4252582" y="1748409"/>
                </a:lnTo>
                <a:lnTo>
                  <a:pt x="4255643" y="1745335"/>
                </a:lnTo>
                <a:lnTo>
                  <a:pt x="4256417" y="1743481"/>
                </a:lnTo>
                <a:lnTo>
                  <a:pt x="4256417" y="1739150"/>
                </a:lnTo>
                <a:close/>
              </a:path>
              <a:path w="6141720" h="1749425">
                <a:moveTo>
                  <a:pt x="4256417" y="872413"/>
                </a:moveTo>
                <a:lnTo>
                  <a:pt x="4255643" y="870559"/>
                </a:lnTo>
                <a:lnTo>
                  <a:pt x="4252582" y="867498"/>
                </a:lnTo>
                <a:lnTo>
                  <a:pt x="4250728" y="866736"/>
                </a:lnTo>
                <a:lnTo>
                  <a:pt x="4246384" y="866736"/>
                </a:lnTo>
                <a:lnTo>
                  <a:pt x="4244543" y="867498"/>
                </a:lnTo>
                <a:lnTo>
                  <a:pt x="4241470" y="870559"/>
                </a:lnTo>
                <a:lnTo>
                  <a:pt x="4240708" y="872413"/>
                </a:lnTo>
                <a:lnTo>
                  <a:pt x="4240708" y="876757"/>
                </a:lnTo>
                <a:lnTo>
                  <a:pt x="4241470" y="878598"/>
                </a:lnTo>
                <a:lnTo>
                  <a:pt x="4244543" y="881672"/>
                </a:lnTo>
                <a:lnTo>
                  <a:pt x="4246384" y="882434"/>
                </a:lnTo>
                <a:lnTo>
                  <a:pt x="4250728" y="882434"/>
                </a:lnTo>
                <a:lnTo>
                  <a:pt x="4252582" y="881672"/>
                </a:lnTo>
                <a:lnTo>
                  <a:pt x="4255643" y="878598"/>
                </a:lnTo>
                <a:lnTo>
                  <a:pt x="4256417" y="876757"/>
                </a:lnTo>
                <a:lnTo>
                  <a:pt x="4256417" y="872413"/>
                </a:lnTo>
                <a:close/>
              </a:path>
              <a:path w="6141720" h="1749425">
                <a:moveTo>
                  <a:pt x="4256417" y="5689"/>
                </a:moveTo>
                <a:lnTo>
                  <a:pt x="4255643" y="3835"/>
                </a:lnTo>
                <a:lnTo>
                  <a:pt x="4252582" y="762"/>
                </a:lnTo>
                <a:lnTo>
                  <a:pt x="4250728" y="0"/>
                </a:lnTo>
                <a:lnTo>
                  <a:pt x="4246384" y="0"/>
                </a:lnTo>
                <a:lnTo>
                  <a:pt x="4244543" y="762"/>
                </a:lnTo>
                <a:lnTo>
                  <a:pt x="4241470" y="3835"/>
                </a:lnTo>
                <a:lnTo>
                  <a:pt x="4240708" y="5689"/>
                </a:lnTo>
                <a:lnTo>
                  <a:pt x="4240708" y="10020"/>
                </a:lnTo>
                <a:lnTo>
                  <a:pt x="4241470" y="11874"/>
                </a:lnTo>
                <a:lnTo>
                  <a:pt x="4244543" y="14935"/>
                </a:lnTo>
                <a:lnTo>
                  <a:pt x="4246384" y="15709"/>
                </a:lnTo>
                <a:lnTo>
                  <a:pt x="4250728" y="15709"/>
                </a:lnTo>
                <a:lnTo>
                  <a:pt x="4252582" y="14935"/>
                </a:lnTo>
                <a:lnTo>
                  <a:pt x="4255643" y="11874"/>
                </a:lnTo>
                <a:lnTo>
                  <a:pt x="4256417" y="10020"/>
                </a:lnTo>
                <a:lnTo>
                  <a:pt x="4256417" y="5689"/>
                </a:lnTo>
                <a:close/>
              </a:path>
              <a:path w="6141720" h="1749425">
                <a:moveTo>
                  <a:pt x="4334942" y="1739150"/>
                </a:moveTo>
                <a:lnTo>
                  <a:pt x="4334180" y="1737296"/>
                </a:lnTo>
                <a:lnTo>
                  <a:pt x="4331106" y="1734235"/>
                </a:lnTo>
                <a:lnTo>
                  <a:pt x="4329265" y="1733461"/>
                </a:lnTo>
                <a:lnTo>
                  <a:pt x="4324921" y="1733461"/>
                </a:lnTo>
                <a:lnTo>
                  <a:pt x="4323067" y="1734235"/>
                </a:lnTo>
                <a:lnTo>
                  <a:pt x="4320006" y="1737296"/>
                </a:lnTo>
                <a:lnTo>
                  <a:pt x="4319232" y="1739150"/>
                </a:lnTo>
                <a:lnTo>
                  <a:pt x="4319232" y="1743481"/>
                </a:lnTo>
                <a:lnTo>
                  <a:pt x="4320006" y="1745335"/>
                </a:lnTo>
                <a:lnTo>
                  <a:pt x="4323067" y="1748409"/>
                </a:lnTo>
                <a:lnTo>
                  <a:pt x="4324921" y="1749171"/>
                </a:lnTo>
                <a:lnTo>
                  <a:pt x="4329265" y="1749171"/>
                </a:lnTo>
                <a:lnTo>
                  <a:pt x="4331106" y="1748409"/>
                </a:lnTo>
                <a:lnTo>
                  <a:pt x="4334180" y="1745335"/>
                </a:lnTo>
                <a:lnTo>
                  <a:pt x="4334942" y="1743481"/>
                </a:lnTo>
                <a:lnTo>
                  <a:pt x="4334942" y="1739150"/>
                </a:lnTo>
                <a:close/>
              </a:path>
              <a:path w="6141720" h="1749425">
                <a:moveTo>
                  <a:pt x="4334942" y="872413"/>
                </a:moveTo>
                <a:lnTo>
                  <a:pt x="4334180" y="870559"/>
                </a:lnTo>
                <a:lnTo>
                  <a:pt x="4331106" y="867498"/>
                </a:lnTo>
                <a:lnTo>
                  <a:pt x="4329265" y="866736"/>
                </a:lnTo>
                <a:lnTo>
                  <a:pt x="4324921" y="866736"/>
                </a:lnTo>
                <a:lnTo>
                  <a:pt x="4323067" y="867498"/>
                </a:lnTo>
                <a:lnTo>
                  <a:pt x="4320006" y="870559"/>
                </a:lnTo>
                <a:lnTo>
                  <a:pt x="4319232" y="872413"/>
                </a:lnTo>
                <a:lnTo>
                  <a:pt x="4319232" y="876757"/>
                </a:lnTo>
                <a:lnTo>
                  <a:pt x="4320006" y="878598"/>
                </a:lnTo>
                <a:lnTo>
                  <a:pt x="4323067" y="881672"/>
                </a:lnTo>
                <a:lnTo>
                  <a:pt x="4324921" y="882434"/>
                </a:lnTo>
                <a:lnTo>
                  <a:pt x="4329265" y="882434"/>
                </a:lnTo>
                <a:lnTo>
                  <a:pt x="4331106" y="881672"/>
                </a:lnTo>
                <a:lnTo>
                  <a:pt x="4334180" y="878598"/>
                </a:lnTo>
                <a:lnTo>
                  <a:pt x="4334942" y="876757"/>
                </a:lnTo>
                <a:lnTo>
                  <a:pt x="4334942" y="872413"/>
                </a:lnTo>
                <a:close/>
              </a:path>
              <a:path w="6141720" h="1749425">
                <a:moveTo>
                  <a:pt x="4334942" y="5689"/>
                </a:moveTo>
                <a:lnTo>
                  <a:pt x="4334180" y="3835"/>
                </a:lnTo>
                <a:lnTo>
                  <a:pt x="4331106" y="762"/>
                </a:lnTo>
                <a:lnTo>
                  <a:pt x="4329265" y="0"/>
                </a:lnTo>
                <a:lnTo>
                  <a:pt x="4324921" y="0"/>
                </a:lnTo>
                <a:lnTo>
                  <a:pt x="4323067" y="762"/>
                </a:lnTo>
                <a:lnTo>
                  <a:pt x="4320006" y="3835"/>
                </a:lnTo>
                <a:lnTo>
                  <a:pt x="4319232" y="5689"/>
                </a:lnTo>
                <a:lnTo>
                  <a:pt x="4319232" y="10020"/>
                </a:lnTo>
                <a:lnTo>
                  <a:pt x="4320006" y="11874"/>
                </a:lnTo>
                <a:lnTo>
                  <a:pt x="4323067" y="14935"/>
                </a:lnTo>
                <a:lnTo>
                  <a:pt x="4324921" y="15709"/>
                </a:lnTo>
                <a:lnTo>
                  <a:pt x="4329265" y="15709"/>
                </a:lnTo>
                <a:lnTo>
                  <a:pt x="4331106" y="14935"/>
                </a:lnTo>
                <a:lnTo>
                  <a:pt x="4334180" y="11874"/>
                </a:lnTo>
                <a:lnTo>
                  <a:pt x="4334942" y="10020"/>
                </a:lnTo>
                <a:lnTo>
                  <a:pt x="4334942" y="5689"/>
                </a:lnTo>
                <a:close/>
              </a:path>
              <a:path w="6141720" h="1749425">
                <a:moveTo>
                  <a:pt x="4413478" y="1739150"/>
                </a:moveTo>
                <a:lnTo>
                  <a:pt x="4412704" y="1737296"/>
                </a:lnTo>
                <a:lnTo>
                  <a:pt x="4409643" y="1734235"/>
                </a:lnTo>
                <a:lnTo>
                  <a:pt x="4407789" y="1733461"/>
                </a:lnTo>
                <a:lnTo>
                  <a:pt x="4403458" y="1733461"/>
                </a:lnTo>
                <a:lnTo>
                  <a:pt x="4401604" y="1734235"/>
                </a:lnTo>
                <a:lnTo>
                  <a:pt x="4398530" y="1737296"/>
                </a:lnTo>
                <a:lnTo>
                  <a:pt x="4397768" y="1739150"/>
                </a:lnTo>
                <a:lnTo>
                  <a:pt x="4397768" y="1743481"/>
                </a:lnTo>
                <a:lnTo>
                  <a:pt x="4398530" y="1745335"/>
                </a:lnTo>
                <a:lnTo>
                  <a:pt x="4401604" y="1748409"/>
                </a:lnTo>
                <a:lnTo>
                  <a:pt x="4403458" y="1749171"/>
                </a:lnTo>
                <a:lnTo>
                  <a:pt x="4407789" y="1749171"/>
                </a:lnTo>
                <a:lnTo>
                  <a:pt x="4409643" y="1748409"/>
                </a:lnTo>
                <a:lnTo>
                  <a:pt x="4412704" y="1745335"/>
                </a:lnTo>
                <a:lnTo>
                  <a:pt x="4413478" y="1743481"/>
                </a:lnTo>
                <a:lnTo>
                  <a:pt x="4413478" y="1739150"/>
                </a:lnTo>
                <a:close/>
              </a:path>
              <a:path w="6141720" h="1749425">
                <a:moveTo>
                  <a:pt x="4413478" y="872413"/>
                </a:moveTo>
                <a:lnTo>
                  <a:pt x="4412704" y="870559"/>
                </a:lnTo>
                <a:lnTo>
                  <a:pt x="4409643" y="867498"/>
                </a:lnTo>
                <a:lnTo>
                  <a:pt x="4407789" y="866736"/>
                </a:lnTo>
                <a:lnTo>
                  <a:pt x="4403458" y="866736"/>
                </a:lnTo>
                <a:lnTo>
                  <a:pt x="4401604" y="867498"/>
                </a:lnTo>
                <a:lnTo>
                  <a:pt x="4398530" y="870559"/>
                </a:lnTo>
                <a:lnTo>
                  <a:pt x="4397768" y="872413"/>
                </a:lnTo>
                <a:lnTo>
                  <a:pt x="4397768" y="876757"/>
                </a:lnTo>
                <a:lnTo>
                  <a:pt x="4398530" y="878598"/>
                </a:lnTo>
                <a:lnTo>
                  <a:pt x="4401604" y="881672"/>
                </a:lnTo>
                <a:lnTo>
                  <a:pt x="4403458" y="882434"/>
                </a:lnTo>
                <a:lnTo>
                  <a:pt x="4407789" y="882434"/>
                </a:lnTo>
                <a:lnTo>
                  <a:pt x="4409643" y="881672"/>
                </a:lnTo>
                <a:lnTo>
                  <a:pt x="4412704" y="878598"/>
                </a:lnTo>
                <a:lnTo>
                  <a:pt x="4413478" y="876757"/>
                </a:lnTo>
                <a:lnTo>
                  <a:pt x="4413478" y="872413"/>
                </a:lnTo>
                <a:close/>
              </a:path>
              <a:path w="6141720" h="1749425">
                <a:moveTo>
                  <a:pt x="4413478" y="5689"/>
                </a:moveTo>
                <a:lnTo>
                  <a:pt x="4412704" y="3835"/>
                </a:lnTo>
                <a:lnTo>
                  <a:pt x="4409643" y="762"/>
                </a:lnTo>
                <a:lnTo>
                  <a:pt x="4407789" y="0"/>
                </a:lnTo>
                <a:lnTo>
                  <a:pt x="4403458" y="0"/>
                </a:lnTo>
                <a:lnTo>
                  <a:pt x="4401604" y="762"/>
                </a:lnTo>
                <a:lnTo>
                  <a:pt x="4398530" y="3835"/>
                </a:lnTo>
                <a:lnTo>
                  <a:pt x="4397768" y="5689"/>
                </a:lnTo>
                <a:lnTo>
                  <a:pt x="4397768" y="10020"/>
                </a:lnTo>
                <a:lnTo>
                  <a:pt x="4398530" y="11874"/>
                </a:lnTo>
                <a:lnTo>
                  <a:pt x="4401604" y="14935"/>
                </a:lnTo>
                <a:lnTo>
                  <a:pt x="4403458" y="15709"/>
                </a:lnTo>
                <a:lnTo>
                  <a:pt x="4407789" y="15709"/>
                </a:lnTo>
                <a:lnTo>
                  <a:pt x="4409643" y="14935"/>
                </a:lnTo>
                <a:lnTo>
                  <a:pt x="4412704" y="11874"/>
                </a:lnTo>
                <a:lnTo>
                  <a:pt x="4413478" y="10020"/>
                </a:lnTo>
                <a:lnTo>
                  <a:pt x="4413478" y="5689"/>
                </a:lnTo>
                <a:close/>
              </a:path>
              <a:path w="6141720" h="1749425">
                <a:moveTo>
                  <a:pt x="4492002" y="1739150"/>
                </a:moveTo>
                <a:lnTo>
                  <a:pt x="4491240" y="1737296"/>
                </a:lnTo>
                <a:lnTo>
                  <a:pt x="4488167" y="1734235"/>
                </a:lnTo>
                <a:lnTo>
                  <a:pt x="4486326" y="1733461"/>
                </a:lnTo>
                <a:lnTo>
                  <a:pt x="4481982" y="1733461"/>
                </a:lnTo>
                <a:lnTo>
                  <a:pt x="4480128" y="1734235"/>
                </a:lnTo>
                <a:lnTo>
                  <a:pt x="4477067" y="1737296"/>
                </a:lnTo>
                <a:lnTo>
                  <a:pt x="4476305" y="1739150"/>
                </a:lnTo>
                <a:lnTo>
                  <a:pt x="4476305" y="1743481"/>
                </a:lnTo>
                <a:lnTo>
                  <a:pt x="4477067" y="1745335"/>
                </a:lnTo>
                <a:lnTo>
                  <a:pt x="4480128" y="1748409"/>
                </a:lnTo>
                <a:lnTo>
                  <a:pt x="4481982" y="1749171"/>
                </a:lnTo>
                <a:lnTo>
                  <a:pt x="4486326" y="1749171"/>
                </a:lnTo>
                <a:lnTo>
                  <a:pt x="4488167" y="1748409"/>
                </a:lnTo>
                <a:lnTo>
                  <a:pt x="4491240" y="1745335"/>
                </a:lnTo>
                <a:lnTo>
                  <a:pt x="4492002" y="1743481"/>
                </a:lnTo>
                <a:lnTo>
                  <a:pt x="4492002" y="1739150"/>
                </a:lnTo>
                <a:close/>
              </a:path>
              <a:path w="6141720" h="1749425">
                <a:moveTo>
                  <a:pt x="4492002" y="872413"/>
                </a:moveTo>
                <a:lnTo>
                  <a:pt x="4491240" y="870559"/>
                </a:lnTo>
                <a:lnTo>
                  <a:pt x="4488167" y="867498"/>
                </a:lnTo>
                <a:lnTo>
                  <a:pt x="4486326" y="866736"/>
                </a:lnTo>
                <a:lnTo>
                  <a:pt x="4481982" y="866736"/>
                </a:lnTo>
                <a:lnTo>
                  <a:pt x="4480128" y="867498"/>
                </a:lnTo>
                <a:lnTo>
                  <a:pt x="4477067" y="870559"/>
                </a:lnTo>
                <a:lnTo>
                  <a:pt x="4476305" y="872413"/>
                </a:lnTo>
                <a:lnTo>
                  <a:pt x="4476305" y="876757"/>
                </a:lnTo>
                <a:lnTo>
                  <a:pt x="4477067" y="878598"/>
                </a:lnTo>
                <a:lnTo>
                  <a:pt x="4480128" y="881672"/>
                </a:lnTo>
                <a:lnTo>
                  <a:pt x="4481982" y="882434"/>
                </a:lnTo>
                <a:lnTo>
                  <a:pt x="4486326" y="882434"/>
                </a:lnTo>
                <a:lnTo>
                  <a:pt x="4488167" y="881672"/>
                </a:lnTo>
                <a:lnTo>
                  <a:pt x="4491240" y="878598"/>
                </a:lnTo>
                <a:lnTo>
                  <a:pt x="4492002" y="876757"/>
                </a:lnTo>
                <a:lnTo>
                  <a:pt x="4492002" y="872413"/>
                </a:lnTo>
                <a:close/>
              </a:path>
              <a:path w="6141720" h="1749425">
                <a:moveTo>
                  <a:pt x="4492002" y="5689"/>
                </a:moveTo>
                <a:lnTo>
                  <a:pt x="4491240" y="3835"/>
                </a:lnTo>
                <a:lnTo>
                  <a:pt x="4488167" y="762"/>
                </a:lnTo>
                <a:lnTo>
                  <a:pt x="4486326" y="0"/>
                </a:lnTo>
                <a:lnTo>
                  <a:pt x="4481982" y="0"/>
                </a:lnTo>
                <a:lnTo>
                  <a:pt x="4480128" y="762"/>
                </a:lnTo>
                <a:lnTo>
                  <a:pt x="4477067" y="3835"/>
                </a:lnTo>
                <a:lnTo>
                  <a:pt x="4476305" y="5689"/>
                </a:lnTo>
                <a:lnTo>
                  <a:pt x="4476305" y="10020"/>
                </a:lnTo>
                <a:lnTo>
                  <a:pt x="4477067" y="11874"/>
                </a:lnTo>
                <a:lnTo>
                  <a:pt x="4480128" y="14935"/>
                </a:lnTo>
                <a:lnTo>
                  <a:pt x="4481982" y="15709"/>
                </a:lnTo>
                <a:lnTo>
                  <a:pt x="4486326" y="15709"/>
                </a:lnTo>
                <a:lnTo>
                  <a:pt x="4488167" y="14935"/>
                </a:lnTo>
                <a:lnTo>
                  <a:pt x="4491240" y="11874"/>
                </a:lnTo>
                <a:lnTo>
                  <a:pt x="4492002" y="10020"/>
                </a:lnTo>
                <a:lnTo>
                  <a:pt x="4492002" y="5689"/>
                </a:lnTo>
                <a:close/>
              </a:path>
              <a:path w="6141720" h="1749425">
                <a:moveTo>
                  <a:pt x="4570539" y="1739150"/>
                </a:moveTo>
                <a:lnTo>
                  <a:pt x="4569777" y="1737296"/>
                </a:lnTo>
                <a:lnTo>
                  <a:pt x="4566704" y="1734235"/>
                </a:lnTo>
                <a:lnTo>
                  <a:pt x="4564850" y="1733461"/>
                </a:lnTo>
                <a:lnTo>
                  <a:pt x="4560519" y="1733461"/>
                </a:lnTo>
                <a:lnTo>
                  <a:pt x="4558665" y="1734235"/>
                </a:lnTo>
                <a:lnTo>
                  <a:pt x="4555604" y="1737296"/>
                </a:lnTo>
                <a:lnTo>
                  <a:pt x="4554829" y="1739150"/>
                </a:lnTo>
                <a:lnTo>
                  <a:pt x="4554829" y="1743481"/>
                </a:lnTo>
                <a:lnTo>
                  <a:pt x="4555604" y="1745335"/>
                </a:lnTo>
                <a:lnTo>
                  <a:pt x="4558665" y="1748409"/>
                </a:lnTo>
                <a:lnTo>
                  <a:pt x="4560519" y="1749171"/>
                </a:lnTo>
                <a:lnTo>
                  <a:pt x="4564850" y="1749171"/>
                </a:lnTo>
                <a:lnTo>
                  <a:pt x="4566704" y="1748409"/>
                </a:lnTo>
                <a:lnTo>
                  <a:pt x="4569777" y="1745335"/>
                </a:lnTo>
                <a:lnTo>
                  <a:pt x="4570539" y="1743481"/>
                </a:lnTo>
                <a:lnTo>
                  <a:pt x="4570539" y="1739150"/>
                </a:lnTo>
                <a:close/>
              </a:path>
              <a:path w="6141720" h="1749425">
                <a:moveTo>
                  <a:pt x="4570539" y="872413"/>
                </a:moveTo>
                <a:lnTo>
                  <a:pt x="4569777" y="870559"/>
                </a:lnTo>
                <a:lnTo>
                  <a:pt x="4566704" y="867498"/>
                </a:lnTo>
                <a:lnTo>
                  <a:pt x="4564850" y="866736"/>
                </a:lnTo>
                <a:lnTo>
                  <a:pt x="4560519" y="866736"/>
                </a:lnTo>
                <a:lnTo>
                  <a:pt x="4558665" y="867498"/>
                </a:lnTo>
                <a:lnTo>
                  <a:pt x="4555604" y="870559"/>
                </a:lnTo>
                <a:lnTo>
                  <a:pt x="4554829" y="872413"/>
                </a:lnTo>
                <a:lnTo>
                  <a:pt x="4554829" y="876757"/>
                </a:lnTo>
                <a:lnTo>
                  <a:pt x="4555604" y="878598"/>
                </a:lnTo>
                <a:lnTo>
                  <a:pt x="4558665" y="881672"/>
                </a:lnTo>
                <a:lnTo>
                  <a:pt x="4560519" y="882434"/>
                </a:lnTo>
                <a:lnTo>
                  <a:pt x="4564850" y="882434"/>
                </a:lnTo>
                <a:lnTo>
                  <a:pt x="4566704" y="881672"/>
                </a:lnTo>
                <a:lnTo>
                  <a:pt x="4569777" y="878598"/>
                </a:lnTo>
                <a:lnTo>
                  <a:pt x="4570539" y="876757"/>
                </a:lnTo>
                <a:lnTo>
                  <a:pt x="4570539" y="872413"/>
                </a:lnTo>
                <a:close/>
              </a:path>
              <a:path w="6141720" h="1749425">
                <a:moveTo>
                  <a:pt x="4570539" y="5689"/>
                </a:moveTo>
                <a:lnTo>
                  <a:pt x="4569777" y="3835"/>
                </a:lnTo>
                <a:lnTo>
                  <a:pt x="4566704" y="762"/>
                </a:lnTo>
                <a:lnTo>
                  <a:pt x="4564850" y="0"/>
                </a:lnTo>
                <a:lnTo>
                  <a:pt x="4560519" y="0"/>
                </a:lnTo>
                <a:lnTo>
                  <a:pt x="4558665" y="762"/>
                </a:lnTo>
                <a:lnTo>
                  <a:pt x="4555604" y="3835"/>
                </a:lnTo>
                <a:lnTo>
                  <a:pt x="4554829" y="5689"/>
                </a:lnTo>
                <a:lnTo>
                  <a:pt x="4554829" y="10020"/>
                </a:lnTo>
                <a:lnTo>
                  <a:pt x="4555604" y="11874"/>
                </a:lnTo>
                <a:lnTo>
                  <a:pt x="4558665" y="14935"/>
                </a:lnTo>
                <a:lnTo>
                  <a:pt x="4560519" y="15709"/>
                </a:lnTo>
                <a:lnTo>
                  <a:pt x="4564850" y="15709"/>
                </a:lnTo>
                <a:lnTo>
                  <a:pt x="4566704" y="14935"/>
                </a:lnTo>
                <a:lnTo>
                  <a:pt x="4569777" y="11874"/>
                </a:lnTo>
                <a:lnTo>
                  <a:pt x="4570539" y="10020"/>
                </a:lnTo>
                <a:lnTo>
                  <a:pt x="4570539" y="5689"/>
                </a:lnTo>
                <a:close/>
              </a:path>
              <a:path w="6141720" h="1749425">
                <a:moveTo>
                  <a:pt x="4649076" y="1739150"/>
                </a:moveTo>
                <a:lnTo>
                  <a:pt x="4648301" y="1737296"/>
                </a:lnTo>
                <a:lnTo>
                  <a:pt x="4645241" y="1734235"/>
                </a:lnTo>
                <a:lnTo>
                  <a:pt x="4643386" y="1733461"/>
                </a:lnTo>
                <a:lnTo>
                  <a:pt x="4639043" y="1733461"/>
                </a:lnTo>
                <a:lnTo>
                  <a:pt x="4637202" y="1734235"/>
                </a:lnTo>
                <a:lnTo>
                  <a:pt x="4634128" y="1737296"/>
                </a:lnTo>
                <a:lnTo>
                  <a:pt x="4633366" y="1739150"/>
                </a:lnTo>
                <a:lnTo>
                  <a:pt x="4633366" y="1743481"/>
                </a:lnTo>
                <a:lnTo>
                  <a:pt x="4634128" y="1745335"/>
                </a:lnTo>
                <a:lnTo>
                  <a:pt x="4637202" y="1748409"/>
                </a:lnTo>
                <a:lnTo>
                  <a:pt x="4639043" y="1749171"/>
                </a:lnTo>
                <a:lnTo>
                  <a:pt x="4643386" y="1749171"/>
                </a:lnTo>
                <a:lnTo>
                  <a:pt x="4645241" y="1748409"/>
                </a:lnTo>
                <a:lnTo>
                  <a:pt x="4648301" y="1745335"/>
                </a:lnTo>
                <a:lnTo>
                  <a:pt x="4649076" y="1743481"/>
                </a:lnTo>
                <a:lnTo>
                  <a:pt x="4649076" y="1739150"/>
                </a:lnTo>
                <a:close/>
              </a:path>
              <a:path w="6141720" h="1749425">
                <a:moveTo>
                  <a:pt x="4649076" y="872413"/>
                </a:moveTo>
                <a:lnTo>
                  <a:pt x="4648301" y="870559"/>
                </a:lnTo>
                <a:lnTo>
                  <a:pt x="4645241" y="867498"/>
                </a:lnTo>
                <a:lnTo>
                  <a:pt x="4643386" y="866736"/>
                </a:lnTo>
                <a:lnTo>
                  <a:pt x="4639043" y="866736"/>
                </a:lnTo>
                <a:lnTo>
                  <a:pt x="4637202" y="867498"/>
                </a:lnTo>
                <a:lnTo>
                  <a:pt x="4634128" y="870559"/>
                </a:lnTo>
                <a:lnTo>
                  <a:pt x="4633366" y="872413"/>
                </a:lnTo>
                <a:lnTo>
                  <a:pt x="4633366" y="876757"/>
                </a:lnTo>
                <a:lnTo>
                  <a:pt x="4634128" y="878598"/>
                </a:lnTo>
                <a:lnTo>
                  <a:pt x="4637202" y="881672"/>
                </a:lnTo>
                <a:lnTo>
                  <a:pt x="4639043" y="882434"/>
                </a:lnTo>
                <a:lnTo>
                  <a:pt x="4643386" y="882434"/>
                </a:lnTo>
                <a:lnTo>
                  <a:pt x="4645241" y="881672"/>
                </a:lnTo>
                <a:lnTo>
                  <a:pt x="4648301" y="878598"/>
                </a:lnTo>
                <a:lnTo>
                  <a:pt x="4649076" y="876757"/>
                </a:lnTo>
                <a:lnTo>
                  <a:pt x="4649076" y="872413"/>
                </a:lnTo>
                <a:close/>
              </a:path>
              <a:path w="6141720" h="1749425">
                <a:moveTo>
                  <a:pt x="4649076" y="5689"/>
                </a:moveTo>
                <a:lnTo>
                  <a:pt x="4648301" y="3835"/>
                </a:lnTo>
                <a:lnTo>
                  <a:pt x="4645241" y="762"/>
                </a:lnTo>
                <a:lnTo>
                  <a:pt x="4643386" y="0"/>
                </a:lnTo>
                <a:lnTo>
                  <a:pt x="4639043" y="0"/>
                </a:lnTo>
                <a:lnTo>
                  <a:pt x="4637202" y="762"/>
                </a:lnTo>
                <a:lnTo>
                  <a:pt x="4634128" y="3835"/>
                </a:lnTo>
                <a:lnTo>
                  <a:pt x="4633366" y="5689"/>
                </a:lnTo>
                <a:lnTo>
                  <a:pt x="4633366" y="10020"/>
                </a:lnTo>
                <a:lnTo>
                  <a:pt x="4634128" y="11874"/>
                </a:lnTo>
                <a:lnTo>
                  <a:pt x="4637202" y="14935"/>
                </a:lnTo>
                <a:lnTo>
                  <a:pt x="4639043" y="15709"/>
                </a:lnTo>
                <a:lnTo>
                  <a:pt x="4643386" y="15709"/>
                </a:lnTo>
                <a:lnTo>
                  <a:pt x="4645241" y="14935"/>
                </a:lnTo>
                <a:lnTo>
                  <a:pt x="4648301" y="11874"/>
                </a:lnTo>
                <a:lnTo>
                  <a:pt x="4649076" y="10020"/>
                </a:lnTo>
                <a:lnTo>
                  <a:pt x="4649076" y="5689"/>
                </a:lnTo>
                <a:close/>
              </a:path>
              <a:path w="6141720" h="1749425">
                <a:moveTo>
                  <a:pt x="4727600" y="1739150"/>
                </a:moveTo>
                <a:lnTo>
                  <a:pt x="4726838" y="1737296"/>
                </a:lnTo>
                <a:lnTo>
                  <a:pt x="4723765" y="1734235"/>
                </a:lnTo>
                <a:lnTo>
                  <a:pt x="4721923" y="1733461"/>
                </a:lnTo>
                <a:lnTo>
                  <a:pt x="4717580" y="1733461"/>
                </a:lnTo>
                <a:lnTo>
                  <a:pt x="4715726" y="1734235"/>
                </a:lnTo>
                <a:lnTo>
                  <a:pt x="4712665" y="1737296"/>
                </a:lnTo>
                <a:lnTo>
                  <a:pt x="4711890" y="1739150"/>
                </a:lnTo>
                <a:lnTo>
                  <a:pt x="4711890" y="1743481"/>
                </a:lnTo>
                <a:lnTo>
                  <a:pt x="4712665" y="1745335"/>
                </a:lnTo>
                <a:lnTo>
                  <a:pt x="4715726" y="1748409"/>
                </a:lnTo>
                <a:lnTo>
                  <a:pt x="4717580" y="1749171"/>
                </a:lnTo>
                <a:lnTo>
                  <a:pt x="4721923" y="1749171"/>
                </a:lnTo>
                <a:lnTo>
                  <a:pt x="4723765" y="1748409"/>
                </a:lnTo>
                <a:lnTo>
                  <a:pt x="4726838" y="1745335"/>
                </a:lnTo>
                <a:lnTo>
                  <a:pt x="4727600" y="1743481"/>
                </a:lnTo>
                <a:lnTo>
                  <a:pt x="4727600" y="1739150"/>
                </a:lnTo>
                <a:close/>
              </a:path>
              <a:path w="6141720" h="1749425">
                <a:moveTo>
                  <a:pt x="4727600" y="872413"/>
                </a:moveTo>
                <a:lnTo>
                  <a:pt x="4726838" y="870559"/>
                </a:lnTo>
                <a:lnTo>
                  <a:pt x="4723765" y="867498"/>
                </a:lnTo>
                <a:lnTo>
                  <a:pt x="4721923" y="866736"/>
                </a:lnTo>
                <a:lnTo>
                  <a:pt x="4717580" y="866736"/>
                </a:lnTo>
                <a:lnTo>
                  <a:pt x="4715726" y="867498"/>
                </a:lnTo>
                <a:lnTo>
                  <a:pt x="4712665" y="870559"/>
                </a:lnTo>
                <a:lnTo>
                  <a:pt x="4711890" y="872413"/>
                </a:lnTo>
                <a:lnTo>
                  <a:pt x="4711890" y="876757"/>
                </a:lnTo>
                <a:lnTo>
                  <a:pt x="4712665" y="878598"/>
                </a:lnTo>
                <a:lnTo>
                  <a:pt x="4715726" y="881672"/>
                </a:lnTo>
                <a:lnTo>
                  <a:pt x="4717580" y="882434"/>
                </a:lnTo>
                <a:lnTo>
                  <a:pt x="4721923" y="882434"/>
                </a:lnTo>
                <a:lnTo>
                  <a:pt x="4723765" y="881672"/>
                </a:lnTo>
                <a:lnTo>
                  <a:pt x="4726838" y="878598"/>
                </a:lnTo>
                <a:lnTo>
                  <a:pt x="4727600" y="876757"/>
                </a:lnTo>
                <a:lnTo>
                  <a:pt x="4727600" y="872413"/>
                </a:lnTo>
                <a:close/>
              </a:path>
              <a:path w="6141720" h="1749425">
                <a:moveTo>
                  <a:pt x="4727600" y="5689"/>
                </a:moveTo>
                <a:lnTo>
                  <a:pt x="4726838" y="3835"/>
                </a:lnTo>
                <a:lnTo>
                  <a:pt x="4723765" y="762"/>
                </a:lnTo>
                <a:lnTo>
                  <a:pt x="4721923" y="0"/>
                </a:lnTo>
                <a:lnTo>
                  <a:pt x="4717580" y="0"/>
                </a:lnTo>
                <a:lnTo>
                  <a:pt x="4715726" y="762"/>
                </a:lnTo>
                <a:lnTo>
                  <a:pt x="4712665" y="3835"/>
                </a:lnTo>
                <a:lnTo>
                  <a:pt x="4711890" y="5689"/>
                </a:lnTo>
                <a:lnTo>
                  <a:pt x="4711890" y="10020"/>
                </a:lnTo>
                <a:lnTo>
                  <a:pt x="4712665" y="11874"/>
                </a:lnTo>
                <a:lnTo>
                  <a:pt x="4715726" y="14935"/>
                </a:lnTo>
                <a:lnTo>
                  <a:pt x="4717580" y="15709"/>
                </a:lnTo>
                <a:lnTo>
                  <a:pt x="4721923" y="15709"/>
                </a:lnTo>
                <a:lnTo>
                  <a:pt x="4723765" y="14935"/>
                </a:lnTo>
                <a:lnTo>
                  <a:pt x="4726838" y="11874"/>
                </a:lnTo>
                <a:lnTo>
                  <a:pt x="4727600" y="10020"/>
                </a:lnTo>
                <a:lnTo>
                  <a:pt x="4727600" y="5689"/>
                </a:lnTo>
                <a:close/>
              </a:path>
              <a:path w="6141720" h="1749425">
                <a:moveTo>
                  <a:pt x="4806137" y="1739150"/>
                </a:moveTo>
                <a:lnTo>
                  <a:pt x="4805362" y="1737296"/>
                </a:lnTo>
                <a:lnTo>
                  <a:pt x="4802302" y="1734235"/>
                </a:lnTo>
                <a:lnTo>
                  <a:pt x="4800447" y="1733461"/>
                </a:lnTo>
                <a:lnTo>
                  <a:pt x="4796117" y="1733461"/>
                </a:lnTo>
                <a:lnTo>
                  <a:pt x="4794262" y="1734235"/>
                </a:lnTo>
                <a:lnTo>
                  <a:pt x="4791189" y="1737296"/>
                </a:lnTo>
                <a:lnTo>
                  <a:pt x="4790427" y="1739150"/>
                </a:lnTo>
                <a:lnTo>
                  <a:pt x="4790427" y="1743481"/>
                </a:lnTo>
                <a:lnTo>
                  <a:pt x="4791189" y="1745335"/>
                </a:lnTo>
                <a:lnTo>
                  <a:pt x="4794262" y="1748409"/>
                </a:lnTo>
                <a:lnTo>
                  <a:pt x="4796117" y="1749171"/>
                </a:lnTo>
                <a:lnTo>
                  <a:pt x="4800447" y="1749171"/>
                </a:lnTo>
                <a:lnTo>
                  <a:pt x="4802302" y="1748409"/>
                </a:lnTo>
                <a:lnTo>
                  <a:pt x="4805362" y="1745335"/>
                </a:lnTo>
                <a:lnTo>
                  <a:pt x="4806137" y="1743481"/>
                </a:lnTo>
                <a:lnTo>
                  <a:pt x="4806137" y="1739150"/>
                </a:lnTo>
                <a:close/>
              </a:path>
              <a:path w="6141720" h="1749425">
                <a:moveTo>
                  <a:pt x="4806137" y="872413"/>
                </a:moveTo>
                <a:lnTo>
                  <a:pt x="4805362" y="870559"/>
                </a:lnTo>
                <a:lnTo>
                  <a:pt x="4802302" y="867498"/>
                </a:lnTo>
                <a:lnTo>
                  <a:pt x="4800447" y="866736"/>
                </a:lnTo>
                <a:lnTo>
                  <a:pt x="4796117" y="866736"/>
                </a:lnTo>
                <a:lnTo>
                  <a:pt x="4794262" y="867498"/>
                </a:lnTo>
                <a:lnTo>
                  <a:pt x="4791189" y="870559"/>
                </a:lnTo>
                <a:lnTo>
                  <a:pt x="4790427" y="872413"/>
                </a:lnTo>
                <a:lnTo>
                  <a:pt x="4790427" y="876757"/>
                </a:lnTo>
                <a:lnTo>
                  <a:pt x="4791189" y="878598"/>
                </a:lnTo>
                <a:lnTo>
                  <a:pt x="4794262" y="881672"/>
                </a:lnTo>
                <a:lnTo>
                  <a:pt x="4796117" y="882434"/>
                </a:lnTo>
                <a:lnTo>
                  <a:pt x="4800447" y="882434"/>
                </a:lnTo>
                <a:lnTo>
                  <a:pt x="4802302" y="881672"/>
                </a:lnTo>
                <a:lnTo>
                  <a:pt x="4805362" y="878598"/>
                </a:lnTo>
                <a:lnTo>
                  <a:pt x="4806137" y="876757"/>
                </a:lnTo>
                <a:lnTo>
                  <a:pt x="4806137" y="872413"/>
                </a:lnTo>
                <a:close/>
              </a:path>
              <a:path w="6141720" h="1749425">
                <a:moveTo>
                  <a:pt x="4806137" y="5689"/>
                </a:moveTo>
                <a:lnTo>
                  <a:pt x="4805362" y="3835"/>
                </a:lnTo>
                <a:lnTo>
                  <a:pt x="4802302" y="762"/>
                </a:lnTo>
                <a:lnTo>
                  <a:pt x="4800447" y="0"/>
                </a:lnTo>
                <a:lnTo>
                  <a:pt x="4796117" y="0"/>
                </a:lnTo>
                <a:lnTo>
                  <a:pt x="4794262" y="762"/>
                </a:lnTo>
                <a:lnTo>
                  <a:pt x="4791189" y="3835"/>
                </a:lnTo>
                <a:lnTo>
                  <a:pt x="4790427" y="5689"/>
                </a:lnTo>
                <a:lnTo>
                  <a:pt x="4790427" y="10020"/>
                </a:lnTo>
                <a:lnTo>
                  <a:pt x="4791189" y="11874"/>
                </a:lnTo>
                <a:lnTo>
                  <a:pt x="4794262" y="14935"/>
                </a:lnTo>
                <a:lnTo>
                  <a:pt x="4796117" y="15709"/>
                </a:lnTo>
                <a:lnTo>
                  <a:pt x="4800447" y="15709"/>
                </a:lnTo>
                <a:lnTo>
                  <a:pt x="4802302" y="14935"/>
                </a:lnTo>
                <a:lnTo>
                  <a:pt x="4805362" y="11874"/>
                </a:lnTo>
                <a:lnTo>
                  <a:pt x="4806137" y="10020"/>
                </a:lnTo>
                <a:lnTo>
                  <a:pt x="4806137" y="5689"/>
                </a:lnTo>
                <a:close/>
              </a:path>
              <a:path w="6141720" h="1749425">
                <a:moveTo>
                  <a:pt x="4884661" y="1739150"/>
                </a:moveTo>
                <a:lnTo>
                  <a:pt x="4883899" y="1737296"/>
                </a:lnTo>
                <a:lnTo>
                  <a:pt x="4880826" y="1734235"/>
                </a:lnTo>
                <a:lnTo>
                  <a:pt x="4878984" y="1733461"/>
                </a:lnTo>
                <a:lnTo>
                  <a:pt x="4874641" y="1733461"/>
                </a:lnTo>
                <a:lnTo>
                  <a:pt x="4872787" y="1734235"/>
                </a:lnTo>
                <a:lnTo>
                  <a:pt x="4869726" y="1737296"/>
                </a:lnTo>
                <a:lnTo>
                  <a:pt x="4868964" y="1739150"/>
                </a:lnTo>
                <a:lnTo>
                  <a:pt x="4868964" y="1743481"/>
                </a:lnTo>
                <a:lnTo>
                  <a:pt x="4869726" y="1745335"/>
                </a:lnTo>
                <a:lnTo>
                  <a:pt x="4872787" y="1748409"/>
                </a:lnTo>
                <a:lnTo>
                  <a:pt x="4874641" y="1749171"/>
                </a:lnTo>
                <a:lnTo>
                  <a:pt x="4878984" y="1749171"/>
                </a:lnTo>
                <a:lnTo>
                  <a:pt x="4880826" y="1748409"/>
                </a:lnTo>
                <a:lnTo>
                  <a:pt x="4883899" y="1745335"/>
                </a:lnTo>
                <a:lnTo>
                  <a:pt x="4884661" y="1743481"/>
                </a:lnTo>
                <a:lnTo>
                  <a:pt x="4884661" y="1739150"/>
                </a:lnTo>
                <a:close/>
              </a:path>
              <a:path w="6141720" h="1749425">
                <a:moveTo>
                  <a:pt x="4884661" y="872413"/>
                </a:moveTo>
                <a:lnTo>
                  <a:pt x="4883899" y="870559"/>
                </a:lnTo>
                <a:lnTo>
                  <a:pt x="4880826" y="867498"/>
                </a:lnTo>
                <a:lnTo>
                  <a:pt x="4878984" y="866736"/>
                </a:lnTo>
                <a:lnTo>
                  <a:pt x="4874641" y="866736"/>
                </a:lnTo>
                <a:lnTo>
                  <a:pt x="4872787" y="867498"/>
                </a:lnTo>
                <a:lnTo>
                  <a:pt x="4869726" y="870559"/>
                </a:lnTo>
                <a:lnTo>
                  <a:pt x="4868964" y="872413"/>
                </a:lnTo>
                <a:lnTo>
                  <a:pt x="4868964" y="876757"/>
                </a:lnTo>
                <a:lnTo>
                  <a:pt x="4869726" y="878598"/>
                </a:lnTo>
                <a:lnTo>
                  <a:pt x="4872787" y="881672"/>
                </a:lnTo>
                <a:lnTo>
                  <a:pt x="4874641" y="882434"/>
                </a:lnTo>
                <a:lnTo>
                  <a:pt x="4878984" y="882434"/>
                </a:lnTo>
                <a:lnTo>
                  <a:pt x="4880826" y="881672"/>
                </a:lnTo>
                <a:lnTo>
                  <a:pt x="4883899" y="878598"/>
                </a:lnTo>
                <a:lnTo>
                  <a:pt x="4884661" y="876757"/>
                </a:lnTo>
                <a:lnTo>
                  <a:pt x="4884661" y="872413"/>
                </a:lnTo>
                <a:close/>
              </a:path>
              <a:path w="6141720" h="1749425">
                <a:moveTo>
                  <a:pt x="4884661" y="5689"/>
                </a:moveTo>
                <a:lnTo>
                  <a:pt x="4883899" y="3835"/>
                </a:lnTo>
                <a:lnTo>
                  <a:pt x="4880826" y="762"/>
                </a:lnTo>
                <a:lnTo>
                  <a:pt x="4878984" y="0"/>
                </a:lnTo>
                <a:lnTo>
                  <a:pt x="4874641" y="0"/>
                </a:lnTo>
                <a:lnTo>
                  <a:pt x="4872787" y="762"/>
                </a:lnTo>
                <a:lnTo>
                  <a:pt x="4869726" y="3835"/>
                </a:lnTo>
                <a:lnTo>
                  <a:pt x="4868964" y="5689"/>
                </a:lnTo>
                <a:lnTo>
                  <a:pt x="4868964" y="10020"/>
                </a:lnTo>
                <a:lnTo>
                  <a:pt x="4869726" y="11874"/>
                </a:lnTo>
                <a:lnTo>
                  <a:pt x="4872787" y="14935"/>
                </a:lnTo>
                <a:lnTo>
                  <a:pt x="4874641" y="15709"/>
                </a:lnTo>
                <a:lnTo>
                  <a:pt x="4878984" y="15709"/>
                </a:lnTo>
                <a:lnTo>
                  <a:pt x="4880826" y="14935"/>
                </a:lnTo>
                <a:lnTo>
                  <a:pt x="4883899" y="11874"/>
                </a:lnTo>
                <a:lnTo>
                  <a:pt x="4884661" y="10020"/>
                </a:lnTo>
                <a:lnTo>
                  <a:pt x="4884661" y="5689"/>
                </a:lnTo>
                <a:close/>
              </a:path>
              <a:path w="6141720" h="1749425">
                <a:moveTo>
                  <a:pt x="4963198" y="1739150"/>
                </a:moveTo>
                <a:lnTo>
                  <a:pt x="4962436" y="1737296"/>
                </a:lnTo>
                <a:lnTo>
                  <a:pt x="4959362" y="1734235"/>
                </a:lnTo>
                <a:lnTo>
                  <a:pt x="4957508" y="1733461"/>
                </a:lnTo>
                <a:lnTo>
                  <a:pt x="4953178" y="1733461"/>
                </a:lnTo>
                <a:lnTo>
                  <a:pt x="4951323" y="1734235"/>
                </a:lnTo>
                <a:lnTo>
                  <a:pt x="4948263" y="1737296"/>
                </a:lnTo>
                <a:lnTo>
                  <a:pt x="4947488" y="1739150"/>
                </a:lnTo>
                <a:lnTo>
                  <a:pt x="4947488" y="1743481"/>
                </a:lnTo>
                <a:lnTo>
                  <a:pt x="4948263" y="1745335"/>
                </a:lnTo>
                <a:lnTo>
                  <a:pt x="4951323" y="1748409"/>
                </a:lnTo>
                <a:lnTo>
                  <a:pt x="4953178" y="1749171"/>
                </a:lnTo>
                <a:lnTo>
                  <a:pt x="4957508" y="1749171"/>
                </a:lnTo>
                <a:lnTo>
                  <a:pt x="4959362" y="1748409"/>
                </a:lnTo>
                <a:lnTo>
                  <a:pt x="4962436" y="1745335"/>
                </a:lnTo>
                <a:lnTo>
                  <a:pt x="4963198" y="1743481"/>
                </a:lnTo>
                <a:lnTo>
                  <a:pt x="4963198" y="1739150"/>
                </a:lnTo>
                <a:close/>
              </a:path>
              <a:path w="6141720" h="1749425">
                <a:moveTo>
                  <a:pt x="4963198" y="872413"/>
                </a:moveTo>
                <a:lnTo>
                  <a:pt x="4962436" y="870559"/>
                </a:lnTo>
                <a:lnTo>
                  <a:pt x="4959362" y="867498"/>
                </a:lnTo>
                <a:lnTo>
                  <a:pt x="4957508" y="866736"/>
                </a:lnTo>
                <a:lnTo>
                  <a:pt x="4953178" y="866736"/>
                </a:lnTo>
                <a:lnTo>
                  <a:pt x="4951323" y="867498"/>
                </a:lnTo>
                <a:lnTo>
                  <a:pt x="4948263" y="870559"/>
                </a:lnTo>
                <a:lnTo>
                  <a:pt x="4947488" y="872413"/>
                </a:lnTo>
                <a:lnTo>
                  <a:pt x="4947488" y="876757"/>
                </a:lnTo>
                <a:lnTo>
                  <a:pt x="4948263" y="878598"/>
                </a:lnTo>
                <a:lnTo>
                  <a:pt x="4951323" y="881672"/>
                </a:lnTo>
                <a:lnTo>
                  <a:pt x="4953178" y="882434"/>
                </a:lnTo>
                <a:lnTo>
                  <a:pt x="4957508" y="882434"/>
                </a:lnTo>
                <a:lnTo>
                  <a:pt x="4959362" y="881672"/>
                </a:lnTo>
                <a:lnTo>
                  <a:pt x="4962436" y="878598"/>
                </a:lnTo>
                <a:lnTo>
                  <a:pt x="4963198" y="876757"/>
                </a:lnTo>
                <a:lnTo>
                  <a:pt x="4963198" y="872413"/>
                </a:lnTo>
                <a:close/>
              </a:path>
              <a:path w="6141720" h="1749425">
                <a:moveTo>
                  <a:pt x="4963198" y="5689"/>
                </a:moveTo>
                <a:lnTo>
                  <a:pt x="4962436" y="3835"/>
                </a:lnTo>
                <a:lnTo>
                  <a:pt x="4959362" y="762"/>
                </a:lnTo>
                <a:lnTo>
                  <a:pt x="4957508" y="0"/>
                </a:lnTo>
                <a:lnTo>
                  <a:pt x="4953178" y="0"/>
                </a:lnTo>
                <a:lnTo>
                  <a:pt x="4951323" y="762"/>
                </a:lnTo>
                <a:lnTo>
                  <a:pt x="4948263" y="3835"/>
                </a:lnTo>
                <a:lnTo>
                  <a:pt x="4947488" y="5689"/>
                </a:lnTo>
                <a:lnTo>
                  <a:pt x="4947488" y="10020"/>
                </a:lnTo>
                <a:lnTo>
                  <a:pt x="4948263" y="11874"/>
                </a:lnTo>
                <a:lnTo>
                  <a:pt x="4951323" y="14935"/>
                </a:lnTo>
                <a:lnTo>
                  <a:pt x="4953178" y="15709"/>
                </a:lnTo>
                <a:lnTo>
                  <a:pt x="4957508" y="15709"/>
                </a:lnTo>
                <a:lnTo>
                  <a:pt x="4959362" y="14935"/>
                </a:lnTo>
                <a:lnTo>
                  <a:pt x="4962436" y="11874"/>
                </a:lnTo>
                <a:lnTo>
                  <a:pt x="4963198" y="10020"/>
                </a:lnTo>
                <a:lnTo>
                  <a:pt x="4963198" y="5689"/>
                </a:lnTo>
                <a:close/>
              </a:path>
              <a:path w="6141720" h="1749425">
                <a:moveTo>
                  <a:pt x="5041722" y="1739150"/>
                </a:moveTo>
                <a:lnTo>
                  <a:pt x="5040960" y="1737296"/>
                </a:lnTo>
                <a:lnTo>
                  <a:pt x="5037899" y="1734235"/>
                </a:lnTo>
                <a:lnTo>
                  <a:pt x="5036045" y="1733461"/>
                </a:lnTo>
                <a:lnTo>
                  <a:pt x="5031702" y="1733461"/>
                </a:lnTo>
                <a:lnTo>
                  <a:pt x="5029860" y="1734235"/>
                </a:lnTo>
                <a:lnTo>
                  <a:pt x="5026787" y="1737296"/>
                </a:lnTo>
                <a:lnTo>
                  <a:pt x="5026025" y="1739150"/>
                </a:lnTo>
                <a:lnTo>
                  <a:pt x="5026025" y="1743481"/>
                </a:lnTo>
                <a:lnTo>
                  <a:pt x="5026787" y="1745335"/>
                </a:lnTo>
                <a:lnTo>
                  <a:pt x="5029860" y="1748409"/>
                </a:lnTo>
                <a:lnTo>
                  <a:pt x="5031702" y="1749171"/>
                </a:lnTo>
                <a:lnTo>
                  <a:pt x="5036045" y="1749171"/>
                </a:lnTo>
                <a:lnTo>
                  <a:pt x="5037899" y="1748409"/>
                </a:lnTo>
                <a:lnTo>
                  <a:pt x="5040960" y="1745335"/>
                </a:lnTo>
                <a:lnTo>
                  <a:pt x="5041722" y="1743481"/>
                </a:lnTo>
                <a:lnTo>
                  <a:pt x="5041722" y="1739150"/>
                </a:lnTo>
                <a:close/>
              </a:path>
              <a:path w="6141720" h="1749425">
                <a:moveTo>
                  <a:pt x="5041722" y="872413"/>
                </a:moveTo>
                <a:lnTo>
                  <a:pt x="5040960" y="870559"/>
                </a:lnTo>
                <a:lnTo>
                  <a:pt x="5037899" y="867498"/>
                </a:lnTo>
                <a:lnTo>
                  <a:pt x="5036045" y="866736"/>
                </a:lnTo>
                <a:lnTo>
                  <a:pt x="5031702" y="866736"/>
                </a:lnTo>
                <a:lnTo>
                  <a:pt x="5029860" y="867498"/>
                </a:lnTo>
                <a:lnTo>
                  <a:pt x="5026787" y="870559"/>
                </a:lnTo>
                <a:lnTo>
                  <a:pt x="5026025" y="872413"/>
                </a:lnTo>
                <a:lnTo>
                  <a:pt x="5026025" y="876757"/>
                </a:lnTo>
                <a:lnTo>
                  <a:pt x="5026787" y="878598"/>
                </a:lnTo>
                <a:lnTo>
                  <a:pt x="5029860" y="881672"/>
                </a:lnTo>
                <a:lnTo>
                  <a:pt x="5031702" y="882434"/>
                </a:lnTo>
                <a:lnTo>
                  <a:pt x="5036045" y="882434"/>
                </a:lnTo>
                <a:lnTo>
                  <a:pt x="5037899" y="881672"/>
                </a:lnTo>
                <a:lnTo>
                  <a:pt x="5040960" y="878598"/>
                </a:lnTo>
                <a:lnTo>
                  <a:pt x="5041722" y="876757"/>
                </a:lnTo>
                <a:lnTo>
                  <a:pt x="5041722" y="872413"/>
                </a:lnTo>
                <a:close/>
              </a:path>
              <a:path w="6141720" h="1749425">
                <a:moveTo>
                  <a:pt x="5041722" y="5689"/>
                </a:moveTo>
                <a:lnTo>
                  <a:pt x="5040960" y="3835"/>
                </a:lnTo>
                <a:lnTo>
                  <a:pt x="5037899" y="762"/>
                </a:lnTo>
                <a:lnTo>
                  <a:pt x="5036045" y="0"/>
                </a:lnTo>
                <a:lnTo>
                  <a:pt x="5031702" y="0"/>
                </a:lnTo>
                <a:lnTo>
                  <a:pt x="5029860" y="762"/>
                </a:lnTo>
                <a:lnTo>
                  <a:pt x="5026787" y="3835"/>
                </a:lnTo>
                <a:lnTo>
                  <a:pt x="5026025" y="5689"/>
                </a:lnTo>
                <a:lnTo>
                  <a:pt x="5026025" y="10020"/>
                </a:lnTo>
                <a:lnTo>
                  <a:pt x="5026787" y="11874"/>
                </a:lnTo>
                <a:lnTo>
                  <a:pt x="5029860" y="14935"/>
                </a:lnTo>
                <a:lnTo>
                  <a:pt x="5031702" y="15709"/>
                </a:lnTo>
                <a:lnTo>
                  <a:pt x="5036045" y="15709"/>
                </a:lnTo>
                <a:lnTo>
                  <a:pt x="5037899" y="14935"/>
                </a:lnTo>
                <a:lnTo>
                  <a:pt x="5040960" y="11874"/>
                </a:lnTo>
                <a:lnTo>
                  <a:pt x="5041722" y="10020"/>
                </a:lnTo>
                <a:lnTo>
                  <a:pt x="5041722" y="5689"/>
                </a:lnTo>
                <a:close/>
              </a:path>
              <a:path w="6141720" h="1749425">
                <a:moveTo>
                  <a:pt x="5120259" y="1739150"/>
                </a:moveTo>
                <a:lnTo>
                  <a:pt x="5119497" y="1737296"/>
                </a:lnTo>
                <a:lnTo>
                  <a:pt x="5116423" y="1734235"/>
                </a:lnTo>
                <a:lnTo>
                  <a:pt x="5114569" y="1733461"/>
                </a:lnTo>
                <a:lnTo>
                  <a:pt x="5110238" y="1733461"/>
                </a:lnTo>
                <a:lnTo>
                  <a:pt x="5108384" y="1734235"/>
                </a:lnTo>
                <a:lnTo>
                  <a:pt x="5105324" y="1737296"/>
                </a:lnTo>
                <a:lnTo>
                  <a:pt x="5104549" y="1739150"/>
                </a:lnTo>
                <a:lnTo>
                  <a:pt x="5104549" y="1743481"/>
                </a:lnTo>
                <a:lnTo>
                  <a:pt x="5105324" y="1745335"/>
                </a:lnTo>
                <a:lnTo>
                  <a:pt x="5108384" y="1748409"/>
                </a:lnTo>
                <a:lnTo>
                  <a:pt x="5110238" y="1749171"/>
                </a:lnTo>
                <a:lnTo>
                  <a:pt x="5114569" y="1749171"/>
                </a:lnTo>
                <a:lnTo>
                  <a:pt x="5116423" y="1748409"/>
                </a:lnTo>
                <a:lnTo>
                  <a:pt x="5119497" y="1745335"/>
                </a:lnTo>
                <a:lnTo>
                  <a:pt x="5120259" y="1743481"/>
                </a:lnTo>
                <a:lnTo>
                  <a:pt x="5120259" y="1739150"/>
                </a:lnTo>
                <a:close/>
              </a:path>
              <a:path w="6141720" h="1749425">
                <a:moveTo>
                  <a:pt x="5120259" y="872413"/>
                </a:moveTo>
                <a:lnTo>
                  <a:pt x="5119497" y="870559"/>
                </a:lnTo>
                <a:lnTo>
                  <a:pt x="5116423" y="867498"/>
                </a:lnTo>
                <a:lnTo>
                  <a:pt x="5114569" y="866736"/>
                </a:lnTo>
                <a:lnTo>
                  <a:pt x="5110238" y="866736"/>
                </a:lnTo>
                <a:lnTo>
                  <a:pt x="5108384" y="867498"/>
                </a:lnTo>
                <a:lnTo>
                  <a:pt x="5105324" y="870559"/>
                </a:lnTo>
                <a:lnTo>
                  <a:pt x="5104549" y="872413"/>
                </a:lnTo>
                <a:lnTo>
                  <a:pt x="5104549" y="876757"/>
                </a:lnTo>
                <a:lnTo>
                  <a:pt x="5105324" y="878598"/>
                </a:lnTo>
                <a:lnTo>
                  <a:pt x="5108384" y="881672"/>
                </a:lnTo>
                <a:lnTo>
                  <a:pt x="5110238" y="882434"/>
                </a:lnTo>
                <a:lnTo>
                  <a:pt x="5114569" y="882434"/>
                </a:lnTo>
                <a:lnTo>
                  <a:pt x="5116423" y="881672"/>
                </a:lnTo>
                <a:lnTo>
                  <a:pt x="5119497" y="878598"/>
                </a:lnTo>
                <a:lnTo>
                  <a:pt x="5120259" y="876757"/>
                </a:lnTo>
                <a:lnTo>
                  <a:pt x="5120259" y="872413"/>
                </a:lnTo>
                <a:close/>
              </a:path>
              <a:path w="6141720" h="1749425">
                <a:moveTo>
                  <a:pt x="5120259" y="5689"/>
                </a:moveTo>
                <a:lnTo>
                  <a:pt x="5119497" y="3835"/>
                </a:lnTo>
                <a:lnTo>
                  <a:pt x="5116423" y="762"/>
                </a:lnTo>
                <a:lnTo>
                  <a:pt x="5114569" y="0"/>
                </a:lnTo>
                <a:lnTo>
                  <a:pt x="5110238" y="0"/>
                </a:lnTo>
                <a:lnTo>
                  <a:pt x="5108384" y="762"/>
                </a:lnTo>
                <a:lnTo>
                  <a:pt x="5105324" y="3835"/>
                </a:lnTo>
                <a:lnTo>
                  <a:pt x="5104549" y="5689"/>
                </a:lnTo>
                <a:lnTo>
                  <a:pt x="5104549" y="10020"/>
                </a:lnTo>
                <a:lnTo>
                  <a:pt x="5105324" y="11874"/>
                </a:lnTo>
                <a:lnTo>
                  <a:pt x="5108384" y="14935"/>
                </a:lnTo>
                <a:lnTo>
                  <a:pt x="5110238" y="15709"/>
                </a:lnTo>
                <a:lnTo>
                  <a:pt x="5114569" y="15709"/>
                </a:lnTo>
                <a:lnTo>
                  <a:pt x="5116423" y="14935"/>
                </a:lnTo>
                <a:lnTo>
                  <a:pt x="5119497" y="11874"/>
                </a:lnTo>
                <a:lnTo>
                  <a:pt x="5120259" y="10020"/>
                </a:lnTo>
                <a:lnTo>
                  <a:pt x="5120259" y="5689"/>
                </a:lnTo>
                <a:close/>
              </a:path>
              <a:path w="6141720" h="1749425">
                <a:moveTo>
                  <a:pt x="5198796" y="1739150"/>
                </a:moveTo>
                <a:lnTo>
                  <a:pt x="5198021" y="1737296"/>
                </a:lnTo>
                <a:lnTo>
                  <a:pt x="5194960" y="1734235"/>
                </a:lnTo>
                <a:lnTo>
                  <a:pt x="5193106" y="1733461"/>
                </a:lnTo>
                <a:lnTo>
                  <a:pt x="5188775" y="1733461"/>
                </a:lnTo>
                <a:lnTo>
                  <a:pt x="5186921" y="1734235"/>
                </a:lnTo>
                <a:lnTo>
                  <a:pt x="5183848" y="1737296"/>
                </a:lnTo>
                <a:lnTo>
                  <a:pt x="5183086" y="1739150"/>
                </a:lnTo>
                <a:lnTo>
                  <a:pt x="5183086" y="1743481"/>
                </a:lnTo>
                <a:lnTo>
                  <a:pt x="5183848" y="1745335"/>
                </a:lnTo>
                <a:lnTo>
                  <a:pt x="5186921" y="1748409"/>
                </a:lnTo>
                <a:lnTo>
                  <a:pt x="5188775" y="1749171"/>
                </a:lnTo>
                <a:lnTo>
                  <a:pt x="5193106" y="1749171"/>
                </a:lnTo>
                <a:lnTo>
                  <a:pt x="5194960" y="1748409"/>
                </a:lnTo>
                <a:lnTo>
                  <a:pt x="5198021" y="1745335"/>
                </a:lnTo>
                <a:lnTo>
                  <a:pt x="5198796" y="1743481"/>
                </a:lnTo>
                <a:lnTo>
                  <a:pt x="5198796" y="1739150"/>
                </a:lnTo>
                <a:close/>
              </a:path>
              <a:path w="6141720" h="1749425">
                <a:moveTo>
                  <a:pt x="5198796" y="872413"/>
                </a:moveTo>
                <a:lnTo>
                  <a:pt x="5198021" y="870559"/>
                </a:lnTo>
                <a:lnTo>
                  <a:pt x="5194960" y="867498"/>
                </a:lnTo>
                <a:lnTo>
                  <a:pt x="5193106" y="866736"/>
                </a:lnTo>
                <a:lnTo>
                  <a:pt x="5188775" y="866736"/>
                </a:lnTo>
                <a:lnTo>
                  <a:pt x="5186921" y="867498"/>
                </a:lnTo>
                <a:lnTo>
                  <a:pt x="5183848" y="870559"/>
                </a:lnTo>
                <a:lnTo>
                  <a:pt x="5183086" y="872413"/>
                </a:lnTo>
                <a:lnTo>
                  <a:pt x="5183086" y="876757"/>
                </a:lnTo>
                <a:lnTo>
                  <a:pt x="5183848" y="878598"/>
                </a:lnTo>
                <a:lnTo>
                  <a:pt x="5186921" y="881672"/>
                </a:lnTo>
                <a:lnTo>
                  <a:pt x="5188775" y="882434"/>
                </a:lnTo>
                <a:lnTo>
                  <a:pt x="5193106" y="882434"/>
                </a:lnTo>
                <a:lnTo>
                  <a:pt x="5194960" y="881672"/>
                </a:lnTo>
                <a:lnTo>
                  <a:pt x="5198021" y="878598"/>
                </a:lnTo>
                <a:lnTo>
                  <a:pt x="5198796" y="876757"/>
                </a:lnTo>
                <a:lnTo>
                  <a:pt x="5198796" y="872413"/>
                </a:lnTo>
                <a:close/>
              </a:path>
              <a:path w="6141720" h="1749425">
                <a:moveTo>
                  <a:pt x="5198796" y="5689"/>
                </a:moveTo>
                <a:lnTo>
                  <a:pt x="5198021" y="3835"/>
                </a:lnTo>
                <a:lnTo>
                  <a:pt x="5194960" y="762"/>
                </a:lnTo>
                <a:lnTo>
                  <a:pt x="5193106" y="0"/>
                </a:lnTo>
                <a:lnTo>
                  <a:pt x="5188775" y="0"/>
                </a:lnTo>
                <a:lnTo>
                  <a:pt x="5186921" y="762"/>
                </a:lnTo>
                <a:lnTo>
                  <a:pt x="5183848" y="3835"/>
                </a:lnTo>
                <a:lnTo>
                  <a:pt x="5183086" y="5689"/>
                </a:lnTo>
                <a:lnTo>
                  <a:pt x="5183086" y="10020"/>
                </a:lnTo>
                <a:lnTo>
                  <a:pt x="5183848" y="11874"/>
                </a:lnTo>
                <a:lnTo>
                  <a:pt x="5186921" y="14935"/>
                </a:lnTo>
                <a:lnTo>
                  <a:pt x="5188775" y="15709"/>
                </a:lnTo>
                <a:lnTo>
                  <a:pt x="5193106" y="15709"/>
                </a:lnTo>
                <a:lnTo>
                  <a:pt x="5194960" y="14935"/>
                </a:lnTo>
                <a:lnTo>
                  <a:pt x="5198021" y="11874"/>
                </a:lnTo>
                <a:lnTo>
                  <a:pt x="5198796" y="10020"/>
                </a:lnTo>
                <a:lnTo>
                  <a:pt x="5198796" y="5689"/>
                </a:lnTo>
                <a:close/>
              </a:path>
              <a:path w="6141720" h="1749425">
                <a:moveTo>
                  <a:pt x="5277320" y="1739150"/>
                </a:moveTo>
                <a:lnTo>
                  <a:pt x="5276558" y="1737296"/>
                </a:lnTo>
                <a:lnTo>
                  <a:pt x="5273484" y="1734235"/>
                </a:lnTo>
                <a:lnTo>
                  <a:pt x="5271643" y="1733461"/>
                </a:lnTo>
                <a:lnTo>
                  <a:pt x="5267299" y="1733461"/>
                </a:lnTo>
                <a:lnTo>
                  <a:pt x="5265445" y="1734235"/>
                </a:lnTo>
                <a:lnTo>
                  <a:pt x="5262384" y="1737296"/>
                </a:lnTo>
                <a:lnTo>
                  <a:pt x="5261622" y="1739150"/>
                </a:lnTo>
                <a:lnTo>
                  <a:pt x="5261622" y="1743481"/>
                </a:lnTo>
                <a:lnTo>
                  <a:pt x="5262384" y="1745335"/>
                </a:lnTo>
                <a:lnTo>
                  <a:pt x="5265445" y="1748409"/>
                </a:lnTo>
                <a:lnTo>
                  <a:pt x="5267299" y="1749171"/>
                </a:lnTo>
                <a:lnTo>
                  <a:pt x="5271643" y="1749171"/>
                </a:lnTo>
                <a:lnTo>
                  <a:pt x="5273484" y="1748409"/>
                </a:lnTo>
                <a:lnTo>
                  <a:pt x="5276558" y="1745335"/>
                </a:lnTo>
                <a:lnTo>
                  <a:pt x="5277320" y="1743481"/>
                </a:lnTo>
                <a:lnTo>
                  <a:pt x="5277320" y="1739150"/>
                </a:lnTo>
                <a:close/>
              </a:path>
              <a:path w="6141720" h="1749425">
                <a:moveTo>
                  <a:pt x="5277320" y="872413"/>
                </a:moveTo>
                <a:lnTo>
                  <a:pt x="5276558" y="870559"/>
                </a:lnTo>
                <a:lnTo>
                  <a:pt x="5273484" y="867498"/>
                </a:lnTo>
                <a:lnTo>
                  <a:pt x="5271643" y="866736"/>
                </a:lnTo>
                <a:lnTo>
                  <a:pt x="5267299" y="866736"/>
                </a:lnTo>
                <a:lnTo>
                  <a:pt x="5265445" y="867498"/>
                </a:lnTo>
                <a:lnTo>
                  <a:pt x="5262384" y="870559"/>
                </a:lnTo>
                <a:lnTo>
                  <a:pt x="5261622" y="872413"/>
                </a:lnTo>
                <a:lnTo>
                  <a:pt x="5261622" y="876757"/>
                </a:lnTo>
                <a:lnTo>
                  <a:pt x="5262384" y="878598"/>
                </a:lnTo>
                <a:lnTo>
                  <a:pt x="5265445" y="881672"/>
                </a:lnTo>
                <a:lnTo>
                  <a:pt x="5267299" y="882434"/>
                </a:lnTo>
                <a:lnTo>
                  <a:pt x="5271643" y="882434"/>
                </a:lnTo>
                <a:lnTo>
                  <a:pt x="5273484" y="881672"/>
                </a:lnTo>
                <a:lnTo>
                  <a:pt x="5276558" y="878598"/>
                </a:lnTo>
                <a:lnTo>
                  <a:pt x="5277320" y="876757"/>
                </a:lnTo>
                <a:lnTo>
                  <a:pt x="5277320" y="872413"/>
                </a:lnTo>
                <a:close/>
              </a:path>
              <a:path w="6141720" h="1749425">
                <a:moveTo>
                  <a:pt x="5277320" y="5689"/>
                </a:moveTo>
                <a:lnTo>
                  <a:pt x="5276558" y="3835"/>
                </a:lnTo>
                <a:lnTo>
                  <a:pt x="5273484" y="762"/>
                </a:lnTo>
                <a:lnTo>
                  <a:pt x="5271643" y="0"/>
                </a:lnTo>
                <a:lnTo>
                  <a:pt x="5267299" y="0"/>
                </a:lnTo>
                <a:lnTo>
                  <a:pt x="5265445" y="762"/>
                </a:lnTo>
                <a:lnTo>
                  <a:pt x="5262384" y="3835"/>
                </a:lnTo>
                <a:lnTo>
                  <a:pt x="5261622" y="5689"/>
                </a:lnTo>
                <a:lnTo>
                  <a:pt x="5261622" y="10020"/>
                </a:lnTo>
                <a:lnTo>
                  <a:pt x="5262384" y="11874"/>
                </a:lnTo>
                <a:lnTo>
                  <a:pt x="5265445" y="14935"/>
                </a:lnTo>
                <a:lnTo>
                  <a:pt x="5267299" y="15709"/>
                </a:lnTo>
                <a:lnTo>
                  <a:pt x="5271643" y="15709"/>
                </a:lnTo>
                <a:lnTo>
                  <a:pt x="5273484" y="14935"/>
                </a:lnTo>
                <a:lnTo>
                  <a:pt x="5276558" y="11874"/>
                </a:lnTo>
                <a:lnTo>
                  <a:pt x="5277320" y="10020"/>
                </a:lnTo>
                <a:lnTo>
                  <a:pt x="5277320" y="5689"/>
                </a:lnTo>
                <a:close/>
              </a:path>
              <a:path w="6141720" h="1749425">
                <a:moveTo>
                  <a:pt x="5355856" y="1739150"/>
                </a:moveTo>
                <a:lnTo>
                  <a:pt x="5355082" y="1737296"/>
                </a:lnTo>
                <a:lnTo>
                  <a:pt x="5352021" y="1734235"/>
                </a:lnTo>
                <a:lnTo>
                  <a:pt x="5350167" y="1733461"/>
                </a:lnTo>
                <a:lnTo>
                  <a:pt x="5345836" y="1733461"/>
                </a:lnTo>
                <a:lnTo>
                  <a:pt x="5343982" y="1734235"/>
                </a:lnTo>
                <a:lnTo>
                  <a:pt x="5340921" y="1737296"/>
                </a:lnTo>
                <a:lnTo>
                  <a:pt x="5340147" y="1739150"/>
                </a:lnTo>
                <a:lnTo>
                  <a:pt x="5340147" y="1743481"/>
                </a:lnTo>
                <a:lnTo>
                  <a:pt x="5340921" y="1745335"/>
                </a:lnTo>
                <a:lnTo>
                  <a:pt x="5343982" y="1748409"/>
                </a:lnTo>
                <a:lnTo>
                  <a:pt x="5345836" y="1749171"/>
                </a:lnTo>
                <a:lnTo>
                  <a:pt x="5350167" y="1749171"/>
                </a:lnTo>
                <a:lnTo>
                  <a:pt x="5352021" y="1748409"/>
                </a:lnTo>
                <a:lnTo>
                  <a:pt x="5355082" y="1745335"/>
                </a:lnTo>
                <a:lnTo>
                  <a:pt x="5355856" y="1743481"/>
                </a:lnTo>
                <a:lnTo>
                  <a:pt x="5355856" y="1739150"/>
                </a:lnTo>
                <a:close/>
              </a:path>
              <a:path w="6141720" h="1749425">
                <a:moveTo>
                  <a:pt x="5355856" y="872413"/>
                </a:moveTo>
                <a:lnTo>
                  <a:pt x="5355082" y="870559"/>
                </a:lnTo>
                <a:lnTo>
                  <a:pt x="5352021" y="867498"/>
                </a:lnTo>
                <a:lnTo>
                  <a:pt x="5350167" y="866736"/>
                </a:lnTo>
                <a:lnTo>
                  <a:pt x="5345836" y="866736"/>
                </a:lnTo>
                <a:lnTo>
                  <a:pt x="5343982" y="867498"/>
                </a:lnTo>
                <a:lnTo>
                  <a:pt x="5340921" y="870559"/>
                </a:lnTo>
                <a:lnTo>
                  <a:pt x="5340147" y="872413"/>
                </a:lnTo>
                <a:lnTo>
                  <a:pt x="5340147" y="876757"/>
                </a:lnTo>
                <a:lnTo>
                  <a:pt x="5340921" y="878598"/>
                </a:lnTo>
                <a:lnTo>
                  <a:pt x="5343982" y="881672"/>
                </a:lnTo>
                <a:lnTo>
                  <a:pt x="5345836" y="882434"/>
                </a:lnTo>
                <a:lnTo>
                  <a:pt x="5350167" y="882434"/>
                </a:lnTo>
                <a:lnTo>
                  <a:pt x="5352021" y="881672"/>
                </a:lnTo>
                <a:lnTo>
                  <a:pt x="5355082" y="878598"/>
                </a:lnTo>
                <a:lnTo>
                  <a:pt x="5355856" y="876757"/>
                </a:lnTo>
                <a:lnTo>
                  <a:pt x="5355856" y="872413"/>
                </a:lnTo>
                <a:close/>
              </a:path>
              <a:path w="6141720" h="1749425">
                <a:moveTo>
                  <a:pt x="5355856" y="5689"/>
                </a:moveTo>
                <a:lnTo>
                  <a:pt x="5355082" y="3835"/>
                </a:lnTo>
                <a:lnTo>
                  <a:pt x="5352021" y="762"/>
                </a:lnTo>
                <a:lnTo>
                  <a:pt x="5350167" y="0"/>
                </a:lnTo>
                <a:lnTo>
                  <a:pt x="5345836" y="0"/>
                </a:lnTo>
                <a:lnTo>
                  <a:pt x="5343982" y="762"/>
                </a:lnTo>
                <a:lnTo>
                  <a:pt x="5340921" y="3835"/>
                </a:lnTo>
                <a:lnTo>
                  <a:pt x="5340147" y="5689"/>
                </a:lnTo>
                <a:lnTo>
                  <a:pt x="5340147" y="10020"/>
                </a:lnTo>
                <a:lnTo>
                  <a:pt x="5340921" y="11874"/>
                </a:lnTo>
                <a:lnTo>
                  <a:pt x="5343982" y="14935"/>
                </a:lnTo>
                <a:lnTo>
                  <a:pt x="5345836" y="15709"/>
                </a:lnTo>
                <a:lnTo>
                  <a:pt x="5350167" y="15709"/>
                </a:lnTo>
                <a:lnTo>
                  <a:pt x="5352021" y="14935"/>
                </a:lnTo>
                <a:lnTo>
                  <a:pt x="5355082" y="11874"/>
                </a:lnTo>
                <a:lnTo>
                  <a:pt x="5355856" y="10020"/>
                </a:lnTo>
                <a:lnTo>
                  <a:pt x="5355856" y="5689"/>
                </a:lnTo>
                <a:close/>
              </a:path>
              <a:path w="6141720" h="1749425">
                <a:moveTo>
                  <a:pt x="5434381" y="1739150"/>
                </a:moveTo>
                <a:lnTo>
                  <a:pt x="5433619" y="1737296"/>
                </a:lnTo>
                <a:lnTo>
                  <a:pt x="5430558" y="1734235"/>
                </a:lnTo>
                <a:lnTo>
                  <a:pt x="5428704" y="1733461"/>
                </a:lnTo>
                <a:lnTo>
                  <a:pt x="5424360" y="1733461"/>
                </a:lnTo>
                <a:lnTo>
                  <a:pt x="5422519" y="1734235"/>
                </a:lnTo>
                <a:lnTo>
                  <a:pt x="5419445" y="1737296"/>
                </a:lnTo>
                <a:lnTo>
                  <a:pt x="5418683" y="1739150"/>
                </a:lnTo>
                <a:lnTo>
                  <a:pt x="5418683" y="1743481"/>
                </a:lnTo>
                <a:lnTo>
                  <a:pt x="5419445" y="1745335"/>
                </a:lnTo>
                <a:lnTo>
                  <a:pt x="5422519" y="1748409"/>
                </a:lnTo>
                <a:lnTo>
                  <a:pt x="5424360" y="1749171"/>
                </a:lnTo>
                <a:lnTo>
                  <a:pt x="5428704" y="1749171"/>
                </a:lnTo>
                <a:lnTo>
                  <a:pt x="5430558" y="1748409"/>
                </a:lnTo>
                <a:lnTo>
                  <a:pt x="5433619" y="1745335"/>
                </a:lnTo>
                <a:lnTo>
                  <a:pt x="5434381" y="1743481"/>
                </a:lnTo>
                <a:lnTo>
                  <a:pt x="5434381" y="1739150"/>
                </a:lnTo>
                <a:close/>
              </a:path>
              <a:path w="6141720" h="1749425">
                <a:moveTo>
                  <a:pt x="5434381" y="872413"/>
                </a:moveTo>
                <a:lnTo>
                  <a:pt x="5433619" y="870559"/>
                </a:lnTo>
                <a:lnTo>
                  <a:pt x="5430558" y="867498"/>
                </a:lnTo>
                <a:lnTo>
                  <a:pt x="5428704" y="866736"/>
                </a:lnTo>
                <a:lnTo>
                  <a:pt x="5424360" y="866736"/>
                </a:lnTo>
                <a:lnTo>
                  <a:pt x="5422519" y="867498"/>
                </a:lnTo>
                <a:lnTo>
                  <a:pt x="5419445" y="870559"/>
                </a:lnTo>
                <a:lnTo>
                  <a:pt x="5418683" y="872413"/>
                </a:lnTo>
                <a:lnTo>
                  <a:pt x="5418683" y="876757"/>
                </a:lnTo>
                <a:lnTo>
                  <a:pt x="5419445" y="878598"/>
                </a:lnTo>
                <a:lnTo>
                  <a:pt x="5422519" y="881672"/>
                </a:lnTo>
                <a:lnTo>
                  <a:pt x="5424360" y="882434"/>
                </a:lnTo>
                <a:lnTo>
                  <a:pt x="5428704" y="882434"/>
                </a:lnTo>
                <a:lnTo>
                  <a:pt x="5430558" y="881672"/>
                </a:lnTo>
                <a:lnTo>
                  <a:pt x="5433619" y="878598"/>
                </a:lnTo>
                <a:lnTo>
                  <a:pt x="5434381" y="876757"/>
                </a:lnTo>
                <a:lnTo>
                  <a:pt x="5434381" y="872413"/>
                </a:lnTo>
                <a:close/>
              </a:path>
              <a:path w="6141720" h="1749425">
                <a:moveTo>
                  <a:pt x="5434381" y="5689"/>
                </a:moveTo>
                <a:lnTo>
                  <a:pt x="5433619" y="3835"/>
                </a:lnTo>
                <a:lnTo>
                  <a:pt x="5430558" y="762"/>
                </a:lnTo>
                <a:lnTo>
                  <a:pt x="5428704" y="0"/>
                </a:lnTo>
                <a:lnTo>
                  <a:pt x="5424360" y="0"/>
                </a:lnTo>
                <a:lnTo>
                  <a:pt x="5422519" y="762"/>
                </a:lnTo>
                <a:lnTo>
                  <a:pt x="5419445" y="3835"/>
                </a:lnTo>
                <a:lnTo>
                  <a:pt x="5418683" y="5689"/>
                </a:lnTo>
                <a:lnTo>
                  <a:pt x="5418683" y="10020"/>
                </a:lnTo>
                <a:lnTo>
                  <a:pt x="5419445" y="11874"/>
                </a:lnTo>
                <a:lnTo>
                  <a:pt x="5422519" y="14935"/>
                </a:lnTo>
                <a:lnTo>
                  <a:pt x="5424360" y="15709"/>
                </a:lnTo>
                <a:lnTo>
                  <a:pt x="5428704" y="15709"/>
                </a:lnTo>
                <a:lnTo>
                  <a:pt x="5430558" y="14935"/>
                </a:lnTo>
                <a:lnTo>
                  <a:pt x="5433619" y="11874"/>
                </a:lnTo>
                <a:lnTo>
                  <a:pt x="5434381" y="10020"/>
                </a:lnTo>
                <a:lnTo>
                  <a:pt x="5434381" y="5689"/>
                </a:lnTo>
                <a:close/>
              </a:path>
              <a:path w="6141720" h="1749425">
                <a:moveTo>
                  <a:pt x="5512917" y="1739150"/>
                </a:moveTo>
                <a:lnTo>
                  <a:pt x="5512155" y="1737296"/>
                </a:lnTo>
                <a:lnTo>
                  <a:pt x="5509082" y="1734235"/>
                </a:lnTo>
                <a:lnTo>
                  <a:pt x="5507228" y="1733461"/>
                </a:lnTo>
                <a:lnTo>
                  <a:pt x="5502897" y="1733461"/>
                </a:lnTo>
                <a:lnTo>
                  <a:pt x="5501043" y="1734235"/>
                </a:lnTo>
                <a:lnTo>
                  <a:pt x="5497982" y="1737296"/>
                </a:lnTo>
                <a:lnTo>
                  <a:pt x="5497207" y="1739150"/>
                </a:lnTo>
                <a:lnTo>
                  <a:pt x="5497207" y="1743481"/>
                </a:lnTo>
                <a:lnTo>
                  <a:pt x="5497982" y="1745335"/>
                </a:lnTo>
                <a:lnTo>
                  <a:pt x="5501043" y="1748409"/>
                </a:lnTo>
                <a:lnTo>
                  <a:pt x="5502897" y="1749171"/>
                </a:lnTo>
                <a:lnTo>
                  <a:pt x="5507228" y="1749171"/>
                </a:lnTo>
                <a:lnTo>
                  <a:pt x="5509082" y="1748409"/>
                </a:lnTo>
                <a:lnTo>
                  <a:pt x="5512155" y="1745335"/>
                </a:lnTo>
                <a:lnTo>
                  <a:pt x="5512917" y="1743481"/>
                </a:lnTo>
                <a:lnTo>
                  <a:pt x="5512917" y="1739150"/>
                </a:lnTo>
                <a:close/>
              </a:path>
              <a:path w="6141720" h="1749425">
                <a:moveTo>
                  <a:pt x="5512917" y="872413"/>
                </a:moveTo>
                <a:lnTo>
                  <a:pt x="5512155" y="870559"/>
                </a:lnTo>
                <a:lnTo>
                  <a:pt x="5509082" y="867498"/>
                </a:lnTo>
                <a:lnTo>
                  <a:pt x="5507228" y="866736"/>
                </a:lnTo>
                <a:lnTo>
                  <a:pt x="5502897" y="866736"/>
                </a:lnTo>
                <a:lnTo>
                  <a:pt x="5501043" y="867498"/>
                </a:lnTo>
                <a:lnTo>
                  <a:pt x="5497982" y="870559"/>
                </a:lnTo>
                <a:lnTo>
                  <a:pt x="5497207" y="872413"/>
                </a:lnTo>
                <a:lnTo>
                  <a:pt x="5497207" y="876757"/>
                </a:lnTo>
                <a:lnTo>
                  <a:pt x="5497982" y="878598"/>
                </a:lnTo>
                <a:lnTo>
                  <a:pt x="5501043" y="881672"/>
                </a:lnTo>
                <a:lnTo>
                  <a:pt x="5502897" y="882434"/>
                </a:lnTo>
                <a:lnTo>
                  <a:pt x="5507228" y="882434"/>
                </a:lnTo>
                <a:lnTo>
                  <a:pt x="5509082" y="881672"/>
                </a:lnTo>
                <a:lnTo>
                  <a:pt x="5512155" y="878598"/>
                </a:lnTo>
                <a:lnTo>
                  <a:pt x="5512917" y="876757"/>
                </a:lnTo>
                <a:lnTo>
                  <a:pt x="5512917" y="872413"/>
                </a:lnTo>
                <a:close/>
              </a:path>
              <a:path w="6141720" h="1749425">
                <a:moveTo>
                  <a:pt x="5512917" y="5689"/>
                </a:moveTo>
                <a:lnTo>
                  <a:pt x="5512155" y="3835"/>
                </a:lnTo>
                <a:lnTo>
                  <a:pt x="5509082" y="762"/>
                </a:lnTo>
                <a:lnTo>
                  <a:pt x="5507228" y="0"/>
                </a:lnTo>
                <a:lnTo>
                  <a:pt x="5502897" y="0"/>
                </a:lnTo>
                <a:lnTo>
                  <a:pt x="5501043" y="762"/>
                </a:lnTo>
                <a:lnTo>
                  <a:pt x="5497982" y="3835"/>
                </a:lnTo>
                <a:lnTo>
                  <a:pt x="5497207" y="5689"/>
                </a:lnTo>
                <a:lnTo>
                  <a:pt x="5497207" y="10020"/>
                </a:lnTo>
                <a:lnTo>
                  <a:pt x="5497982" y="11874"/>
                </a:lnTo>
                <a:lnTo>
                  <a:pt x="5501043" y="14935"/>
                </a:lnTo>
                <a:lnTo>
                  <a:pt x="5502897" y="15709"/>
                </a:lnTo>
                <a:lnTo>
                  <a:pt x="5507228" y="15709"/>
                </a:lnTo>
                <a:lnTo>
                  <a:pt x="5509082" y="14935"/>
                </a:lnTo>
                <a:lnTo>
                  <a:pt x="5512155" y="11874"/>
                </a:lnTo>
                <a:lnTo>
                  <a:pt x="5512917" y="10020"/>
                </a:lnTo>
                <a:lnTo>
                  <a:pt x="5512917" y="5689"/>
                </a:lnTo>
                <a:close/>
              </a:path>
              <a:path w="6141720" h="1749425">
                <a:moveTo>
                  <a:pt x="5591454" y="1739150"/>
                </a:moveTo>
                <a:lnTo>
                  <a:pt x="5590679" y="1737296"/>
                </a:lnTo>
                <a:lnTo>
                  <a:pt x="5587619" y="1734235"/>
                </a:lnTo>
                <a:lnTo>
                  <a:pt x="5585765" y="1733461"/>
                </a:lnTo>
                <a:lnTo>
                  <a:pt x="5581434" y="1733461"/>
                </a:lnTo>
                <a:lnTo>
                  <a:pt x="5579580" y="1734235"/>
                </a:lnTo>
                <a:lnTo>
                  <a:pt x="5576506" y="1737296"/>
                </a:lnTo>
                <a:lnTo>
                  <a:pt x="5575744" y="1739150"/>
                </a:lnTo>
                <a:lnTo>
                  <a:pt x="5575744" y="1743481"/>
                </a:lnTo>
                <a:lnTo>
                  <a:pt x="5576506" y="1745335"/>
                </a:lnTo>
                <a:lnTo>
                  <a:pt x="5579580" y="1748409"/>
                </a:lnTo>
                <a:lnTo>
                  <a:pt x="5581434" y="1749171"/>
                </a:lnTo>
                <a:lnTo>
                  <a:pt x="5585765" y="1749171"/>
                </a:lnTo>
                <a:lnTo>
                  <a:pt x="5587619" y="1748409"/>
                </a:lnTo>
                <a:lnTo>
                  <a:pt x="5590679" y="1745335"/>
                </a:lnTo>
                <a:lnTo>
                  <a:pt x="5591454" y="1743481"/>
                </a:lnTo>
                <a:lnTo>
                  <a:pt x="5591454" y="1739150"/>
                </a:lnTo>
                <a:close/>
              </a:path>
              <a:path w="6141720" h="1749425">
                <a:moveTo>
                  <a:pt x="5591454" y="872413"/>
                </a:moveTo>
                <a:lnTo>
                  <a:pt x="5590679" y="870559"/>
                </a:lnTo>
                <a:lnTo>
                  <a:pt x="5587619" y="867498"/>
                </a:lnTo>
                <a:lnTo>
                  <a:pt x="5585765" y="866736"/>
                </a:lnTo>
                <a:lnTo>
                  <a:pt x="5581434" y="866736"/>
                </a:lnTo>
                <a:lnTo>
                  <a:pt x="5579580" y="867498"/>
                </a:lnTo>
                <a:lnTo>
                  <a:pt x="5576506" y="870559"/>
                </a:lnTo>
                <a:lnTo>
                  <a:pt x="5575744" y="872413"/>
                </a:lnTo>
                <a:lnTo>
                  <a:pt x="5575744" y="876757"/>
                </a:lnTo>
                <a:lnTo>
                  <a:pt x="5576506" y="878598"/>
                </a:lnTo>
                <a:lnTo>
                  <a:pt x="5579580" y="881672"/>
                </a:lnTo>
                <a:lnTo>
                  <a:pt x="5581434" y="882434"/>
                </a:lnTo>
                <a:lnTo>
                  <a:pt x="5585765" y="882434"/>
                </a:lnTo>
                <a:lnTo>
                  <a:pt x="5587619" y="881672"/>
                </a:lnTo>
                <a:lnTo>
                  <a:pt x="5590679" y="878598"/>
                </a:lnTo>
                <a:lnTo>
                  <a:pt x="5591454" y="876757"/>
                </a:lnTo>
                <a:lnTo>
                  <a:pt x="5591454" y="872413"/>
                </a:lnTo>
                <a:close/>
              </a:path>
              <a:path w="6141720" h="1749425">
                <a:moveTo>
                  <a:pt x="5591454" y="5689"/>
                </a:moveTo>
                <a:lnTo>
                  <a:pt x="5590679" y="3835"/>
                </a:lnTo>
                <a:lnTo>
                  <a:pt x="5587619" y="762"/>
                </a:lnTo>
                <a:lnTo>
                  <a:pt x="5585765" y="0"/>
                </a:lnTo>
                <a:lnTo>
                  <a:pt x="5581434" y="0"/>
                </a:lnTo>
                <a:lnTo>
                  <a:pt x="5579580" y="762"/>
                </a:lnTo>
                <a:lnTo>
                  <a:pt x="5576506" y="3835"/>
                </a:lnTo>
                <a:lnTo>
                  <a:pt x="5575744" y="5689"/>
                </a:lnTo>
                <a:lnTo>
                  <a:pt x="5575744" y="10020"/>
                </a:lnTo>
                <a:lnTo>
                  <a:pt x="5576506" y="11874"/>
                </a:lnTo>
                <a:lnTo>
                  <a:pt x="5579580" y="14935"/>
                </a:lnTo>
                <a:lnTo>
                  <a:pt x="5581434" y="15709"/>
                </a:lnTo>
                <a:lnTo>
                  <a:pt x="5585765" y="15709"/>
                </a:lnTo>
                <a:lnTo>
                  <a:pt x="5587619" y="14935"/>
                </a:lnTo>
                <a:lnTo>
                  <a:pt x="5590679" y="11874"/>
                </a:lnTo>
                <a:lnTo>
                  <a:pt x="5591454" y="10020"/>
                </a:lnTo>
                <a:lnTo>
                  <a:pt x="5591454" y="5689"/>
                </a:lnTo>
                <a:close/>
              </a:path>
              <a:path w="6141720" h="1749425">
                <a:moveTo>
                  <a:pt x="5669978" y="1739150"/>
                </a:moveTo>
                <a:lnTo>
                  <a:pt x="5669216" y="1737296"/>
                </a:lnTo>
                <a:lnTo>
                  <a:pt x="5666143" y="1734235"/>
                </a:lnTo>
                <a:lnTo>
                  <a:pt x="5664301" y="1733461"/>
                </a:lnTo>
                <a:lnTo>
                  <a:pt x="5659958" y="1733461"/>
                </a:lnTo>
                <a:lnTo>
                  <a:pt x="5658104" y="1734235"/>
                </a:lnTo>
                <a:lnTo>
                  <a:pt x="5655043" y="1737296"/>
                </a:lnTo>
                <a:lnTo>
                  <a:pt x="5654281" y="1739150"/>
                </a:lnTo>
                <a:lnTo>
                  <a:pt x="5654281" y="1743481"/>
                </a:lnTo>
                <a:lnTo>
                  <a:pt x="5655043" y="1745335"/>
                </a:lnTo>
                <a:lnTo>
                  <a:pt x="5658104" y="1748409"/>
                </a:lnTo>
                <a:lnTo>
                  <a:pt x="5659958" y="1749171"/>
                </a:lnTo>
                <a:lnTo>
                  <a:pt x="5664301" y="1749171"/>
                </a:lnTo>
                <a:lnTo>
                  <a:pt x="5666143" y="1748409"/>
                </a:lnTo>
                <a:lnTo>
                  <a:pt x="5669216" y="1745335"/>
                </a:lnTo>
                <a:lnTo>
                  <a:pt x="5669978" y="1743481"/>
                </a:lnTo>
                <a:lnTo>
                  <a:pt x="5669978" y="1739150"/>
                </a:lnTo>
                <a:close/>
              </a:path>
              <a:path w="6141720" h="1749425">
                <a:moveTo>
                  <a:pt x="5669978" y="872413"/>
                </a:moveTo>
                <a:lnTo>
                  <a:pt x="5669216" y="870559"/>
                </a:lnTo>
                <a:lnTo>
                  <a:pt x="5666143" y="867498"/>
                </a:lnTo>
                <a:lnTo>
                  <a:pt x="5664301" y="866736"/>
                </a:lnTo>
                <a:lnTo>
                  <a:pt x="5659958" y="866736"/>
                </a:lnTo>
                <a:lnTo>
                  <a:pt x="5658104" y="867498"/>
                </a:lnTo>
                <a:lnTo>
                  <a:pt x="5655043" y="870559"/>
                </a:lnTo>
                <a:lnTo>
                  <a:pt x="5654281" y="872413"/>
                </a:lnTo>
                <a:lnTo>
                  <a:pt x="5654281" y="876757"/>
                </a:lnTo>
                <a:lnTo>
                  <a:pt x="5655043" y="878598"/>
                </a:lnTo>
                <a:lnTo>
                  <a:pt x="5658104" y="881672"/>
                </a:lnTo>
                <a:lnTo>
                  <a:pt x="5659958" y="882434"/>
                </a:lnTo>
                <a:lnTo>
                  <a:pt x="5664301" y="882434"/>
                </a:lnTo>
                <a:lnTo>
                  <a:pt x="5666143" y="881672"/>
                </a:lnTo>
                <a:lnTo>
                  <a:pt x="5669216" y="878598"/>
                </a:lnTo>
                <a:lnTo>
                  <a:pt x="5669978" y="876757"/>
                </a:lnTo>
                <a:lnTo>
                  <a:pt x="5669978" y="872413"/>
                </a:lnTo>
                <a:close/>
              </a:path>
              <a:path w="6141720" h="1749425">
                <a:moveTo>
                  <a:pt x="5669978" y="5689"/>
                </a:moveTo>
                <a:lnTo>
                  <a:pt x="5669216" y="3835"/>
                </a:lnTo>
                <a:lnTo>
                  <a:pt x="5666143" y="762"/>
                </a:lnTo>
                <a:lnTo>
                  <a:pt x="5664301" y="0"/>
                </a:lnTo>
                <a:lnTo>
                  <a:pt x="5659958" y="0"/>
                </a:lnTo>
                <a:lnTo>
                  <a:pt x="5658104" y="762"/>
                </a:lnTo>
                <a:lnTo>
                  <a:pt x="5655043" y="3835"/>
                </a:lnTo>
                <a:lnTo>
                  <a:pt x="5654281" y="5689"/>
                </a:lnTo>
                <a:lnTo>
                  <a:pt x="5654281" y="10020"/>
                </a:lnTo>
                <a:lnTo>
                  <a:pt x="5655043" y="11874"/>
                </a:lnTo>
                <a:lnTo>
                  <a:pt x="5658104" y="14935"/>
                </a:lnTo>
                <a:lnTo>
                  <a:pt x="5659958" y="15709"/>
                </a:lnTo>
                <a:lnTo>
                  <a:pt x="5664301" y="15709"/>
                </a:lnTo>
                <a:lnTo>
                  <a:pt x="5666143" y="14935"/>
                </a:lnTo>
                <a:lnTo>
                  <a:pt x="5669216" y="11874"/>
                </a:lnTo>
                <a:lnTo>
                  <a:pt x="5669978" y="10020"/>
                </a:lnTo>
                <a:lnTo>
                  <a:pt x="5669978" y="5689"/>
                </a:lnTo>
                <a:close/>
              </a:path>
              <a:path w="6141720" h="1749425">
                <a:moveTo>
                  <a:pt x="5748515" y="1739150"/>
                </a:moveTo>
                <a:lnTo>
                  <a:pt x="5747740" y="1737296"/>
                </a:lnTo>
                <a:lnTo>
                  <a:pt x="5744680" y="1734235"/>
                </a:lnTo>
                <a:lnTo>
                  <a:pt x="5742825" y="1733461"/>
                </a:lnTo>
                <a:lnTo>
                  <a:pt x="5738495" y="1733461"/>
                </a:lnTo>
                <a:lnTo>
                  <a:pt x="5736641" y="1734235"/>
                </a:lnTo>
                <a:lnTo>
                  <a:pt x="5733580" y="1737296"/>
                </a:lnTo>
                <a:lnTo>
                  <a:pt x="5732805" y="1739150"/>
                </a:lnTo>
                <a:lnTo>
                  <a:pt x="5732805" y="1743481"/>
                </a:lnTo>
                <a:lnTo>
                  <a:pt x="5733580" y="1745335"/>
                </a:lnTo>
                <a:lnTo>
                  <a:pt x="5736641" y="1748409"/>
                </a:lnTo>
                <a:lnTo>
                  <a:pt x="5738495" y="1749171"/>
                </a:lnTo>
                <a:lnTo>
                  <a:pt x="5742825" y="1749171"/>
                </a:lnTo>
                <a:lnTo>
                  <a:pt x="5744680" y="1748409"/>
                </a:lnTo>
                <a:lnTo>
                  <a:pt x="5747740" y="1745335"/>
                </a:lnTo>
                <a:lnTo>
                  <a:pt x="5748515" y="1743481"/>
                </a:lnTo>
                <a:lnTo>
                  <a:pt x="5748515" y="1739150"/>
                </a:lnTo>
                <a:close/>
              </a:path>
              <a:path w="6141720" h="1749425">
                <a:moveTo>
                  <a:pt x="5748515" y="872413"/>
                </a:moveTo>
                <a:lnTo>
                  <a:pt x="5747740" y="870559"/>
                </a:lnTo>
                <a:lnTo>
                  <a:pt x="5744680" y="867498"/>
                </a:lnTo>
                <a:lnTo>
                  <a:pt x="5742825" y="866736"/>
                </a:lnTo>
                <a:lnTo>
                  <a:pt x="5738495" y="866736"/>
                </a:lnTo>
                <a:lnTo>
                  <a:pt x="5736641" y="867498"/>
                </a:lnTo>
                <a:lnTo>
                  <a:pt x="5733580" y="870559"/>
                </a:lnTo>
                <a:lnTo>
                  <a:pt x="5732805" y="872413"/>
                </a:lnTo>
                <a:lnTo>
                  <a:pt x="5732805" y="876757"/>
                </a:lnTo>
                <a:lnTo>
                  <a:pt x="5733580" y="878598"/>
                </a:lnTo>
                <a:lnTo>
                  <a:pt x="5736641" y="881672"/>
                </a:lnTo>
                <a:lnTo>
                  <a:pt x="5738495" y="882434"/>
                </a:lnTo>
                <a:lnTo>
                  <a:pt x="5742825" y="882434"/>
                </a:lnTo>
                <a:lnTo>
                  <a:pt x="5744680" y="881672"/>
                </a:lnTo>
                <a:lnTo>
                  <a:pt x="5747740" y="878598"/>
                </a:lnTo>
                <a:lnTo>
                  <a:pt x="5748515" y="876757"/>
                </a:lnTo>
                <a:lnTo>
                  <a:pt x="5748515" y="872413"/>
                </a:lnTo>
                <a:close/>
              </a:path>
              <a:path w="6141720" h="1749425">
                <a:moveTo>
                  <a:pt x="5748515" y="5689"/>
                </a:moveTo>
                <a:lnTo>
                  <a:pt x="5747740" y="3835"/>
                </a:lnTo>
                <a:lnTo>
                  <a:pt x="5744680" y="762"/>
                </a:lnTo>
                <a:lnTo>
                  <a:pt x="5742825" y="0"/>
                </a:lnTo>
                <a:lnTo>
                  <a:pt x="5738495" y="0"/>
                </a:lnTo>
                <a:lnTo>
                  <a:pt x="5736641" y="762"/>
                </a:lnTo>
                <a:lnTo>
                  <a:pt x="5733580" y="3835"/>
                </a:lnTo>
                <a:lnTo>
                  <a:pt x="5732805" y="5689"/>
                </a:lnTo>
                <a:lnTo>
                  <a:pt x="5732805" y="10020"/>
                </a:lnTo>
                <a:lnTo>
                  <a:pt x="5733580" y="11874"/>
                </a:lnTo>
                <a:lnTo>
                  <a:pt x="5736641" y="14935"/>
                </a:lnTo>
                <a:lnTo>
                  <a:pt x="5738495" y="15709"/>
                </a:lnTo>
                <a:lnTo>
                  <a:pt x="5742825" y="15709"/>
                </a:lnTo>
                <a:lnTo>
                  <a:pt x="5744680" y="14935"/>
                </a:lnTo>
                <a:lnTo>
                  <a:pt x="5747740" y="11874"/>
                </a:lnTo>
                <a:lnTo>
                  <a:pt x="5748515" y="10020"/>
                </a:lnTo>
                <a:lnTo>
                  <a:pt x="5748515" y="5689"/>
                </a:lnTo>
                <a:close/>
              </a:path>
              <a:path w="6141720" h="1749425">
                <a:moveTo>
                  <a:pt x="5827039" y="1739150"/>
                </a:moveTo>
                <a:lnTo>
                  <a:pt x="5826277" y="1737296"/>
                </a:lnTo>
                <a:lnTo>
                  <a:pt x="5823216" y="1734235"/>
                </a:lnTo>
                <a:lnTo>
                  <a:pt x="5821362" y="1733461"/>
                </a:lnTo>
                <a:lnTo>
                  <a:pt x="5817019" y="1733461"/>
                </a:lnTo>
                <a:lnTo>
                  <a:pt x="5815177" y="1734235"/>
                </a:lnTo>
                <a:lnTo>
                  <a:pt x="5812104" y="1737296"/>
                </a:lnTo>
                <a:lnTo>
                  <a:pt x="5811342" y="1739150"/>
                </a:lnTo>
                <a:lnTo>
                  <a:pt x="5811342" y="1743481"/>
                </a:lnTo>
                <a:lnTo>
                  <a:pt x="5812104" y="1745335"/>
                </a:lnTo>
                <a:lnTo>
                  <a:pt x="5815177" y="1748409"/>
                </a:lnTo>
                <a:lnTo>
                  <a:pt x="5817019" y="1749171"/>
                </a:lnTo>
                <a:lnTo>
                  <a:pt x="5821362" y="1749171"/>
                </a:lnTo>
                <a:lnTo>
                  <a:pt x="5823216" y="1748409"/>
                </a:lnTo>
                <a:lnTo>
                  <a:pt x="5826277" y="1745335"/>
                </a:lnTo>
                <a:lnTo>
                  <a:pt x="5827039" y="1743481"/>
                </a:lnTo>
                <a:lnTo>
                  <a:pt x="5827039" y="1739150"/>
                </a:lnTo>
                <a:close/>
              </a:path>
              <a:path w="6141720" h="1749425">
                <a:moveTo>
                  <a:pt x="5827039" y="872413"/>
                </a:moveTo>
                <a:lnTo>
                  <a:pt x="5826277" y="870559"/>
                </a:lnTo>
                <a:lnTo>
                  <a:pt x="5823216" y="867498"/>
                </a:lnTo>
                <a:lnTo>
                  <a:pt x="5821362" y="866736"/>
                </a:lnTo>
                <a:lnTo>
                  <a:pt x="5817019" y="866736"/>
                </a:lnTo>
                <a:lnTo>
                  <a:pt x="5815177" y="867498"/>
                </a:lnTo>
                <a:lnTo>
                  <a:pt x="5812104" y="870559"/>
                </a:lnTo>
                <a:lnTo>
                  <a:pt x="5811342" y="872413"/>
                </a:lnTo>
                <a:lnTo>
                  <a:pt x="5811342" y="876757"/>
                </a:lnTo>
                <a:lnTo>
                  <a:pt x="5812104" y="878598"/>
                </a:lnTo>
                <a:lnTo>
                  <a:pt x="5815177" y="881672"/>
                </a:lnTo>
                <a:lnTo>
                  <a:pt x="5817019" y="882434"/>
                </a:lnTo>
                <a:lnTo>
                  <a:pt x="5821362" y="882434"/>
                </a:lnTo>
                <a:lnTo>
                  <a:pt x="5823216" y="881672"/>
                </a:lnTo>
                <a:lnTo>
                  <a:pt x="5826277" y="878598"/>
                </a:lnTo>
                <a:lnTo>
                  <a:pt x="5827039" y="876757"/>
                </a:lnTo>
                <a:lnTo>
                  <a:pt x="5827039" y="872413"/>
                </a:lnTo>
                <a:close/>
              </a:path>
              <a:path w="6141720" h="1749425">
                <a:moveTo>
                  <a:pt x="5827039" y="5689"/>
                </a:moveTo>
                <a:lnTo>
                  <a:pt x="5826277" y="3835"/>
                </a:lnTo>
                <a:lnTo>
                  <a:pt x="5823216" y="762"/>
                </a:lnTo>
                <a:lnTo>
                  <a:pt x="5821362" y="0"/>
                </a:lnTo>
                <a:lnTo>
                  <a:pt x="5817019" y="0"/>
                </a:lnTo>
                <a:lnTo>
                  <a:pt x="5815177" y="762"/>
                </a:lnTo>
                <a:lnTo>
                  <a:pt x="5812104" y="3835"/>
                </a:lnTo>
                <a:lnTo>
                  <a:pt x="5811342" y="5689"/>
                </a:lnTo>
                <a:lnTo>
                  <a:pt x="5811342" y="10020"/>
                </a:lnTo>
                <a:lnTo>
                  <a:pt x="5812104" y="11874"/>
                </a:lnTo>
                <a:lnTo>
                  <a:pt x="5815177" y="14935"/>
                </a:lnTo>
                <a:lnTo>
                  <a:pt x="5817019" y="15709"/>
                </a:lnTo>
                <a:lnTo>
                  <a:pt x="5821362" y="15709"/>
                </a:lnTo>
                <a:lnTo>
                  <a:pt x="5823216" y="14935"/>
                </a:lnTo>
                <a:lnTo>
                  <a:pt x="5826277" y="11874"/>
                </a:lnTo>
                <a:lnTo>
                  <a:pt x="5827039" y="10020"/>
                </a:lnTo>
                <a:lnTo>
                  <a:pt x="5827039" y="5689"/>
                </a:lnTo>
                <a:close/>
              </a:path>
              <a:path w="6141720" h="1749425">
                <a:moveTo>
                  <a:pt x="5905576" y="1739150"/>
                </a:moveTo>
                <a:lnTo>
                  <a:pt x="5904814" y="1737296"/>
                </a:lnTo>
                <a:lnTo>
                  <a:pt x="5901741" y="1734235"/>
                </a:lnTo>
                <a:lnTo>
                  <a:pt x="5899886" y="1733461"/>
                </a:lnTo>
                <a:lnTo>
                  <a:pt x="5895556" y="1733461"/>
                </a:lnTo>
                <a:lnTo>
                  <a:pt x="5893701" y="1734235"/>
                </a:lnTo>
                <a:lnTo>
                  <a:pt x="5890641" y="1737296"/>
                </a:lnTo>
                <a:lnTo>
                  <a:pt x="5889866" y="1739150"/>
                </a:lnTo>
                <a:lnTo>
                  <a:pt x="5889866" y="1743481"/>
                </a:lnTo>
                <a:lnTo>
                  <a:pt x="5890641" y="1745335"/>
                </a:lnTo>
                <a:lnTo>
                  <a:pt x="5893701" y="1748409"/>
                </a:lnTo>
                <a:lnTo>
                  <a:pt x="5895556" y="1749171"/>
                </a:lnTo>
                <a:lnTo>
                  <a:pt x="5899886" y="1749171"/>
                </a:lnTo>
                <a:lnTo>
                  <a:pt x="5901741" y="1748409"/>
                </a:lnTo>
                <a:lnTo>
                  <a:pt x="5904814" y="1745335"/>
                </a:lnTo>
                <a:lnTo>
                  <a:pt x="5905576" y="1743481"/>
                </a:lnTo>
                <a:lnTo>
                  <a:pt x="5905576" y="1739150"/>
                </a:lnTo>
                <a:close/>
              </a:path>
              <a:path w="6141720" h="1749425">
                <a:moveTo>
                  <a:pt x="5905576" y="872413"/>
                </a:moveTo>
                <a:lnTo>
                  <a:pt x="5904814" y="870559"/>
                </a:lnTo>
                <a:lnTo>
                  <a:pt x="5901741" y="867498"/>
                </a:lnTo>
                <a:lnTo>
                  <a:pt x="5899886" y="866736"/>
                </a:lnTo>
                <a:lnTo>
                  <a:pt x="5895556" y="866736"/>
                </a:lnTo>
                <a:lnTo>
                  <a:pt x="5893701" y="867498"/>
                </a:lnTo>
                <a:lnTo>
                  <a:pt x="5890641" y="870559"/>
                </a:lnTo>
                <a:lnTo>
                  <a:pt x="5889866" y="872413"/>
                </a:lnTo>
                <a:lnTo>
                  <a:pt x="5889866" y="876757"/>
                </a:lnTo>
                <a:lnTo>
                  <a:pt x="5890641" y="878598"/>
                </a:lnTo>
                <a:lnTo>
                  <a:pt x="5893701" y="881672"/>
                </a:lnTo>
                <a:lnTo>
                  <a:pt x="5895556" y="882434"/>
                </a:lnTo>
                <a:lnTo>
                  <a:pt x="5899886" y="882434"/>
                </a:lnTo>
                <a:lnTo>
                  <a:pt x="5901741" y="881672"/>
                </a:lnTo>
                <a:lnTo>
                  <a:pt x="5904814" y="878598"/>
                </a:lnTo>
                <a:lnTo>
                  <a:pt x="5905576" y="876757"/>
                </a:lnTo>
                <a:lnTo>
                  <a:pt x="5905576" y="872413"/>
                </a:lnTo>
                <a:close/>
              </a:path>
              <a:path w="6141720" h="1749425">
                <a:moveTo>
                  <a:pt x="5905576" y="5689"/>
                </a:moveTo>
                <a:lnTo>
                  <a:pt x="5904814" y="3835"/>
                </a:lnTo>
                <a:lnTo>
                  <a:pt x="5901741" y="762"/>
                </a:lnTo>
                <a:lnTo>
                  <a:pt x="5899886" y="0"/>
                </a:lnTo>
                <a:lnTo>
                  <a:pt x="5895556" y="0"/>
                </a:lnTo>
                <a:lnTo>
                  <a:pt x="5893701" y="762"/>
                </a:lnTo>
                <a:lnTo>
                  <a:pt x="5890641" y="3835"/>
                </a:lnTo>
                <a:lnTo>
                  <a:pt x="5889866" y="5689"/>
                </a:lnTo>
                <a:lnTo>
                  <a:pt x="5889866" y="10020"/>
                </a:lnTo>
                <a:lnTo>
                  <a:pt x="5890641" y="11874"/>
                </a:lnTo>
                <a:lnTo>
                  <a:pt x="5893701" y="14935"/>
                </a:lnTo>
                <a:lnTo>
                  <a:pt x="5895556" y="15709"/>
                </a:lnTo>
                <a:lnTo>
                  <a:pt x="5899886" y="15709"/>
                </a:lnTo>
                <a:lnTo>
                  <a:pt x="5901741" y="14935"/>
                </a:lnTo>
                <a:lnTo>
                  <a:pt x="5904814" y="11874"/>
                </a:lnTo>
                <a:lnTo>
                  <a:pt x="5905576" y="10020"/>
                </a:lnTo>
                <a:lnTo>
                  <a:pt x="5905576" y="5689"/>
                </a:lnTo>
                <a:close/>
              </a:path>
              <a:path w="6141720" h="1749425">
                <a:moveTo>
                  <a:pt x="5984113" y="1739150"/>
                </a:moveTo>
                <a:lnTo>
                  <a:pt x="5983338" y="1737296"/>
                </a:lnTo>
                <a:lnTo>
                  <a:pt x="5980277" y="1734235"/>
                </a:lnTo>
                <a:lnTo>
                  <a:pt x="5978423" y="1733461"/>
                </a:lnTo>
                <a:lnTo>
                  <a:pt x="5974092" y="1733461"/>
                </a:lnTo>
                <a:lnTo>
                  <a:pt x="5972238" y="1734235"/>
                </a:lnTo>
                <a:lnTo>
                  <a:pt x="5969165" y="1737296"/>
                </a:lnTo>
                <a:lnTo>
                  <a:pt x="5968403" y="1739150"/>
                </a:lnTo>
                <a:lnTo>
                  <a:pt x="5968403" y="1743481"/>
                </a:lnTo>
                <a:lnTo>
                  <a:pt x="5969165" y="1745335"/>
                </a:lnTo>
                <a:lnTo>
                  <a:pt x="5972238" y="1748409"/>
                </a:lnTo>
                <a:lnTo>
                  <a:pt x="5974092" y="1749171"/>
                </a:lnTo>
                <a:lnTo>
                  <a:pt x="5978423" y="1749171"/>
                </a:lnTo>
                <a:lnTo>
                  <a:pt x="5980277" y="1748409"/>
                </a:lnTo>
                <a:lnTo>
                  <a:pt x="5983338" y="1745335"/>
                </a:lnTo>
                <a:lnTo>
                  <a:pt x="5984113" y="1743481"/>
                </a:lnTo>
                <a:lnTo>
                  <a:pt x="5984113" y="1739150"/>
                </a:lnTo>
                <a:close/>
              </a:path>
              <a:path w="6141720" h="1749425">
                <a:moveTo>
                  <a:pt x="5984113" y="872413"/>
                </a:moveTo>
                <a:lnTo>
                  <a:pt x="5983338" y="870559"/>
                </a:lnTo>
                <a:lnTo>
                  <a:pt x="5980277" y="867498"/>
                </a:lnTo>
                <a:lnTo>
                  <a:pt x="5978423" y="866736"/>
                </a:lnTo>
                <a:lnTo>
                  <a:pt x="5974092" y="866736"/>
                </a:lnTo>
                <a:lnTo>
                  <a:pt x="5972238" y="867498"/>
                </a:lnTo>
                <a:lnTo>
                  <a:pt x="5969165" y="870559"/>
                </a:lnTo>
                <a:lnTo>
                  <a:pt x="5968403" y="872413"/>
                </a:lnTo>
                <a:lnTo>
                  <a:pt x="5968403" y="876757"/>
                </a:lnTo>
                <a:lnTo>
                  <a:pt x="5969165" y="878598"/>
                </a:lnTo>
                <a:lnTo>
                  <a:pt x="5972238" y="881672"/>
                </a:lnTo>
                <a:lnTo>
                  <a:pt x="5974092" y="882434"/>
                </a:lnTo>
                <a:lnTo>
                  <a:pt x="5978423" y="882434"/>
                </a:lnTo>
                <a:lnTo>
                  <a:pt x="5980277" y="881672"/>
                </a:lnTo>
                <a:lnTo>
                  <a:pt x="5983338" y="878598"/>
                </a:lnTo>
                <a:lnTo>
                  <a:pt x="5984113" y="876757"/>
                </a:lnTo>
                <a:lnTo>
                  <a:pt x="5984113" y="872413"/>
                </a:lnTo>
                <a:close/>
              </a:path>
              <a:path w="6141720" h="1749425">
                <a:moveTo>
                  <a:pt x="5984113" y="5689"/>
                </a:moveTo>
                <a:lnTo>
                  <a:pt x="5983338" y="3835"/>
                </a:lnTo>
                <a:lnTo>
                  <a:pt x="5980277" y="762"/>
                </a:lnTo>
                <a:lnTo>
                  <a:pt x="5978423" y="0"/>
                </a:lnTo>
                <a:lnTo>
                  <a:pt x="5974092" y="0"/>
                </a:lnTo>
                <a:lnTo>
                  <a:pt x="5972238" y="762"/>
                </a:lnTo>
                <a:lnTo>
                  <a:pt x="5969165" y="3835"/>
                </a:lnTo>
                <a:lnTo>
                  <a:pt x="5968403" y="5689"/>
                </a:lnTo>
                <a:lnTo>
                  <a:pt x="5968403" y="10020"/>
                </a:lnTo>
                <a:lnTo>
                  <a:pt x="5969165" y="11874"/>
                </a:lnTo>
                <a:lnTo>
                  <a:pt x="5972238" y="14935"/>
                </a:lnTo>
                <a:lnTo>
                  <a:pt x="5974092" y="15709"/>
                </a:lnTo>
                <a:lnTo>
                  <a:pt x="5978423" y="15709"/>
                </a:lnTo>
                <a:lnTo>
                  <a:pt x="5980277" y="14935"/>
                </a:lnTo>
                <a:lnTo>
                  <a:pt x="5983338" y="11874"/>
                </a:lnTo>
                <a:lnTo>
                  <a:pt x="5984113" y="10020"/>
                </a:lnTo>
                <a:lnTo>
                  <a:pt x="5984113" y="5689"/>
                </a:lnTo>
                <a:close/>
              </a:path>
              <a:path w="6141720" h="1749425">
                <a:moveTo>
                  <a:pt x="6062637" y="1739150"/>
                </a:moveTo>
                <a:lnTo>
                  <a:pt x="6061875" y="1737296"/>
                </a:lnTo>
                <a:lnTo>
                  <a:pt x="6058801" y="1734235"/>
                </a:lnTo>
                <a:lnTo>
                  <a:pt x="6056960" y="1733461"/>
                </a:lnTo>
                <a:lnTo>
                  <a:pt x="6052617" y="1733461"/>
                </a:lnTo>
                <a:lnTo>
                  <a:pt x="6050762" y="1734235"/>
                </a:lnTo>
                <a:lnTo>
                  <a:pt x="6047702" y="1737296"/>
                </a:lnTo>
                <a:lnTo>
                  <a:pt x="6046927" y="1739150"/>
                </a:lnTo>
                <a:lnTo>
                  <a:pt x="6046927" y="1743481"/>
                </a:lnTo>
                <a:lnTo>
                  <a:pt x="6047702" y="1745335"/>
                </a:lnTo>
                <a:lnTo>
                  <a:pt x="6050762" y="1748409"/>
                </a:lnTo>
                <a:lnTo>
                  <a:pt x="6052617" y="1749171"/>
                </a:lnTo>
                <a:lnTo>
                  <a:pt x="6056960" y="1749171"/>
                </a:lnTo>
                <a:lnTo>
                  <a:pt x="6058801" y="1748409"/>
                </a:lnTo>
                <a:lnTo>
                  <a:pt x="6061875" y="1745335"/>
                </a:lnTo>
                <a:lnTo>
                  <a:pt x="6062637" y="1743481"/>
                </a:lnTo>
                <a:lnTo>
                  <a:pt x="6062637" y="1739150"/>
                </a:lnTo>
                <a:close/>
              </a:path>
              <a:path w="6141720" h="1749425">
                <a:moveTo>
                  <a:pt x="6062637" y="872413"/>
                </a:moveTo>
                <a:lnTo>
                  <a:pt x="6061875" y="870559"/>
                </a:lnTo>
                <a:lnTo>
                  <a:pt x="6058801" y="867498"/>
                </a:lnTo>
                <a:lnTo>
                  <a:pt x="6056960" y="866736"/>
                </a:lnTo>
                <a:lnTo>
                  <a:pt x="6052617" y="866736"/>
                </a:lnTo>
                <a:lnTo>
                  <a:pt x="6050762" y="867498"/>
                </a:lnTo>
                <a:lnTo>
                  <a:pt x="6047702" y="870559"/>
                </a:lnTo>
                <a:lnTo>
                  <a:pt x="6046927" y="872413"/>
                </a:lnTo>
                <a:lnTo>
                  <a:pt x="6046927" y="876757"/>
                </a:lnTo>
                <a:lnTo>
                  <a:pt x="6047702" y="878598"/>
                </a:lnTo>
                <a:lnTo>
                  <a:pt x="6050762" y="881672"/>
                </a:lnTo>
                <a:lnTo>
                  <a:pt x="6052617" y="882434"/>
                </a:lnTo>
                <a:lnTo>
                  <a:pt x="6056960" y="882434"/>
                </a:lnTo>
                <a:lnTo>
                  <a:pt x="6058801" y="881672"/>
                </a:lnTo>
                <a:lnTo>
                  <a:pt x="6061875" y="878598"/>
                </a:lnTo>
                <a:lnTo>
                  <a:pt x="6062637" y="876757"/>
                </a:lnTo>
                <a:lnTo>
                  <a:pt x="6062637" y="872413"/>
                </a:lnTo>
                <a:close/>
              </a:path>
              <a:path w="6141720" h="1749425">
                <a:moveTo>
                  <a:pt x="6062637" y="5689"/>
                </a:moveTo>
                <a:lnTo>
                  <a:pt x="6061875" y="3835"/>
                </a:lnTo>
                <a:lnTo>
                  <a:pt x="6058801" y="762"/>
                </a:lnTo>
                <a:lnTo>
                  <a:pt x="6056960" y="0"/>
                </a:lnTo>
                <a:lnTo>
                  <a:pt x="6052617" y="0"/>
                </a:lnTo>
                <a:lnTo>
                  <a:pt x="6050762" y="762"/>
                </a:lnTo>
                <a:lnTo>
                  <a:pt x="6047702" y="3835"/>
                </a:lnTo>
                <a:lnTo>
                  <a:pt x="6046927" y="5689"/>
                </a:lnTo>
                <a:lnTo>
                  <a:pt x="6046927" y="10020"/>
                </a:lnTo>
                <a:lnTo>
                  <a:pt x="6047702" y="11874"/>
                </a:lnTo>
                <a:lnTo>
                  <a:pt x="6050762" y="14935"/>
                </a:lnTo>
                <a:lnTo>
                  <a:pt x="6052617" y="15709"/>
                </a:lnTo>
                <a:lnTo>
                  <a:pt x="6056960" y="15709"/>
                </a:lnTo>
                <a:lnTo>
                  <a:pt x="6058801" y="14935"/>
                </a:lnTo>
                <a:lnTo>
                  <a:pt x="6061875" y="11874"/>
                </a:lnTo>
                <a:lnTo>
                  <a:pt x="6062637" y="10020"/>
                </a:lnTo>
                <a:lnTo>
                  <a:pt x="6062637" y="5689"/>
                </a:lnTo>
                <a:close/>
              </a:path>
              <a:path w="6141720" h="1749425">
                <a:moveTo>
                  <a:pt x="6141174" y="1739150"/>
                </a:moveTo>
                <a:lnTo>
                  <a:pt x="6140399" y="1737296"/>
                </a:lnTo>
                <a:lnTo>
                  <a:pt x="6137338" y="1734235"/>
                </a:lnTo>
                <a:lnTo>
                  <a:pt x="6135484" y="1733461"/>
                </a:lnTo>
                <a:lnTo>
                  <a:pt x="6131153" y="1733461"/>
                </a:lnTo>
                <a:lnTo>
                  <a:pt x="6129299" y="1734235"/>
                </a:lnTo>
                <a:lnTo>
                  <a:pt x="6126226" y="1737296"/>
                </a:lnTo>
                <a:lnTo>
                  <a:pt x="6125464" y="1739150"/>
                </a:lnTo>
                <a:lnTo>
                  <a:pt x="6125464" y="1743481"/>
                </a:lnTo>
                <a:lnTo>
                  <a:pt x="6126226" y="1745335"/>
                </a:lnTo>
                <a:lnTo>
                  <a:pt x="6129299" y="1748409"/>
                </a:lnTo>
                <a:lnTo>
                  <a:pt x="6131153" y="1749171"/>
                </a:lnTo>
                <a:lnTo>
                  <a:pt x="6135484" y="1749171"/>
                </a:lnTo>
                <a:lnTo>
                  <a:pt x="6137338" y="1748409"/>
                </a:lnTo>
                <a:lnTo>
                  <a:pt x="6140399" y="1745335"/>
                </a:lnTo>
                <a:lnTo>
                  <a:pt x="6141174" y="1743481"/>
                </a:lnTo>
                <a:lnTo>
                  <a:pt x="6141174" y="1739150"/>
                </a:lnTo>
                <a:close/>
              </a:path>
              <a:path w="6141720" h="1749425">
                <a:moveTo>
                  <a:pt x="6141174" y="872413"/>
                </a:moveTo>
                <a:lnTo>
                  <a:pt x="6140399" y="870559"/>
                </a:lnTo>
                <a:lnTo>
                  <a:pt x="6137338" y="867498"/>
                </a:lnTo>
                <a:lnTo>
                  <a:pt x="6135484" y="866736"/>
                </a:lnTo>
                <a:lnTo>
                  <a:pt x="6131153" y="866736"/>
                </a:lnTo>
                <a:lnTo>
                  <a:pt x="6129299" y="867498"/>
                </a:lnTo>
                <a:lnTo>
                  <a:pt x="6126226" y="870559"/>
                </a:lnTo>
                <a:lnTo>
                  <a:pt x="6125464" y="872413"/>
                </a:lnTo>
                <a:lnTo>
                  <a:pt x="6125464" y="876757"/>
                </a:lnTo>
                <a:lnTo>
                  <a:pt x="6126226" y="878598"/>
                </a:lnTo>
                <a:lnTo>
                  <a:pt x="6129299" y="881672"/>
                </a:lnTo>
                <a:lnTo>
                  <a:pt x="6131153" y="882434"/>
                </a:lnTo>
                <a:lnTo>
                  <a:pt x="6135484" y="882434"/>
                </a:lnTo>
                <a:lnTo>
                  <a:pt x="6137338" y="881672"/>
                </a:lnTo>
                <a:lnTo>
                  <a:pt x="6140399" y="878598"/>
                </a:lnTo>
                <a:lnTo>
                  <a:pt x="6141174" y="876757"/>
                </a:lnTo>
                <a:lnTo>
                  <a:pt x="6141174" y="872413"/>
                </a:lnTo>
                <a:close/>
              </a:path>
              <a:path w="6141720" h="1749425">
                <a:moveTo>
                  <a:pt x="6141174" y="5689"/>
                </a:moveTo>
                <a:lnTo>
                  <a:pt x="6140399" y="3835"/>
                </a:lnTo>
                <a:lnTo>
                  <a:pt x="6137338" y="762"/>
                </a:lnTo>
                <a:lnTo>
                  <a:pt x="6135484" y="0"/>
                </a:lnTo>
                <a:lnTo>
                  <a:pt x="6131153" y="0"/>
                </a:lnTo>
                <a:lnTo>
                  <a:pt x="6129299" y="762"/>
                </a:lnTo>
                <a:lnTo>
                  <a:pt x="6126226" y="3835"/>
                </a:lnTo>
                <a:lnTo>
                  <a:pt x="6125464" y="5689"/>
                </a:lnTo>
                <a:lnTo>
                  <a:pt x="6125464" y="10020"/>
                </a:lnTo>
                <a:lnTo>
                  <a:pt x="6126226" y="11874"/>
                </a:lnTo>
                <a:lnTo>
                  <a:pt x="6129299" y="14935"/>
                </a:lnTo>
                <a:lnTo>
                  <a:pt x="6131153" y="15709"/>
                </a:lnTo>
                <a:lnTo>
                  <a:pt x="6135484" y="15709"/>
                </a:lnTo>
                <a:lnTo>
                  <a:pt x="6137338" y="14935"/>
                </a:lnTo>
                <a:lnTo>
                  <a:pt x="6140399" y="11874"/>
                </a:lnTo>
                <a:lnTo>
                  <a:pt x="6141174" y="10020"/>
                </a:lnTo>
                <a:lnTo>
                  <a:pt x="6141174" y="568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23636" y="8993574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1K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3636" y="8126841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2K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3636" y="7260108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3K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 rot="19560000">
            <a:off x="24619" y="10425989"/>
            <a:ext cx="1225588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Bangalo…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 rot="19560000">
            <a:off x="516557" y="10455850"/>
            <a:ext cx="1326438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Hy</a:t>
            </a:r>
            <a:r>
              <a:rPr sz="2925" b="1" spc="-15" baseline="1424" dirty="0">
                <a:solidFill>
                  <a:srgbClr val="FFFFFF"/>
                </a:solidFill>
                <a:latin typeface="Segoe UI"/>
                <a:cs typeface="Segoe UI"/>
              </a:rPr>
              <a:t>derab</a:t>
            </a:r>
            <a:r>
              <a:rPr sz="2925" b="1" spc="-15" baseline="4273" dirty="0">
                <a:solidFill>
                  <a:srgbClr val="FFFFFF"/>
                </a:solidFill>
                <a:latin typeface="Segoe UI"/>
                <a:cs typeface="Segoe UI"/>
              </a:rPr>
              <a:t>ad</a:t>
            </a:r>
            <a:endParaRPr sz="2925" baseline="4273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 rot="19560000">
            <a:off x="1381419" y="10364804"/>
            <a:ext cx="1020171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Mumb</a:t>
            </a:r>
            <a:r>
              <a:rPr sz="2925" b="1" spc="-15" baseline="2849" dirty="0">
                <a:solidFill>
                  <a:srgbClr val="FFFFFF"/>
                </a:solidFill>
                <a:latin typeface="Segoe UI"/>
                <a:cs typeface="Segoe UI"/>
              </a:rPr>
              <a:t>ai</a:t>
            </a:r>
            <a:endParaRPr sz="2925" baseline="2849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 rot="19560000">
            <a:off x="1990552" y="10356680"/>
            <a:ext cx="993117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Chennai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 rot="19560000">
            <a:off x="2892570" y="10252022"/>
            <a:ext cx="651217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20" dirty="0">
                <a:solidFill>
                  <a:srgbClr val="FFFFFF"/>
                </a:solidFill>
                <a:latin typeface="Segoe UI"/>
                <a:cs typeface="Segoe UI"/>
              </a:rPr>
              <a:t>Pune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 rot="19560000">
            <a:off x="3212664" y="10339147"/>
            <a:ext cx="934883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Kolkata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 rot="19560000">
            <a:off x="3318106" y="10494442"/>
            <a:ext cx="1456964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Ahmedab</a:t>
            </a:r>
            <a:r>
              <a:rPr sz="2925" b="1" spc="-15" baseline="4273" dirty="0">
                <a:solidFill>
                  <a:srgbClr val="FFFFFF"/>
                </a:solidFill>
                <a:latin typeface="Segoe UI"/>
                <a:cs typeface="Segoe UI"/>
              </a:rPr>
              <a:t>ad</a:t>
            </a:r>
            <a:endParaRPr sz="2925" baseline="4273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 rot="19560000">
            <a:off x="4626922" y="10258115"/>
            <a:ext cx="670596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Delhi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 rot="19560000">
            <a:off x="5116044" y="10289651"/>
            <a:ext cx="772332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Jaipur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 rot="19560000">
            <a:off x="5412873" y="10383655"/>
            <a:ext cx="108306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Lucknow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34702" y="6814819"/>
            <a:ext cx="14734540" cy="4572000"/>
            <a:chOff x="1034702" y="6814819"/>
            <a:chExt cx="14734540" cy="4572000"/>
          </a:xfrm>
        </p:grpSpPr>
        <p:sp>
          <p:nvSpPr>
            <p:cNvPr id="63" name="object 63"/>
            <p:cNvSpPr/>
            <p:nvPr/>
          </p:nvSpPr>
          <p:spPr>
            <a:xfrm>
              <a:off x="1034694" y="7584841"/>
              <a:ext cx="5716905" cy="2451735"/>
            </a:xfrm>
            <a:custGeom>
              <a:avLst/>
              <a:gdLst/>
              <a:ahLst/>
              <a:cxnLst/>
              <a:rect l="l" t="t" r="r" b="b"/>
              <a:pathLst>
                <a:path w="5716905" h="2451734">
                  <a:moveTo>
                    <a:pt x="458711" y="0"/>
                  </a:moveTo>
                  <a:lnTo>
                    <a:pt x="0" y="0"/>
                  </a:lnTo>
                  <a:lnTo>
                    <a:pt x="0" y="2451125"/>
                  </a:lnTo>
                  <a:lnTo>
                    <a:pt x="458711" y="2451125"/>
                  </a:lnTo>
                  <a:lnTo>
                    <a:pt x="458711" y="0"/>
                  </a:lnTo>
                  <a:close/>
                </a:path>
                <a:path w="5716905" h="2451734">
                  <a:moveTo>
                    <a:pt x="1042898" y="862406"/>
                  </a:moveTo>
                  <a:lnTo>
                    <a:pt x="584200" y="862406"/>
                  </a:lnTo>
                  <a:lnTo>
                    <a:pt x="584200" y="2451125"/>
                  </a:lnTo>
                  <a:lnTo>
                    <a:pt x="1042898" y="2451125"/>
                  </a:lnTo>
                  <a:lnTo>
                    <a:pt x="1042898" y="862406"/>
                  </a:lnTo>
                  <a:close/>
                </a:path>
                <a:path w="5716905" h="2451734">
                  <a:moveTo>
                    <a:pt x="1627098" y="1142352"/>
                  </a:moveTo>
                  <a:lnTo>
                    <a:pt x="1168400" y="1142352"/>
                  </a:lnTo>
                  <a:lnTo>
                    <a:pt x="1168400" y="2451125"/>
                  </a:lnTo>
                  <a:lnTo>
                    <a:pt x="1627098" y="2451125"/>
                  </a:lnTo>
                  <a:lnTo>
                    <a:pt x="1627098" y="1142352"/>
                  </a:lnTo>
                  <a:close/>
                </a:path>
                <a:path w="5716905" h="2451734">
                  <a:moveTo>
                    <a:pt x="2211298" y="1638998"/>
                  </a:moveTo>
                  <a:lnTo>
                    <a:pt x="1752600" y="1638998"/>
                  </a:lnTo>
                  <a:lnTo>
                    <a:pt x="1752600" y="2451125"/>
                  </a:lnTo>
                  <a:lnTo>
                    <a:pt x="2211298" y="2451125"/>
                  </a:lnTo>
                  <a:lnTo>
                    <a:pt x="2211298" y="1638998"/>
                  </a:lnTo>
                  <a:close/>
                </a:path>
                <a:path w="5716905" h="2451734">
                  <a:moveTo>
                    <a:pt x="2795498" y="1665859"/>
                  </a:moveTo>
                  <a:lnTo>
                    <a:pt x="2336800" y="1665859"/>
                  </a:lnTo>
                  <a:lnTo>
                    <a:pt x="2336800" y="2451125"/>
                  </a:lnTo>
                  <a:lnTo>
                    <a:pt x="2795498" y="2451125"/>
                  </a:lnTo>
                  <a:lnTo>
                    <a:pt x="2795498" y="1665859"/>
                  </a:lnTo>
                  <a:close/>
                </a:path>
                <a:path w="5716905" h="2451734">
                  <a:moveTo>
                    <a:pt x="3379698" y="1960549"/>
                  </a:moveTo>
                  <a:lnTo>
                    <a:pt x="2921000" y="1960549"/>
                  </a:lnTo>
                  <a:lnTo>
                    <a:pt x="2921000" y="2451125"/>
                  </a:lnTo>
                  <a:lnTo>
                    <a:pt x="3379698" y="2451125"/>
                  </a:lnTo>
                  <a:lnTo>
                    <a:pt x="3379698" y="1960549"/>
                  </a:lnTo>
                  <a:close/>
                </a:path>
                <a:path w="5716905" h="2451734">
                  <a:moveTo>
                    <a:pt x="3963898" y="2055888"/>
                  </a:moveTo>
                  <a:lnTo>
                    <a:pt x="3505200" y="2055888"/>
                  </a:lnTo>
                  <a:lnTo>
                    <a:pt x="3505200" y="2451125"/>
                  </a:lnTo>
                  <a:lnTo>
                    <a:pt x="3963898" y="2451125"/>
                  </a:lnTo>
                  <a:lnTo>
                    <a:pt x="3963898" y="2055888"/>
                  </a:lnTo>
                  <a:close/>
                </a:path>
                <a:path w="5716905" h="2451734">
                  <a:moveTo>
                    <a:pt x="4548098" y="2079294"/>
                  </a:moveTo>
                  <a:lnTo>
                    <a:pt x="4089387" y="2079294"/>
                  </a:lnTo>
                  <a:lnTo>
                    <a:pt x="4089387" y="2451125"/>
                  </a:lnTo>
                  <a:lnTo>
                    <a:pt x="4548098" y="2451125"/>
                  </a:lnTo>
                  <a:lnTo>
                    <a:pt x="4548098" y="2079294"/>
                  </a:lnTo>
                  <a:close/>
                </a:path>
                <a:path w="5716905" h="2451734">
                  <a:moveTo>
                    <a:pt x="5132298" y="2139099"/>
                  </a:moveTo>
                  <a:lnTo>
                    <a:pt x="4673587" y="2139099"/>
                  </a:lnTo>
                  <a:lnTo>
                    <a:pt x="4673587" y="2451125"/>
                  </a:lnTo>
                  <a:lnTo>
                    <a:pt x="5132298" y="2451125"/>
                  </a:lnTo>
                  <a:lnTo>
                    <a:pt x="5132298" y="2139099"/>
                  </a:lnTo>
                  <a:close/>
                </a:path>
                <a:path w="5716905" h="2451734">
                  <a:moveTo>
                    <a:pt x="5716498" y="2299449"/>
                  </a:moveTo>
                  <a:lnTo>
                    <a:pt x="5257787" y="2299449"/>
                  </a:lnTo>
                  <a:lnTo>
                    <a:pt x="5257787" y="2451125"/>
                  </a:lnTo>
                  <a:lnTo>
                    <a:pt x="5716498" y="2451125"/>
                  </a:lnTo>
                  <a:lnTo>
                    <a:pt x="5716498" y="229944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66585" y="6814827"/>
              <a:ext cx="8702675" cy="4572000"/>
            </a:xfrm>
            <a:custGeom>
              <a:avLst/>
              <a:gdLst/>
              <a:ahLst/>
              <a:cxnLst/>
              <a:rect l="l" t="t" r="r" b="b"/>
              <a:pathLst>
                <a:path w="8702675" h="4572000">
                  <a:moveTo>
                    <a:pt x="8702561" y="0"/>
                  </a:moveTo>
                  <a:lnTo>
                    <a:pt x="0" y="0"/>
                  </a:lnTo>
                  <a:lnTo>
                    <a:pt x="0" y="173990"/>
                  </a:lnTo>
                  <a:lnTo>
                    <a:pt x="0" y="4446270"/>
                  </a:lnTo>
                  <a:lnTo>
                    <a:pt x="0" y="4572000"/>
                  </a:lnTo>
                  <a:lnTo>
                    <a:pt x="8702561" y="4572000"/>
                  </a:lnTo>
                  <a:lnTo>
                    <a:pt x="8702561" y="4446613"/>
                  </a:lnTo>
                  <a:lnTo>
                    <a:pt x="8702561" y="4446270"/>
                  </a:lnTo>
                  <a:lnTo>
                    <a:pt x="8702561" y="174498"/>
                  </a:lnTo>
                  <a:lnTo>
                    <a:pt x="8529790" y="174498"/>
                  </a:lnTo>
                  <a:lnTo>
                    <a:pt x="8529790" y="4446270"/>
                  </a:lnTo>
                  <a:lnTo>
                    <a:pt x="158318" y="4446270"/>
                  </a:lnTo>
                  <a:lnTo>
                    <a:pt x="158318" y="173990"/>
                  </a:lnTo>
                  <a:lnTo>
                    <a:pt x="8702561" y="173990"/>
                  </a:lnTo>
                  <a:lnTo>
                    <a:pt x="870256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24910" y="6973609"/>
              <a:ext cx="8371840" cy="4304030"/>
            </a:xfrm>
            <a:custGeom>
              <a:avLst/>
              <a:gdLst/>
              <a:ahLst/>
              <a:cxnLst/>
              <a:rect l="l" t="t" r="r" b="b"/>
              <a:pathLst>
                <a:path w="8371840" h="4304030">
                  <a:moveTo>
                    <a:pt x="8371472" y="4303533"/>
                  </a:moveTo>
                  <a:lnTo>
                    <a:pt x="0" y="4303533"/>
                  </a:lnTo>
                  <a:lnTo>
                    <a:pt x="0" y="0"/>
                  </a:lnTo>
                  <a:lnTo>
                    <a:pt x="8371472" y="0"/>
                  </a:lnTo>
                  <a:lnTo>
                    <a:pt x="8371472" y="4303533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32763" y="6981462"/>
              <a:ext cx="8355965" cy="4288155"/>
            </a:xfrm>
            <a:custGeom>
              <a:avLst/>
              <a:gdLst/>
              <a:ahLst/>
              <a:cxnLst/>
              <a:rect l="l" t="t" r="r" b="b"/>
              <a:pathLst>
                <a:path w="8355965" h="4288155">
                  <a:moveTo>
                    <a:pt x="0" y="0"/>
                  </a:moveTo>
                  <a:lnTo>
                    <a:pt x="8355765" y="0"/>
                  </a:lnTo>
                  <a:lnTo>
                    <a:pt x="8355765" y="4287827"/>
                  </a:lnTo>
                  <a:lnTo>
                    <a:pt x="0" y="4287827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82484" y="10261339"/>
              <a:ext cx="7712075" cy="15875"/>
            </a:xfrm>
            <a:custGeom>
              <a:avLst/>
              <a:gdLst/>
              <a:ahLst/>
              <a:cxnLst/>
              <a:rect l="l" t="t" r="r" b="b"/>
              <a:pathLst>
                <a:path w="7712075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7712075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7712075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7712075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7712075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7712075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7712075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7712075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7712075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7712075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7712075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3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3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7712075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7712075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7712075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7712075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7712075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7712075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7712075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7712075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7712075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7712075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9" y="5684"/>
                  </a:lnTo>
                  <a:lnTo>
                    <a:pt x="1586339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7712075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7712075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7712075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0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0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7712075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7712075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7712075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7712075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7712075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9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9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2" y="5684"/>
                  </a:lnTo>
                  <a:lnTo>
                    <a:pt x="2214592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7712075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7712075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7712075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7712075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7712075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3" y="10021"/>
                  </a:lnTo>
                  <a:lnTo>
                    <a:pt x="2591543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7712075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1" y="5684"/>
                  </a:lnTo>
                  <a:lnTo>
                    <a:pt x="2685781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7712075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7712075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7712075" h="15875">
                  <a:moveTo>
                    <a:pt x="2915692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2" y="0"/>
                  </a:lnTo>
                  <a:lnTo>
                    <a:pt x="2917543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3" y="14939"/>
                  </a:lnTo>
                  <a:lnTo>
                    <a:pt x="2915692" y="15706"/>
                  </a:lnTo>
                  <a:close/>
                </a:path>
                <a:path w="7712075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7712075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7712075" h="15875">
                  <a:moveTo>
                    <a:pt x="3151287" y="15706"/>
                  </a:moveTo>
                  <a:lnTo>
                    <a:pt x="3146949" y="15706"/>
                  </a:lnTo>
                  <a:lnTo>
                    <a:pt x="3145099" y="14939"/>
                  </a:lnTo>
                  <a:lnTo>
                    <a:pt x="3142031" y="11872"/>
                  </a:lnTo>
                  <a:lnTo>
                    <a:pt x="3141265" y="10021"/>
                  </a:lnTo>
                  <a:lnTo>
                    <a:pt x="3141265" y="5684"/>
                  </a:lnTo>
                  <a:lnTo>
                    <a:pt x="3142031" y="3833"/>
                  </a:lnTo>
                  <a:lnTo>
                    <a:pt x="3145099" y="766"/>
                  </a:lnTo>
                  <a:lnTo>
                    <a:pt x="3146949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4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4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7712075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3" y="5684"/>
                  </a:lnTo>
                  <a:lnTo>
                    <a:pt x="3235503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7712075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7712075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7712075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7712075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7712075" h="15875">
                  <a:moveTo>
                    <a:pt x="3622476" y="15706"/>
                  </a:moveTo>
                  <a:lnTo>
                    <a:pt x="3618139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4" y="10021"/>
                  </a:lnTo>
                  <a:lnTo>
                    <a:pt x="3612454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39" y="0"/>
                  </a:lnTo>
                  <a:lnTo>
                    <a:pt x="3622476" y="0"/>
                  </a:lnTo>
                  <a:lnTo>
                    <a:pt x="3624327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7" y="14939"/>
                  </a:lnTo>
                  <a:lnTo>
                    <a:pt x="3622476" y="15706"/>
                  </a:lnTo>
                  <a:close/>
                </a:path>
                <a:path w="7712075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2" y="5684"/>
                  </a:lnTo>
                  <a:lnTo>
                    <a:pt x="3706692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7712075" h="15875">
                  <a:moveTo>
                    <a:pt x="3779540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40" y="0"/>
                  </a:lnTo>
                  <a:lnTo>
                    <a:pt x="3781391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1" y="14939"/>
                  </a:lnTo>
                  <a:lnTo>
                    <a:pt x="3779540" y="15706"/>
                  </a:lnTo>
                  <a:close/>
                </a:path>
                <a:path w="7712075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7712075" h="15875">
                  <a:moveTo>
                    <a:pt x="3936603" y="15706"/>
                  </a:moveTo>
                  <a:lnTo>
                    <a:pt x="3932265" y="15706"/>
                  </a:lnTo>
                  <a:lnTo>
                    <a:pt x="3930414" y="14939"/>
                  </a:lnTo>
                  <a:lnTo>
                    <a:pt x="3927347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7" y="3833"/>
                  </a:lnTo>
                  <a:lnTo>
                    <a:pt x="3930414" y="766"/>
                  </a:lnTo>
                  <a:lnTo>
                    <a:pt x="3932265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7712075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7712075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7712075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7712075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7712075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  <a:path w="7712075" h="15875">
                  <a:moveTo>
                    <a:pt x="4407793" y="15706"/>
                  </a:moveTo>
                  <a:lnTo>
                    <a:pt x="4403455" y="15706"/>
                  </a:lnTo>
                  <a:lnTo>
                    <a:pt x="4401604" y="14939"/>
                  </a:lnTo>
                  <a:lnTo>
                    <a:pt x="4398538" y="11872"/>
                  </a:lnTo>
                  <a:lnTo>
                    <a:pt x="4397771" y="10021"/>
                  </a:lnTo>
                  <a:lnTo>
                    <a:pt x="4397771" y="5684"/>
                  </a:lnTo>
                  <a:lnTo>
                    <a:pt x="4398538" y="3833"/>
                  </a:lnTo>
                  <a:lnTo>
                    <a:pt x="4401604" y="766"/>
                  </a:lnTo>
                  <a:lnTo>
                    <a:pt x="4403455" y="0"/>
                  </a:lnTo>
                  <a:lnTo>
                    <a:pt x="4407793" y="0"/>
                  </a:lnTo>
                  <a:lnTo>
                    <a:pt x="4409644" y="766"/>
                  </a:lnTo>
                  <a:lnTo>
                    <a:pt x="4412711" y="3833"/>
                  </a:lnTo>
                  <a:lnTo>
                    <a:pt x="4413477" y="5684"/>
                  </a:lnTo>
                  <a:lnTo>
                    <a:pt x="4413477" y="10021"/>
                  </a:lnTo>
                  <a:lnTo>
                    <a:pt x="4412711" y="11872"/>
                  </a:lnTo>
                  <a:lnTo>
                    <a:pt x="4409644" y="14939"/>
                  </a:lnTo>
                  <a:lnTo>
                    <a:pt x="4407793" y="15706"/>
                  </a:lnTo>
                  <a:close/>
                </a:path>
                <a:path w="7712075" h="15875">
                  <a:moveTo>
                    <a:pt x="4486324" y="15706"/>
                  </a:moveTo>
                  <a:lnTo>
                    <a:pt x="4481987" y="15706"/>
                  </a:lnTo>
                  <a:lnTo>
                    <a:pt x="4480136" y="14939"/>
                  </a:lnTo>
                  <a:lnTo>
                    <a:pt x="4477069" y="11872"/>
                  </a:lnTo>
                  <a:lnTo>
                    <a:pt x="4476302" y="10021"/>
                  </a:lnTo>
                  <a:lnTo>
                    <a:pt x="4476302" y="5684"/>
                  </a:lnTo>
                  <a:lnTo>
                    <a:pt x="4477069" y="3833"/>
                  </a:lnTo>
                  <a:lnTo>
                    <a:pt x="4480136" y="766"/>
                  </a:lnTo>
                  <a:lnTo>
                    <a:pt x="4481987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0021"/>
                  </a:lnTo>
                  <a:lnTo>
                    <a:pt x="4491242" y="11872"/>
                  </a:lnTo>
                  <a:lnTo>
                    <a:pt x="4488175" y="14939"/>
                  </a:lnTo>
                  <a:lnTo>
                    <a:pt x="4486324" y="15706"/>
                  </a:lnTo>
                  <a:close/>
                </a:path>
                <a:path w="7712075" h="15875">
                  <a:moveTo>
                    <a:pt x="4564856" y="15706"/>
                  </a:moveTo>
                  <a:lnTo>
                    <a:pt x="4560519" y="15706"/>
                  </a:lnTo>
                  <a:lnTo>
                    <a:pt x="4558668" y="14939"/>
                  </a:lnTo>
                  <a:lnTo>
                    <a:pt x="4555601" y="11872"/>
                  </a:lnTo>
                  <a:lnTo>
                    <a:pt x="4554834" y="10021"/>
                  </a:lnTo>
                  <a:lnTo>
                    <a:pt x="4554834" y="5684"/>
                  </a:lnTo>
                  <a:lnTo>
                    <a:pt x="4555601" y="3833"/>
                  </a:lnTo>
                  <a:lnTo>
                    <a:pt x="4558668" y="766"/>
                  </a:lnTo>
                  <a:lnTo>
                    <a:pt x="4560519" y="0"/>
                  </a:lnTo>
                  <a:lnTo>
                    <a:pt x="4564856" y="0"/>
                  </a:lnTo>
                  <a:lnTo>
                    <a:pt x="4566707" y="766"/>
                  </a:lnTo>
                  <a:lnTo>
                    <a:pt x="4569774" y="3833"/>
                  </a:lnTo>
                  <a:lnTo>
                    <a:pt x="4570540" y="5684"/>
                  </a:lnTo>
                  <a:lnTo>
                    <a:pt x="4570540" y="10021"/>
                  </a:lnTo>
                  <a:lnTo>
                    <a:pt x="4569774" y="11872"/>
                  </a:lnTo>
                  <a:lnTo>
                    <a:pt x="4566707" y="14939"/>
                  </a:lnTo>
                  <a:lnTo>
                    <a:pt x="4564856" y="15706"/>
                  </a:lnTo>
                  <a:close/>
                </a:path>
                <a:path w="7712075" h="15875">
                  <a:moveTo>
                    <a:pt x="4643388" y="15706"/>
                  </a:moveTo>
                  <a:lnTo>
                    <a:pt x="4639050" y="15706"/>
                  </a:lnTo>
                  <a:lnTo>
                    <a:pt x="4637199" y="14939"/>
                  </a:lnTo>
                  <a:lnTo>
                    <a:pt x="4634133" y="11872"/>
                  </a:lnTo>
                  <a:lnTo>
                    <a:pt x="4633366" y="10021"/>
                  </a:lnTo>
                  <a:lnTo>
                    <a:pt x="4633366" y="5684"/>
                  </a:lnTo>
                  <a:lnTo>
                    <a:pt x="4634133" y="3833"/>
                  </a:lnTo>
                  <a:lnTo>
                    <a:pt x="4637199" y="766"/>
                  </a:lnTo>
                  <a:lnTo>
                    <a:pt x="4639050" y="0"/>
                  </a:lnTo>
                  <a:lnTo>
                    <a:pt x="4643388" y="0"/>
                  </a:lnTo>
                  <a:lnTo>
                    <a:pt x="4645238" y="766"/>
                  </a:lnTo>
                  <a:lnTo>
                    <a:pt x="4648305" y="3833"/>
                  </a:lnTo>
                  <a:lnTo>
                    <a:pt x="4649072" y="5684"/>
                  </a:lnTo>
                  <a:lnTo>
                    <a:pt x="4649072" y="10021"/>
                  </a:lnTo>
                  <a:lnTo>
                    <a:pt x="4648305" y="11872"/>
                  </a:lnTo>
                  <a:lnTo>
                    <a:pt x="4645238" y="14939"/>
                  </a:lnTo>
                  <a:lnTo>
                    <a:pt x="4643388" y="15706"/>
                  </a:lnTo>
                  <a:close/>
                </a:path>
                <a:path w="7712075" h="15875">
                  <a:moveTo>
                    <a:pt x="4721919" y="15706"/>
                  </a:moveTo>
                  <a:lnTo>
                    <a:pt x="4717582" y="15706"/>
                  </a:lnTo>
                  <a:lnTo>
                    <a:pt x="4715731" y="14939"/>
                  </a:lnTo>
                  <a:lnTo>
                    <a:pt x="4712664" y="11872"/>
                  </a:lnTo>
                  <a:lnTo>
                    <a:pt x="4711897" y="10021"/>
                  </a:lnTo>
                  <a:lnTo>
                    <a:pt x="4711897" y="5684"/>
                  </a:lnTo>
                  <a:lnTo>
                    <a:pt x="4712664" y="3833"/>
                  </a:lnTo>
                  <a:lnTo>
                    <a:pt x="4715731" y="766"/>
                  </a:lnTo>
                  <a:lnTo>
                    <a:pt x="4717582" y="0"/>
                  </a:lnTo>
                  <a:lnTo>
                    <a:pt x="4721919" y="0"/>
                  </a:lnTo>
                  <a:lnTo>
                    <a:pt x="4723770" y="766"/>
                  </a:lnTo>
                  <a:lnTo>
                    <a:pt x="4726837" y="3833"/>
                  </a:lnTo>
                  <a:lnTo>
                    <a:pt x="4727604" y="5684"/>
                  </a:lnTo>
                  <a:lnTo>
                    <a:pt x="4727604" y="10021"/>
                  </a:lnTo>
                  <a:lnTo>
                    <a:pt x="4726837" y="11872"/>
                  </a:lnTo>
                  <a:lnTo>
                    <a:pt x="4723770" y="14939"/>
                  </a:lnTo>
                  <a:lnTo>
                    <a:pt x="4721919" y="15706"/>
                  </a:lnTo>
                  <a:close/>
                </a:path>
                <a:path w="7712075" h="15875">
                  <a:moveTo>
                    <a:pt x="4800451" y="15706"/>
                  </a:moveTo>
                  <a:lnTo>
                    <a:pt x="4796114" y="15706"/>
                  </a:lnTo>
                  <a:lnTo>
                    <a:pt x="4794262" y="14939"/>
                  </a:lnTo>
                  <a:lnTo>
                    <a:pt x="4791196" y="11872"/>
                  </a:lnTo>
                  <a:lnTo>
                    <a:pt x="4790429" y="10021"/>
                  </a:lnTo>
                  <a:lnTo>
                    <a:pt x="4790429" y="5684"/>
                  </a:lnTo>
                  <a:lnTo>
                    <a:pt x="4791196" y="3833"/>
                  </a:lnTo>
                  <a:lnTo>
                    <a:pt x="4794262" y="766"/>
                  </a:lnTo>
                  <a:lnTo>
                    <a:pt x="4796114" y="0"/>
                  </a:lnTo>
                  <a:lnTo>
                    <a:pt x="4800451" y="0"/>
                  </a:lnTo>
                  <a:lnTo>
                    <a:pt x="4802302" y="766"/>
                  </a:lnTo>
                  <a:lnTo>
                    <a:pt x="4805369" y="3833"/>
                  </a:lnTo>
                  <a:lnTo>
                    <a:pt x="4806135" y="5684"/>
                  </a:lnTo>
                  <a:lnTo>
                    <a:pt x="4806135" y="10021"/>
                  </a:lnTo>
                  <a:lnTo>
                    <a:pt x="4805369" y="11872"/>
                  </a:lnTo>
                  <a:lnTo>
                    <a:pt x="4802302" y="14939"/>
                  </a:lnTo>
                  <a:lnTo>
                    <a:pt x="4800451" y="15706"/>
                  </a:lnTo>
                  <a:close/>
                </a:path>
                <a:path w="7712075" h="15875">
                  <a:moveTo>
                    <a:pt x="4878983" y="15706"/>
                  </a:moveTo>
                  <a:lnTo>
                    <a:pt x="4874645" y="15706"/>
                  </a:lnTo>
                  <a:lnTo>
                    <a:pt x="4872794" y="14939"/>
                  </a:lnTo>
                  <a:lnTo>
                    <a:pt x="4869727" y="11872"/>
                  </a:lnTo>
                  <a:lnTo>
                    <a:pt x="4868960" y="10021"/>
                  </a:lnTo>
                  <a:lnTo>
                    <a:pt x="4868960" y="5684"/>
                  </a:lnTo>
                  <a:lnTo>
                    <a:pt x="4869727" y="3833"/>
                  </a:lnTo>
                  <a:lnTo>
                    <a:pt x="4872794" y="766"/>
                  </a:lnTo>
                  <a:lnTo>
                    <a:pt x="4874645" y="0"/>
                  </a:lnTo>
                  <a:lnTo>
                    <a:pt x="4878983" y="0"/>
                  </a:lnTo>
                  <a:lnTo>
                    <a:pt x="4880833" y="766"/>
                  </a:lnTo>
                  <a:lnTo>
                    <a:pt x="4883900" y="3833"/>
                  </a:lnTo>
                  <a:lnTo>
                    <a:pt x="4884667" y="5684"/>
                  </a:lnTo>
                  <a:lnTo>
                    <a:pt x="4884667" y="10021"/>
                  </a:lnTo>
                  <a:lnTo>
                    <a:pt x="4883900" y="11872"/>
                  </a:lnTo>
                  <a:lnTo>
                    <a:pt x="4880833" y="14939"/>
                  </a:lnTo>
                  <a:lnTo>
                    <a:pt x="4878983" y="15706"/>
                  </a:lnTo>
                  <a:close/>
                </a:path>
                <a:path w="7712075" h="15875">
                  <a:moveTo>
                    <a:pt x="4957514" y="15706"/>
                  </a:moveTo>
                  <a:lnTo>
                    <a:pt x="4953177" y="15706"/>
                  </a:lnTo>
                  <a:lnTo>
                    <a:pt x="4951326" y="14939"/>
                  </a:lnTo>
                  <a:lnTo>
                    <a:pt x="4948259" y="11872"/>
                  </a:lnTo>
                  <a:lnTo>
                    <a:pt x="4947492" y="10021"/>
                  </a:lnTo>
                  <a:lnTo>
                    <a:pt x="4947492" y="5684"/>
                  </a:lnTo>
                  <a:lnTo>
                    <a:pt x="4948259" y="3833"/>
                  </a:lnTo>
                  <a:lnTo>
                    <a:pt x="4951326" y="766"/>
                  </a:lnTo>
                  <a:lnTo>
                    <a:pt x="4953177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2432" y="3833"/>
                  </a:lnTo>
                  <a:lnTo>
                    <a:pt x="4963198" y="5684"/>
                  </a:lnTo>
                  <a:lnTo>
                    <a:pt x="4963198" y="10021"/>
                  </a:lnTo>
                  <a:lnTo>
                    <a:pt x="4962432" y="11872"/>
                  </a:lnTo>
                  <a:lnTo>
                    <a:pt x="4959365" y="14939"/>
                  </a:lnTo>
                  <a:lnTo>
                    <a:pt x="4957514" y="15706"/>
                  </a:lnTo>
                  <a:close/>
                </a:path>
                <a:path w="7712075" h="15875">
                  <a:moveTo>
                    <a:pt x="5036045" y="15706"/>
                  </a:moveTo>
                  <a:lnTo>
                    <a:pt x="5031709" y="15706"/>
                  </a:lnTo>
                  <a:lnTo>
                    <a:pt x="5029857" y="14939"/>
                  </a:lnTo>
                  <a:lnTo>
                    <a:pt x="5026791" y="11872"/>
                  </a:lnTo>
                  <a:lnTo>
                    <a:pt x="5026024" y="10021"/>
                  </a:lnTo>
                  <a:lnTo>
                    <a:pt x="5026024" y="5684"/>
                  </a:lnTo>
                  <a:lnTo>
                    <a:pt x="5026791" y="3833"/>
                  </a:lnTo>
                  <a:lnTo>
                    <a:pt x="5029857" y="766"/>
                  </a:lnTo>
                  <a:lnTo>
                    <a:pt x="5031709" y="0"/>
                  </a:lnTo>
                  <a:lnTo>
                    <a:pt x="5036045" y="0"/>
                  </a:lnTo>
                  <a:lnTo>
                    <a:pt x="5037896" y="766"/>
                  </a:lnTo>
                  <a:lnTo>
                    <a:pt x="5040963" y="3833"/>
                  </a:lnTo>
                  <a:lnTo>
                    <a:pt x="5041730" y="5684"/>
                  </a:lnTo>
                  <a:lnTo>
                    <a:pt x="5041730" y="10021"/>
                  </a:lnTo>
                  <a:lnTo>
                    <a:pt x="5040963" y="11872"/>
                  </a:lnTo>
                  <a:lnTo>
                    <a:pt x="5037896" y="14939"/>
                  </a:lnTo>
                  <a:lnTo>
                    <a:pt x="5036045" y="15706"/>
                  </a:lnTo>
                  <a:close/>
                </a:path>
                <a:path w="7712075" h="15875">
                  <a:moveTo>
                    <a:pt x="5114577" y="15706"/>
                  </a:moveTo>
                  <a:lnTo>
                    <a:pt x="5110240" y="15706"/>
                  </a:lnTo>
                  <a:lnTo>
                    <a:pt x="5108389" y="14939"/>
                  </a:lnTo>
                  <a:lnTo>
                    <a:pt x="5105323" y="11872"/>
                  </a:lnTo>
                  <a:lnTo>
                    <a:pt x="5104556" y="10021"/>
                  </a:lnTo>
                  <a:lnTo>
                    <a:pt x="5104556" y="5684"/>
                  </a:lnTo>
                  <a:lnTo>
                    <a:pt x="5105323" y="3833"/>
                  </a:lnTo>
                  <a:lnTo>
                    <a:pt x="5108389" y="766"/>
                  </a:lnTo>
                  <a:lnTo>
                    <a:pt x="5110240" y="0"/>
                  </a:lnTo>
                  <a:lnTo>
                    <a:pt x="5114577" y="0"/>
                  </a:lnTo>
                  <a:lnTo>
                    <a:pt x="5116429" y="766"/>
                  </a:lnTo>
                  <a:lnTo>
                    <a:pt x="5119495" y="3833"/>
                  </a:lnTo>
                  <a:lnTo>
                    <a:pt x="5120262" y="5684"/>
                  </a:lnTo>
                  <a:lnTo>
                    <a:pt x="5120262" y="10021"/>
                  </a:lnTo>
                  <a:lnTo>
                    <a:pt x="5119495" y="11872"/>
                  </a:lnTo>
                  <a:lnTo>
                    <a:pt x="5116429" y="14939"/>
                  </a:lnTo>
                  <a:lnTo>
                    <a:pt x="5114577" y="15706"/>
                  </a:lnTo>
                  <a:close/>
                </a:path>
                <a:path w="7712075" h="15875">
                  <a:moveTo>
                    <a:pt x="5193109" y="15706"/>
                  </a:moveTo>
                  <a:lnTo>
                    <a:pt x="5188772" y="15706"/>
                  </a:lnTo>
                  <a:lnTo>
                    <a:pt x="5186921" y="14939"/>
                  </a:lnTo>
                  <a:lnTo>
                    <a:pt x="5183854" y="11872"/>
                  </a:lnTo>
                  <a:lnTo>
                    <a:pt x="5183088" y="10021"/>
                  </a:lnTo>
                  <a:lnTo>
                    <a:pt x="5183088" y="5684"/>
                  </a:lnTo>
                  <a:lnTo>
                    <a:pt x="5183854" y="3833"/>
                  </a:lnTo>
                  <a:lnTo>
                    <a:pt x="5186921" y="766"/>
                  </a:lnTo>
                  <a:lnTo>
                    <a:pt x="5188772" y="0"/>
                  </a:lnTo>
                  <a:lnTo>
                    <a:pt x="5193109" y="0"/>
                  </a:lnTo>
                  <a:lnTo>
                    <a:pt x="5194960" y="766"/>
                  </a:lnTo>
                  <a:lnTo>
                    <a:pt x="5198027" y="3833"/>
                  </a:lnTo>
                  <a:lnTo>
                    <a:pt x="5198793" y="5684"/>
                  </a:lnTo>
                  <a:lnTo>
                    <a:pt x="5198793" y="10021"/>
                  </a:lnTo>
                  <a:lnTo>
                    <a:pt x="5198027" y="11872"/>
                  </a:lnTo>
                  <a:lnTo>
                    <a:pt x="5194960" y="14939"/>
                  </a:lnTo>
                  <a:lnTo>
                    <a:pt x="5193109" y="15706"/>
                  </a:lnTo>
                  <a:close/>
                </a:path>
                <a:path w="7712075" h="15875">
                  <a:moveTo>
                    <a:pt x="5271641" y="15706"/>
                  </a:moveTo>
                  <a:lnTo>
                    <a:pt x="5267303" y="15706"/>
                  </a:lnTo>
                  <a:lnTo>
                    <a:pt x="5265452" y="14939"/>
                  </a:lnTo>
                  <a:lnTo>
                    <a:pt x="5262386" y="11872"/>
                  </a:lnTo>
                  <a:lnTo>
                    <a:pt x="5261619" y="10021"/>
                  </a:lnTo>
                  <a:lnTo>
                    <a:pt x="5261619" y="5684"/>
                  </a:lnTo>
                  <a:lnTo>
                    <a:pt x="5262386" y="3833"/>
                  </a:lnTo>
                  <a:lnTo>
                    <a:pt x="5265452" y="766"/>
                  </a:lnTo>
                  <a:lnTo>
                    <a:pt x="5267303" y="0"/>
                  </a:lnTo>
                  <a:lnTo>
                    <a:pt x="5271641" y="0"/>
                  </a:lnTo>
                  <a:lnTo>
                    <a:pt x="5273491" y="766"/>
                  </a:lnTo>
                  <a:lnTo>
                    <a:pt x="5276558" y="3833"/>
                  </a:lnTo>
                  <a:lnTo>
                    <a:pt x="5277325" y="5684"/>
                  </a:lnTo>
                  <a:lnTo>
                    <a:pt x="5277325" y="10021"/>
                  </a:lnTo>
                  <a:lnTo>
                    <a:pt x="5276558" y="11872"/>
                  </a:lnTo>
                  <a:lnTo>
                    <a:pt x="5273491" y="14939"/>
                  </a:lnTo>
                  <a:lnTo>
                    <a:pt x="5271641" y="15706"/>
                  </a:lnTo>
                  <a:close/>
                </a:path>
                <a:path w="7712075" h="15875">
                  <a:moveTo>
                    <a:pt x="5350172" y="15706"/>
                  </a:moveTo>
                  <a:lnTo>
                    <a:pt x="5345835" y="15706"/>
                  </a:lnTo>
                  <a:lnTo>
                    <a:pt x="5343984" y="14939"/>
                  </a:lnTo>
                  <a:lnTo>
                    <a:pt x="5340917" y="11872"/>
                  </a:lnTo>
                  <a:lnTo>
                    <a:pt x="5340150" y="10021"/>
                  </a:lnTo>
                  <a:lnTo>
                    <a:pt x="5340150" y="5684"/>
                  </a:lnTo>
                  <a:lnTo>
                    <a:pt x="5340917" y="3833"/>
                  </a:lnTo>
                  <a:lnTo>
                    <a:pt x="5343984" y="766"/>
                  </a:lnTo>
                  <a:lnTo>
                    <a:pt x="5345835" y="0"/>
                  </a:lnTo>
                  <a:lnTo>
                    <a:pt x="5350172" y="0"/>
                  </a:lnTo>
                  <a:lnTo>
                    <a:pt x="5352023" y="766"/>
                  </a:lnTo>
                  <a:lnTo>
                    <a:pt x="5355090" y="3833"/>
                  </a:lnTo>
                  <a:lnTo>
                    <a:pt x="5355857" y="5684"/>
                  </a:lnTo>
                  <a:lnTo>
                    <a:pt x="5355857" y="10021"/>
                  </a:lnTo>
                  <a:lnTo>
                    <a:pt x="5355090" y="11872"/>
                  </a:lnTo>
                  <a:lnTo>
                    <a:pt x="5352023" y="14939"/>
                  </a:lnTo>
                  <a:lnTo>
                    <a:pt x="5350172" y="15706"/>
                  </a:lnTo>
                  <a:close/>
                </a:path>
                <a:path w="7712075" h="15875">
                  <a:moveTo>
                    <a:pt x="5428704" y="15706"/>
                  </a:moveTo>
                  <a:lnTo>
                    <a:pt x="5424367" y="15706"/>
                  </a:lnTo>
                  <a:lnTo>
                    <a:pt x="5422516" y="14939"/>
                  </a:lnTo>
                  <a:lnTo>
                    <a:pt x="5419449" y="11872"/>
                  </a:lnTo>
                  <a:lnTo>
                    <a:pt x="5418682" y="10021"/>
                  </a:lnTo>
                  <a:lnTo>
                    <a:pt x="5418682" y="5684"/>
                  </a:lnTo>
                  <a:lnTo>
                    <a:pt x="5419449" y="3833"/>
                  </a:lnTo>
                  <a:lnTo>
                    <a:pt x="5422516" y="766"/>
                  </a:lnTo>
                  <a:lnTo>
                    <a:pt x="5424367" y="0"/>
                  </a:lnTo>
                  <a:lnTo>
                    <a:pt x="5428704" y="0"/>
                  </a:lnTo>
                  <a:lnTo>
                    <a:pt x="5430555" y="766"/>
                  </a:lnTo>
                  <a:lnTo>
                    <a:pt x="5433622" y="3833"/>
                  </a:lnTo>
                  <a:lnTo>
                    <a:pt x="5434389" y="5684"/>
                  </a:lnTo>
                  <a:lnTo>
                    <a:pt x="5434389" y="10021"/>
                  </a:lnTo>
                  <a:lnTo>
                    <a:pt x="5433622" y="11872"/>
                  </a:lnTo>
                  <a:lnTo>
                    <a:pt x="5430555" y="14939"/>
                  </a:lnTo>
                  <a:lnTo>
                    <a:pt x="5428704" y="15706"/>
                  </a:lnTo>
                  <a:close/>
                </a:path>
                <a:path w="7712075" h="15875">
                  <a:moveTo>
                    <a:pt x="5507236" y="15706"/>
                  </a:moveTo>
                  <a:lnTo>
                    <a:pt x="5502898" y="15706"/>
                  </a:lnTo>
                  <a:lnTo>
                    <a:pt x="5501047" y="14939"/>
                  </a:lnTo>
                  <a:lnTo>
                    <a:pt x="5497980" y="11872"/>
                  </a:lnTo>
                  <a:lnTo>
                    <a:pt x="5497214" y="10021"/>
                  </a:lnTo>
                  <a:lnTo>
                    <a:pt x="5497214" y="5684"/>
                  </a:lnTo>
                  <a:lnTo>
                    <a:pt x="5497980" y="3833"/>
                  </a:lnTo>
                  <a:lnTo>
                    <a:pt x="5501047" y="766"/>
                  </a:lnTo>
                  <a:lnTo>
                    <a:pt x="5502898" y="0"/>
                  </a:lnTo>
                  <a:lnTo>
                    <a:pt x="5507236" y="0"/>
                  </a:lnTo>
                  <a:lnTo>
                    <a:pt x="5509087" y="766"/>
                  </a:lnTo>
                  <a:lnTo>
                    <a:pt x="5512153" y="3833"/>
                  </a:lnTo>
                  <a:lnTo>
                    <a:pt x="5512920" y="5684"/>
                  </a:lnTo>
                  <a:lnTo>
                    <a:pt x="5512920" y="10021"/>
                  </a:lnTo>
                  <a:lnTo>
                    <a:pt x="5512153" y="11872"/>
                  </a:lnTo>
                  <a:lnTo>
                    <a:pt x="5509087" y="14939"/>
                  </a:lnTo>
                  <a:lnTo>
                    <a:pt x="5507236" y="15706"/>
                  </a:lnTo>
                  <a:close/>
                </a:path>
                <a:path w="7712075" h="15875">
                  <a:moveTo>
                    <a:pt x="5585767" y="15706"/>
                  </a:moveTo>
                  <a:lnTo>
                    <a:pt x="5581430" y="15706"/>
                  </a:lnTo>
                  <a:lnTo>
                    <a:pt x="5579578" y="14939"/>
                  </a:lnTo>
                  <a:lnTo>
                    <a:pt x="5576512" y="11872"/>
                  </a:lnTo>
                  <a:lnTo>
                    <a:pt x="5575745" y="10021"/>
                  </a:lnTo>
                  <a:lnTo>
                    <a:pt x="5575745" y="5684"/>
                  </a:lnTo>
                  <a:lnTo>
                    <a:pt x="5576512" y="3833"/>
                  </a:lnTo>
                  <a:lnTo>
                    <a:pt x="5579578" y="766"/>
                  </a:lnTo>
                  <a:lnTo>
                    <a:pt x="5581430" y="0"/>
                  </a:lnTo>
                  <a:lnTo>
                    <a:pt x="5585767" y="0"/>
                  </a:lnTo>
                  <a:lnTo>
                    <a:pt x="5587618" y="766"/>
                  </a:lnTo>
                  <a:lnTo>
                    <a:pt x="5590685" y="3833"/>
                  </a:lnTo>
                  <a:lnTo>
                    <a:pt x="5591452" y="5684"/>
                  </a:lnTo>
                  <a:lnTo>
                    <a:pt x="5591452" y="10021"/>
                  </a:lnTo>
                  <a:lnTo>
                    <a:pt x="5590685" y="11872"/>
                  </a:lnTo>
                  <a:lnTo>
                    <a:pt x="5587618" y="14939"/>
                  </a:lnTo>
                  <a:lnTo>
                    <a:pt x="5585767" y="15706"/>
                  </a:lnTo>
                  <a:close/>
                </a:path>
                <a:path w="7712075" h="15875">
                  <a:moveTo>
                    <a:pt x="5664299" y="15706"/>
                  </a:moveTo>
                  <a:lnTo>
                    <a:pt x="5659962" y="15706"/>
                  </a:lnTo>
                  <a:lnTo>
                    <a:pt x="5658110" y="14939"/>
                  </a:lnTo>
                  <a:lnTo>
                    <a:pt x="5655044" y="11872"/>
                  </a:lnTo>
                  <a:lnTo>
                    <a:pt x="5654277" y="10021"/>
                  </a:lnTo>
                  <a:lnTo>
                    <a:pt x="5654277" y="5684"/>
                  </a:lnTo>
                  <a:lnTo>
                    <a:pt x="5655044" y="3833"/>
                  </a:lnTo>
                  <a:lnTo>
                    <a:pt x="5658110" y="766"/>
                  </a:lnTo>
                  <a:lnTo>
                    <a:pt x="5659962" y="0"/>
                  </a:lnTo>
                  <a:lnTo>
                    <a:pt x="5664299" y="0"/>
                  </a:lnTo>
                  <a:lnTo>
                    <a:pt x="5666150" y="766"/>
                  </a:lnTo>
                  <a:lnTo>
                    <a:pt x="5669216" y="3833"/>
                  </a:lnTo>
                  <a:lnTo>
                    <a:pt x="5669983" y="5684"/>
                  </a:lnTo>
                  <a:lnTo>
                    <a:pt x="5669983" y="10021"/>
                  </a:lnTo>
                  <a:lnTo>
                    <a:pt x="5669216" y="11872"/>
                  </a:lnTo>
                  <a:lnTo>
                    <a:pt x="5666150" y="14939"/>
                  </a:lnTo>
                  <a:lnTo>
                    <a:pt x="5664299" y="15706"/>
                  </a:lnTo>
                  <a:close/>
                </a:path>
                <a:path w="7712075" h="15875">
                  <a:moveTo>
                    <a:pt x="5742830" y="15706"/>
                  </a:moveTo>
                  <a:lnTo>
                    <a:pt x="5738493" y="15706"/>
                  </a:lnTo>
                  <a:lnTo>
                    <a:pt x="5736642" y="14939"/>
                  </a:lnTo>
                  <a:lnTo>
                    <a:pt x="5733575" y="11872"/>
                  </a:lnTo>
                  <a:lnTo>
                    <a:pt x="5732809" y="10021"/>
                  </a:lnTo>
                  <a:lnTo>
                    <a:pt x="5732809" y="5684"/>
                  </a:lnTo>
                  <a:lnTo>
                    <a:pt x="5733575" y="3833"/>
                  </a:lnTo>
                  <a:lnTo>
                    <a:pt x="5736642" y="766"/>
                  </a:lnTo>
                  <a:lnTo>
                    <a:pt x="5738493" y="0"/>
                  </a:lnTo>
                  <a:lnTo>
                    <a:pt x="5742830" y="0"/>
                  </a:lnTo>
                  <a:lnTo>
                    <a:pt x="5744681" y="766"/>
                  </a:lnTo>
                  <a:lnTo>
                    <a:pt x="5747748" y="3833"/>
                  </a:lnTo>
                  <a:lnTo>
                    <a:pt x="5748515" y="5684"/>
                  </a:lnTo>
                  <a:lnTo>
                    <a:pt x="5748515" y="10021"/>
                  </a:lnTo>
                  <a:lnTo>
                    <a:pt x="5747748" y="11872"/>
                  </a:lnTo>
                  <a:lnTo>
                    <a:pt x="5744681" y="14939"/>
                  </a:lnTo>
                  <a:lnTo>
                    <a:pt x="5742830" y="15706"/>
                  </a:lnTo>
                  <a:close/>
                </a:path>
                <a:path w="7712075" h="15875">
                  <a:moveTo>
                    <a:pt x="5821362" y="15706"/>
                  </a:moveTo>
                  <a:lnTo>
                    <a:pt x="5817025" y="15706"/>
                  </a:lnTo>
                  <a:lnTo>
                    <a:pt x="5815174" y="14939"/>
                  </a:lnTo>
                  <a:lnTo>
                    <a:pt x="5812107" y="11872"/>
                  </a:lnTo>
                  <a:lnTo>
                    <a:pt x="5811340" y="10021"/>
                  </a:lnTo>
                  <a:lnTo>
                    <a:pt x="5811340" y="5684"/>
                  </a:lnTo>
                  <a:lnTo>
                    <a:pt x="5812107" y="3833"/>
                  </a:lnTo>
                  <a:lnTo>
                    <a:pt x="5815174" y="766"/>
                  </a:lnTo>
                  <a:lnTo>
                    <a:pt x="5817025" y="0"/>
                  </a:lnTo>
                  <a:lnTo>
                    <a:pt x="5821362" y="0"/>
                  </a:lnTo>
                  <a:lnTo>
                    <a:pt x="5823213" y="766"/>
                  </a:lnTo>
                  <a:lnTo>
                    <a:pt x="5826280" y="3833"/>
                  </a:lnTo>
                  <a:lnTo>
                    <a:pt x="5827046" y="5684"/>
                  </a:lnTo>
                  <a:lnTo>
                    <a:pt x="5827046" y="10021"/>
                  </a:lnTo>
                  <a:lnTo>
                    <a:pt x="5826280" y="11872"/>
                  </a:lnTo>
                  <a:lnTo>
                    <a:pt x="5823213" y="14939"/>
                  </a:lnTo>
                  <a:lnTo>
                    <a:pt x="5821362" y="15706"/>
                  </a:lnTo>
                  <a:close/>
                </a:path>
                <a:path w="7712075" h="15875">
                  <a:moveTo>
                    <a:pt x="5899893" y="15706"/>
                  </a:moveTo>
                  <a:lnTo>
                    <a:pt x="5895557" y="15706"/>
                  </a:lnTo>
                  <a:lnTo>
                    <a:pt x="5893706" y="14939"/>
                  </a:lnTo>
                  <a:lnTo>
                    <a:pt x="5890639" y="11872"/>
                  </a:lnTo>
                  <a:lnTo>
                    <a:pt x="5889872" y="10021"/>
                  </a:lnTo>
                  <a:lnTo>
                    <a:pt x="5889872" y="5684"/>
                  </a:lnTo>
                  <a:lnTo>
                    <a:pt x="5890639" y="3833"/>
                  </a:lnTo>
                  <a:lnTo>
                    <a:pt x="5893706" y="766"/>
                  </a:lnTo>
                  <a:lnTo>
                    <a:pt x="5895557" y="0"/>
                  </a:lnTo>
                  <a:lnTo>
                    <a:pt x="5899893" y="0"/>
                  </a:lnTo>
                  <a:lnTo>
                    <a:pt x="5901745" y="766"/>
                  </a:lnTo>
                  <a:lnTo>
                    <a:pt x="5904811" y="3833"/>
                  </a:lnTo>
                  <a:lnTo>
                    <a:pt x="5905578" y="5684"/>
                  </a:lnTo>
                  <a:lnTo>
                    <a:pt x="5905578" y="10021"/>
                  </a:lnTo>
                  <a:lnTo>
                    <a:pt x="5904811" y="11872"/>
                  </a:lnTo>
                  <a:lnTo>
                    <a:pt x="5901745" y="14939"/>
                  </a:lnTo>
                  <a:lnTo>
                    <a:pt x="5899893" y="15706"/>
                  </a:lnTo>
                  <a:close/>
                </a:path>
                <a:path w="7712075" h="15875">
                  <a:moveTo>
                    <a:pt x="5978425" y="15706"/>
                  </a:moveTo>
                  <a:lnTo>
                    <a:pt x="5974088" y="15706"/>
                  </a:lnTo>
                  <a:lnTo>
                    <a:pt x="5972237" y="14939"/>
                  </a:lnTo>
                  <a:lnTo>
                    <a:pt x="5969170" y="11872"/>
                  </a:lnTo>
                  <a:lnTo>
                    <a:pt x="5968404" y="10021"/>
                  </a:lnTo>
                  <a:lnTo>
                    <a:pt x="5968404" y="5684"/>
                  </a:lnTo>
                  <a:lnTo>
                    <a:pt x="5969170" y="3833"/>
                  </a:lnTo>
                  <a:lnTo>
                    <a:pt x="5972237" y="766"/>
                  </a:lnTo>
                  <a:lnTo>
                    <a:pt x="5974088" y="0"/>
                  </a:lnTo>
                  <a:lnTo>
                    <a:pt x="5978425" y="0"/>
                  </a:lnTo>
                  <a:lnTo>
                    <a:pt x="5980277" y="766"/>
                  </a:lnTo>
                  <a:lnTo>
                    <a:pt x="5983343" y="3833"/>
                  </a:lnTo>
                  <a:lnTo>
                    <a:pt x="5984110" y="5684"/>
                  </a:lnTo>
                  <a:lnTo>
                    <a:pt x="5984110" y="10021"/>
                  </a:lnTo>
                  <a:lnTo>
                    <a:pt x="5983343" y="11872"/>
                  </a:lnTo>
                  <a:lnTo>
                    <a:pt x="5980277" y="14939"/>
                  </a:lnTo>
                  <a:lnTo>
                    <a:pt x="5978425" y="15706"/>
                  </a:lnTo>
                  <a:close/>
                </a:path>
                <a:path w="7712075" h="15875">
                  <a:moveTo>
                    <a:pt x="6056957" y="15706"/>
                  </a:moveTo>
                  <a:lnTo>
                    <a:pt x="6052620" y="15706"/>
                  </a:lnTo>
                  <a:lnTo>
                    <a:pt x="6050769" y="14939"/>
                  </a:lnTo>
                  <a:lnTo>
                    <a:pt x="6047702" y="11872"/>
                  </a:lnTo>
                  <a:lnTo>
                    <a:pt x="6046935" y="10021"/>
                  </a:lnTo>
                  <a:lnTo>
                    <a:pt x="6046935" y="5684"/>
                  </a:lnTo>
                  <a:lnTo>
                    <a:pt x="6047702" y="3833"/>
                  </a:lnTo>
                  <a:lnTo>
                    <a:pt x="6050769" y="766"/>
                  </a:lnTo>
                  <a:lnTo>
                    <a:pt x="6052620" y="0"/>
                  </a:lnTo>
                  <a:lnTo>
                    <a:pt x="6056957" y="0"/>
                  </a:lnTo>
                  <a:lnTo>
                    <a:pt x="6058808" y="766"/>
                  </a:lnTo>
                  <a:lnTo>
                    <a:pt x="6061874" y="3833"/>
                  </a:lnTo>
                  <a:lnTo>
                    <a:pt x="6062641" y="5684"/>
                  </a:lnTo>
                  <a:lnTo>
                    <a:pt x="6062641" y="10021"/>
                  </a:lnTo>
                  <a:lnTo>
                    <a:pt x="6061874" y="11872"/>
                  </a:lnTo>
                  <a:lnTo>
                    <a:pt x="6058808" y="14939"/>
                  </a:lnTo>
                  <a:lnTo>
                    <a:pt x="6056957" y="15706"/>
                  </a:lnTo>
                  <a:close/>
                </a:path>
                <a:path w="7712075" h="15875">
                  <a:moveTo>
                    <a:pt x="6135488" y="15706"/>
                  </a:moveTo>
                  <a:lnTo>
                    <a:pt x="6131151" y="15706"/>
                  </a:lnTo>
                  <a:lnTo>
                    <a:pt x="6129300" y="14939"/>
                  </a:lnTo>
                  <a:lnTo>
                    <a:pt x="6126234" y="11872"/>
                  </a:lnTo>
                  <a:lnTo>
                    <a:pt x="6125467" y="10021"/>
                  </a:lnTo>
                  <a:lnTo>
                    <a:pt x="6125467" y="5684"/>
                  </a:lnTo>
                  <a:lnTo>
                    <a:pt x="6126234" y="3833"/>
                  </a:lnTo>
                  <a:lnTo>
                    <a:pt x="6129300" y="766"/>
                  </a:lnTo>
                  <a:lnTo>
                    <a:pt x="6131151" y="0"/>
                  </a:lnTo>
                  <a:lnTo>
                    <a:pt x="6135488" y="0"/>
                  </a:lnTo>
                  <a:lnTo>
                    <a:pt x="6137339" y="766"/>
                  </a:lnTo>
                  <a:lnTo>
                    <a:pt x="6140406" y="3833"/>
                  </a:lnTo>
                  <a:lnTo>
                    <a:pt x="6141173" y="5684"/>
                  </a:lnTo>
                  <a:lnTo>
                    <a:pt x="6141173" y="10021"/>
                  </a:lnTo>
                  <a:lnTo>
                    <a:pt x="6140406" y="11872"/>
                  </a:lnTo>
                  <a:lnTo>
                    <a:pt x="6137339" y="14939"/>
                  </a:lnTo>
                  <a:lnTo>
                    <a:pt x="6135488" y="15706"/>
                  </a:lnTo>
                  <a:close/>
                </a:path>
                <a:path w="7712075" h="15875">
                  <a:moveTo>
                    <a:pt x="6214020" y="15706"/>
                  </a:moveTo>
                  <a:lnTo>
                    <a:pt x="6209683" y="15706"/>
                  </a:lnTo>
                  <a:lnTo>
                    <a:pt x="6207832" y="14939"/>
                  </a:lnTo>
                  <a:lnTo>
                    <a:pt x="6204765" y="11872"/>
                  </a:lnTo>
                  <a:lnTo>
                    <a:pt x="6203998" y="10021"/>
                  </a:lnTo>
                  <a:lnTo>
                    <a:pt x="6203998" y="5684"/>
                  </a:lnTo>
                  <a:lnTo>
                    <a:pt x="6204765" y="3833"/>
                  </a:lnTo>
                  <a:lnTo>
                    <a:pt x="6207832" y="766"/>
                  </a:lnTo>
                  <a:lnTo>
                    <a:pt x="6209683" y="0"/>
                  </a:lnTo>
                  <a:lnTo>
                    <a:pt x="6214020" y="0"/>
                  </a:lnTo>
                  <a:lnTo>
                    <a:pt x="6215872" y="766"/>
                  </a:lnTo>
                  <a:lnTo>
                    <a:pt x="6218938" y="3833"/>
                  </a:lnTo>
                  <a:lnTo>
                    <a:pt x="6219705" y="5684"/>
                  </a:lnTo>
                  <a:lnTo>
                    <a:pt x="6219705" y="10021"/>
                  </a:lnTo>
                  <a:lnTo>
                    <a:pt x="6218938" y="11872"/>
                  </a:lnTo>
                  <a:lnTo>
                    <a:pt x="6215872" y="14939"/>
                  </a:lnTo>
                  <a:lnTo>
                    <a:pt x="6214020" y="15706"/>
                  </a:lnTo>
                  <a:close/>
                </a:path>
                <a:path w="7712075" h="15875">
                  <a:moveTo>
                    <a:pt x="6292552" y="15706"/>
                  </a:moveTo>
                  <a:lnTo>
                    <a:pt x="6288215" y="15706"/>
                  </a:lnTo>
                  <a:lnTo>
                    <a:pt x="6286364" y="14939"/>
                  </a:lnTo>
                  <a:lnTo>
                    <a:pt x="6283297" y="11872"/>
                  </a:lnTo>
                  <a:lnTo>
                    <a:pt x="6282530" y="10021"/>
                  </a:lnTo>
                  <a:lnTo>
                    <a:pt x="6282530" y="5684"/>
                  </a:lnTo>
                  <a:lnTo>
                    <a:pt x="6283297" y="3833"/>
                  </a:lnTo>
                  <a:lnTo>
                    <a:pt x="6286364" y="766"/>
                  </a:lnTo>
                  <a:lnTo>
                    <a:pt x="6288215" y="0"/>
                  </a:lnTo>
                  <a:lnTo>
                    <a:pt x="6292552" y="0"/>
                  </a:lnTo>
                  <a:lnTo>
                    <a:pt x="6294403" y="766"/>
                  </a:lnTo>
                  <a:lnTo>
                    <a:pt x="6297470" y="3833"/>
                  </a:lnTo>
                  <a:lnTo>
                    <a:pt x="6298237" y="5684"/>
                  </a:lnTo>
                  <a:lnTo>
                    <a:pt x="6298237" y="10021"/>
                  </a:lnTo>
                  <a:lnTo>
                    <a:pt x="6297470" y="11872"/>
                  </a:lnTo>
                  <a:lnTo>
                    <a:pt x="6294403" y="14939"/>
                  </a:lnTo>
                  <a:lnTo>
                    <a:pt x="6292552" y="15706"/>
                  </a:lnTo>
                  <a:close/>
                </a:path>
                <a:path w="7712075" h="15875">
                  <a:moveTo>
                    <a:pt x="6371084" y="15706"/>
                  </a:moveTo>
                  <a:lnTo>
                    <a:pt x="6366746" y="15706"/>
                  </a:lnTo>
                  <a:lnTo>
                    <a:pt x="6364895" y="14939"/>
                  </a:lnTo>
                  <a:lnTo>
                    <a:pt x="6361828" y="11872"/>
                  </a:lnTo>
                  <a:lnTo>
                    <a:pt x="6361062" y="10021"/>
                  </a:lnTo>
                  <a:lnTo>
                    <a:pt x="6361062" y="5684"/>
                  </a:lnTo>
                  <a:lnTo>
                    <a:pt x="6361828" y="3833"/>
                  </a:lnTo>
                  <a:lnTo>
                    <a:pt x="6364895" y="766"/>
                  </a:lnTo>
                  <a:lnTo>
                    <a:pt x="6366746" y="0"/>
                  </a:lnTo>
                  <a:lnTo>
                    <a:pt x="6371084" y="0"/>
                  </a:lnTo>
                  <a:lnTo>
                    <a:pt x="6372935" y="766"/>
                  </a:lnTo>
                  <a:lnTo>
                    <a:pt x="6376001" y="3833"/>
                  </a:lnTo>
                  <a:lnTo>
                    <a:pt x="6376768" y="5684"/>
                  </a:lnTo>
                  <a:lnTo>
                    <a:pt x="6376768" y="10021"/>
                  </a:lnTo>
                  <a:lnTo>
                    <a:pt x="6376001" y="11872"/>
                  </a:lnTo>
                  <a:lnTo>
                    <a:pt x="6372935" y="14939"/>
                  </a:lnTo>
                  <a:lnTo>
                    <a:pt x="6371084" y="15706"/>
                  </a:lnTo>
                  <a:close/>
                </a:path>
                <a:path w="7712075" h="15875">
                  <a:moveTo>
                    <a:pt x="6449615" y="15706"/>
                  </a:moveTo>
                  <a:lnTo>
                    <a:pt x="6445278" y="15706"/>
                  </a:lnTo>
                  <a:lnTo>
                    <a:pt x="6443426" y="14939"/>
                  </a:lnTo>
                  <a:lnTo>
                    <a:pt x="6440360" y="11872"/>
                  </a:lnTo>
                  <a:lnTo>
                    <a:pt x="6439593" y="10021"/>
                  </a:lnTo>
                  <a:lnTo>
                    <a:pt x="6439593" y="5684"/>
                  </a:lnTo>
                  <a:lnTo>
                    <a:pt x="6440360" y="3833"/>
                  </a:lnTo>
                  <a:lnTo>
                    <a:pt x="6443426" y="766"/>
                  </a:lnTo>
                  <a:lnTo>
                    <a:pt x="6445278" y="0"/>
                  </a:lnTo>
                  <a:lnTo>
                    <a:pt x="6449615" y="0"/>
                  </a:lnTo>
                  <a:lnTo>
                    <a:pt x="6451466" y="766"/>
                  </a:lnTo>
                  <a:lnTo>
                    <a:pt x="6454533" y="3833"/>
                  </a:lnTo>
                  <a:lnTo>
                    <a:pt x="6455300" y="5684"/>
                  </a:lnTo>
                  <a:lnTo>
                    <a:pt x="6455300" y="10021"/>
                  </a:lnTo>
                  <a:lnTo>
                    <a:pt x="6454533" y="11872"/>
                  </a:lnTo>
                  <a:lnTo>
                    <a:pt x="6451466" y="14939"/>
                  </a:lnTo>
                  <a:lnTo>
                    <a:pt x="6449615" y="15706"/>
                  </a:lnTo>
                  <a:close/>
                </a:path>
                <a:path w="7712075" h="15875">
                  <a:moveTo>
                    <a:pt x="6528146" y="15706"/>
                  </a:moveTo>
                  <a:lnTo>
                    <a:pt x="6523810" y="15706"/>
                  </a:lnTo>
                  <a:lnTo>
                    <a:pt x="6521958" y="14939"/>
                  </a:lnTo>
                  <a:lnTo>
                    <a:pt x="6518892" y="11872"/>
                  </a:lnTo>
                  <a:lnTo>
                    <a:pt x="6518125" y="10021"/>
                  </a:lnTo>
                  <a:lnTo>
                    <a:pt x="6518125" y="5684"/>
                  </a:lnTo>
                  <a:lnTo>
                    <a:pt x="6518892" y="3833"/>
                  </a:lnTo>
                  <a:lnTo>
                    <a:pt x="6521958" y="766"/>
                  </a:lnTo>
                  <a:lnTo>
                    <a:pt x="6523810" y="0"/>
                  </a:lnTo>
                  <a:lnTo>
                    <a:pt x="6528146" y="0"/>
                  </a:lnTo>
                  <a:lnTo>
                    <a:pt x="6529998" y="766"/>
                  </a:lnTo>
                  <a:lnTo>
                    <a:pt x="6533064" y="3833"/>
                  </a:lnTo>
                  <a:lnTo>
                    <a:pt x="6533831" y="5684"/>
                  </a:lnTo>
                  <a:lnTo>
                    <a:pt x="6533831" y="10021"/>
                  </a:lnTo>
                  <a:lnTo>
                    <a:pt x="6533064" y="11872"/>
                  </a:lnTo>
                  <a:lnTo>
                    <a:pt x="6529998" y="14939"/>
                  </a:lnTo>
                  <a:lnTo>
                    <a:pt x="6528146" y="15706"/>
                  </a:lnTo>
                  <a:close/>
                </a:path>
                <a:path w="7712075" h="15875">
                  <a:moveTo>
                    <a:pt x="6606678" y="15706"/>
                  </a:moveTo>
                  <a:lnTo>
                    <a:pt x="6602341" y="15706"/>
                  </a:lnTo>
                  <a:lnTo>
                    <a:pt x="6600490" y="14939"/>
                  </a:lnTo>
                  <a:lnTo>
                    <a:pt x="6597423" y="11872"/>
                  </a:lnTo>
                  <a:lnTo>
                    <a:pt x="6596657" y="10021"/>
                  </a:lnTo>
                  <a:lnTo>
                    <a:pt x="6596657" y="5684"/>
                  </a:lnTo>
                  <a:lnTo>
                    <a:pt x="6597423" y="3833"/>
                  </a:lnTo>
                  <a:lnTo>
                    <a:pt x="6600490" y="766"/>
                  </a:lnTo>
                  <a:lnTo>
                    <a:pt x="6602341" y="0"/>
                  </a:lnTo>
                  <a:lnTo>
                    <a:pt x="6606678" y="0"/>
                  </a:lnTo>
                  <a:lnTo>
                    <a:pt x="6608529" y="766"/>
                  </a:lnTo>
                  <a:lnTo>
                    <a:pt x="6611596" y="3833"/>
                  </a:lnTo>
                  <a:lnTo>
                    <a:pt x="6612363" y="5684"/>
                  </a:lnTo>
                  <a:lnTo>
                    <a:pt x="6612363" y="10021"/>
                  </a:lnTo>
                  <a:lnTo>
                    <a:pt x="6611596" y="11872"/>
                  </a:lnTo>
                  <a:lnTo>
                    <a:pt x="6608529" y="14939"/>
                  </a:lnTo>
                  <a:lnTo>
                    <a:pt x="6606678" y="15706"/>
                  </a:lnTo>
                  <a:close/>
                </a:path>
                <a:path w="7712075" h="15875">
                  <a:moveTo>
                    <a:pt x="6685210" y="15706"/>
                  </a:moveTo>
                  <a:lnTo>
                    <a:pt x="6680873" y="15706"/>
                  </a:lnTo>
                  <a:lnTo>
                    <a:pt x="6679022" y="14939"/>
                  </a:lnTo>
                  <a:lnTo>
                    <a:pt x="6675955" y="11872"/>
                  </a:lnTo>
                  <a:lnTo>
                    <a:pt x="6675188" y="10021"/>
                  </a:lnTo>
                  <a:lnTo>
                    <a:pt x="6675188" y="5684"/>
                  </a:lnTo>
                  <a:lnTo>
                    <a:pt x="6675955" y="3833"/>
                  </a:lnTo>
                  <a:lnTo>
                    <a:pt x="6679022" y="766"/>
                  </a:lnTo>
                  <a:lnTo>
                    <a:pt x="6680873" y="0"/>
                  </a:lnTo>
                  <a:lnTo>
                    <a:pt x="6685210" y="0"/>
                  </a:lnTo>
                  <a:lnTo>
                    <a:pt x="6687061" y="766"/>
                  </a:lnTo>
                  <a:lnTo>
                    <a:pt x="6690128" y="3833"/>
                  </a:lnTo>
                  <a:lnTo>
                    <a:pt x="6690894" y="5684"/>
                  </a:lnTo>
                  <a:lnTo>
                    <a:pt x="6690894" y="10021"/>
                  </a:lnTo>
                  <a:lnTo>
                    <a:pt x="6690128" y="11872"/>
                  </a:lnTo>
                  <a:lnTo>
                    <a:pt x="6687061" y="14939"/>
                  </a:lnTo>
                  <a:lnTo>
                    <a:pt x="6685210" y="15706"/>
                  </a:lnTo>
                  <a:close/>
                </a:path>
                <a:path w="7712075" h="15875">
                  <a:moveTo>
                    <a:pt x="6763741" y="15706"/>
                  </a:moveTo>
                  <a:lnTo>
                    <a:pt x="6759405" y="15706"/>
                  </a:lnTo>
                  <a:lnTo>
                    <a:pt x="6757553" y="14939"/>
                  </a:lnTo>
                  <a:lnTo>
                    <a:pt x="6754487" y="11872"/>
                  </a:lnTo>
                  <a:lnTo>
                    <a:pt x="6753720" y="10021"/>
                  </a:lnTo>
                  <a:lnTo>
                    <a:pt x="6753720" y="5684"/>
                  </a:lnTo>
                  <a:lnTo>
                    <a:pt x="6754487" y="3833"/>
                  </a:lnTo>
                  <a:lnTo>
                    <a:pt x="6757553" y="766"/>
                  </a:lnTo>
                  <a:lnTo>
                    <a:pt x="6759405" y="0"/>
                  </a:lnTo>
                  <a:lnTo>
                    <a:pt x="6763741" y="0"/>
                  </a:lnTo>
                  <a:lnTo>
                    <a:pt x="6765593" y="766"/>
                  </a:lnTo>
                  <a:lnTo>
                    <a:pt x="6768659" y="3833"/>
                  </a:lnTo>
                  <a:lnTo>
                    <a:pt x="6769426" y="5684"/>
                  </a:lnTo>
                  <a:lnTo>
                    <a:pt x="6769426" y="10021"/>
                  </a:lnTo>
                  <a:lnTo>
                    <a:pt x="6768659" y="11872"/>
                  </a:lnTo>
                  <a:lnTo>
                    <a:pt x="6765593" y="14939"/>
                  </a:lnTo>
                  <a:lnTo>
                    <a:pt x="6763741" y="15706"/>
                  </a:lnTo>
                  <a:close/>
                </a:path>
                <a:path w="7712075" h="15875">
                  <a:moveTo>
                    <a:pt x="6842273" y="15706"/>
                  </a:moveTo>
                  <a:lnTo>
                    <a:pt x="6837936" y="15706"/>
                  </a:lnTo>
                  <a:lnTo>
                    <a:pt x="6836085" y="14939"/>
                  </a:lnTo>
                  <a:lnTo>
                    <a:pt x="6833018" y="11872"/>
                  </a:lnTo>
                  <a:lnTo>
                    <a:pt x="6832251" y="10021"/>
                  </a:lnTo>
                  <a:lnTo>
                    <a:pt x="6832251" y="5684"/>
                  </a:lnTo>
                  <a:lnTo>
                    <a:pt x="6833018" y="3833"/>
                  </a:lnTo>
                  <a:lnTo>
                    <a:pt x="6836085" y="766"/>
                  </a:lnTo>
                  <a:lnTo>
                    <a:pt x="6837936" y="0"/>
                  </a:lnTo>
                  <a:lnTo>
                    <a:pt x="6842273" y="0"/>
                  </a:lnTo>
                  <a:lnTo>
                    <a:pt x="6844124" y="766"/>
                  </a:lnTo>
                  <a:lnTo>
                    <a:pt x="6847191" y="3833"/>
                  </a:lnTo>
                  <a:lnTo>
                    <a:pt x="6847958" y="5684"/>
                  </a:lnTo>
                  <a:lnTo>
                    <a:pt x="6847958" y="10021"/>
                  </a:lnTo>
                  <a:lnTo>
                    <a:pt x="6847191" y="11872"/>
                  </a:lnTo>
                  <a:lnTo>
                    <a:pt x="6844124" y="14939"/>
                  </a:lnTo>
                  <a:lnTo>
                    <a:pt x="6842273" y="15706"/>
                  </a:lnTo>
                  <a:close/>
                </a:path>
                <a:path w="7712075" h="15875">
                  <a:moveTo>
                    <a:pt x="6920805" y="15706"/>
                  </a:moveTo>
                  <a:lnTo>
                    <a:pt x="6916468" y="15706"/>
                  </a:lnTo>
                  <a:lnTo>
                    <a:pt x="6914617" y="14939"/>
                  </a:lnTo>
                  <a:lnTo>
                    <a:pt x="6911550" y="11872"/>
                  </a:lnTo>
                  <a:lnTo>
                    <a:pt x="6910783" y="10021"/>
                  </a:lnTo>
                  <a:lnTo>
                    <a:pt x="6910783" y="5684"/>
                  </a:lnTo>
                  <a:lnTo>
                    <a:pt x="6911550" y="3833"/>
                  </a:lnTo>
                  <a:lnTo>
                    <a:pt x="6914617" y="766"/>
                  </a:lnTo>
                  <a:lnTo>
                    <a:pt x="6916468" y="0"/>
                  </a:lnTo>
                  <a:lnTo>
                    <a:pt x="6920805" y="0"/>
                  </a:lnTo>
                  <a:lnTo>
                    <a:pt x="6922656" y="766"/>
                  </a:lnTo>
                  <a:lnTo>
                    <a:pt x="6925722" y="3833"/>
                  </a:lnTo>
                  <a:lnTo>
                    <a:pt x="6926489" y="5684"/>
                  </a:lnTo>
                  <a:lnTo>
                    <a:pt x="6926489" y="10021"/>
                  </a:lnTo>
                  <a:lnTo>
                    <a:pt x="6925722" y="11872"/>
                  </a:lnTo>
                  <a:lnTo>
                    <a:pt x="6922656" y="14939"/>
                  </a:lnTo>
                  <a:lnTo>
                    <a:pt x="6920805" y="15706"/>
                  </a:lnTo>
                  <a:close/>
                </a:path>
                <a:path w="7712075" h="15875">
                  <a:moveTo>
                    <a:pt x="6999336" y="15706"/>
                  </a:moveTo>
                  <a:lnTo>
                    <a:pt x="6994999" y="15706"/>
                  </a:lnTo>
                  <a:lnTo>
                    <a:pt x="6993148" y="14939"/>
                  </a:lnTo>
                  <a:lnTo>
                    <a:pt x="6990082" y="11872"/>
                  </a:lnTo>
                  <a:lnTo>
                    <a:pt x="6989315" y="10021"/>
                  </a:lnTo>
                  <a:lnTo>
                    <a:pt x="6989315" y="5684"/>
                  </a:lnTo>
                  <a:lnTo>
                    <a:pt x="6990082" y="3833"/>
                  </a:lnTo>
                  <a:lnTo>
                    <a:pt x="6993148" y="766"/>
                  </a:lnTo>
                  <a:lnTo>
                    <a:pt x="6994999" y="0"/>
                  </a:lnTo>
                  <a:lnTo>
                    <a:pt x="6999336" y="0"/>
                  </a:lnTo>
                  <a:lnTo>
                    <a:pt x="7001187" y="766"/>
                  </a:lnTo>
                  <a:lnTo>
                    <a:pt x="7004254" y="3833"/>
                  </a:lnTo>
                  <a:lnTo>
                    <a:pt x="7005021" y="5684"/>
                  </a:lnTo>
                  <a:lnTo>
                    <a:pt x="7005021" y="10021"/>
                  </a:lnTo>
                  <a:lnTo>
                    <a:pt x="7004254" y="11872"/>
                  </a:lnTo>
                  <a:lnTo>
                    <a:pt x="7001187" y="14939"/>
                  </a:lnTo>
                  <a:lnTo>
                    <a:pt x="6999336" y="15706"/>
                  </a:lnTo>
                  <a:close/>
                </a:path>
                <a:path w="7712075" h="15875">
                  <a:moveTo>
                    <a:pt x="7077868" y="15706"/>
                  </a:moveTo>
                  <a:lnTo>
                    <a:pt x="7073531" y="15706"/>
                  </a:lnTo>
                  <a:lnTo>
                    <a:pt x="7071680" y="14939"/>
                  </a:lnTo>
                  <a:lnTo>
                    <a:pt x="7068613" y="11872"/>
                  </a:lnTo>
                  <a:lnTo>
                    <a:pt x="7067846" y="10021"/>
                  </a:lnTo>
                  <a:lnTo>
                    <a:pt x="7067846" y="5684"/>
                  </a:lnTo>
                  <a:lnTo>
                    <a:pt x="7068613" y="3833"/>
                  </a:lnTo>
                  <a:lnTo>
                    <a:pt x="7071680" y="766"/>
                  </a:lnTo>
                  <a:lnTo>
                    <a:pt x="7073531" y="0"/>
                  </a:lnTo>
                  <a:lnTo>
                    <a:pt x="7077868" y="0"/>
                  </a:lnTo>
                  <a:lnTo>
                    <a:pt x="7079720" y="766"/>
                  </a:lnTo>
                  <a:lnTo>
                    <a:pt x="7082786" y="3833"/>
                  </a:lnTo>
                  <a:lnTo>
                    <a:pt x="7083553" y="5684"/>
                  </a:lnTo>
                  <a:lnTo>
                    <a:pt x="7083553" y="10021"/>
                  </a:lnTo>
                  <a:lnTo>
                    <a:pt x="7082786" y="11872"/>
                  </a:lnTo>
                  <a:lnTo>
                    <a:pt x="7079720" y="14939"/>
                  </a:lnTo>
                  <a:lnTo>
                    <a:pt x="7077868" y="15706"/>
                  </a:lnTo>
                  <a:close/>
                </a:path>
                <a:path w="7712075" h="15875">
                  <a:moveTo>
                    <a:pt x="7156400" y="15706"/>
                  </a:moveTo>
                  <a:lnTo>
                    <a:pt x="7152063" y="15706"/>
                  </a:lnTo>
                  <a:lnTo>
                    <a:pt x="7150211" y="14939"/>
                  </a:lnTo>
                  <a:lnTo>
                    <a:pt x="7147144" y="11872"/>
                  </a:lnTo>
                  <a:lnTo>
                    <a:pt x="7146378" y="10021"/>
                  </a:lnTo>
                  <a:lnTo>
                    <a:pt x="7146378" y="5684"/>
                  </a:lnTo>
                  <a:lnTo>
                    <a:pt x="7147144" y="3833"/>
                  </a:lnTo>
                  <a:lnTo>
                    <a:pt x="7150211" y="766"/>
                  </a:lnTo>
                  <a:lnTo>
                    <a:pt x="7152063" y="0"/>
                  </a:lnTo>
                  <a:lnTo>
                    <a:pt x="7156400" y="0"/>
                  </a:lnTo>
                  <a:lnTo>
                    <a:pt x="7158251" y="766"/>
                  </a:lnTo>
                  <a:lnTo>
                    <a:pt x="7161318" y="3833"/>
                  </a:lnTo>
                  <a:lnTo>
                    <a:pt x="7162084" y="5684"/>
                  </a:lnTo>
                  <a:lnTo>
                    <a:pt x="7162084" y="10021"/>
                  </a:lnTo>
                  <a:lnTo>
                    <a:pt x="7161318" y="11872"/>
                  </a:lnTo>
                  <a:lnTo>
                    <a:pt x="7158251" y="14939"/>
                  </a:lnTo>
                  <a:lnTo>
                    <a:pt x="7156400" y="15706"/>
                  </a:lnTo>
                  <a:close/>
                </a:path>
                <a:path w="7712075" h="15875">
                  <a:moveTo>
                    <a:pt x="7234932" y="15706"/>
                  </a:moveTo>
                  <a:lnTo>
                    <a:pt x="7230594" y="15706"/>
                  </a:lnTo>
                  <a:lnTo>
                    <a:pt x="7228743" y="14939"/>
                  </a:lnTo>
                  <a:lnTo>
                    <a:pt x="7225676" y="11872"/>
                  </a:lnTo>
                  <a:lnTo>
                    <a:pt x="7224910" y="10021"/>
                  </a:lnTo>
                  <a:lnTo>
                    <a:pt x="7224910" y="5684"/>
                  </a:lnTo>
                  <a:lnTo>
                    <a:pt x="7225676" y="3833"/>
                  </a:lnTo>
                  <a:lnTo>
                    <a:pt x="7228743" y="766"/>
                  </a:lnTo>
                  <a:lnTo>
                    <a:pt x="7230594" y="0"/>
                  </a:lnTo>
                  <a:lnTo>
                    <a:pt x="7234932" y="0"/>
                  </a:lnTo>
                  <a:lnTo>
                    <a:pt x="7236782" y="766"/>
                  </a:lnTo>
                  <a:lnTo>
                    <a:pt x="7239849" y="3833"/>
                  </a:lnTo>
                  <a:lnTo>
                    <a:pt x="7240616" y="5684"/>
                  </a:lnTo>
                  <a:lnTo>
                    <a:pt x="7240616" y="10021"/>
                  </a:lnTo>
                  <a:lnTo>
                    <a:pt x="7239849" y="11872"/>
                  </a:lnTo>
                  <a:lnTo>
                    <a:pt x="7236782" y="14939"/>
                  </a:lnTo>
                  <a:lnTo>
                    <a:pt x="7234932" y="15706"/>
                  </a:lnTo>
                  <a:close/>
                </a:path>
                <a:path w="7712075" h="15875">
                  <a:moveTo>
                    <a:pt x="7313463" y="15706"/>
                  </a:moveTo>
                  <a:lnTo>
                    <a:pt x="7309126" y="15706"/>
                  </a:lnTo>
                  <a:lnTo>
                    <a:pt x="7307274" y="14939"/>
                  </a:lnTo>
                  <a:lnTo>
                    <a:pt x="7304208" y="11872"/>
                  </a:lnTo>
                  <a:lnTo>
                    <a:pt x="7303441" y="10021"/>
                  </a:lnTo>
                  <a:lnTo>
                    <a:pt x="7303441" y="5684"/>
                  </a:lnTo>
                  <a:lnTo>
                    <a:pt x="7304208" y="3833"/>
                  </a:lnTo>
                  <a:lnTo>
                    <a:pt x="7307274" y="766"/>
                  </a:lnTo>
                  <a:lnTo>
                    <a:pt x="7309126" y="0"/>
                  </a:lnTo>
                  <a:lnTo>
                    <a:pt x="7313463" y="0"/>
                  </a:lnTo>
                  <a:lnTo>
                    <a:pt x="7315314" y="766"/>
                  </a:lnTo>
                  <a:lnTo>
                    <a:pt x="7318381" y="3833"/>
                  </a:lnTo>
                  <a:lnTo>
                    <a:pt x="7319148" y="5684"/>
                  </a:lnTo>
                  <a:lnTo>
                    <a:pt x="7319148" y="10021"/>
                  </a:lnTo>
                  <a:lnTo>
                    <a:pt x="7318381" y="11872"/>
                  </a:lnTo>
                  <a:lnTo>
                    <a:pt x="7315314" y="14939"/>
                  </a:lnTo>
                  <a:lnTo>
                    <a:pt x="7313463" y="15706"/>
                  </a:lnTo>
                  <a:close/>
                </a:path>
                <a:path w="7712075" h="15875">
                  <a:moveTo>
                    <a:pt x="7391994" y="15706"/>
                  </a:moveTo>
                  <a:lnTo>
                    <a:pt x="7387658" y="15706"/>
                  </a:lnTo>
                  <a:lnTo>
                    <a:pt x="7385806" y="14939"/>
                  </a:lnTo>
                  <a:lnTo>
                    <a:pt x="7382740" y="11872"/>
                  </a:lnTo>
                  <a:lnTo>
                    <a:pt x="7381973" y="10021"/>
                  </a:lnTo>
                  <a:lnTo>
                    <a:pt x="7381973" y="5684"/>
                  </a:lnTo>
                  <a:lnTo>
                    <a:pt x="7382740" y="3833"/>
                  </a:lnTo>
                  <a:lnTo>
                    <a:pt x="7385806" y="766"/>
                  </a:lnTo>
                  <a:lnTo>
                    <a:pt x="7387658" y="0"/>
                  </a:lnTo>
                  <a:lnTo>
                    <a:pt x="7391994" y="0"/>
                  </a:lnTo>
                  <a:lnTo>
                    <a:pt x="7393846" y="766"/>
                  </a:lnTo>
                  <a:lnTo>
                    <a:pt x="7396912" y="3833"/>
                  </a:lnTo>
                  <a:lnTo>
                    <a:pt x="7397679" y="5684"/>
                  </a:lnTo>
                  <a:lnTo>
                    <a:pt x="7397679" y="10021"/>
                  </a:lnTo>
                  <a:lnTo>
                    <a:pt x="7396912" y="11872"/>
                  </a:lnTo>
                  <a:lnTo>
                    <a:pt x="7393846" y="14939"/>
                  </a:lnTo>
                  <a:lnTo>
                    <a:pt x="7391994" y="15706"/>
                  </a:lnTo>
                  <a:close/>
                </a:path>
                <a:path w="7712075" h="15875">
                  <a:moveTo>
                    <a:pt x="7470526" y="15706"/>
                  </a:moveTo>
                  <a:lnTo>
                    <a:pt x="7466189" y="15706"/>
                  </a:lnTo>
                  <a:lnTo>
                    <a:pt x="7464338" y="14939"/>
                  </a:lnTo>
                  <a:lnTo>
                    <a:pt x="7461271" y="11872"/>
                  </a:lnTo>
                  <a:lnTo>
                    <a:pt x="7460505" y="10021"/>
                  </a:lnTo>
                  <a:lnTo>
                    <a:pt x="7460505" y="5684"/>
                  </a:lnTo>
                  <a:lnTo>
                    <a:pt x="7461271" y="3833"/>
                  </a:lnTo>
                  <a:lnTo>
                    <a:pt x="7464338" y="766"/>
                  </a:lnTo>
                  <a:lnTo>
                    <a:pt x="7466189" y="0"/>
                  </a:lnTo>
                  <a:lnTo>
                    <a:pt x="7470526" y="0"/>
                  </a:lnTo>
                  <a:lnTo>
                    <a:pt x="7472377" y="766"/>
                  </a:lnTo>
                  <a:lnTo>
                    <a:pt x="7475444" y="3833"/>
                  </a:lnTo>
                  <a:lnTo>
                    <a:pt x="7476211" y="5684"/>
                  </a:lnTo>
                  <a:lnTo>
                    <a:pt x="7476211" y="10021"/>
                  </a:lnTo>
                  <a:lnTo>
                    <a:pt x="7475444" y="11872"/>
                  </a:lnTo>
                  <a:lnTo>
                    <a:pt x="7472377" y="14939"/>
                  </a:lnTo>
                  <a:lnTo>
                    <a:pt x="7470526" y="15706"/>
                  </a:lnTo>
                  <a:close/>
                </a:path>
                <a:path w="7712075" h="15875">
                  <a:moveTo>
                    <a:pt x="7549058" y="15706"/>
                  </a:moveTo>
                  <a:lnTo>
                    <a:pt x="7544721" y="15706"/>
                  </a:lnTo>
                  <a:lnTo>
                    <a:pt x="7542870" y="14939"/>
                  </a:lnTo>
                  <a:lnTo>
                    <a:pt x="7539804" y="11872"/>
                  </a:lnTo>
                  <a:lnTo>
                    <a:pt x="7539037" y="10021"/>
                  </a:lnTo>
                  <a:lnTo>
                    <a:pt x="7539037" y="5684"/>
                  </a:lnTo>
                  <a:lnTo>
                    <a:pt x="7539804" y="3833"/>
                  </a:lnTo>
                  <a:lnTo>
                    <a:pt x="7542870" y="766"/>
                  </a:lnTo>
                  <a:lnTo>
                    <a:pt x="7544721" y="0"/>
                  </a:lnTo>
                  <a:lnTo>
                    <a:pt x="7549058" y="0"/>
                  </a:lnTo>
                  <a:lnTo>
                    <a:pt x="7550909" y="766"/>
                  </a:lnTo>
                  <a:lnTo>
                    <a:pt x="7553976" y="3833"/>
                  </a:lnTo>
                  <a:lnTo>
                    <a:pt x="7554742" y="5684"/>
                  </a:lnTo>
                  <a:lnTo>
                    <a:pt x="7554742" y="10021"/>
                  </a:lnTo>
                  <a:lnTo>
                    <a:pt x="7553976" y="11872"/>
                  </a:lnTo>
                  <a:lnTo>
                    <a:pt x="7550909" y="14939"/>
                  </a:lnTo>
                  <a:lnTo>
                    <a:pt x="7549058" y="15706"/>
                  </a:lnTo>
                  <a:close/>
                </a:path>
                <a:path w="7712075" h="15875">
                  <a:moveTo>
                    <a:pt x="7627589" y="15706"/>
                  </a:moveTo>
                  <a:lnTo>
                    <a:pt x="7623253" y="15706"/>
                  </a:lnTo>
                  <a:lnTo>
                    <a:pt x="7621401" y="14939"/>
                  </a:lnTo>
                  <a:lnTo>
                    <a:pt x="7618335" y="11872"/>
                  </a:lnTo>
                  <a:lnTo>
                    <a:pt x="7617568" y="10021"/>
                  </a:lnTo>
                  <a:lnTo>
                    <a:pt x="7617568" y="5684"/>
                  </a:lnTo>
                  <a:lnTo>
                    <a:pt x="7618335" y="3833"/>
                  </a:lnTo>
                  <a:lnTo>
                    <a:pt x="7621401" y="766"/>
                  </a:lnTo>
                  <a:lnTo>
                    <a:pt x="7623253" y="0"/>
                  </a:lnTo>
                  <a:lnTo>
                    <a:pt x="7627589" y="0"/>
                  </a:lnTo>
                  <a:lnTo>
                    <a:pt x="7629440" y="766"/>
                  </a:lnTo>
                  <a:lnTo>
                    <a:pt x="7632507" y="3833"/>
                  </a:lnTo>
                  <a:lnTo>
                    <a:pt x="7633274" y="5684"/>
                  </a:lnTo>
                  <a:lnTo>
                    <a:pt x="7633274" y="10021"/>
                  </a:lnTo>
                  <a:lnTo>
                    <a:pt x="7632507" y="11872"/>
                  </a:lnTo>
                  <a:lnTo>
                    <a:pt x="7629440" y="14939"/>
                  </a:lnTo>
                  <a:lnTo>
                    <a:pt x="7627589" y="15706"/>
                  </a:lnTo>
                  <a:close/>
                </a:path>
                <a:path w="7712075" h="15875">
                  <a:moveTo>
                    <a:pt x="7706121" y="15706"/>
                  </a:moveTo>
                  <a:lnTo>
                    <a:pt x="7701784" y="15706"/>
                  </a:lnTo>
                  <a:lnTo>
                    <a:pt x="7699933" y="14939"/>
                  </a:lnTo>
                  <a:lnTo>
                    <a:pt x="7696866" y="11872"/>
                  </a:lnTo>
                  <a:lnTo>
                    <a:pt x="7696099" y="10021"/>
                  </a:lnTo>
                  <a:lnTo>
                    <a:pt x="7696099" y="5684"/>
                  </a:lnTo>
                  <a:lnTo>
                    <a:pt x="7696866" y="3833"/>
                  </a:lnTo>
                  <a:lnTo>
                    <a:pt x="7699933" y="766"/>
                  </a:lnTo>
                  <a:lnTo>
                    <a:pt x="7701784" y="0"/>
                  </a:lnTo>
                  <a:lnTo>
                    <a:pt x="7706121" y="0"/>
                  </a:lnTo>
                  <a:lnTo>
                    <a:pt x="7707972" y="766"/>
                  </a:lnTo>
                  <a:lnTo>
                    <a:pt x="7711039" y="3833"/>
                  </a:lnTo>
                  <a:lnTo>
                    <a:pt x="7711806" y="5684"/>
                  </a:lnTo>
                  <a:lnTo>
                    <a:pt x="7711806" y="10021"/>
                  </a:lnTo>
                  <a:lnTo>
                    <a:pt x="7711039" y="11872"/>
                  </a:lnTo>
                  <a:lnTo>
                    <a:pt x="7707972" y="14939"/>
                  </a:lnTo>
                  <a:lnTo>
                    <a:pt x="7706121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034656" y="7211552"/>
            <a:ext cx="4591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2.8K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18854" y="8073950"/>
            <a:ext cx="4591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1.8K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03053" y="8353906"/>
            <a:ext cx="4591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1.5K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61852" y="8850543"/>
            <a:ext cx="10941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0.9K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2475" b="1" spc="-30" baseline="-6734" dirty="0">
                <a:solidFill>
                  <a:srgbClr val="FFFFFF"/>
                </a:solidFill>
                <a:latin typeface="Segoe UI"/>
                <a:cs typeface="Segoe UI"/>
              </a:rPr>
              <a:t>0.9K</a:t>
            </a:r>
            <a:endParaRPr sz="2475" baseline="-6734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30249" y="9172101"/>
            <a:ext cx="16783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21665" algn="l"/>
                <a:tab pos="1205865" algn="l"/>
              </a:tabLst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0.6K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2475" b="1" spc="-30" baseline="-25252" dirty="0">
                <a:solidFill>
                  <a:srgbClr val="FFFFFF"/>
                </a:solidFill>
                <a:latin typeface="Segoe UI"/>
                <a:cs typeface="Segoe UI"/>
              </a:rPr>
              <a:t>0.5K</a:t>
            </a:r>
            <a:r>
              <a:rPr sz="2475" b="1" baseline="-25252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2475" b="1" spc="-30" baseline="-31986" dirty="0">
                <a:solidFill>
                  <a:srgbClr val="FFFFFF"/>
                </a:solidFill>
                <a:latin typeface="Segoe UI"/>
                <a:cs typeface="Segoe UI"/>
              </a:rPr>
              <a:t>0.4K</a:t>
            </a:r>
            <a:endParaRPr sz="2475" baseline="-31986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82846" y="9350647"/>
            <a:ext cx="10941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0.4K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2475" b="1" spc="-30" baseline="-42087" dirty="0">
                <a:solidFill>
                  <a:srgbClr val="FFFFFF"/>
                </a:solidFill>
                <a:latin typeface="Segoe UI"/>
                <a:cs typeface="Segoe UI"/>
              </a:rPr>
              <a:t>0.2K</a:t>
            </a:r>
            <a:endParaRPr sz="2475" baseline="-42087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12952" y="10085686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0K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782485" y="7256322"/>
            <a:ext cx="7712075" cy="3005455"/>
            <a:chOff x="7782485" y="7256322"/>
            <a:chExt cx="7712075" cy="3005455"/>
          </a:xfrm>
        </p:grpSpPr>
        <p:sp>
          <p:nvSpPr>
            <p:cNvPr id="76" name="object 76"/>
            <p:cNvSpPr/>
            <p:nvPr/>
          </p:nvSpPr>
          <p:spPr>
            <a:xfrm>
              <a:off x="7782484" y="7256330"/>
              <a:ext cx="7712075" cy="2269490"/>
            </a:xfrm>
            <a:custGeom>
              <a:avLst/>
              <a:gdLst/>
              <a:ahLst/>
              <a:cxnLst/>
              <a:rect l="l" t="t" r="r" b="b"/>
              <a:pathLst>
                <a:path w="7712075" h="2269490">
                  <a:moveTo>
                    <a:pt x="15697" y="2259444"/>
                  </a:moveTo>
                  <a:lnTo>
                    <a:pt x="14935" y="2257590"/>
                  </a:lnTo>
                  <a:lnTo>
                    <a:pt x="11861" y="2254529"/>
                  </a:lnTo>
                  <a:lnTo>
                    <a:pt x="10020" y="2253767"/>
                  </a:lnTo>
                  <a:lnTo>
                    <a:pt x="5676" y="2253767"/>
                  </a:lnTo>
                  <a:lnTo>
                    <a:pt x="3822" y="2254529"/>
                  </a:lnTo>
                  <a:lnTo>
                    <a:pt x="762" y="2257590"/>
                  </a:lnTo>
                  <a:lnTo>
                    <a:pt x="0" y="2259444"/>
                  </a:lnTo>
                  <a:lnTo>
                    <a:pt x="0" y="2263787"/>
                  </a:lnTo>
                  <a:lnTo>
                    <a:pt x="762" y="2265629"/>
                  </a:lnTo>
                  <a:lnTo>
                    <a:pt x="3822" y="2268702"/>
                  </a:lnTo>
                  <a:lnTo>
                    <a:pt x="5676" y="2269464"/>
                  </a:lnTo>
                  <a:lnTo>
                    <a:pt x="10020" y="2269464"/>
                  </a:lnTo>
                  <a:lnTo>
                    <a:pt x="11861" y="2268702"/>
                  </a:lnTo>
                  <a:lnTo>
                    <a:pt x="14935" y="2265629"/>
                  </a:lnTo>
                  <a:lnTo>
                    <a:pt x="15697" y="2263787"/>
                  </a:lnTo>
                  <a:lnTo>
                    <a:pt x="15697" y="2259444"/>
                  </a:lnTo>
                  <a:close/>
                </a:path>
                <a:path w="7712075" h="2269490">
                  <a:moveTo>
                    <a:pt x="15697" y="1508188"/>
                  </a:moveTo>
                  <a:lnTo>
                    <a:pt x="14935" y="1506334"/>
                  </a:lnTo>
                  <a:lnTo>
                    <a:pt x="11861" y="1503273"/>
                  </a:lnTo>
                  <a:lnTo>
                    <a:pt x="10020" y="1502511"/>
                  </a:lnTo>
                  <a:lnTo>
                    <a:pt x="5676" y="1502511"/>
                  </a:lnTo>
                  <a:lnTo>
                    <a:pt x="3822" y="1503273"/>
                  </a:lnTo>
                  <a:lnTo>
                    <a:pt x="762" y="1506334"/>
                  </a:lnTo>
                  <a:lnTo>
                    <a:pt x="0" y="1508188"/>
                  </a:lnTo>
                  <a:lnTo>
                    <a:pt x="0" y="1512531"/>
                  </a:lnTo>
                  <a:lnTo>
                    <a:pt x="762" y="1514373"/>
                  </a:lnTo>
                  <a:lnTo>
                    <a:pt x="3822" y="1517446"/>
                  </a:lnTo>
                  <a:lnTo>
                    <a:pt x="5676" y="1518208"/>
                  </a:lnTo>
                  <a:lnTo>
                    <a:pt x="10020" y="1518208"/>
                  </a:lnTo>
                  <a:lnTo>
                    <a:pt x="11861" y="1517446"/>
                  </a:lnTo>
                  <a:lnTo>
                    <a:pt x="14935" y="1514373"/>
                  </a:lnTo>
                  <a:lnTo>
                    <a:pt x="15697" y="1512531"/>
                  </a:lnTo>
                  <a:lnTo>
                    <a:pt x="15697" y="1508188"/>
                  </a:lnTo>
                  <a:close/>
                </a:path>
                <a:path w="7712075" h="2269490">
                  <a:moveTo>
                    <a:pt x="15697" y="756932"/>
                  </a:moveTo>
                  <a:lnTo>
                    <a:pt x="14935" y="755091"/>
                  </a:lnTo>
                  <a:lnTo>
                    <a:pt x="11861" y="752017"/>
                  </a:lnTo>
                  <a:lnTo>
                    <a:pt x="10020" y="751255"/>
                  </a:lnTo>
                  <a:lnTo>
                    <a:pt x="5676" y="751255"/>
                  </a:lnTo>
                  <a:lnTo>
                    <a:pt x="3822" y="752017"/>
                  </a:lnTo>
                  <a:lnTo>
                    <a:pt x="762" y="755091"/>
                  </a:lnTo>
                  <a:lnTo>
                    <a:pt x="0" y="756932"/>
                  </a:lnTo>
                  <a:lnTo>
                    <a:pt x="0" y="761276"/>
                  </a:lnTo>
                  <a:lnTo>
                    <a:pt x="762" y="763130"/>
                  </a:lnTo>
                  <a:lnTo>
                    <a:pt x="3822" y="766191"/>
                  </a:lnTo>
                  <a:lnTo>
                    <a:pt x="5676" y="766953"/>
                  </a:lnTo>
                  <a:lnTo>
                    <a:pt x="10020" y="766953"/>
                  </a:lnTo>
                  <a:lnTo>
                    <a:pt x="11861" y="766191"/>
                  </a:lnTo>
                  <a:lnTo>
                    <a:pt x="14935" y="763130"/>
                  </a:lnTo>
                  <a:lnTo>
                    <a:pt x="15697" y="761276"/>
                  </a:lnTo>
                  <a:lnTo>
                    <a:pt x="15697" y="756932"/>
                  </a:lnTo>
                  <a:close/>
                </a:path>
                <a:path w="7712075" h="2269490">
                  <a:moveTo>
                    <a:pt x="15697" y="5689"/>
                  </a:moveTo>
                  <a:lnTo>
                    <a:pt x="14935" y="3835"/>
                  </a:lnTo>
                  <a:lnTo>
                    <a:pt x="11861" y="762"/>
                  </a:lnTo>
                  <a:lnTo>
                    <a:pt x="10020" y="0"/>
                  </a:lnTo>
                  <a:lnTo>
                    <a:pt x="5676" y="0"/>
                  </a:lnTo>
                  <a:lnTo>
                    <a:pt x="3822" y="762"/>
                  </a:lnTo>
                  <a:lnTo>
                    <a:pt x="762" y="3835"/>
                  </a:lnTo>
                  <a:lnTo>
                    <a:pt x="0" y="5689"/>
                  </a:lnTo>
                  <a:lnTo>
                    <a:pt x="0" y="10020"/>
                  </a:lnTo>
                  <a:lnTo>
                    <a:pt x="762" y="11874"/>
                  </a:lnTo>
                  <a:lnTo>
                    <a:pt x="3822" y="14935"/>
                  </a:lnTo>
                  <a:lnTo>
                    <a:pt x="5676" y="15709"/>
                  </a:lnTo>
                  <a:lnTo>
                    <a:pt x="10020" y="15709"/>
                  </a:lnTo>
                  <a:lnTo>
                    <a:pt x="11861" y="14935"/>
                  </a:lnTo>
                  <a:lnTo>
                    <a:pt x="14935" y="11874"/>
                  </a:lnTo>
                  <a:lnTo>
                    <a:pt x="15697" y="10020"/>
                  </a:lnTo>
                  <a:lnTo>
                    <a:pt x="15697" y="5689"/>
                  </a:lnTo>
                  <a:close/>
                </a:path>
                <a:path w="7712075" h="2269490">
                  <a:moveTo>
                    <a:pt x="94234" y="2259444"/>
                  </a:moveTo>
                  <a:lnTo>
                    <a:pt x="93472" y="2257590"/>
                  </a:lnTo>
                  <a:lnTo>
                    <a:pt x="90398" y="2254529"/>
                  </a:lnTo>
                  <a:lnTo>
                    <a:pt x="88544" y="2253767"/>
                  </a:lnTo>
                  <a:lnTo>
                    <a:pt x="84213" y="2253767"/>
                  </a:lnTo>
                  <a:lnTo>
                    <a:pt x="82359" y="2254529"/>
                  </a:lnTo>
                  <a:lnTo>
                    <a:pt x="79298" y="2257590"/>
                  </a:lnTo>
                  <a:lnTo>
                    <a:pt x="78524" y="2259444"/>
                  </a:lnTo>
                  <a:lnTo>
                    <a:pt x="78524" y="2263787"/>
                  </a:lnTo>
                  <a:lnTo>
                    <a:pt x="79298" y="2265629"/>
                  </a:lnTo>
                  <a:lnTo>
                    <a:pt x="82359" y="2268702"/>
                  </a:lnTo>
                  <a:lnTo>
                    <a:pt x="84213" y="2269464"/>
                  </a:lnTo>
                  <a:lnTo>
                    <a:pt x="88544" y="2269464"/>
                  </a:lnTo>
                  <a:lnTo>
                    <a:pt x="90398" y="2268702"/>
                  </a:lnTo>
                  <a:lnTo>
                    <a:pt x="93472" y="2265629"/>
                  </a:lnTo>
                  <a:lnTo>
                    <a:pt x="94234" y="2263787"/>
                  </a:lnTo>
                  <a:lnTo>
                    <a:pt x="94234" y="2259444"/>
                  </a:lnTo>
                  <a:close/>
                </a:path>
                <a:path w="7712075" h="2269490">
                  <a:moveTo>
                    <a:pt x="94234" y="1508188"/>
                  </a:moveTo>
                  <a:lnTo>
                    <a:pt x="93472" y="1506334"/>
                  </a:lnTo>
                  <a:lnTo>
                    <a:pt x="90398" y="1503273"/>
                  </a:lnTo>
                  <a:lnTo>
                    <a:pt x="88544" y="1502511"/>
                  </a:lnTo>
                  <a:lnTo>
                    <a:pt x="84213" y="1502511"/>
                  </a:lnTo>
                  <a:lnTo>
                    <a:pt x="82359" y="1503273"/>
                  </a:lnTo>
                  <a:lnTo>
                    <a:pt x="79298" y="1506334"/>
                  </a:lnTo>
                  <a:lnTo>
                    <a:pt x="78524" y="1508188"/>
                  </a:lnTo>
                  <a:lnTo>
                    <a:pt x="78524" y="1512531"/>
                  </a:lnTo>
                  <a:lnTo>
                    <a:pt x="79298" y="1514373"/>
                  </a:lnTo>
                  <a:lnTo>
                    <a:pt x="82359" y="1517446"/>
                  </a:lnTo>
                  <a:lnTo>
                    <a:pt x="84213" y="1518208"/>
                  </a:lnTo>
                  <a:lnTo>
                    <a:pt x="88544" y="1518208"/>
                  </a:lnTo>
                  <a:lnTo>
                    <a:pt x="90398" y="1517446"/>
                  </a:lnTo>
                  <a:lnTo>
                    <a:pt x="93472" y="1514373"/>
                  </a:lnTo>
                  <a:lnTo>
                    <a:pt x="94234" y="1512531"/>
                  </a:lnTo>
                  <a:lnTo>
                    <a:pt x="94234" y="1508188"/>
                  </a:lnTo>
                  <a:close/>
                </a:path>
                <a:path w="7712075" h="2269490">
                  <a:moveTo>
                    <a:pt x="94234" y="756932"/>
                  </a:moveTo>
                  <a:lnTo>
                    <a:pt x="93472" y="755091"/>
                  </a:lnTo>
                  <a:lnTo>
                    <a:pt x="90398" y="752017"/>
                  </a:lnTo>
                  <a:lnTo>
                    <a:pt x="88544" y="751255"/>
                  </a:lnTo>
                  <a:lnTo>
                    <a:pt x="84213" y="751255"/>
                  </a:lnTo>
                  <a:lnTo>
                    <a:pt x="82359" y="752017"/>
                  </a:lnTo>
                  <a:lnTo>
                    <a:pt x="79298" y="755091"/>
                  </a:lnTo>
                  <a:lnTo>
                    <a:pt x="78524" y="756932"/>
                  </a:lnTo>
                  <a:lnTo>
                    <a:pt x="78524" y="761276"/>
                  </a:lnTo>
                  <a:lnTo>
                    <a:pt x="79298" y="763130"/>
                  </a:lnTo>
                  <a:lnTo>
                    <a:pt x="82359" y="766191"/>
                  </a:lnTo>
                  <a:lnTo>
                    <a:pt x="84213" y="766953"/>
                  </a:lnTo>
                  <a:lnTo>
                    <a:pt x="88544" y="766953"/>
                  </a:lnTo>
                  <a:lnTo>
                    <a:pt x="90398" y="766191"/>
                  </a:lnTo>
                  <a:lnTo>
                    <a:pt x="93472" y="763130"/>
                  </a:lnTo>
                  <a:lnTo>
                    <a:pt x="94234" y="761276"/>
                  </a:lnTo>
                  <a:lnTo>
                    <a:pt x="94234" y="756932"/>
                  </a:lnTo>
                  <a:close/>
                </a:path>
                <a:path w="7712075" h="2269490">
                  <a:moveTo>
                    <a:pt x="94234" y="5689"/>
                  </a:moveTo>
                  <a:lnTo>
                    <a:pt x="93472" y="3835"/>
                  </a:lnTo>
                  <a:lnTo>
                    <a:pt x="90398" y="762"/>
                  </a:lnTo>
                  <a:lnTo>
                    <a:pt x="88544" y="0"/>
                  </a:lnTo>
                  <a:lnTo>
                    <a:pt x="84213" y="0"/>
                  </a:lnTo>
                  <a:lnTo>
                    <a:pt x="82359" y="762"/>
                  </a:lnTo>
                  <a:lnTo>
                    <a:pt x="79298" y="3835"/>
                  </a:lnTo>
                  <a:lnTo>
                    <a:pt x="78524" y="5689"/>
                  </a:lnTo>
                  <a:lnTo>
                    <a:pt x="78524" y="10020"/>
                  </a:lnTo>
                  <a:lnTo>
                    <a:pt x="79298" y="11874"/>
                  </a:lnTo>
                  <a:lnTo>
                    <a:pt x="82359" y="14935"/>
                  </a:lnTo>
                  <a:lnTo>
                    <a:pt x="84213" y="15709"/>
                  </a:lnTo>
                  <a:lnTo>
                    <a:pt x="88544" y="15709"/>
                  </a:lnTo>
                  <a:lnTo>
                    <a:pt x="90398" y="14935"/>
                  </a:lnTo>
                  <a:lnTo>
                    <a:pt x="93472" y="11874"/>
                  </a:lnTo>
                  <a:lnTo>
                    <a:pt x="94234" y="10020"/>
                  </a:lnTo>
                  <a:lnTo>
                    <a:pt x="94234" y="5689"/>
                  </a:lnTo>
                  <a:close/>
                </a:path>
                <a:path w="7712075" h="2269490">
                  <a:moveTo>
                    <a:pt x="172770" y="2259444"/>
                  </a:moveTo>
                  <a:lnTo>
                    <a:pt x="171996" y="2257590"/>
                  </a:lnTo>
                  <a:lnTo>
                    <a:pt x="168935" y="2254529"/>
                  </a:lnTo>
                  <a:lnTo>
                    <a:pt x="167081" y="2253767"/>
                  </a:lnTo>
                  <a:lnTo>
                    <a:pt x="162737" y="2253767"/>
                  </a:lnTo>
                  <a:lnTo>
                    <a:pt x="160896" y="2254529"/>
                  </a:lnTo>
                  <a:lnTo>
                    <a:pt x="157822" y="2257590"/>
                  </a:lnTo>
                  <a:lnTo>
                    <a:pt x="157060" y="2259444"/>
                  </a:lnTo>
                  <a:lnTo>
                    <a:pt x="157060" y="2263787"/>
                  </a:lnTo>
                  <a:lnTo>
                    <a:pt x="157822" y="2265629"/>
                  </a:lnTo>
                  <a:lnTo>
                    <a:pt x="160896" y="2268702"/>
                  </a:lnTo>
                  <a:lnTo>
                    <a:pt x="162737" y="2269464"/>
                  </a:lnTo>
                  <a:lnTo>
                    <a:pt x="167081" y="2269464"/>
                  </a:lnTo>
                  <a:lnTo>
                    <a:pt x="168935" y="2268702"/>
                  </a:lnTo>
                  <a:lnTo>
                    <a:pt x="171996" y="2265629"/>
                  </a:lnTo>
                  <a:lnTo>
                    <a:pt x="172770" y="2263787"/>
                  </a:lnTo>
                  <a:lnTo>
                    <a:pt x="172770" y="2259444"/>
                  </a:lnTo>
                  <a:close/>
                </a:path>
                <a:path w="7712075" h="2269490">
                  <a:moveTo>
                    <a:pt x="172770" y="1508188"/>
                  </a:moveTo>
                  <a:lnTo>
                    <a:pt x="171996" y="1506334"/>
                  </a:lnTo>
                  <a:lnTo>
                    <a:pt x="168935" y="1503273"/>
                  </a:lnTo>
                  <a:lnTo>
                    <a:pt x="167081" y="1502511"/>
                  </a:lnTo>
                  <a:lnTo>
                    <a:pt x="162737" y="1502511"/>
                  </a:lnTo>
                  <a:lnTo>
                    <a:pt x="160896" y="1503273"/>
                  </a:lnTo>
                  <a:lnTo>
                    <a:pt x="157822" y="1506334"/>
                  </a:lnTo>
                  <a:lnTo>
                    <a:pt x="157060" y="1508188"/>
                  </a:lnTo>
                  <a:lnTo>
                    <a:pt x="157060" y="1512531"/>
                  </a:lnTo>
                  <a:lnTo>
                    <a:pt x="157822" y="1514373"/>
                  </a:lnTo>
                  <a:lnTo>
                    <a:pt x="160896" y="1517446"/>
                  </a:lnTo>
                  <a:lnTo>
                    <a:pt x="162737" y="1518208"/>
                  </a:lnTo>
                  <a:lnTo>
                    <a:pt x="167081" y="1518208"/>
                  </a:lnTo>
                  <a:lnTo>
                    <a:pt x="168935" y="1517446"/>
                  </a:lnTo>
                  <a:lnTo>
                    <a:pt x="171996" y="1514373"/>
                  </a:lnTo>
                  <a:lnTo>
                    <a:pt x="172770" y="1512531"/>
                  </a:lnTo>
                  <a:lnTo>
                    <a:pt x="172770" y="1508188"/>
                  </a:lnTo>
                  <a:close/>
                </a:path>
                <a:path w="7712075" h="2269490">
                  <a:moveTo>
                    <a:pt x="172770" y="756932"/>
                  </a:moveTo>
                  <a:lnTo>
                    <a:pt x="171996" y="755091"/>
                  </a:lnTo>
                  <a:lnTo>
                    <a:pt x="168935" y="752017"/>
                  </a:lnTo>
                  <a:lnTo>
                    <a:pt x="167081" y="751255"/>
                  </a:lnTo>
                  <a:lnTo>
                    <a:pt x="162737" y="751255"/>
                  </a:lnTo>
                  <a:lnTo>
                    <a:pt x="160896" y="752017"/>
                  </a:lnTo>
                  <a:lnTo>
                    <a:pt x="157822" y="755091"/>
                  </a:lnTo>
                  <a:lnTo>
                    <a:pt x="157060" y="756932"/>
                  </a:lnTo>
                  <a:lnTo>
                    <a:pt x="157060" y="761276"/>
                  </a:lnTo>
                  <a:lnTo>
                    <a:pt x="157822" y="763130"/>
                  </a:lnTo>
                  <a:lnTo>
                    <a:pt x="160896" y="766191"/>
                  </a:lnTo>
                  <a:lnTo>
                    <a:pt x="162737" y="766953"/>
                  </a:lnTo>
                  <a:lnTo>
                    <a:pt x="167081" y="766953"/>
                  </a:lnTo>
                  <a:lnTo>
                    <a:pt x="168935" y="766191"/>
                  </a:lnTo>
                  <a:lnTo>
                    <a:pt x="171996" y="763130"/>
                  </a:lnTo>
                  <a:lnTo>
                    <a:pt x="172770" y="761276"/>
                  </a:lnTo>
                  <a:lnTo>
                    <a:pt x="172770" y="756932"/>
                  </a:lnTo>
                  <a:close/>
                </a:path>
                <a:path w="7712075" h="2269490">
                  <a:moveTo>
                    <a:pt x="172770" y="5689"/>
                  </a:moveTo>
                  <a:lnTo>
                    <a:pt x="171996" y="3835"/>
                  </a:lnTo>
                  <a:lnTo>
                    <a:pt x="168935" y="762"/>
                  </a:lnTo>
                  <a:lnTo>
                    <a:pt x="167081" y="0"/>
                  </a:lnTo>
                  <a:lnTo>
                    <a:pt x="162737" y="0"/>
                  </a:lnTo>
                  <a:lnTo>
                    <a:pt x="160896" y="762"/>
                  </a:lnTo>
                  <a:lnTo>
                    <a:pt x="157822" y="3835"/>
                  </a:lnTo>
                  <a:lnTo>
                    <a:pt x="157060" y="5689"/>
                  </a:lnTo>
                  <a:lnTo>
                    <a:pt x="157060" y="10020"/>
                  </a:lnTo>
                  <a:lnTo>
                    <a:pt x="157822" y="11874"/>
                  </a:lnTo>
                  <a:lnTo>
                    <a:pt x="160896" y="14935"/>
                  </a:lnTo>
                  <a:lnTo>
                    <a:pt x="162737" y="15709"/>
                  </a:lnTo>
                  <a:lnTo>
                    <a:pt x="167081" y="15709"/>
                  </a:lnTo>
                  <a:lnTo>
                    <a:pt x="168935" y="14935"/>
                  </a:lnTo>
                  <a:lnTo>
                    <a:pt x="171996" y="11874"/>
                  </a:lnTo>
                  <a:lnTo>
                    <a:pt x="172770" y="10020"/>
                  </a:lnTo>
                  <a:lnTo>
                    <a:pt x="172770" y="5689"/>
                  </a:lnTo>
                  <a:close/>
                </a:path>
                <a:path w="7712075" h="2269490">
                  <a:moveTo>
                    <a:pt x="251294" y="2259444"/>
                  </a:moveTo>
                  <a:lnTo>
                    <a:pt x="250532" y="2257590"/>
                  </a:lnTo>
                  <a:lnTo>
                    <a:pt x="247459" y="2254529"/>
                  </a:lnTo>
                  <a:lnTo>
                    <a:pt x="245618" y="2253767"/>
                  </a:lnTo>
                  <a:lnTo>
                    <a:pt x="241274" y="2253767"/>
                  </a:lnTo>
                  <a:lnTo>
                    <a:pt x="239420" y="2254529"/>
                  </a:lnTo>
                  <a:lnTo>
                    <a:pt x="236359" y="2257590"/>
                  </a:lnTo>
                  <a:lnTo>
                    <a:pt x="235585" y="2259444"/>
                  </a:lnTo>
                  <a:lnTo>
                    <a:pt x="235585" y="2263787"/>
                  </a:lnTo>
                  <a:lnTo>
                    <a:pt x="236359" y="2265629"/>
                  </a:lnTo>
                  <a:lnTo>
                    <a:pt x="239420" y="2268702"/>
                  </a:lnTo>
                  <a:lnTo>
                    <a:pt x="241274" y="2269464"/>
                  </a:lnTo>
                  <a:lnTo>
                    <a:pt x="245618" y="2269464"/>
                  </a:lnTo>
                  <a:lnTo>
                    <a:pt x="247459" y="2268702"/>
                  </a:lnTo>
                  <a:lnTo>
                    <a:pt x="250532" y="2265629"/>
                  </a:lnTo>
                  <a:lnTo>
                    <a:pt x="251294" y="2263787"/>
                  </a:lnTo>
                  <a:lnTo>
                    <a:pt x="251294" y="2259444"/>
                  </a:lnTo>
                  <a:close/>
                </a:path>
                <a:path w="7712075" h="2269490">
                  <a:moveTo>
                    <a:pt x="251294" y="1508188"/>
                  </a:moveTo>
                  <a:lnTo>
                    <a:pt x="250532" y="1506334"/>
                  </a:lnTo>
                  <a:lnTo>
                    <a:pt x="247459" y="1503273"/>
                  </a:lnTo>
                  <a:lnTo>
                    <a:pt x="245618" y="1502511"/>
                  </a:lnTo>
                  <a:lnTo>
                    <a:pt x="241274" y="1502511"/>
                  </a:lnTo>
                  <a:lnTo>
                    <a:pt x="239420" y="1503273"/>
                  </a:lnTo>
                  <a:lnTo>
                    <a:pt x="236359" y="1506334"/>
                  </a:lnTo>
                  <a:lnTo>
                    <a:pt x="235585" y="1508188"/>
                  </a:lnTo>
                  <a:lnTo>
                    <a:pt x="235585" y="1512531"/>
                  </a:lnTo>
                  <a:lnTo>
                    <a:pt x="236359" y="1514373"/>
                  </a:lnTo>
                  <a:lnTo>
                    <a:pt x="239420" y="1517446"/>
                  </a:lnTo>
                  <a:lnTo>
                    <a:pt x="241274" y="1518208"/>
                  </a:lnTo>
                  <a:lnTo>
                    <a:pt x="245618" y="1518208"/>
                  </a:lnTo>
                  <a:lnTo>
                    <a:pt x="247459" y="1517446"/>
                  </a:lnTo>
                  <a:lnTo>
                    <a:pt x="250532" y="1514373"/>
                  </a:lnTo>
                  <a:lnTo>
                    <a:pt x="251294" y="1512531"/>
                  </a:lnTo>
                  <a:lnTo>
                    <a:pt x="251294" y="1508188"/>
                  </a:lnTo>
                  <a:close/>
                </a:path>
                <a:path w="7712075" h="2269490">
                  <a:moveTo>
                    <a:pt x="251294" y="756932"/>
                  </a:moveTo>
                  <a:lnTo>
                    <a:pt x="250532" y="755091"/>
                  </a:lnTo>
                  <a:lnTo>
                    <a:pt x="247459" y="752017"/>
                  </a:lnTo>
                  <a:lnTo>
                    <a:pt x="245618" y="751255"/>
                  </a:lnTo>
                  <a:lnTo>
                    <a:pt x="241274" y="751255"/>
                  </a:lnTo>
                  <a:lnTo>
                    <a:pt x="239420" y="752017"/>
                  </a:lnTo>
                  <a:lnTo>
                    <a:pt x="236359" y="755091"/>
                  </a:lnTo>
                  <a:lnTo>
                    <a:pt x="235585" y="756932"/>
                  </a:lnTo>
                  <a:lnTo>
                    <a:pt x="235585" y="761276"/>
                  </a:lnTo>
                  <a:lnTo>
                    <a:pt x="236359" y="763130"/>
                  </a:lnTo>
                  <a:lnTo>
                    <a:pt x="239420" y="766191"/>
                  </a:lnTo>
                  <a:lnTo>
                    <a:pt x="241274" y="766953"/>
                  </a:lnTo>
                  <a:lnTo>
                    <a:pt x="245618" y="766953"/>
                  </a:lnTo>
                  <a:lnTo>
                    <a:pt x="247459" y="766191"/>
                  </a:lnTo>
                  <a:lnTo>
                    <a:pt x="250532" y="763130"/>
                  </a:lnTo>
                  <a:lnTo>
                    <a:pt x="251294" y="761276"/>
                  </a:lnTo>
                  <a:lnTo>
                    <a:pt x="251294" y="756932"/>
                  </a:lnTo>
                  <a:close/>
                </a:path>
                <a:path w="7712075" h="2269490">
                  <a:moveTo>
                    <a:pt x="251294" y="5689"/>
                  </a:moveTo>
                  <a:lnTo>
                    <a:pt x="250532" y="3835"/>
                  </a:lnTo>
                  <a:lnTo>
                    <a:pt x="247459" y="762"/>
                  </a:lnTo>
                  <a:lnTo>
                    <a:pt x="245618" y="0"/>
                  </a:lnTo>
                  <a:lnTo>
                    <a:pt x="241274" y="0"/>
                  </a:lnTo>
                  <a:lnTo>
                    <a:pt x="239420" y="762"/>
                  </a:lnTo>
                  <a:lnTo>
                    <a:pt x="236359" y="3835"/>
                  </a:lnTo>
                  <a:lnTo>
                    <a:pt x="235585" y="5689"/>
                  </a:lnTo>
                  <a:lnTo>
                    <a:pt x="235585" y="10020"/>
                  </a:lnTo>
                  <a:lnTo>
                    <a:pt x="236359" y="11874"/>
                  </a:lnTo>
                  <a:lnTo>
                    <a:pt x="239420" y="14935"/>
                  </a:lnTo>
                  <a:lnTo>
                    <a:pt x="241274" y="15709"/>
                  </a:lnTo>
                  <a:lnTo>
                    <a:pt x="245618" y="15709"/>
                  </a:lnTo>
                  <a:lnTo>
                    <a:pt x="247459" y="14935"/>
                  </a:lnTo>
                  <a:lnTo>
                    <a:pt x="250532" y="11874"/>
                  </a:lnTo>
                  <a:lnTo>
                    <a:pt x="251294" y="10020"/>
                  </a:lnTo>
                  <a:lnTo>
                    <a:pt x="251294" y="5689"/>
                  </a:lnTo>
                  <a:close/>
                </a:path>
                <a:path w="7712075" h="2269490">
                  <a:moveTo>
                    <a:pt x="329831" y="2259444"/>
                  </a:moveTo>
                  <a:lnTo>
                    <a:pt x="329057" y="2257590"/>
                  </a:lnTo>
                  <a:lnTo>
                    <a:pt x="325996" y="2254529"/>
                  </a:lnTo>
                  <a:lnTo>
                    <a:pt x="324142" y="2253767"/>
                  </a:lnTo>
                  <a:lnTo>
                    <a:pt x="319811" y="2253767"/>
                  </a:lnTo>
                  <a:lnTo>
                    <a:pt x="317957" y="2254529"/>
                  </a:lnTo>
                  <a:lnTo>
                    <a:pt x="314883" y="2257590"/>
                  </a:lnTo>
                  <a:lnTo>
                    <a:pt x="314121" y="2259444"/>
                  </a:lnTo>
                  <a:lnTo>
                    <a:pt x="314121" y="2263787"/>
                  </a:lnTo>
                  <a:lnTo>
                    <a:pt x="314883" y="2265629"/>
                  </a:lnTo>
                  <a:lnTo>
                    <a:pt x="317957" y="2268702"/>
                  </a:lnTo>
                  <a:lnTo>
                    <a:pt x="319811" y="2269464"/>
                  </a:lnTo>
                  <a:lnTo>
                    <a:pt x="324142" y="2269464"/>
                  </a:lnTo>
                  <a:lnTo>
                    <a:pt x="325996" y="2268702"/>
                  </a:lnTo>
                  <a:lnTo>
                    <a:pt x="329057" y="2265629"/>
                  </a:lnTo>
                  <a:lnTo>
                    <a:pt x="329831" y="2263787"/>
                  </a:lnTo>
                  <a:lnTo>
                    <a:pt x="329831" y="2259444"/>
                  </a:lnTo>
                  <a:close/>
                </a:path>
                <a:path w="7712075" h="2269490">
                  <a:moveTo>
                    <a:pt x="329831" y="1508188"/>
                  </a:moveTo>
                  <a:lnTo>
                    <a:pt x="329057" y="1506334"/>
                  </a:lnTo>
                  <a:lnTo>
                    <a:pt x="325996" y="1503273"/>
                  </a:lnTo>
                  <a:lnTo>
                    <a:pt x="324142" y="1502511"/>
                  </a:lnTo>
                  <a:lnTo>
                    <a:pt x="319811" y="1502511"/>
                  </a:lnTo>
                  <a:lnTo>
                    <a:pt x="317957" y="1503273"/>
                  </a:lnTo>
                  <a:lnTo>
                    <a:pt x="314883" y="1506334"/>
                  </a:lnTo>
                  <a:lnTo>
                    <a:pt x="314121" y="1508188"/>
                  </a:lnTo>
                  <a:lnTo>
                    <a:pt x="314121" y="1512531"/>
                  </a:lnTo>
                  <a:lnTo>
                    <a:pt x="314883" y="1514373"/>
                  </a:lnTo>
                  <a:lnTo>
                    <a:pt x="317957" y="1517446"/>
                  </a:lnTo>
                  <a:lnTo>
                    <a:pt x="319811" y="1518208"/>
                  </a:lnTo>
                  <a:lnTo>
                    <a:pt x="324142" y="1518208"/>
                  </a:lnTo>
                  <a:lnTo>
                    <a:pt x="325996" y="1517446"/>
                  </a:lnTo>
                  <a:lnTo>
                    <a:pt x="329057" y="1514373"/>
                  </a:lnTo>
                  <a:lnTo>
                    <a:pt x="329831" y="1512531"/>
                  </a:lnTo>
                  <a:lnTo>
                    <a:pt x="329831" y="1508188"/>
                  </a:lnTo>
                  <a:close/>
                </a:path>
                <a:path w="7712075" h="2269490">
                  <a:moveTo>
                    <a:pt x="329831" y="756932"/>
                  </a:moveTo>
                  <a:lnTo>
                    <a:pt x="329057" y="755091"/>
                  </a:lnTo>
                  <a:lnTo>
                    <a:pt x="325996" y="752017"/>
                  </a:lnTo>
                  <a:lnTo>
                    <a:pt x="324142" y="751255"/>
                  </a:lnTo>
                  <a:lnTo>
                    <a:pt x="319811" y="751255"/>
                  </a:lnTo>
                  <a:lnTo>
                    <a:pt x="317957" y="752017"/>
                  </a:lnTo>
                  <a:lnTo>
                    <a:pt x="314883" y="755091"/>
                  </a:lnTo>
                  <a:lnTo>
                    <a:pt x="314121" y="756932"/>
                  </a:lnTo>
                  <a:lnTo>
                    <a:pt x="314121" y="761276"/>
                  </a:lnTo>
                  <a:lnTo>
                    <a:pt x="314883" y="763130"/>
                  </a:lnTo>
                  <a:lnTo>
                    <a:pt x="317957" y="766191"/>
                  </a:lnTo>
                  <a:lnTo>
                    <a:pt x="319811" y="766953"/>
                  </a:lnTo>
                  <a:lnTo>
                    <a:pt x="324142" y="766953"/>
                  </a:lnTo>
                  <a:lnTo>
                    <a:pt x="325996" y="766191"/>
                  </a:lnTo>
                  <a:lnTo>
                    <a:pt x="329057" y="763130"/>
                  </a:lnTo>
                  <a:lnTo>
                    <a:pt x="329831" y="761276"/>
                  </a:lnTo>
                  <a:lnTo>
                    <a:pt x="329831" y="756932"/>
                  </a:lnTo>
                  <a:close/>
                </a:path>
                <a:path w="7712075" h="2269490">
                  <a:moveTo>
                    <a:pt x="329831" y="5689"/>
                  </a:moveTo>
                  <a:lnTo>
                    <a:pt x="329057" y="3835"/>
                  </a:lnTo>
                  <a:lnTo>
                    <a:pt x="325996" y="762"/>
                  </a:lnTo>
                  <a:lnTo>
                    <a:pt x="324142" y="0"/>
                  </a:lnTo>
                  <a:lnTo>
                    <a:pt x="319811" y="0"/>
                  </a:lnTo>
                  <a:lnTo>
                    <a:pt x="317957" y="762"/>
                  </a:lnTo>
                  <a:lnTo>
                    <a:pt x="314883" y="3835"/>
                  </a:lnTo>
                  <a:lnTo>
                    <a:pt x="314121" y="5689"/>
                  </a:lnTo>
                  <a:lnTo>
                    <a:pt x="314121" y="10020"/>
                  </a:lnTo>
                  <a:lnTo>
                    <a:pt x="314883" y="11874"/>
                  </a:lnTo>
                  <a:lnTo>
                    <a:pt x="317957" y="14935"/>
                  </a:lnTo>
                  <a:lnTo>
                    <a:pt x="319811" y="15709"/>
                  </a:lnTo>
                  <a:lnTo>
                    <a:pt x="324142" y="15709"/>
                  </a:lnTo>
                  <a:lnTo>
                    <a:pt x="325996" y="14935"/>
                  </a:lnTo>
                  <a:lnTo>
                    <a:pt x="329057" y="11874"/>
                  </a:lnTo>
                  <a:lnTo>
                    <a:pt x="329831" y="10020"/>
                  </a:lnTo>
                  <a:lnTo>
                    <a:pt x="329831" y="5689"/>
                  </a:lnTo>
                  <a:close/>
                </a:path>
                <a:path w="7712075" h="2269490">
                  <a:moveTo>
                    <a:pt x="408355" y="2259444"/>
                  </a:moveTo>
                  <a:lnTo>
                    <a:pt x="407593" y="2257590"/>
                  </a:lnTo>
                  <a:lnTo>
                    <a:pt x="404520" y="2254529"/>
                  </a:lnTo>
                  <a:lnTo>
                    <a:pt x="402678" y="2253767"/>
                  </a:lnTo>
                  <a:lnTo>
                    <a:pt x="398335" y="2253767"/>
                  </a:lnTo>
                  <a:lnTo>
                    <a:pt x="396481" y="2254529"/>
                  </a:lnTo>
                  <a:lnTo>
                    <a:pt x="393420" y="2257590"/>
                  </a:lnTo>
                  <a:lnTo>
                    <a:pt x="392658" y="2259444"/>
                  </a:lnTo>
                  <a:lnTo>
                    <a:pt x="392658" y="2263787"/>
                  </a:lnTo>
                  <a:lnTo>
                    <a:pt x="393420" y="2265629"/>
                  </a:lnTo>
                  <a:lnTo>
                    <a:pt x="396481" y="2268702"/>
                  </a:lnTo>
                  <a:lnTo>
                    <a:pt x="398335" y="2269464"/>
                  </a:lnTo>
                  <a:lnTo>
                    <a:pt x="402678" y="2269464"/>
                  </a:lnTo>
                  <a:lnTo>
                    <a:pt x="404520" y="2268702"/>
                  </a:lnTo>
                  <a:lnTo>
                    <a:pt x="407593" y="2265629"/>
                  </a:lnTo>
                  <a:lnTo>
                    <a:pt x="408355" y="2263787"/>
                  </a:lnTo>
                  <a:lnTo>
                    <a:pt x="408355" y="2259444"/>
                  </a:lnTo>
                  <a:close/>
                </a:path>
                <a:path w="7712075" h="2269490">
                  <a:moveTo>
                    <a:pt x="408355" y="1508188"/>
                  </a:moveTo>
                  <a:lnTo>
                    <a:pt x="407593" y="1506334"/>
                  </a:lnTo>
                  <a:lnTo>
                    <a:pt x="404520" y="1503273"/>
                  </a:lnTo>
                  <a:lnTo>
                    <a:pt x="402678" y="1502511"/>
                  </a:lnTo>
                  <a:lnTo>
                    <a:pt x="398335" y="1502511"/>
                  </a:lnTo>
                  <a:lnTo>
                    <a:pt x="396481" y="1503273"/>
                  </a:lnTo>
                  <a:lnTo>
                    <a:pt x="393420" y="1506334"/>
                  </a:lnTo>
                  <a:lnTo>
                    <a:pt x="392658" y="1508188"/>
                  </a:lnTo>
                  <a:lnTo>
                    <a:pt x="392658" y="1512531"/>
                  </a:lnTo>
                  <a:lnTo>
                    <a:pt x="393420" y="1514373"/>
                  </a:lnTo>
                  <a:lnTo>
                    <a:pt x="396481" y="1517446"/>
                  </a:lnTo>
                  <a:lnTo>
                    <a:pt x="398335" y="1518208"/>
                  </a:lnTo>
                  <a:lnTo>
                    <a:pt x="402678" y="1518208"/>
                  </a:lnTo>
                  <a:lnTo>
                    <a:pt x="404520" y="1517446"/>
                  </a:lnTo>
                  <a:lnTo>
                    <a:pt x="407593" y="1514373"/>
                  </a:lnTo>
                  <a:lnTo>
                    <a:pt x="408355" y="1512531"/>
                  </a:lnTo>
                  <a:lnTo>
                    <a:pt x="408355" y="1508188"/>
                  </a:lnTo>
                  <a:close/>
                </a:path>
                <a:path w="7712075" h="2269490">
                  <a:moveTo>
                    <a:pt x="408355" y="756932"/>
                  </a:moveTo>
                  <a:lnTo>
                    <a:pt x="407593" y="755091"/>
                  </a:lnTo>
                  <a:lnTo>
                    <a:pt x="404520" y="752017"/>
                  </a:lnTo>
                  <a:lnTo>
                    <a:pt x="402678" y="751255"/>
                  </a:lnTo>
                  <a:lnTo>
                    <a:pt x="398335" y="751255"/>
                  </a:lnTo>
                  <a:lnTo>
                    <a:pt x="396481" y="752017"/>
                  </a:lnTo>
                  <a:lnTo>
                    <a:pt x="393420" y="755091"/>
                  </a:lnTo>
                  <a:lnTo>
                    <a:pt x="392658" y="756932"/>
                  </a:lnTo>
                  <a:lnTo>
                    <a:pt x="392658" y="761276"/>
                  </a:lnTo>
                  <a:lnTo>
                    <a:pt x="393420" y="763130"/>
                  </a:lnTo>
                  <a:lnTo>
                    <a:pt x="396481" y="766191"/>
                  </a:lnTo>
                  <a:lnTo>
                    <a:pt x="398335" y="766953"/>
                  </a:lnTo>
                  <a:lnTo>
                    <a:pt x="402678" y="766953"/>
                  </a:lnTo>
                  <a:lnTo>
                    <a:pt x="404520" y="766191"/>
                  </a:lnTo>
                  <a:lnTo>
                    <a:pt x="407593" y="763130"/>
                  </a:lnTo>
                  <a:lnTo>
                    <a:pt x="408355" y="761276"/>
                  </a:lnTo>
                  <a:lnTo>
                    <a:pt x="408355" y="756932"/>
                  </a:lnTo>
                  <a:close/>
                </a:path>
                <a:path w="7712075" h="2269490">
                  <a:moveTo>
                    <a:pt x="408355" y="5689"/>
                  </a:moveTo>
                  <a:lnTo>
                    <a:pt x="407593" y="3835"/>
                  </a:lnTo>
                  <a:lnTo>
                    <a:pt x="404520" y="762"/>
                  </a:lnTo>
                  <a:lnTo>
                    <a:pt x="402678" y="0"/>
                  </a:lnTo>
                  <a:lnTo>
                    <a:pt x="398335" y="0"/>
                  </a:lnTo>
                  <a:lnTo>
                    <a:pt x="396481" y="762"/>
                  </a:lnTo>
                  <a:lnTo>
                    <a:pt x="393420" y="3835"/>
                  </a:lnTo>
                  <a:lnTo>
                    <a:pt x="392658" y="5689"/>
                  </a:lnTo>
                  <a:lnTo>
                    <a:pt x="392658" y="10020"/>
                  </a:lnTo>
                  <a:lnTo>
                    <a:pt x="393420" y="11874"/>
                  </a:lnTo>
                  <a:lnTo>
                    <a:pt x="396481" y="14935"/>
                  </a:lnTo>
                  <a:lnTo>
                    <a:pt x="398335" y="15709"/>
                  </a:lnTo>
                  <a:lnTo>
                    <a:pt x="402678" y="15709"/>
                  </a:lnTo>
                  <a:lnTo>
                    <a:pt x="404520" y="14935"/>
                  </a:lnTo>
                  <a:lnTo>
                    <a:pt x="407593" y="11874"/>
                  </a:lnTo>
                  <a:lnTo>
                    <a:pt x="408355" y="10020"/>
                  </a:lnTo>
                  <a:lnTo>
                    <a:pt x="408355" y="5689"/>
                  </a:lnTo>
                  <a:close/>
                </a:path>
                <a:path w="7712075" h="2269490">
                  <a:moveTo>
                    <a:pt x="486892" y="2259444"/>
                  </a:moveTo>
                  <a:lnTo>
                    <a:pt x="486130" y="2257590"/>
                  </a:lnTo>
                  <a:lnTo>
                    <a:pt x="483057" y="2254529"/>
                  </a:lnTo>
                  <a:lnTo>
                    <a:pt x="481203" y="2253767"/>
                  </a:lnTo>
                  <a:lnTo>
                    <a:pt x="476872" y="2253767"/>
                  </a:lnTo>
                  <a:lnTo>
                    <a:pt x="475018" y="2254529"/>
                  </a:lnTo>
                  <a:lnTo>
                    <a:pt x="471957" y="2257590"/>
                  </a:lnTo>
                  <a:lnTo>
                    <a:pt x="471182" y="2259444"/>
                  </a:lnTo>
                  <a:lnTo>
                    <a:pt x="471182" y="2263787"/>
                  </a:lnTo>
                  <a:lnTo>
                    <a:pt x="471957" y="2265629"/>
                  </a:lnTo>
                  <a:lnTo>
                    <a:pt x="475018" y="2268702"/>
                  </a:lnTo>
                  <a:lnTo>
                    <a:pt x="476872" y="2269464"/>
                  </a:lnTo>
                  <a:lnTo>
                    <a:pt x="481203" y="2269464"/>
                  </a:lnTo>
                  <a:lnTo>
                    <a:pt x="483057" y="2268702"/>
                  </a:lnTo>
                  <a:lnTo>
                    <a:pt x="486130" y="2265629"/>
                  </a:lnTo>
                  <a:lnTo>
                    <a:pt x="486892" y="2263787"/>
                  </a:lnTo>
                  <a:lnTo>
                    <a:pt x="486892" y="2259444"/>
                  </a:lnTo>
                  <a:close/>
                </a:path>
                <a:path w="7712075" h="2269490">
                  <a:moveTo>
                    <a:pt x="486892" y="1508188"/>
                  </a:moveTo>
                  <a:lnTo>
                    <a:pt x="486130" y="1506334"/>
                  </a:lnTo>
                  <a:lnTo>
                    <a:pt x="483057" y="1503273"/>
                  </a:lnTo>
                  <a:lnTo>
                    <a:pt x="481203" y="1502511"/>
                  </a:lnTo>
                  <a:lnTo>
                    <a:pt x="476872" y="1502511"/>
                  </a:lnTo>
                  <a:lnTo>
                    <a:pt x="475018" y="1503273"/>
                  </a:lnTo>
                  <a:lnTo>
                    <a:pt x="471957" y="1506334"/>
                  </a:lnTo>
                  <a:lnTo>
                    <a:pt x="471182" y="1508188"/>
                  </a:lnTo>
                  <a:lnTo>
                    <a:pt x="471182" y="1512531"/>
                  </a:lnTo>
                  <a:lnTo>
                    <a:pt x="471957" y="1514373"/>
                  </a:lnTo>
                  <a:lnTo>
                    <a:pt x="475018" y="1517446"/>
                  </a:lnTo>
                  <a:lnTo>
                    <a:pt x="476872" y="1518208"/>
                  </a:lnTo>
                  <a:lnTo>
                    <a:pt x="481203" y="1518208"/>
                  </a:lnTo>
                  <a:lnTo>
                    <a:pt x="483057" y="1517446"/>
                  </a:lnTo>
                  <a:lnTo>
                    <a:pt x="486130" y="1514373"/>
                  </a:lnTo>
                  <a:lnTo>
                    <a:pt x="486892" y="1512531"/>
                  </a:lnTo>
                  <a:lnTo>
                    <a:pt x="486892" y="1508188"/>
                  </a:lnTo>
                  <a:close/>
                </a:path>
                <a:path w="7712075" h="2269490">
                  <a:moveTo>
                    <a:pt x="486892" y="756932"/>
                  </a:moveTo>
                  <a:lnTo>
                    <a:pt x="486130" y="755091"/>
                  </a:lnTo>
                  <a:lnTo>
                    <a:pt x="483057" y="752017"/>
                  </a:lnTo>
                  <a:lnTo>
                    <a:pt x="481203" y="751255"/>
                  </a:lnTo>
                  <a:lnTo>
                    <a:pt x="476872" y="751255"/>
                  </a:lnTo>
                  <a:lnTo>
                    <a:pt x="475018" y="752017"/>
                  </a:lnTo>
                  <a:lnTo>
                    <a:pt x="471957" y="755091"/>
                  </a:lnTo>
                  <a:lnTo>
                    <a:pt x="471182" y="756932"/>
                  </a:lnTo>
                  <a:lnTo>
                    <a:pt x="471182" y="761276"/>
                  </a:lnTo>
                  <a:lnTo>
                    <a:pt x="471957" y="763130"/>
                  </a:lnTo>
                  <a:lnTo>
                    <a:pt x="475018" y="766191"/>
                  </a:lnTo>
                  <a:lnTo>
                    <a:pt x="476872" y="766953"/>
                  </a:lnTo>
                  <a:lnTo>
                    <a:pt x="481203" y="766953"/>
                  </a:lnTo>
                  <a:lnTo>
                    <a:pt x="483057" y="766191"/>
                  </a:lnTo>
                  <a:lnTo>
                    <a:pt x="486130" y="763130"/>
                  </a:lnTo>
                  <a:lnTo>
                    <a:pt x="486892" y="761276"/>
                  </a:lnTo>
                  <a:lnTo>
                    <a:pt x="486892" y="756932"/>
                  </a:lnTo>
                  <a:close/>
                </a:path>
                <a:path w="7712075" h="2269490">
                  <a:moveTo>
                    <a:pt x="486892" y="5689"/>
                  </a:moveTo>
                  <a:lnTo>
                    <a:pt x="486130" y="3835"/>
                  </a:lnTo>
                  <a:lnTo>
                    <a:pt x="483057" y="762"/>
                  </a:lnTo>
                  <a:lnTo>
                    <a:pt x="481203" y="0"/>
                  </a:lnTo>
                  <a:lnTo>
                    <a:pt x="476872" y="0"/>
                  </a:lnTo>
                  <a:lnTo>
                    <a:pt x="475018" y="762"/>
                  </a:lnTo>
                  <a:lnTo>
                    <a:pt x="471957" y="3835"/>
                  </a:lnTo>
                  <a:lnTo>
                    <a:pt x="471182" y="5689"/>
                  </a:lnTo>
                  <a:lnTo>
                    <a:pt x="471182" y="10020"/>
                  </a:lnTo>
                  <a:lnTo>
                    <a:pt x="471957" y="11874"/>
                  </a:lnTo>
                  <a:lnTo>
                    <a:pt x="475018" y="14935"/>
                  </a:lnTo>
                  <a:lnTo>
                    <a:pt x="476872" y="15709"/>
                  </a:lnTo>
                  <a:lnTo>
                    <a:pt x="481203" y="15709"/>
                  </a:lnTo>
                  <a:lnTo>
                    <a:pt x="483057" y="14935"/>
                  </a:lnTo>
                  <a:lnTo>
                    <a:pt x="486130" y="11874"/>
                  </a:lnTo>
                  <a:lnTo>
                    <a:pt x="486892" y="10020"/>
                  </a:lnTo>
                  <a:lnTo>
                    <a:pt x="486892" y="5689"/>
                  </a:lnTo>
                  <a:close/>
                </a:path>
                <a:path w="7712075" h="2269490">
                  <a:moveTo>
                    <a:pt x="565416" y="2259444"/>
                  </a:moveTo>
                  <a:lnTo>
                    <a:pt x="564654" y="2257590"/>
                  </a:lnTo>
                  <a:lnTo>
                    <a:pt x="561594" y="2254529"/>
                  </a:lnTo>
                  <a:lnTo>
                    <a:pt x="559739" y="2253767"/>
                  </a:lnTo>
                  <a:lnTo>
                    <a:pt x="555396" y="2253767"/>
                  </a:lnTo>
                  <a:lnTo>
                    <a:pt x="553554" y="2254529"/>
                  </a:lnTo>
                  <a:lnTo>
                    <a:pt x="550481" y="2257590"/>
                  </a:lnTo>
                  <a:lnTo>
                    <a:pt x="549719" y="2259444"/>
                  </a:lnTo>
                  <a:lnTo>
                    <a:pt x="549719" y="2263787"/>
                  </a:lnTo>
                  <a:lnTo>
                    <a:pt x="550481" y="2265629"/>
                  </a:lnTo>
                  <a:lnTo>
                    <a:pt x="553554" y="2268702"/>
                  </a:lnTo>
                  <a:lnTo>
                    <a:pt x="555396" y="2269464"/>
                  </a:lnTo>
                  <a:lnTo>
                    <a:pt x="559739" y="2269464"/>
                  </a:lnTo>
                  <a:lnTo>
                    <a:pt x="561594" y="2268702"/>
                  </a:lnTo>
                  <a:lnTo>
                    <a:pt x="564654" y="2265629"/>
                  </a:lnTo>
                  <a:lnTo>
                    <a:pt x="565416" y="2263787"/>
                  </a:lnTo>
                  <a:lnTo>
                    <a:pt x="565416" y="2259444"/>
                  </a:lnTo>
                  <a:close/>
                </a:path>
                <a:path w="7712075" h="2269490">
                  <a:moveTo>
                    <a:pt x="565416" y="1508188"/>
                  </a:moveTo>
                  <a:lnTo>
                    <a:pt x="564654" y="1506334"/>
                  </a:lnTo>
                  <a:lnTo>
                    <a:pt x="561594" y="1503273"/>
                  </a:lnTo>
                  <a:lnTo>
                    <a:pt x="559739" y="1502511"/>
                  </a:lnTo>
                  <a:lnTo>
                    <a:pt x="555396" y="1502511"/>
                  </a:lnTo>
                  <a:lnTo>
                    <a:pt x="553554" y="1503273"/>
                  </a:lnTo>
                  <a:lnTo>
                    <a:pt x="550481" y="1506334"/>
                  </a:lnTo>
                  <a:lnTo>
                    <a:pt x="549719" y="1508188"/>
                  </a:lnTo>
                  <a:lnTo>
                    <a:pt x="549719" y="1512531"/>
                  </a:lnTo>
                  <a:lnTo>
                    <a:pt x="550481" y="1514373"/>
                  </a:lnTo>
                  <a:lnTo>
                    <a:pt x="553554" y="1517446"/>
                  </a:lnTo>
                  <a:lnTo>
                    <a:pt x="555396" y="1518208"/>
                  </a:lnTo>
                  <a:lnTo>
                    <a:pt x="559739" y="1518208"/>
                  </a:lnTo>
                  <a:lnTo>
                    <a:pt x="561594" y="1517446"/>
                  </a:lnTo>
                  <a:lnTo>
                    <a:pt x="564654" y="1514373"/>
                  </a:lnTo>
                  <a:lnTo>
                    <a:pt x="565416" y="1512531"/>
                  </a:lnTo>
                  <a:lnTo>
                    <a:pt x="565416" y="1508188"/>
                  </a:lnTo>
                  <a:close/>
                </a:path>
                <a:path w="7712075" h="2269490">
                  <a:moveTo>
                    <a:pt x="565416" y="756932"/>
                  </a:moveTo>
                  <a:lnTo>
                    <a:pt x="564654" y="755091"/>
                  </a:lnTo>
                  <a:lnTo>
                    <a:pt x="561594" y="752017"/>
                  </a:lnTo>
                  <a:lnTo>
                    <a:pt x="559739" y="751255"/>
                  </a:lnTo>
                  <a:lnTo>
                    <a:pt x="555396" y="751255"/>
                  </a:lnTo>
                  <a:lnTo>
                    <a:pt x="553554" y="752017"/>
                  </a:lnTo>
                  <a:lnTo>
                    <a:pt x="550481" y="755091"/>
                  </a:lnTo>
                  <a:lnTo>
                    <a:pt x="549719" y="756932"/>
                  </a:lnTo>
                  <a:lnTo>
                    <a:pt x="549719" y="761276"/>
                  </a:lnTo>
                  <a:lnTo>
                    <a:pt x="550481" y="763130"/>
                  </a:lnTo>
                  <a:lnTo>
                    <a:pt x="553554" y="766191"/>
                  </a:lnTo>
                  <a:lnTo>
                    <a:pt x="555396" y="766953"/>
                  </a:lnTo>
                  <a:lnTo>
                    <a:pt x="559739" y="766953"/>
                  </a:lnTo>
                  <a:lnTo>
                    <a:pt x="561594" y="766191"/>
                  </a:lnTo>
                  <a:lnTo>
                    <a:pt x="564654" y="763130"/>
                  </a:lnTo>
                  <a:lnTo>
                    <a:pt x="565416" y="761276"/>
                  </a:lnTo>
                  <a:lnTo>
                    <a:pt x="565416" y="756932"/>
                  </a:lnTo>
                  <a:close/>
                </a:path>
                <a:path w="7712075" h="2269490">
                  <a:moveTo>
                    <a:pt x="565416" y="5689"/>
                  </a:moveTo>
                  <a:lnTo>
                    <a:pt x="564654" y="3835"/>
                  </a:lnTo>
                  <a:lnTo>
                    <a:pt x="561594" y="762"/>
                  </a:lnTo>
                  <a:lnTo>
                    <a:pt x="559739" y="0"/>
                  </a:lnTo>
                  <a:lnTo>
                    <a:pt x="555396" y="0"/>
                  </a:lnTo>
                  <a:lnTo>
                    <a:pt x="553554" y="762"/>
                  </a:lnTo>
                  <a:lnTo>
                    <a:pt x="550481" y="3835"/>
                  </a:lnTo>
                  <a:lnTo>
                    <a:pt x="549719" y="5689"/>
                  </a:lnTo>
                  <a:lnTo>
                    <a:pt x="549719" y="10020"/>
                  </a:lnTo>
                  <a:lnTo>
                    <a:pt x="550481" y="11874"/>
                  </a:lnTo>
                  <a:lnTo>
                    <a:pt x="553554" y="14935"/>
                  </a:lnTo>
                  <a:lnTo>
                    <a:pt x="555396" y="15709"/>
                  </a:lnTo>
                  <a:lnTo>
                    <a:pt x="559739" y="15709"/>
                  </a:lnTo>
                  <a:lnTo>
                    <a:pt x="561594" y="14935"/>
                  </a:lnTo>
                  <a:lnTo>
                    <a:pt x="564654" y="11874"/>
                  </a:lnTo>
                  <a:lnTo>
                    <a:pt x="565416" y="10020"/>
                  </a:lnTo>
                  <a:lnTo>
                    <a:pt x="565416" y="5689"/>
                  </a:lnTo>
                  <a:close/>
                </a:path>
                <a:path w="7712075" h="2269490">
                  <a:moveTo>
                    <a:pt x="643953" y="2259444"/>
                  </a:moveTo>
                  <a:lnTo>
                    <a:pt x="643191" y="2257590"/>
                  </a:lnTo>
                  <a:lnTo>
                    <a:pt x="640118" y="2254529"/>
                  </a:lnTo>
                  <a:lnTo>
                    <a:pt x="638263" y="2253767"/>
                  </a:lnTo>
                  <a:lnTo>
                    <a:pt x="633933" y="2253767"/>
                  </a:lnTo>
                  <a:lnTo>
                    <a:pt x="632079" y="2254529"/>
                  </a:lnTo>
                  <a:lnTo>
                    <a:pt x="629018" y="2257590"/>
                  </a:lnTo>
                  <a:lnTo>
                    <a:pt x="628243" y="2259444"/>
                  </a:lnTo>
                  <a:lnTo>
                    <a:pt x="628243" y="2263787"/>
                  </a:lnTo>
                  <a:lnTo>
                    <a:pt x="629018" y="2265629"/>
                  </a:lnTo>
                  <a:lnTo>
                    <a:pt x="632079" y="2268702"/>
                  </a:lnTo>
                  <a:lnTo>
                    <a:pt x="633933" y="2269464"/>
                  </a:lnTo>
                  <a:lnTo>
                    <a:pt x="638263" y="2269464"/>
                  </a:lnTo>
                  <a:lnTo>
                    <a:pt x="640118" y="2268702"/>
                  </a:lnTo>
                  <a:lnTo>
                    <a:pt x="643191" y="2265629"/>
                  </a:lnTo>
                  <a:lnTo>
                    <a:pt x="643953" y="2263787"/>
                  </a:lnTo>
                  <a:lnTo>
                    <a:pt x="643953" y="2259444"/>
                  </a:lnTo>
                  <a:close/>
                </a:path>
                <a:path w="7712075" h="2269490">
                  <a:moveTo>
                    <a:pt x="643953" y="1508188"/>
                  </a:moveTo>
                  <a:lnTo>
                    <a:pt x="643191" y="1506334"/>
                  </a:lnTo>
                  <a:lnTo>
                    <a:pt x="640118" y="1503273"/>
                  </a:lnTo>
                  <a:lnTo>
                    <a:pt x="638263" y="1502511"/>
                  </a:lnTo>
                  <a:lnTo>
                    <a:pt x="633933" y="1502511"/>
                  </a:lnTo>
                  <a:lnTo>
                    <a:pt x="632079" y="1503273"/>
                  </a:lnTo>
                  <a:lnTo>
                    <a:pt x="629018" y="1506334"/>
                  </a:lnTo>
                  <a:lnTo>
                    <a:pt x="628243" y="1508188"/>
                  </a:lnTo>
                  <a:lnTo>
                    <a:pt x="628243" y="1512531"/>
                  </a:lnTo>
                  <a:lnTo>
                    <a:pt x="629018" y="1514373"/>
                  </a:lnTo>
                  <a:lnTo>
                    <a:pt x="632079" y="1517446"/>
                  </a:lnTo>
                  <a:lnTo>
                    <a:pt x="633933" y="1518208"/>
                  </a:lnTo>
                  <a:lnTo>
                    <a:pt x="638263" y="1518208"/>
                  </a:lnTo>
                  <a:lnTo>
                    <a:pt x="640118" y="1517446"/>
                  </a:lnTo>
                  <a:lnTo>
                    <a:pt x="643191" y="1514373"/>
                  </a:lnTo>
                  <a:lnTo>
                    <a:pt x="643953" y="1512531"/>
                  </a:lnTo>
                  <a:lnTo>
                    <a:pt x="643953" y="1508188"/>
                  </a:lnTo>
                  <a:close/>
                </a:path>
                <a:path w="7712075" h="2269490">
                  <a:moveTo>
                    <a:pt x="643953" y="756932"/>
                  </a:moveTo>
                  <a:lnTo>
                    <a:pt x="643191" y="755091"/>
                  </a:lnTo>
                  <a:lnTo>
                    <a:pt x="640118" y="752017"/>
                  </a:lnTo>
                  <a:lnTo>
                    <a:pt x="638263" y="751255"/>
                  </a:lnTo>
                  <a:lnTo>
                    <a:pt x="633933" y="751255"/>
                  </a:lnTo>
                  <a:lnTo>
                    <a:pt x="632079" y="752017"/>
                  </a:lnTo>
                  <a:lnTo>
                    <a:pt x="629018" y="755091"/>
                  </a:lnTo>
                  <a:lnTo>
                    <a:pt x="628243" y="756932"/>
                  </a:lnTo>
                  <a:lnTo>
                    <a:pt x="628243" y="761276"/>
                  </a:lnTo>
                  <a:lnTo>
                    <a:pt x="629018" y="763130"/>
                  </a:lnTo>
                  <a:lnTo>
                    <a:pt x="632079" y="766191"/>
                  </a:lnTo>
                  <a:lnTo>
                    <a:pt x="633933" y="766953"/>
                  </a:lnTo>
                  <a:lnTo>
                    <a:pt x="638263" y="766953"/>
                  </a:lnTo>
                  <a:lnTo>
                    <a:pt x="640118" y="766191"/>
                  </a:lnTo>
                  <a:lnTo>
                    <a:pt x="643191" y="763130"/>
                  </a:lnTo>
                  <a:lnTo>
                    <a:pt x="643953" y="761276"/>
                  </a:lnTo>
                  <a:lnTo>
                    <a:pt x="643953" y="756932"/>
                  </a:lnTo>
                  <a:close/>
                </a:path>
                <a:path w="7712075" h="2269490">
                  <a:moveTo>
                    <a:pt x="643953" y="5689"/>
                  </a:moveTo>
                  <a:lnTo>
                    <a:pt x="643191" y="3835"/>
                  </a:lnTo>
                  <a:lnTo>
                    <a:pt x="640118" y="762"/>
                  </a:lnTo>
                  <a:lnTo>
                    <a:pt x="638263" y="0"/>
                  </a:lnTo>
                  <a:lnTo>
                    <a:pt x="633933" y="0"/>
                  </a:lnTo>
                  <a:lnTo>
                    <a:pt x="632079" y="762"/>
                  </a:lnTo>
                  <a:lnTo>
                    <a:pt x="629018" y="3835"/>
                  </a:lnTo>
                  <a:lnTo>
                    <a:pt x="628243" y="5689"/>
                  </a:lnTo>
                  <a:lnTo>
                    <a:pt x="628243" y="10020"/>
                  </a:lnTo>
                  <a:lnTo>
                    <a:pt x="629018" y="11874"/>
                  </a:lnTo>
                  <a:lnTo>
                    <a:pt x="632079" y="14935"/>
                  </a:lnTo>
                  <a:lnTo>
                    <a:pt x="633933" y="15709"/>
                  </a:lnTo>
                  <a:lnTo>
                    <a:pt x="638263" y="15709"/>
                  </a:lnTo>
                  <a:lnTo>
                    <a:pt x="640118" y="14935"/>
                  </a:lnTo>
                  <a:lnTo>
                    <a:pt x="643191" y="11874"/>
                  </a:lnTo>
                  <a:lnTo>
                    <a:pt x="643953" y="10020"/>
                  </a:lnTo>
                  <a:lnTo>
                    <a:pt x="643953" y="5689"/>
                  </a:lnTo>
                  <a:close/>
                </a:path>
                <a:path w="7712075" h="2269490">
                  <a:moveTo>
                    <a:pt x="722490" y="2259444"/>
                  </a:moveTo>
                  <a:lnTo>
                    <a:pt x="721715" y="2257590"/>
                  </a:lnTo>
                  <a:lnTo>
                    <a:pt x="718654" y="2254529"/>
                  </a:lnTo>
                  <a:lnTo>
                    <a:pt x="716800" y="2253767"/>
                  </a:lnTo>
                  <a:lnTo>
                    <a:pt x="712470" y="2253767"/>
                  </a:lnTo>
                  <a:lnTo>
                    <a:pt x="710615" y="2254529"/>
                  </a:lnTo>
                  <a:lnTo>
                    <a:pt x="707542" y="2257590"/>
                  </a:lnTo>
                  <a:lnTo>
                    <a:pt x="706780" y="2259444"/>
                  </a:lnTo>
                  <a:lnTo>
                    <a:pt x="706780" y="2263787"/>
                  </a:lnTo>
                  <a:lnTo>
                    <a:pt x="707542" y="2265629"/>
                  </a:lnTo>
                  <a:lnTo>
                    <a:pt x="710615" y="2268702"/>
                  </a:lnTo>
                  <a:lnTo>
                    <a:pt x="712470" y="2269464"/>
                  </a:lnTo>
                  <a:lnTo>
                    <a:pt x="716800" y="2269464"/>
                  </a:lnTo>
                  <a:lnTo>
                    <a:pt x="718654" y="2268702"/>
                  </a:lnTo>
                  <a:lnTo>
                    <a:pt x="721715" y="2265629"/>
                  </a:lnTo>
                  <a:lnTo>
                    <a:pt x="722490" y="2263787"/>
                  </a:lnTo>
                  <a:lnTo>
                    <a:pt x="722490" y="2259444"/>
                  </a:lnTo>
                  <a:close/>
                </a:path>
                <a:path w="7712075" h="2269490">
                  <a:moveTo>
                    <a:pt x="722490" y="1508188"/>
                  </a:moveTo>
                  <a:lnTo>
                    <a:pt x="721715" y="1506334"/>
                  </a:lnTo>
                  <a:lnTo>
                    <a:pt x="718654" y="1503273"/>
                  </a:lnTo>
                  <a:lnTo>
                    <a:pt x="716800" y="1502511"/>
                  </a:lnTo>
                  <a:lnTo>
                    <a:pt x="712470" y="1502511"/>
                  </a:lnTo>
                  <a:lnTo>
                    <a:pt x="710615" y="1503273"/>
                  </a:lnTo>
                  <a:lnTo>
                    <a:pt x="707542" y="1506334"/>
                  </a:lnTo>
                  <a:lnTo>
                    <a:pt x="706780" y="1508188"/>
                  </a:lnTo>
                  <a:lnTo>
                    <a:pt x="706780" y="1512531"/>
                  </a:lnTo>
                  <a:lnTo>
                    <a:pt x="707542" y="1514373"/>
                  </a:lnTo>
                  <a:lnTo>
                    <a:pt x="710615" y="1517446"/>
                  </a:lnTo>
                  <a:lnTo>
                    <a:pt x="712470" y="1518208"/>
                  </a:lnTo>
                  <a:lnTo>
                    <a:pt x="716800" y="1518208"/>
                  </a:lnTo>
                  <a:lnTo>
                    <a:pt x="718654" y="1517446"/>
                  </a:lnTo>
                  <a:lnTo>
                    <a:pt x="721715" y="1514373"/>
                  </a:lnTo>
                  <a:lnTo>
                    <a:pt x="722490" y="1512531"/>
                  </a:lnTo>
                  <a:lnTo>
                    <a:pt x="722490" y="1508188"/>
                  </a:lnTo>
                  <a:close/>
                </a:path>
                <a:path w="7712075" h="2269490">
                  <a:moveTo>
                    <a:pt x="722490" y="756932"/>
                  </a:moveTo>
                  <a:lnTo>
                    <a:pt x="721715" y="755091"/>
                  </a:lnTo>
                  <a:lnTo>
                    <a:pt x="718654" y="752017"/>
                  </a:lnTo>
                  <a:lnTo>
                    <a:pt x="716800" y="751255"/>
                  </a:lnTo>
                  <a:lnTo>
                    <a:pt x="712470" y="751255"/>
                  </a:lnTo>
                  <a:lnTo>
                    <a:pt x="710615" y="752017"/>
                  </a:lnTo>
                  <a:lnTo>
                    <a:pt x="707542" y="755091"/>
                  </a:lnTo>
                  <a:lnTo>
                    <a:pt x="706780" y="756932"/>
                  </a:lnTo>
                  <a:lnTo>
                    <a:pt x="706780" y="761276"/>
                  </a:lnTo>
                  <a:lnTo>
                    <a:pt x="707542" y="763130"/>
                  </a:lnTo>
                  <a:lnTo>
                    <a:pt x="710615" y="766191"/>
                  </a:lnTo>
                  <a:lnTo>
                    <a:pt x="712470" y="766953"/>
                  </a:lnTo>
                  <a:lnTo>
                    <a:pt x="716800" y="766953"/>
                  </a:lnTo>
                  <a:lnTo>
                    <a:pt x="718654" y="766191"/>
                  </a:lnTo>
                  <a:lnTo>
                    <a:pt x="721715" y="763130"/>
                  </a:lnTo>
                  <a:lnTo>
                    <a:pt x="722490" y="761276"/>
                  </a:lnTo>
                  <a:lnTo>
                    <a:pt x="722490" y="756932"/>
                  </a:lnTo>
                  <a:close/>
                </a:path>
                <a:path w="7712075" h="2269490">
                  <a:moveTo>
                    <a:pt x="722490" y="5689"/>
                  </a:moveTo>
                  <a:lnTo>
                    <a:pt x="721715" y="3835"/>
                  </a:lnTo>
                  <a:lnTo>
                    <a:pt x="718654" y="762"/>
                  </a:lnTo>
                  <a:lnTo>
                    <a:pt x="716800" y="0"/>
                  </a:lnTo>
                  <a:lnTo>
                    <a:pt x="712470" y="0"/>
                  </a:lnTo>
                  <a:lnTo>
                    <a:pt x="710615" y="762"/>
                  </a:lnTo>
                  <a:lnTo>
                    <a:pt x="707542" y="3835"/>
                  </a:lnTo>
                  <a:lnTo>
                    <a:pt x="706780" y="5689"/>
                  </a:lnTo>
                  <a:lnTo>
                    <a:pt x="706780" y="10020"/>
                  </a:lnTo>
                  <a:lnTo>
                    <a:pt x="707542" y="11874"/>
                  </a:lnTo>
                  <a:lnTo>
                    <a:pt x="710615" y="14935"/>
                  </a:lnTo>
                  <a:lnTo>
                    <a:pt x="712470" y="15709"/>
                  </a:lnTo>
                  <a:lnTo>
                    <a:pt x="716800" y="15709"/>
                  </a:lnTo>
                  <a:lnTo>
                    <a:pt x="718654" y="14935"/>
                  </a:lnTo>
                  <a:lnTo>
                    <a:pt x="721715" y="11874"/>
                  </a:lnTo>
                  <a:lnTo>
                    <a:pt x="722490" y="10020"/>
                  </a:lnTo>
                  <a:lnTo>
                    <a:pt x="722490" y="5689"/>
                  </a:lnTo>
                  <a:close/>
                </a:path>
                <a:path w="7712075" h="2269490">
                  <a:moveTo>
                    <a:pt x="801014" y="2259444"/>
                  </a:moveTo>
                  <a:lnTo>
                    <a:pt x="800252" y="2257590"/>
                  </a:lnTo>
                  <a:lnTo>
                    <a:pt x="797179" y="2254529"/>
                  </a:lnTo>
                  <a:lnTo>
                    <a:pt x="795337" y="2253767"/>
                  </a:lnTo>
                  <a:lnTo>
                    <a:pt x="790994" y="2253767"/>
                  </a:lnTo>
                  <a:lnTo>
                    <a:pt x="789139" y="2254529"/>
                  </a:lnTo>
                  <a:lnTo>
                    <a:pt x="786079" y="2257590"/>
                  </a:lnTo>
                  <a:lnTo>
                    <a:pt x="785317" y="2259444"/>
                  </a:lnTo>
                  <a:lnTo>
                    <a:pt x="785317" y="2263787"/>
                  </a:lnTo>
                  <a:lnTo>
                    <a:pt x="786079" y="2265629"/>
                  </a:lnTo>
                  <a:lnTo>
                    <a:pt x="789139" y="2268702"/>
                  </a:lnTo>
                  <a:lnTo>
                    <a:pt x="790994" y="2269464"/>
                  </a:lnTo>
                  <a:lnTo>
                    <a:pt x="795337" y="2269464"/>
                  </a:lnTo>
                  <a:lnTo>
                    <a:pt x="797179" y="2268702"/>
                  </a:lnTo>
                  <a:lnTo>
                    <a:pt x="800252" y="2265629"/>
                  </a:lnTo>
                  <a:lnTo>
                    <a:pt x="801014" y="2263787"/>
                  </a:lnTo>
                  <a:lnTo>
                    <a:pt x="801014" y="2259444"/>
                  </a:lnTo>
                  <a:close/>
                </a:path>
                <a:path w="7712075" h="2269490">
                  <a:moveTo>
                    <a:pt x="801014" y="1508188"/>
                  </a:moveTo>
                  <a:lnTo>
                    <a:pt x="800252" y="1506334"/>
                  </a:lnTo>
                  <a:lnTo>
                    <a:pt x="797179" y="1503273"/>
                  </a:lnTo>
                  <a:lnTo>
                    <a:pt x="795337" y="1502511"/>
                  </a:lnTo>
                  <a:lnTo>
                    <a:pt x="790994" y="1502511"/>
                  </a:lnTo>
                  <a:lnTo>
                    <a:pt x="789139" y="1503273"/>
                  </a:lnTo>
                  <a:lnTo>
                    <a:pt x="786079" y="1506334"/>
                  </a:lnTo>
                  <a:lnTo>
                    <a:pt x="785317" y="1508188"/>
                  </a:lnTo>
                  <a:lnTo>
                    <a:pt x="785317" y="1512531"/>
                  </a:lnTo>
                  <a:lnTo>
                    <a:pt x="786079" y="1514373"/>
                  </a:lnTo>
                  <a:lnTo>
                    <a:pt x="789139" y="1517446"/>
                  </a:lnTo>
                  <a:lnTo>
                    <a:pt x="790994" y="1518208"/>
                  </a:lnTo>
                  <a:lnTo>
                    <a:pt x="795337" y="1518208"/>
                  </a:lnTo>
                  <a:lnTo>
                    <a:pt x="797179" y="1517446"/>
                  </a:lnTo>
                  <a:lnTo>
                    <a:pt x="800252" y="1514373"/>
                  </a:lnTo>
                  <a:lnTo>
                    <a:pt x="801014" y="1512531"/>
                  </a:lnTo>
                  <a:lnTo>
                    <a:pt x="801014" y="1508188"/>
                  </a:lnTo>
                  <a:close/>
                </a:path>
                <a:path w="7712075" h="2269490">
                  <a:moveTo>
                    <a:pt x="801014" y="756932"/>
                  </a:moveTo>
                  <a:lnTo>
                    <a:pt x="800252" y="755091"/>
                  </a:lnTo>
                  <a:lnTo>
                    <a:pt x="797179" y="752017"/>
                  </a:lnTo>
                  <a:lnTo>
                    <a:pt x="795337" y="751255"/>
                  </a:lnTo>
                  <a:lnTo>
                    <a:pt x="790994" y="751255"/>
                  </a:lnTo>
                  <a:lnTo>
                    <a:pt x="789139" y="752017"/>
                  </a:lnTo>
                  <a:lnTo>
                    <a:pt x="786079" y="755091"/>
                  </a:lnTo>
                  <a:lnTo>
                    <a:pt x="785317" y="756932"/>
                  </a:lnTo>
                  <a:lnTo>
                    <a:pt x="785317" y="761276"/>
                  </a:lnTo>
                  <a:lnTo>
                    <a:pt x="786079" y="763130"/>
                  </a:lnTo>
                  <a:lnTo>
                    <a:pt x="789139" y="766191"/>
                  </a:lnTo>
                  <a:lnTo>
                    <a:pt x="790994" y="766953"/>
                  </a:lnTo>
                  <a:lnTo>
                    <a:pt x="795337" y="766953"/>
                  </a:lnTo>
                  <a:lnTo>
                    <a:pt x="797179" y="766191"/>
                  </a:lnTo>
                  <a:lnTo>
                    <a:pt x="800252" y="763130"/>
                  </a:lnTo>
                  <a:lnTo>
                    <a:pt x="801014" y="761276"/>
                  </a:lnTo>
                  <a:lnTo>
                    <a:pt x="801014" y="756932"/>
                  </a:lnTo>
                  <a:close/>
                </a:path>
                <a:path w="7712075" h="2269490">
                  <a:moveTo>
                    <a:pt x="801014" y="5689"/>
                  </a:moveTo>
                  <a:lnTo>
                    <a:pt x="800252" y="3835"/>
                  </a:lnTo>
                  <a:lnTo>
                    <a:pt x="797179" y="762"/>
                  </a:lnTo>
                  <a:lnTo>
                    <a:pt x="795337" y="0"/>
                  </a:lnTo>
                  <a:lnTo>
                    <a:pt x="790994" y="0"/>
                  </a:lnTo>
                  <a:lnTo>
                    <a:pt x="789139" y="762"/>
                  </a:lnTo>
                  <a:lnTo>
                    <a:pt x="786079" y="3835"/>
                  </a:lnTo>
                  <a:lnTo>
                    <a:pt x="785317" y="5689"/>
                  </a:lnTo>
                  <a:lnTo>
                    <a:pt x="785317" y="10020"/>
                  </a:lnTo>
                  <a:lnTo>
                    <a:pt x="786079" y="11874"/>
                  </a:lnTo>
                  <a:lnTo>
                    <a:pt x="789139" y="14935"/>
                  </a:lnTo>
                  <a:lnTo>
                    <a:pt x="790994" y="15709"/>
                  </a:lnTo>
                  <a:lnTo>
                    <a:pt x="795337" y="15709"/>
                  </a:lnTo>
                  <a:lnTo>
                    <a:pt x="797179" y="14935"/>
                  </a:lnTo>
                  <a:lnTo>
                    <a:pt x="800252" y="11874"/>
                  </a:lnTo>
                  <a:lnTo>
                    <a:pt x="801014" y="10020"/>
                  </a:lnTo>
                  <a:lnTo>
                    <a:pt x="801014" y="5689"/>
                  </a:lnTo>
                  <a:close/>
                </a:path>
                <a:path w="7712075" h="2269490">
                  <a:moveTo>
                    <a:pt x="879551" y="2259444"/>
                  </a:moveTo>
                  <a:lnTo>
                    <a:pt x="878776" y="2257590"/>
                  </a:lnTo>
                  <a:lnTo>
                    <a:pt x="875715" y="2254529"/>
                  </a:lnTo>
                  <a:lnTo>
                    <a:pt x="873861" y="2253767"/>
                  </a:lnTo>
                  <a:lnTo>
                    <a:pt x="869530" y="2253767"/>
                  </a:lnTo>
                  <a:lnTo>
                    <a:pt x="867676" y="2254529"/>
                  </a:lnTo>
                  <a:lnTo>
                    <a:pt x="864616" y="2257590"/>
                  </a:lnTo>
                  <a:lnTo>
                    <a:pt x="863841" y="2259444"/>
                  </a:lnTo>
                  <a:lnTo>
                    <a:pt x="863841" y="2263787"/>
                  </a:lnTo>
                  <a:lnTo>
                    <a:pt x="864616" y="2265629"/>
                  </a:lnTo>
                  <a:lnTo>
                    <a:pt x="867676" y="2268702"/>
                  </a:lnTo>
                  <a:lnTo>
                    <a:pt x="869530" y="2269464"/>
                  </a:lnTo>
                  <a:lnTo>
                    <a:pt x="873861" y="2269464"/>
                  </a:lnTo>
                  <a:lnTo>
                    <a:pt x="875715" y="2268702"/>
                  </a:lnTo>
                  <a:lnTo>
                    <a:pt x="878776" y="2265629"/>
                  </a:lnTo>
                  <a:lnTo>
                    <a:pt x="879551" y="2263787"/>
                  </a:lnTo>
                  <a:lnTo>
                    <a:pt x="879551" y="2259444"/>
                  </a:lnTo>
                  <a:close/>
                </a:path>
                <a:path w="7712075" h="2269490">
                  <a:moveTo>
                    <a:pt x="879551" y="1508188"/>
                  </a:moveTo>
                  <a:lnTo>
                    <a:pt x="878776" y="1506334"/>
                  </a:lnTo>
                  <a:lnTo>
                    <a:pt x="875715" y="1503273"/>
                  </a:lnTo>
                  <a:lnTo>
                    <a:pt x="873861" y="1502511"/>
                  </a:lnTo>
                  <a:lnTo>
                    <a:pt x="869530" y="1502511"/>
                  </a:lnTo>
                  <a:lnTo>
                    <a:pt x="867676" y="1503273"/>
                  </a:lnTo>
                  <a:lnTo>
                    <a:pt x="864616" y="1506334"/>
                  </a:lnTo>
                  <a:lnTo>
                    <a:pt x="863841" y="1508188"/>
                  </a:lnTo>
                  <a:lnTo>
                    <a:pt x="863841" y="1512531"/>
                  </a:lnTo>
                  <a:lnTo>
                    <a:pt x="864616" y="1514373"/>
                  </a:lnTo>
                  <a:lnTo>
                    <a:pt x="867676" y="1517446"/>
                  </a:lnTo>
                  <a:lnTo>
                    <a:pt x="869530" y="1518208"/>
                  </a:lnTo>
                  <a:lnTo>
                    <a:pt x="873861" y="1518208"/>
                  </a:lnTo>
                  <a:lnTo>
                    <a:pt x="875715" y="1517446"/>
                  </a:lnTo>
                  <a:lnTo>
                    <a:pt x="878776" y="1514373"/>
                  </a:lnTo>
                  <a:lnTo>
                    <a:pt x="879551" y="1512531"/>
                  </a:lnTo>
                  <a:lnTo>
                    <a:pt x="879551" y="1508188"/>
                  </a:lnTo>
                  <a:close/>
                </a:path>
                <a:path w="7712075" h="2269490">
                  <a:moveTo>
                    <a:pt x="879551" y="756932"/>
                  </a:moveTo>
                  <a:lnTo>
                    <a:pt x="878776" y="755091"/>
                  </a:lnTo>
                  <a:lnTo>
                    <a:pt x="875715" y="752017"/>
                  </a:lnTo>
                  <a:lnTo>
                    <a:pt x="873861" y="751255"/>
                  </a:lnTo>
                  <a:lnTo>
                    <a:pt x="869530" y="751255"/>
                  </a:lnTo>
                  <a:lnTo>
                    <a:pt x="867676" y="752017"/>
                  </a:lnTo>
                  <a:lnTo>
                    <a:pt x="864616" y="755091"/>
                  </a:lnTo>
                  <a:lnTo>
                    <a:pt x="863841" y="756932"/>
                  </a:lnTo>
                  <a:lnTo>
                    <a:pt x="863841" y="761276"/>
                  </a:lnTo>
                  <a:lnTo>
                    <a:pt x="864616" y="763130"/>
                  </a:lnTo>
                  <a:lnTo>
                    <a:pt x="867676" y="766191"/>
                  </a:lnTo>
                  <a:lnTo>
                    <a:pt x="869530" y="766953"/>
                  </a:lnTo>
                  <a:lnTo>
                    <a:pt x="873861" y="766953"/>
                  </a:lnTo>
                  <a:lnTo>
                    <a:pt x="875715" y="766191"/>
                  </a:lnTo>
                  <a:lnTo>
                    <a:pt x="878776" y="763130"/>
                  </a:lnTo>
                  <a:lnTo>
                    <a:pt x="879551" y="761276"/>
                  </a:lnTo>
                  <a:lnTo>
                    <a:pt x="879551" y="756932"/>
                  </a:lnTo>
                  <a:close/>
                </a:path>
                <a:path w="7712075" h="2269490">
                  <a:moveTo>
                    <a:pt x="879551" y="5689"/>
                  </a:moveTo>
                  <a:lnTo>
                    <a:pt x="878776" y="3835"/>
                  </a:lnTo>
                  <a:lnTo>
                    <a:pt x="875715" y="762"/>
                  </a:lnTo>
                  <a:lnTo>
                    <a:pt x="873861" y="0"/>
                  </a:lnTo>
                  <a:lnTo>
                    <a:pt x="869530" y="0"/>
                  </a:lnTo>
                  <a:lnTo>
                    <a:pt x="867676" y="762"/>
                  </a:lnTo>
                  <a:lnTo>
                    <a:pt x="864616" y="3835"/>
                  </a:lnTo>
                  <a:lnTo>
                    <a:pt x="863841" y="5689"/>
                  </a:lnTo>
                  <a:lnTo>
                    <a:pt x="863841" y="10020"/>
                  </a:lnTo>
                  <a:lnTo>
                    <a:pt x="864616" y="11874"/>
                  </a:lnTo>
                  <a:lnTo>
                    <a:pt x="867676" y="14935"/>
                  </a:lnTo>
                  <a:lnTo>
                    <a:pt x="869530" y="15709"/>
                  </a:lnTo>
                  <a:lnTo>
                    <a:pt x="873861" y="15709"/>
                  </a:lnTo>
                  <a:lnTo>
                    <a:pt x="875715" y="14935"/>
                  </a:lnTo>
                  <a:lnTo>
                    <a:pt x="878776" y="11874"/>
                  </a:lnTo>
                  <a:lnTo>
                    <a:pt x="879551" y="10020"/>
                  </a:lnTo>
                  <a:lnTo>
                    <a:pt x="879551" y="5689"/>
                  </a:lnTo>
                  <a:close/>
                </a:path>
                <a:path w="7712075" h="2269490">
                  <a:moveTo>
                    <a:pt x="958075" y="2259444"/>
                  </a:moveTo>
                  <a:lnTo>
                    <a:pt x="957313" y="2257590"/>
                  </a:lnTo>
                  <a:lnTo>
                    <a:pt x="954252" y="2254529"/>
                  </a:lnTo>
                  <a:lnTo>
                    <a:pt x="952398" y="2253767"/>
                  </a:lnTo>
                  <a:lnTo>
                    <a:pt x="948055" y="2253767"/>
                  </a:lnTo>
                  <a:lnTo>
                    <a:pt x="946213" y="2254529"/>
                  </a:lnTo>
                  <a:lnTo>
                    <a:pt x="943140" y="2257590"/>
                  </a:lnTo>
                  <a:lnTo>
                    <a:pt x="942378" y="2259444"/>
                  </a:lnTo>
                  <a:lnTo>
                    <a:pt x="942378" y="2263787"/>
                  </a:lnTo>
                  <a:lnTo>
                    <a:pt x="943140" y="2265629"/>
                  </a:lnTo>
                  <a:lnTo>
                    <a:pt x="946213" y="2268702"/>
                  </a:lnTo>
                  <a:lnTo>
                    <a:pt x="948055" y="2269464"/>
                  </a:lnTo>
                  <a:lnTo>
                    <a:pt x="952398" y="2269464"/>
                  </a:lnTo>
                  <a:lnTo>
                    <a:pt x="954252" y="2268702"/>
                  </a:lnTo>
                  <a:lnTo>
                    <a:pt x="957313" y="2265629"/>
                  </a:lnTo>
                  <a:lnTo>
                    <a:pt x="958075" y="2263787"/>
                  </a:lnTo>
                  <a:lnTo>
                    <a:pt x="958075" y="2259444"/>
                  </a:lnTo>
                  <a:close/>
                </a:path>
                <a:path w="7712075" h="2269490">
                  <a:moveTo>
                    <a:pt x="958075" y="1508188"/>
                  </a:moveTo>
                  <a:lnTo>
                    <a:pt x="957313" y="1506334"/>
                  </a:lnTo>
                  <a:lnTo>
                    <a:pt x="954252" y="1503273"/>
                  </a:lnTo>
                  <a:lnTo>
                    <a:pt x="952398" y="1502511"/>
                  </a:lnTo>
                  <a:lnTo>
                    <a:pt x="948055" y="1502511"/>
                  </a:lnTo>
                  <a:lnTo>
                    <a:pt x="946213" y="1503273"/>
                  </a:lnTo>
                  <a:lnTo>
                    <a:pt x="943140" y="1506334"/>
                  </a:lnTo>
                  <a:lnTo>
                    <a:pt x="942378" y="1508188"/>
                  </a:lnTo>
                  <a:lnTo>
                    <a:pt x="942378" y="1512531"/>
                  </a:lnTo>
                  <a:lnTo>
                    <a:pt x="943140" y="1514373"/>
                  </a:lnTo>
                  <a:lnTo>
                    <a:pt x="946213" y="1517446"/>
                  </a:lnTo>
                  <a:lnTo>
                    <a:pt x="948055" y="1518208"/>
                  </a:lnTo>
                  <a:lnTo>
                    <a:pt x="952398" y="1518208"/>
                  </a:lnTo>
                  <a:lnTo>
                    <a:pt x="954252" y="1517446"/>
                  </a:lnTo>
                  <a:lnTo>
                    <a:pt x="957313" y="1514373"/>
                  </a:lnTo>
                  <a:lnTo>
                    <a:pt x="958075" y="1512531"/>
                  </a:lnTo>
                  <a:lnTo>
                    <a:pt x="958075" y="1508188"/>
                  </a:lnTo>
                  <a:close/>
                </a:path>
                <a:path w="7712075" h="2269490">
                  <a:moveTo>
                    <a:pt x="958075" y="756932"/>
                  </a:moveTo>
                  <a:lnTo>
                    <a:pt x="957313" y="755091"/>
                  </a:lnTo>
                  <a:lnTo>
                    <a:pt x="954252" y="752017"/>
                  </a:lnTo>
                  <a:lnTo>
                    <a:pt x="952398" y="751255"/>
                  </a:lnTo>
                  <a:lnTo>
                    <a:pt x="948055" y="751255"/>
                  </a:lnTo>
                  <a:lnTo>
                    <a:pt x="946213" y="752017"/>
                  </a:lnTo>
                  <a:lnTo>
                    <a:pt x="943140" y="755091"/>
                  </a:lnTo>
                  <a:lnTo>
                    <a:pt x="942378" y="756932"/>
                  </a:lnTo>
                  <a:lnTo>
                    <a:pt x="942378" y="761276"/>
                  </a:lnTo>
                  <a:lnTo>
                    <a:pt x="943140" y="763130"/>
                  </a:lnTo>
                  <a:lnTo>
                    <a:pt x="946213" y="766191"/>
                  </a:lnTo>
                  <a:lnTo>
                    <a:pt x="948055" y="766953"/>
                  </a:lnTo>
                  <a:lnTo>
                    <a:pt x="952398" y="766953"/>
                  </a:lnTo>
                  <a:lnTo>
                    <a:pt x="954252" y="766191"/>
                  </a:lnTo>
                  <a:lnTo>
                    <a:pt x="957313" y="763130"/>
                  </a:lnTo>
                  <a:lnTo>
                    <a:pt x="958075" y="761276"/>
                  </a:lnTo>
                  <a:lnTo>
                    <a:pt x="958075" y="756932"/>
                  </a:lnTo>
                  <a:close/>
                </a:path>
                <a:path w="7712075" h="2269490">
                  <a:moveTo>
                    <a:pt x="958075" y="5689"/>
                  </a:moveTo>
                  <a:lnTo>
                    <a:pt x="957313" y="3835"/>
                  </a:lnTo>
                  <a:lnTo>
                    <a:pt x="954252" y="762"/>
                  </a:lnTo>
                  <a:lnTo>
                    <a:pt x="952398" y="0"/>
                  </a:lnTo>
                  <a:lnTo>
                    <a:pt x="948055" y="0"/>
                  </a:lnTo>
                  <a:lnTo>
                    <a:pt x="946213" y="762"/>
                  </a:lnTo>
                  <a:lnTo>
                    <a:pt x="943140" y="3835"/>
                  </a:lnTo>
                  <a:lnTo>
                    <a:pt x="942378" y="5689"/>
                  </a:lnTo>
                  <a:lnTo>
                    <a:pt x="942378" y="10020"/>
                  </a:lnTo>
                  <a:lnTo>
                    <a:pt x="943140" y="11874"/>
                  </a:lnTo>
                  <a:lnTo>
                    <a:pt x="946213" y="14935"/>
                  </a:lnTo>
                  <a:lnTo>
                    <a:pt x="948055" y="15709"/>
                  </a:lnTo>
                  <a:lnTo>
                    <a:pt x="952398" y="15709"/>
                  </a:lnTo>
                  <a:lnTo>
                    <a:pt x="954252" y="14935"/>
                  </a:lnTo>
                  <a:lnTo>
                    <a:pt x="957313" y="11874"/>
                  </a:lnTo>
                  <a:lnTo>
                    <a:pt x="958075" y="10020"/>
                  </a:lnTo>
                  <a:lnTo>
                    <a:pt x="958075" y="5689"/>
                  </a:lnTo>
                  <a:close/>
                </a:path>
                <a:path w="7712075" h="2269490">
                  <a:moveTo>
                    <a:pt x="1036612" y="2259444"/>
                  </a:moveTo>
                  <a:lnTo>
                    <a:pt x="1035850" y="2257590"/>
                  </a:lnTo>
                  <a:lnTo>
                    <a:pt x="1032776" y="2254529"/>
                  </a:lnTo>
                  <a:lnTo>
                    <a:pt x="1030922" y="2253767"/>
                  </a:lnTo>
                  <a:lnTo>
                    <a:pt x="1026591" y="2253767"/>
                  </a:lnTo>
                  <a:lnTo>
                    <a:pt x="1024737" y="2254529"/>
                  </a:lnTo>
                  <a:lnTo>
                    <a:pt x="1021676" y="2257590"/>
                  </a:lnTo>
                  <a:lnTo>
                    <a:pt x="1020902" y="2259444"/>
                  </a:lnTo>
                  <a:lnTo>
                    <a:pt x="1020902" y="2263787"/>
                  </a:lnTo>
                  <a:lnTo>
                    <a:pt x="1021676" y="2265629"/>
                  </a:lnTo>
                  <a:lnTo>
                    <a:pt x="1024737" y="2268702"/>
                  </a:lnTo>
                  <a:lnTo>
                    <a:pt x="1026591" y="2269464"/>
                  </a:lnTo>
                  <a:lnTo>
                    <a:pt x="1030922" y="2269464"/>
                  </a:lnTo>
                  <a:lnTo>
                    <a:pt x="1032776" y="2268702"/>
                  </a:lnTo>
                  <a:lnTo>
                    <a:pt x="1035850" y="2265629"/>
                  </a:lnTo>
                  <a:lnTo>
                    <a:pt x="1036612" y="2263787"/>
                  </a:lnTo>
                  <a:lnTo>
                    <a:pt x="1036612" y="2259444"/>
                  </a:lnTo>
                  <a:close/>
                </a:path>
                <a:path w="7712075" h="2269490">
                  <a:moveTo>
                    <a:pt x="1036612" y="1508188"/>
                  </a:moveTo>
                  <a:lnTo>
                    <a:pt x="1035850" y="1506334"/>
                  </a:lnTo>
                  <a:lnTo>
                    <a:pt x="1032776" y="1503273"/>
                  </a:lnTo>
                  <a:lnTo>
                    <a:pt x="1030922" y="1502511"/>
                  </a:lnTo>
                  <a:lnTo>
                    <a:pt x="1026591" y="1502511"/>
                  </a:lnTo>
                  <a:lnTo>
                    <a:pt x="1024737" y="1503273"/>
                  </a:lnTo>
                  <a:lnTo>
                    <a:pt x="1021676" y="1506334"/>
                  </a:lnTo>
                  <a:lnTo>
                    <a:pt x="1020902" y="1508188"/>
                  </a:lnTo>
                  <a:lnTo>
                    <a:pt x="1020902" y="1512531"/>
                  </a:lnTo>
                  <a:lnTo>
                    <a:pt x="1021676" y="1514373"/>
                  </a:lnTo>
                  <a:lnTo>
                    <a:pt x="1024737" y="1517446"/>
                  </a:lnTo>
                  <a:lnTo>
                    <a:pt x="1026591" y="1518208"/>
                  </a:lnTo>
                  <a:lnTo>
                    <a:pt x="1030922" y="1518208"/>
                  </a:lnTo>
                  <a:lnTo>
                    <a:pt x="1032776" y="1517446"/>
                  </a:lnTo>
                  <a:lnTo>
                    <a:pt x="1035850" y="1514373"/>
                  </a:lnTo>
                  <a:lnTo>
                    <a:pt x="1036612" y="1512531"/>
                  </a:lnTo>
                  <a:lnTo>
                    <a:pt x="1036612" y="1508188"/>
                  </a:lnTo>
                  <a:close/>
                </a:path>
                <a:path w="7712075" h="2269490">
                  <a:moveTo>
                    <a:pt x="1036612" y="756932"/>
                  </a:moveTo>
                  <a:lnTo>
                    <a:pt x="1035850" y="755091"/>
                  </a:lnTo>
                  <a:lnTo>
                    <a:pt x="1032776" y="752017"/>
                  </a:lnTo>
                  <a:lnTo>
                    <a:pt x="1030922" y="751255"/>
                  </a:lnTo>
                  <a:lnTo>
                    <a:pt x="1026591" y="751255"/>
                  </a:lnTo>
                  <a:lnTo>
                    <a:pt x="1024737" y="752017"/>
                  </a:lnTo>
                  <a:lnTo>
                    <a:pt x="1021676" y="755091"/>
                  </a:lnTo>
                  <a:lnTo>
                    <a:pt x="1020902" y="756932"/>
                  </a:lnTo>
                  <a:lnTo>
                    <a:pt x="1020902" y="761276"/>
                  </a:lnTo>
                  <a:lnTo>
                    <a:pt x="1021676" y="763130"/>
                  </a:lnTo>
                  <a:lnTo>
                    <a:pt x="1024737" y="766191"/>
                  </a:lnTo>
                  <a:lnTo>
                    <a:pt x="1026591" y="766953"/>
                  </a:lnTo>
                  <a:lnTo>
                    <a:pt x="1030922" y="766953"/>
                  </a:lnTo>
                  <a:lnTo>
                    <a:pt x="1032776" y="766191"/>
                  </a:lnTo>
                  <a:lnTo>
                    <a:pt x="1035850" y="763130"/>
                  </a:lnTo>
                  <a:lnTo>
                    <a:pt x="1036612" y="761276"/>
                  </a:lnTo>
                  <a:lnTo>
                    <a:pt x="1036612" y="756932"/>
                  </a:lnTo>
                  <a:close/>
                </a:path>
                <a:path w="7712075" h="2269490">
                  <a:moveTo>
                    <a:pt x="1036612" y="5689"/>
                  </a:moveTo>
                  <a:lnTo>
                    <a:pt x="1035850" y="3835"/>
                  </a:lnTo>
                  <a:lnTo>
                    <a:pt x="1032776" y="762"/>
                  </a:lnTo>
                  <a:lnTo>
                    <a:pt x="1030922" y="0"/>
                  </a:lnTo>
                  <a:lnTo>
                    <a:pt x="1026591" y="0"/>
                  </a:lnTo>
                  <a:lnTo>
                    <a:pt x="1024737" y="762"/>
                  </a:lnTo>
                  <a:lnTo>
                    <a:pt x="1021676" y="3835"/>
                  </a:lnTo>
                  <a:lnTo>
                    <a:pt x="1020902" y="5689"/>
                  </a:lnTo>
                  <a:lnTo>
                    <a:pt x="1020902" y="10020"/>
                  </a:lnTo>
                  <a:lnTo>
                    <a:pt x="1021676" y="11874"/>
                  </a:lnTo>
                  <a:lnTo>
                    <a:pt x="1024737" y="14935"/>
                  </a:lnTo>
                  <a:lnTo>
                    <a:pt x="1026591" y="15709"/>
                  </a:lnTo>
                  <a:lnTo>
                    <a:pt x="1030922" y="15709"/>
                  </a:lnTo>
                  <a:lnTo>
                    <a:pt x="1032776" y="14935"/>
                  </a:lnTo>
                  <a:lnTo>
                    <a:pt x="1035850" y="11874"/>
                  </a:lnTo>
                  <a:lnTo>
                    <a:pt x="1036612" y="10020"/>
                  </a:lnTo>
                  <a:lnTo>
                    <a:pt x="1036612" y="5689"/>
                  </a:lnTo>
                  <a:close/>
                </a:path>
                <a:path w="7712075" h="2269490">
                  <a:moveTo>
                    <a:pt x="1115148" y="2259444"/>
                  </a:moveTo>
                  <a:lnTo>
                    <a:pt x="1114374" y="2257590"/>
                  </a:lnTo>
                  <a:lnTo>
                    <a:pt x="1111313" y="2254529"/>
                  </a:lnTo>
                  <a:lnTo>
                    <a:pt x="1109459" y="2253767"/>
                  </a:lnTo>
                  <a:lnTo>
                    <a:pt x="1105128" y="2253767"/>
                  </a:lnTo>
                  <a:lnTo>
                    <a:pt x="1103274" y="2254529"/>
                  </a:lnTo>
                  <a:lnTo>
                    <a:pt x="1100201" y="2257590"/>
                  </a:lnTo>
                  <a:lnTo>
                    <a:pt x="1099439" y="2259444"/>
                  </a:lnTo>
                  <a:lnTo>
                    <a:pt x="1099439" y="2263787"/>
                  </a:lnTo>
                  <a:lnTo>
                    <a:pt x="1100201" y="2265629"/>
                  </a:lnTo>
                  <a:lnTo>
                    <a:pt x="1103274" y="2268702"/>
                  </a:lnTo>
                  <a:lnTo>
                    <a:pt x="1105128" y="2269464"/>
                  </a:lnTo>
                  <a:lnTo>
                    <a:pt x="1109459" y="2269464"/>
                  </a:lnTo>
                  <a:lnTo>
                    <a:pt x="1111313" y="2268702"/>
                  </a:lnTo>
                  <a:lnTo>
                    <a:pt x="1114374" y="2265629"/>
                  </a:lnTo>
                  <a:lnTo>
                    <a:pt x="1115148" y="2263787"/>
                  </a:lnTo>
                  <a:lnTo>
                    <a:pt x="1115148" y="2259444"/>
                  </a:lnTo>
                  <a:close/>
                </a:path>
                <a:path w="7712075" h="2269490">
                  <a:moveTo>
                    <a:pt x="1115148" y="1508188"/>
                  </a:moveTo>
                  <a:lnTo>
                    <a:pt x="1114374" y="1506334"/>
                  </a:lnTo>
                  <a:lnTo>
                    <a:pt x="1111313" y="1503273"/>
                  </a:lnTo>
                  <a:lnTo>
                    <a:pt x="1109459" y="1502511"/>
                  </a:lnTo>
                  <a:lnTo>
                    <a:pt x="1105128" y="1502511"/>
                  </a:lnTo>
                  <a:lnTo>
                    <a:pt x="1103274" y="1503273"/>
                  </a:lnTo>
                  <a:lnTo>
                    <a:pt x="1100201" y="1506334"/>
                  </a:lnTo>
                  <a:lnTo>
                    <a:pt x="1099439" y="1508188"/>
                  </a:lnTo>
                  <a:lnTo>
                    <a:pt x="1099439" y="1512531"/>
                  </a:lnTo>
                  <a:lnTo>
                    <a:pt x="1100201" y="1514373"/>
                  </a:lnTo>
                  <a:lnTo>
                    <a:pt x="1103274" y="1517446"/>
                  </a:lnTo>
                  <a:lnTo>
                    <a:pt x="1105128" y="1518208"/>
                  </a:lnTo>
                  <a:lnTo>
                    <a:pt x="1109459" y="1518208"/>
                  </a:lnTo>
                  <a:lnTo>
                    <a:pt x="1111313" y="1517446"/>
                  </a:lnTo>
                  <a:lnTo>
                    <a:pt x="1114374" y="1514373"/>
                  </a:lnTo>
                  <a:lnTo>
                    <a:pt x="1115148" y="1512531"/>
                  </a:lnTo>
                  <a:lnTo>
                    <a:pt x="1115148" y="1508188"/>
                  </a:lnTo>
                  <a:close/>
                </a:path>
                <a:path w="7712075" h="2269490">
                  <a:moveTo>
                    <a:pt x="1115148" y="756932"/>
                  </a:moveTo>
                  <a:lnTo>
                    <a:pt x="1114374" y="755091"/>
                  </a:lnTo>
                  <a:lnTo>
                    <a:pt x="1111313" y="752017"/>
                  </a:lnTo>
                  <a:lnTo>
                    <a:pt x="1109459" y="751255"/>
                  </a:lnTo>
                  <a:lnTo>
                    <a:pt x="1105128" y="751255"/>
                  </a:lnTo>
                  <a:lnTo>
                    <a:pt x="1103274" y="752017"/>
                  </a:lnTo>
                  <a:lnTo>
                    <a:pt x="1100201" y="755091"/>
                  </a:lnTo>
                  <a:lnTo>
                    <a:pt x="1099439" y="756932"/>
                  </a:lnTo>
                  <a:lnTo>
                    <a:pt x="1099439" y="761276"/>
                  </a:lnTo>
                  <a:lnTo>
                    <a:pt x="1100201" y="763130"/>
                  </a:lnTo>
                  <a:lnTo>
                    <a:pt x="1103274" y="766191"/>
                  </a:lnTo>
                  <a:lnTo>
                    <a:pt x="1105128" y="766953"/>
                  </a:lnTo>
                  <a:lnTo>
                    <a:pt x="1109459" y="766953"/>
                  </a:lnTo>
                  <a:lnTo>
                    <a:pt x="1111313" y="766191"/>
                  </a:lnTo>
                  <a:lnTo>
                    <a:pt x="1114374" y="763130"/>
                  </a:lnTo>
                  <a:lnTo>
                    <a:pt x="1115148" y="761276"/>
                  </a:lnTo>
                  <a:lnTo>
                    <a:pt x="1115148" y="756932"/>
                  </a:lnTo>
                  <a:close/>
                </a:path>
                <a:path w="7712075" h="2269490">
                  <a:moveTo>
                    <a:pt x="1115148" y="5689"/>
                  </a:moveTo>
                  <a:lnTo>
                    <a:pt x="1114374" y="3835"/>
                  </a:lnTo>
                  <a:lnTo>
                    <a:pt x="1111313" y="762"/>
                  </a:lnTo>
                  <a:lnTo>
                    <a:pt x="1109459" y="0"/>
                  </a:lnTo>
                  <a:lnTo>
                    <a:pt x="1105128" y="0"/>
                  </a:lnTo>
                  <a:lnTo>
                    <a:pt x="1103274" y="762"/>
                  </a:lnTo>
                  <a:lnTo>
                    <a:pt x="1100201" y="3835"/>
                  </a:lnTo>
                  <a:lnTo>
                    <a:pt x="1099439" y="5689"/>
                  </a:lnTo>
                  <a:lnTo>
                    <a:pt x="1099439" y="10020"/>
                  </a:lnTo>
                  <a:lnTo>
                    <a:pt x="1100201" y="11874"/>
                  </a:lnTo>
                  <a:lnTo>
                    <a:pt x="1103274" y="14935"/>
                  </a:lnTo>
                  <a:lnTo>
                    <a:pt x="1105128" y="15709"/>
                  </a:lnTo>
                  <a:lnTo>
                    <a:pt x="1109459" y="15709"/>
                  </a:lnTo>
                  <a:lnTo>
                    <a:pt x="1111313" y="14935"/>
                  </a:lnTo>
                  <a:lnTo>
                    <a:pt x="1114374" y="11874"/>
                  </a:lnTo>
                  <a:lnTo>
                    <a:pt x="1115148" y="10020"/>
                  </a:lnTo>
                  <a:lnTo>
                    <a:pt x="1115148" y="5689"/>
                  </a:lnTo>
                  <a:close/>
                </a:path>
                <a:path w="7712075" h="2269490">
                  <a:moveTo>
                    <a:pt x="1193673" y="2259444"/>
                  </a:moveTo>
                  <a:lnTo>
                    <a:pt x="1192911" y="2257590"/>
                  </a:lnTo>
                  <a:lnTo>
                    <a:pt x="1189837" y="2254529"/>
                  </a:lnTo>
                  <a:lnTo>
                    <a:pt x="1187996" y="2253767"/>
                  </a:lnTo>
                  <a:lnTo>
                    <a:pt x="1183652" y="2253767"/>
                  </a:lnTo>
                  <a:lnTo>
                    <a:pt x="1181798" y="2254529"/>
                  </a:lnTo>
                  <a:lnTo>
                    <a:pt x="1178737" y="2257590"/>
                  </a:lnTo>
                  <a:lnTo>
                    <a:pt x="1177975" y="2259444"/>
                  </a:lnTo>
                  <a:lnTo>
                    <a:pt x="1177975" y="2263787"/>
                  </a:lnTo>
                  <a:lnTo>
                    <a:pt x="1178737" y="2265629"/>
                  </a:lnTo>
                  <a:lnTo>
                    <a:pt x="1181798" y="2268702"/>
                  </a:lnTo>
                  <a:lnTo>
                    <a:pt x="1183652" y="2269464"/>
                  </a:lnTo>
                  <a:lnTo>
                    <a:pt x="1187996" y="2269464"/>
                  </a:lnTo>
                  <a:lnTo>
                    <a:pt x="1189837" y="2268702"/>
                  </a:lnTo>
                  <a:lnTo>
                    <a:pt x="1192911" y="2265629"/>
                  </a:lnTo>
                  <a:lnTo>
                    <a:pt x="1193673" y="2263787"/>
                  </a:lnTo>
                  <a:lnTo>
                    <a:pt x="1193673" y="2259444"/>
                  </a:lnTo>
                  <a:close/>
                </a:path>
                <a:path w="7712075" h="2269490">
                  <a:moveTo>
                    <a:pt x="1193673" y="1508188"/>
                  </a:moveTo>
                  <a:lnTo>
                    <a:pt x="1192911" y="1506334"/>
                  </a:lnTo>
                  <a:lnTo>
                    <a:pt x="1189837" y="1503273"/>
                  </a:lnTo>
                  <a:lnTo>
                    <a:pt x="1187996" y="1502511"/>
                  </a:lnTo>
                  <a:lnTo>
                    <a:pt x="1183652" y="1502511"/>
                  </a:lnTo>
                  <a:lnTo>
                    <a:pt x="1181798" y="1503273"/>
                  </a:lnTo>
                  <a:lnTo>
                    <a:pt x="1178737" y="1506334"/>
                  </a:lnTo>
                  <a:lnTo>
                    <a:pt x="1177975" y="1508188"/>
                  </a:lnTo>
                  <a:lnTo>
                    <a:pt x="1177975" y="1512531"/>
                  </a:lnTo>
                  <a:lnTo>
                    <a:pt x="1178737" y="1514373"/>
                  </a:lnTo>
                  <a:lnTo>
                    <a:pt x="1181798" y="1517446"/>
                  </a:lnTo>
                  <a:lnTo>
                    <a:pt x="1183652" y="1518208"/>
                  </a:lnTo>
                  <a:lnTo>
                    <a:pt x="1187996" y="1518208"/>
                  </a:lnTo>
                  <a:lnTo>
                    <a:pt x="1189837" y="1517446"/>
                  </a:lnTo>
                  <a:lnTo>
                    <a:pt x="1192911" y="1514373"/>
                  </a:lnTo>
                  <a:lnTo>
                    <a:pt x="1193673" y="1512531"/>
                  </a:lnTo>
                  <a:lnTo>
                    <a:pt x="1193673" y="1508188"/>
                  </a:lnTo>
                  <a:close/>
                </a:path>
                <a:path w="7712075" h="2269490">
                  <a:moveTo>
                    <a:pt x="1193673" y="756932"/>
                  </a:moveTo>
                  <a:lnTo>
                    <a:pt x="1192911" y="755091"/>
                  </a:lnTo>
                  <a:lnTo>
                    <a:pt x="1189837" y="752017"/>
                  </a:lnTo>
                  <a:lnTo>
                    <a:pt x="1187996" y="751255"/>
                  </a:lnTo>
                  <a:lnTo>
                    <a:pt x="1183652" y="751255"/>
                  </a:lnTo>
                  <a:lnTo>
                    <a:pt x="1181798" y="752017"/>
                  </a:lnTo>
                  <a:lnTo>
                    <a:pt x="1178737" y="755091"/>
                  </a:lnTo>
                  <a:lnTo>
                    <a:pt x="1177975" y="756932"/>
                  </a:lnTo>
                  <a:lnTo>
                    <a:pt x="1177975" y="761276"/>
                  </a:lnTo>
                  <a:lnTo>
                    <a:pt x="1178737" y="763130"/>
                  </a:lnTo>
                  <a:lnTo>
                    <a:pt x="1181798" y="766191"/>
                  </a:lnTo>
                  <a:lnTo>
                    <a:pt x="1183652" y="766953"/>
                  </a:lnTo>
                  <a:lnTo>
                    <a:pt x="1187996" y="766953"/>
                  </a:lnTo>
                  <a:lnTo>
                    <a:pt x="1189837" y="766191"/>
                  </a:lnTo>
                  <a:lnTo>
                    <a:pt x="1192911" y="763130"/>
                  </a:lnTo>
                  <a:lnTo>
                    <a:pt x="1193673" y="761276"/>
                  </a:lnTo>
                  <a:lnTo>
                    <a:pt x="1193673" y="756932"/>
                  </a:lnTo>
                  <a:close/>
                </a:path>
                <a:path w="7712075" h="2269490">
                  <a:moveTo>
                    <a:pt x="1193673" y="5689"/>
                  </a:moveTo>
                  <a:lnTo>
                    <a:pt x="1192911" y="3835"/>
                  </a:lnTo>
                  <a:lnTo>
                    <a:pt x="1189837" y="762"/>
                  </a:lnTo>
                  <a:lnTo>
                    <a:pt x="1187996" y="0"/>
                  </a:lnTo>
                  <a:lnTo>
                    <a:pt x="1183652" y="0"/>
                  </a:lnTo>
                  <a:lnTo>
                    <a:pt x="1181798" y="762"/>
                  </a:lnTo>
                  <a:lnTo>
                    <a:pt x="1178737" y="3835"/>
                  </a:lnTo>
                  <a:lnTo>
                    <a:pt x="1177975" y="5689"/>
                  </a:lnTo>
                  <a:lnTo>
                    <a:pt x="1177975" y="10020"/>
                  </a:lnTo>
                  <a:lnTo>
                    <a:pt x="1178737" y="11874"/>
                  </a:lnTo>
                  <a:lnTo>
                    <a:pt x="1181798" y="14935"/>
                  </a:lnTo>
                  <a:lnTo>
                    <a:pt x="1183652" y="15709"/>
                  </a:lnTo>
                  <a:lnTo>
                    <a:pt x="1187996" y="15709"/>
                  </a:lnTo>
                  <a:lnTo>
                    <a:pt x="1189837" y="14935"/>
                  </a:lnTo>
                  <a:lnTo>
                    <a:pt x="1192911" y="11874"/>
                  </a:lnTo>
                  <a:lnTo>
                    <a:pt x="1193673" y="10020"/>
                  </a:lnTo>
                  <a:lnTo>
                    <a:pt x="1193673" y="5689"/>
                  </a:lnTo>
                  <a:close/>
                </a:path>
                <a:path w="7712075" h="2269490">
                  <a:moveTo>
                    <a:pt x="1272209" y="2259444"/>
                  </a:moveTo>
                  <a:lnTo>
                    <a:pt x="1271435" y="2257590"/>
                  </a:lnTo>
                  <a:lnTo>
                    <a:pt x="1268374" y="2254529"/>
                  </a:lnTo>
                  <a:lnTo>
                    <a:pt x="1266520" y="2253767"/>
                  </a:lnTo>
                  <a:lnTo>
                    <a:pt x="1262189" y="2253767"/>
                  </a:lnTo>
                  <a:lnTo>
                    <a:pt x="1260335" y="2254529"/>
                  </a:lnTo>
                  <a:lnTo>
                    <a:pt x="1257261" y="2257590"/>
                  </a:lnTo>
                  <a:lnTo>
                    <a:pt x="1256499" y="2259444"/>
                  </a:lnTo>
                  <a:lnTo>
                    <a:pt x="1256499" y="2263787"/>
                  </a:lnTo>
                  <a:lnTo>
                    <a:pt x="1257261" y="2265629"/>
                  </a:lnTo>
                  <a:lnTo>
                    <a:pt x="1260335" y="2268702"/>
                  </a:lnTo>
                  <a:lnTo>
                    <a:pt x="1262189" y="2269464"/>
                  </a:lnTo>
                  <a:lnTo>
                    <a:pt x="1266520" y="2269464"/>
                  </a:lnTo>
                  <a:lnTo>
                    <a:pt x="1268374" y="2268702"/>
                  </a:lnTo>
                  <a:lnTo>
                    <a:pt x="1271435" y="2265629"/>
                  </a:lnTo>
                  <a:lnTo>
                    <a:pt x="1272209" y="2263787"/>
                  </a:lnTo>
                  <a:lnTo>
                    <a:pt x="1272209" y="2259444"/>
                  </a:lnTo>
                  <a:close/>
                </a:path>
                <a:path w="7712075" h="2269490">
                  <a:moveTo>
                    <a:pt x="1272209" y="1508188"/>
                  </a:moveTo>
                  <a:lnTo>
                    <a:pt x="1271435" y="1506334"/>
                  </a:lnTo>
                  <a:lnTo>
                    <a:pt x="1268374" y="1503273"/>
                  </a:lnTo>
                  <a:lnTo>
                    <a:pt x="1266520" y="1502511"/>
                  </a:lnTo>
                  <a:lnTo>
                    <a:pt x="1262189" y="1502511"/>
                  </a:lnTo>
                  <a:lnTo>
                    <a:pt x="1260335" y="1503273"/>
                  </a:lnTo>
                  <a:lnTo>
                    <a:pt x="1257261" y="1506334"/>
                  </a:lnTo>
                  <a:lnTo>
                    <a:pt x="1256499" y="1508188"/>
                  </a:lnTo>
                  <a:lnTo>
                    <a:pt x="1256499" y="1512531"/>
                  </a:lnTo>
                  <a:lnTo>
                    <a:pt x="1257261" y="1514373"/>
                  </a:lnTo>
                  <a:lnTo>
                    <a:pt x="1260335" y="1517446"/>
                  </a:lnTo>
                  <a:lnTo>
                    <a:pt x="1262189" y="1518208"/>
                  </a:lnTo>
                  <a:lnTo>
                    <a:pt x="1266520" y="1518208"/>
                  </a:lnTo>
                  <a:lnTo>
                    <a:pt x="1268374" y="1517446"/>
                  </a:lnTo>
                  <a:lnTo>
                    <a:pt x="1271435" y="1514373"/>
                  </a:lnTo>
                  <a:lnTo>
                    <a:pt x="1272209" y="1512531"/>
                  </a:lnTo>
                  <a:lnTo>
                    <a:pt x="1272209" y="1508188"/>
                  </a:lnTo>
                  <a:close/>
                </a:path>
                <a:path w="7712075" h="2269490">
                  <a:moveTo>
                    <a:pt x="1272209" y="756932"/>
                  </a:moveTo>
                  <a:lnTo>
                    <a:pt x="1271435" y="755091"/>
                  </a:lnTo>
                  <a:lnTo>
                    <a:pt x="1268374" y="752017"/>
                  </a:lnTo>
                  <a:lnTo>
                    <a:pt x="1266520" y="751255"/>
                  </a:lnTo>
                  <a:lnTo>
                    <a:pt x="1262189" y="751255"/>
                  </a:lnTo>
                  <a:lnTo>
                    <a:pt x="1260335" y="752017"/>
                  </a:lnTo>
                  <a:lnTo>
                    <a:pt x="1257261" y="755091"/>
                  </a:lnTo>
                  <a:lnTo>
                    <a:pt x="1256499" y="756932"/>
                  </a:lnTo>
                  <a:lnTo>
                    <a:pt x="1256499" y="761276"/>
                  </a:lnTo>
                  <a:lnTo>
                    <a:pt x="1257261" y="763130"/>
                  </a:lnTo>
                  <a:lnTo>
                    <a:pt x="1260335" y="766191"/>
                  </a:lnTo>
                  <a:lnTo>
                    <a:pt x="1262189" y="766953"/>
                  </a:lnTo>
                  <a:lnTo>
                    <a:pt x="1266520" y="766953"/>
                  </a:lnTo>
                  <a:lnTo>
                    <a:pt x="1268374" y="766191"/>
                  </a:lnTo>
                  <a:lnTo>
                    <a:pt x="1271435" y="763130"/>
                  </a:lnTo>
                  <a:lnTo>
                    <a:pt x="1272209" y="761276"/>
                  </a:lnTo>
                  <a:lnTo>
                    <a:pt x="1272209" y="756932"/>
                  </a:lnTo>
                  <a:close/>
                </a:path>
                <a:path w="7712075" h="2269490">
                  <a:moveTo>
                    <a:pt x="1272209" y="5689"/>
                  </a:moveTo>
                  <a:lnTo>
                    <a:pt x="1271435" y="3835"/>
                  </a:lnTo>
                  <a:lnTo>
                    <a:pt x="1268374" y="762"/>
                  </a:lnTo>
                  <a:lnTo>
                    <a:pt x="1266520" y="0"/>
                  </a:lnTo>
                  <a:lnTo>
                    <a:pt x="1262189" y="0"/>
                  </a:lnTo>
                  <a:lnTo>
                    <a:pt x="1260335" y="762"/>
                  </a:lnTo>
                  <a:lnTo>
                    <a:pt x="1257261" y="3835"/>
                  </a:lnTo>
                  <a:lnTo>
                    <a:pt x="1256499" y="5689"/>
                  </a:lnTo>
                  <a:lnTo>
                    <a:pt x="1256499" y="10020"/>
                  </a:lnTo>
                  <a:lnTo>
                    <a:pt x="1257261" y="11874"/>
                  </a:lnTo>
                  <a:lnTo>
                    <a:pt x="1260335" y="14935"/>
                  </a:lnTo>
                  <a:lnTo>
                    <a:pt x="1262189" y="15709"/>
                  </a:lnTo>
                  <a:lnTo>
                    <a:pt x="1266520" y="15709"/>
                  </a:lnTo>
                  <a:lnTo>
                    <a:pt x="1268374" y="14935"/>
                  </a:lnTo>
                  <a:lnTo>
                    <a:pt x="1271435" y="11874"/>
                  </a:lnTo>
                  <a:lnTo>
                    <a:pt x="1272209" y="10020"/>
                  </a:lnTo>
                  <a:lnTo>
                    <a:pt x="1272209" y="5689"/>
                  </a:lnTo>
                  <a:close/>
                </a:path>
                <a:path w="7712075" h="2269490">
                  <a:moveTo>
                    <a:pt x="1350733" y="2259444"/>
                  </a:moveTo>
                  <a:lnTo>
                    <a:pt x="1349971" y="2257590"/>
                  </a:lnTo>
                  <a:lnTo>
                    <a:pt x="1346911" y="2254529"/>
                  </a:lnTo>
                  <a:lnTo>
                    <a:pt x="1345057" y="2253767"/>
                  </a:lnTo>
                  <a:lnTo>
                    <a:pt x="1340713" y="2253767"/>
                  </a:lnTo>
                  <a:lnTo>
                    <a:pt x="1338872" y="2254529"/>
                  </a:lnTo>
                  <a:lnTo>
                    <a:pt x="1335798" y="2257590"/>
                  </a:lnTo>
                  <a:lnTo>
                    <a:pt x="1335036" y="2259444"/>
                  </a:lnTo>
                  <a:lnTo>
                    <a:pt x="1335036" y="2263787"/>
                  </a:lnTo>
                  <a:lnTo>
                    <a:pt x="1335798" y="2265629"/>
                  </a:lnTo>
                  <a:lnTo>
                    <a:pt x="1338872" y="2268702"/>
                  </a:lnTo>
                  <a:lnTo>
                    <a:pt x="1340713" y="2269464"/>
                  </a:lnTo>
                  <a:lnTo>
                    <a:pt x="1345057" y="2269464"/>
                  </a:lnTo>
                  <a:lnTo>
                    <a:pt x="1346911" y="2268702"/>
                  </a:lnTo>
                  <a:lnTo>
                    <a:pt x="1349971" y="2265629"/>
                  </a:lnTo>
                  <a:lnTo>
                    <a:pt x="1350733" y="2263787"/>
                  </a:lnTo>
                  <a:lnTo>
                    <a:pt x="1350733" y="2259444"/>
                  </a:lnTo>
                  <a:close/>
                </a:path>
                <a:path w="7712075" h="2269490">
                  <a:moveTo>
                    <a:pt x="1350733" y="1508188"/>
                  </a:moveTo>
                  <a:lnTo>
                    <a:pt x="1349971" y="1506334"/>
                  </a:lnTo>
                  <a:lnTo>
                    <a:pt x="1346911" y="1503273"/>
                  </a:lnTo>
                  <a:lnTo>
                    <a:pt x="1345057" y="1502511"/>
                  </a:lnTo>
                  <a:lnTo>
                    <a:pt x="1340713" y="1502511"/>
                  </a:lnTo>
                  <a:lnTo>
                    <a:pt x="1338872" y="1503273"/>
                  </a:lnTo>
                  <a:lnTo>
                    <a:pt x="1335798" y="1506334"/>
                  </a:lnTo>
                  <a:lnTo>
                    <a:pt x="1335036" y="1508188"/>
                  </a:lnTo>
                  <a:lnTo>
                    <a:pt x="1335036" y="1512531"/>
                  </a:lnTo>
                  <a:lnTo>
                    <a:pt x="1335798" y="1514373"/>
                  </a:lnTo>
                  <a:lnTo>
                    <a:pt x="1338872" y="1517446"/>
                  </a:lnTo>
                  <a:lnTo>
                    <a:pt x="1340713" y="1518208"/>
                  </a:lnTo>
                  <a:lnTo>
                    <a:pt x="1345057" y="1518208"/>
                  </a:lnTo>
                  <a:lnTo>
                    <a:pt x="1346911" y="1517446"/>
                  </a:lnTo>
                  <a:lnTo>
                    <a:pt x="1349971" y="1514373"/>
                  </a:lnTo>
                  <a:lnTo>
                    <a:pt x="1350733" y="1512531"/>
                  </a:lnTo>
                  <a:lnTo>
                    <a:pt x="1350733" y="1508188"/>
                  </a:lnTo>
                  <a:close/>
                </a:path>
                <a:path w="7712075" h="2269490">
                  <a:moveTo>
                    <a:pt x="1350733" y="756932"/>
                  </a:moveTo>
                  <a:lnTo>
                    <a:pt x="1349971" y="755091"/>
                  </a:lnTo>
                  <a:lnTo>
                    <a:pt x="1346911" y="752017"/>
                  </a:lnTo>
                  <a:lnTo>
                    <a:pt x="1345057" y="751255"/>
                  </a:lnTo>
                  <a:lnTo>
                    <a:pt x="1340713" y="751255"/>
                  </a:lnTo>
                  <a:lnTo>
                    <a:pt x="1338872" y="752017"/>
                  </a:lnTo>
                  <a:lnTo>
                    <a:pt x="1335798" y="755091"/>
                  </a:lnTo>
                  <a:lnTo>
                    <a:pt x="1335036" y="756932"/>
                  </a:lnTo>
                  <a:lnTo>
                    <a:pt x="1335036" y="761276"/>
                  </a:lnTo>
                  <a:lnTo>
                    <a:pt x="1335798" y="763130"/>
                  </a:lnTo>
                  <a:lnTo>
                    <a:pt x="1338872" y="766191"/>
                  </a:lnTo>
                  <a:lnTo>
                    <a:pt x="1340713" y="766953"/>
                  </a:lnTo>
                  <a:lnTo>
                    <a:pt x="1345057" y="766953"/>
                  </a:lnTo>
                  <a:lnTo>
                    <a:pt x="1346911" y="766191"/>
                  </a:lnTo>
                  <a:lnTo>
                    <a:pt x="1349971" y="763130"/>
                  </a:lnTo>
                  <a:lnTo>
                    <a:pt x="1350733" y="761276"/>
                  </a:lnTo>
                  <a:lnTo>
                    <a:pt x="1350733" y="756932"/>
                  </a:lnTo>
                  <a:close/>
                </a:path>
                <a:path w="7712075" h="2269490">
                  <a:moveTo>
                    <a:pt x="1350733" y="5689"/>
                  </a:moveTo>
                  <a:lnTo>
                    <a:pt x="1349971" y="3835"/>
                  </a:lnTo>
                  <a:lnTo>
                    <a:pt x="1346911" y="762"/>
                  </a:lnTo>
                  <a:lnTo>
                    <a:pt x="1345057" y="0"/>
                  </a:lnTo>
                  <a:lnTo>
                    <a:pt x="1340713" y="0"/>
                  </a:lnTo>
                  <a:lnTo>
                    <a:pt x="1338872" y="762"/>
                  </a:lnTo>
                  <a:lnTo>
                    <a:pt x="1335798" y="3835"/>
                  </a:lnTo>
                  <a:lnTo>
                    <a:pt x="1335036" y="5689"/>
                  </a:lnTo>
                  <a:lnTo>
                    <a:pt x="1335036" y="10020"/>
                  </a:lnTo>
                  <a:lnTo>
                    <a:pt x="1335798" y="11874"/>
                  </a:lnTo>
                  <a:lnTo>
                    <a:pt x="1338872" y="14935"/>
                  </a:lnTo>
                  <a:lnTo>
                    <a:pt x="1340713" y="15709"/>
                  </a:lnTo>
                  <a:lnTo>
                    <a:pt x="1345057" y="15709"/>
                  </a:lnTo>
                  <a:lnTo>
                    <a:pt x="1346911" y="14935"/>
                  </a:lnTo>
                  <a:lnTo>
                    <a:pt x="1349971" y="11874"/>
                  </a:lnTo>
                  <a:lnTo>
                    <a:pt x="1350733" y="10020"/>
                  </a:lnTo>
                  <a:lnTo>
                    <a:pt x="1350733" y="5689"/>
                  </a:lnTo>
                  <a:close/>
                </a:path>
                <a:path w="7712075" h="2269490">
                  <a:moveTo>
                    <a:pt x="1429270" y="2259444"/>
                  </a:moveTo>
                  <a:lnTo>
                    <a:pt x="1428508" y="2257590"/>
                  </a:lnTo>
                  <a:lnTo>
                    <a:pt x="1425435" y="2254529"/>
                  </a:lnTo>
                  <a:lnTo>
                    <a:pt x="1423581" y="2253767"/>
                  </a:lnTo>
                  <a:lnTo>
                    <a:pt x="1419250" y="2253767"/>
                  </a:lnTo>
                  <a:lnTo>
                    <a:pt x="1417396" y="2254529"/>
                  </a:lnTo>
                  <a:lnTo>
                    <a:pt x="1414335" y="2257590"/>
                  </a:lnTo>
                  <a:lnTo>
                    <a:pt x="1413560" y="2259444"/>
                  </a:lnTo>
                  <a:lnTo>
                    <a:pt x="1413560" y="2263787"/>
                  </a:lnTo>
                  <a:lnTo>
                    <a:pt x="1414335" y="2265629"/>
                  </a:lnTo>
                  <a:lnTo>
                    <a:pt x="1417396" y="2268702"/>
                  </a:lnTo>
                  <a:lnTo>
                    <a:pt x="1419250" y="2269464"/>
                  </a:lnTo>
                  <a:lnTo>
                    <a:pt x="1423581" y="2269464"/>
                  </a:lnTo>
                  <a:lnTo>
                    <a:pt x="1425435" y="2268702"/>
                  </a:lnTo>
                  <a:lnTo>
                    <a:pt x="1428508" y="2265629"/>
                  </a:lnTo>
                  <a:lnTo>
                    <a:pt x="1429270" y="2263787"/>
                  </a:lnTo>
                  <a:lnTo>
                    <a:pt x="1429270" y="2259444"/>
                  </a:lnTo>
                  <a:close/>
                </a:path>
                <a:path w="7712075" h="2269490">
                  <a:moveTo>
                    <a:pt x="1429270" y="1508188"/>
                  </a:moveTo>
                  <a:lnTo>
                    <a:pt x="1428508" y="1506334"/>
                  </a:lnTo>
                  <a:lnTo>
                    <a:pt x="1425435" y="1503273"/>
                  </a:lnTo>
                  <a:lnTo>
                    <a:pt x="1423581" y="1502511"/>
                  </a:lnTo>
                  <a:lnTo>
                    <a:pt x="1419250" y="1502511"/>
                  </a:lnTo>
                  <a:lnTo>
                    <a:pt x="1417396" y="1503273"/>
                  </a:lnTo>
                  <a:lnTo>
                    <a:pt x="1414335" y="1506334"/>
                  </a:lnTo>
                  <a:lnTo>
                    <a:pt x="1413560" y="1508188"/>
                  </a:lnTo>
                  <a:lnTo>
                    <a:pt x="1413560" y="1512531"/>
                  </a:lnTo>
                  <a:lnTo>
                    <a:pt x="1414335" y="1514373"/>
                  </a:lnTo>
                  <a:lnTo>
                    <a:pt x="1417396" y="1517446"/>
                  </a:lnTo>
                  <a:lnTo>
                    <a:pt x="1419250" y="1518208"/>
                  </a:lnTo>
                  <a:lnTo>
                    <a:pt x="1423581" y="1518208"/>
                  </a:lnTo>
                  <a:lnTo>
                    <a:pt x="1425435" y="1517446"/>
                  </a:lnTo>
                  <a:lnTo>
                    <a:pt x="1428508" y="1514373"/>
                  </a:lnTo>
                  <a:lnTo>
                    <a:pt x="1429270" y="1512531"/>
                  </a:lnTo>
                  <a:lnTo>
                    <a:pt x="1429270" y="1508188"/>
                  </a:lnTo>
                  <a:close/>
                </a:path>
                <a:path w="7712075" h="2269490">
                  <a:moveTo>
                    <a:pt x="1429270" y="756932"/>
                  </a:moveTo>
                  <a:lnTo>
                    <a:pt x="1428508" y="755091"/>
                  </a:lnTo>
                  <a:lnTo>
                    <a:pt x="1425435" y="752017"/>
                  </a:lnTo>
                  <a:lnTo>
                    <a:pt x="1423581" y="751255"/>
                  </a:lnTo>
                  <a:lnTo>
                    <a:pt x="1419250" y="751255"/>
                  </a:lnTo>
                  <a:lnTo>
                    <a:pt x="1417396" y="752017"/>
                  </a:lnTo>
                  <a:lnTo>
                    <a:pt x="1414335" y="755091"/>
                  </a:lnTo>
                  <a:lnTo>
                    <a:pt x="1413560" y="756932"/>
                  </a:lnTo>
                  <a:lnTo>
                    <a:pt x="1413560" y="761276"/>
                  </a:lnTo>
                  <a:lnTo>
                    <a:pt x="1414335" y="763130"/>
                  </a:lnTo>
                  <a:lnTo>
                    <a:pt x="1417396" y="766191"/>
                  </a:lnTo>
                  <a:lnTo>
                    <a:pt x="1419250" y="766953"/>
                  </a:lnTo>
                  <a:lnTo>
                    <a:pt x="1423581" y="766953"/>
                  </a:lnTo>
                  <a:lnTo>
                    <a:pt x="1425435" y="766191"/>
                  </a:lnTo>
                  <a:lnTo>
                    <a:pt x="1428508" y="763130"/>
                  </a:lnTo>
                  <a:lnTo>
                    <a:pt x="1429270" y="761276"/>
                  </a:lnTo>
                  <a:lnTo>
                    <a:pt x="1429270" y="756932"/>
                  </a:lnTo>
                  <a:close/>
                </a:path>
                <a:path w="7712075" h="2269490">
                  <a:moveTo>
                    <a:pt x="1429270" y="5689"/>
                  </a:moveTo>
                  <a:lnTo>
                    <a:pt x="1428508" y="3835"/>
                  </a:lnTo>
                  <a:lnTo>
                    <a:pt x="1425435" y="762"/>
                  </a:lnTo>
                  <a:lnTo>
                    <a:pt x="1423581" y="0"/>
                  </a:lnTo>
                  <a:lnTo>
                    <a:pt x="1419250" y="0"/>
                  </a:lnTo>
                  <a:lnTo>
                    <a:pt x="1417396" y="762"/>
                  </a:lnTo>
                  <a:lnTo>
                    <a:pt x="1414335" y="3835"/>
                  </a:lnTo>
                  <a:lnTo>
                    <a:pt x="1413560" y="5689"/>
                  </a:lnTo>
                  <a:lnTo>
                    <a:pt x="1413560" y="10020"/>
                  </a:lnTo>
                  <a:lnTo>
                    <a:pt x="1414335" y="11874"/>
                  </a:lnTo>
                  <a:lnTo>
                    <a:pt x="1417396" y="14935"/>
                  </a:lnTo>
                  <a:lnTo>
                    <a:pt x="1419250" y="15709"/>
                  </a:lnTo>
                  <a:lnTo>
                    <a:pt x="1423581" y="15709"/>
                  </a:lnTo>
                  <a:lnTo>
                    <a:pt x="1425435" y="14935"/>
                  </a:lnTo>
                  <a:lnTo>
                    <a:pt x="1428508" y="11874"/>
                  </a:lnTo>
                  <a:lnTo>
                    <a:pt x="1429270" y="10020"/>
                  </a:lnTo>
                  <a:lnTo>
                    <a:pt x="1429270" y="5689"/>
                  </a:lnTo>
                  <a:close/>
                </a:path>
                <a:path w="7712075" h="2269490">
                  <a:moveTo>
                    <a:pt x="1507807" y="2259444"/>
                  </a:moveTo>
                  <a:lnTo>
                    <a:pt x="1507032" y="2257590"/>
                  </a:lnTo>
                  <a:lnTo>
                    <a:pt x="1503972" y="2254529"/>
                  </a:lnTo>
                  <a:lnTo>
                    <a:pt x="1502117" y="2253767"/>
                  </a:lnTo>
                  <a:lnTo>
                    <a:pt x="1497787" y="2253767"/>
                  </a:lnTo>
                  <a:lnTo>
                    <a:pt x="1495933" y="2254529"/>
                  </a:lnTo>
                  <a:lnTo>
                    <a:pt x="1492859" y="2257590"/>
                  </a:lnTo>
                  <a:lnTo>
                    <a:pt x="1492097" y="2259444"/>
                  </a:lnTo>
                  <a:lnTo>
                    <a:pt x="1492097" y="2263787"/>
                  </a:lnTo>
                  <a:lnTo>
                    <a:pt x="1492859" y="2265629"/>
                  </a:lnTo>
                  <a:lnTo>
                    <a:pt x="1495933" y="2268702"/>
                  </a:lnTo>
                  <a:lnTo>
                    <a:pt x="1497787" y="2269464"/>
                  </a:lnTo>
                  <a:lnTo>
                    <a:pt x="1502117" y="2269464"/>
                  </a:lnTo>
                  <a:lnTo>
                    <a:pt x="1503972" y="2268702"/>
                  </a:lnTo>
                  <a:lnTo>
                    <a:pt x="1507032" y="2265629"/>
                  </a:lnTo>
                  <a:lnTo>
                    <a:pt x="1507807" y="2263787"/>
                  </a:lnTo>
                  <a:lnTo>
                    <a:pt x="1507807" y="2259444"/>
                  </a:lnTo>
                  <a:close/>
                </a:path>
                <a:path w="7712075" h="2269490">
                  <a:moveTo>
                    <a:pt x="1507807" y="1508188"/>
                  </a:moveTo>
                  <a:lnTo>
                    <a:pt x="1507032" y="1506334"/>
                  </a:lnTo>
                  <a:lnTo>
                    <a:pt x="1503972" y="1503273"/>
                  </a:lnTo>
                  <a:lnTo>
                    <a:pt x="1502117" y="1502511"/>
                  </a:lnTo>
                  <a:lnTo>
                    <a:pt x="1497787" y="1502511"/>
                  </a:lnTo>
                  <a:lnTo>
                    <a:pt x="1495933" y="1503273"/>
                  </a:lnTo>
                  <a:lnTo>
                    <a:pt x="1492859" y="1506334"/>
                  </a:lnTo>
                  <a:lnTo>
                    <a:pt x="1492097" y="1508188"/>
                  </a:lnTo>
                  <a:lnTo>
                    <a:pt x="1492097" y="1512531"/>
                  </a:lnTo>
                  <a:lnTo>
                    <a:pt x="1492859" y="1514373"/>
                  </a:lnTo>
                  <a:lnTo>
                    <a:pt x="1495933" y="1517446"/>
                  </a:lnTo>
                  <a:lnTo>
                    <a:pt x="1497787" y="1518208"/>
                  </a:lnTo>
                  <a:lnTo>
                    <a:pt x="1502117" y="1518208"/>
                  </a:lnTo>
                  <a:lnTo>
                    <a:pt x="1503972" y="1517446"/>
                  </a:lnTo>
                  <a:lnTo>
                    <a:pt x="1507032" y="1514373"/>
                  </a:lnTo>
                  <a:lnTo>
                    <a:pt x="1507807" y="1512531"/>
                  </a:lnTo>
                  <a:lnTo>
                    <a:pt x="1507807" y="1508188"/>
                  </a:lnTo>
                  <a:close/>
                </a:path>
                <a:path w="7712075" h="2269490">
                  <a:moveTo>
                    <a:pt x="1507807" y="756932"/>
                  </a:moveTo>
                  <a:lnTo>
                    <a:pt x="1507032" y="755091"/>
                  </a:lnTo>
                  <a:lnTo>
                    <a:pt x="1503972" y="752017"/>
                  </a:lnTo>
                  <a:lnTo>
                    <a:pt x="1502117" y="751255"/>
                  </a:lnTo>
                  <a:lnTo>
                    <a:pt x="1497787" y="751255"/>
                  </a:lnTo>
                  <a:lnTo>
                    <a:pt x="1495933" y="752017"/>
                  </a:lnTo>
                  <a:lnTo>
                    <a:pt x="1492859" y="755091"/>
                  </a:lnTo>
                  <a:lnTo>
                    <a:pt x="1492097" y="756932"/>
                  </a:lnTo>
                  <a:lnTo>
                    <a:pt x="1492097" y="761276"/>
                  </a:lnTo>
                  <a:lnTo>
                    <a:pt x="1492859" y="763130"/>
                  </a:lnTo>
                  <a:lnTo>
                    <a:pt x="1495933" y="766191"/>
                  </a:lnTo>
                  <a:lnTo>
                    <a:pt x="1497787" y="766953"/>
                  </a:lnTo>
                  <a:lnTo>
                    <a:pt x="1502117" y="766953"/>
                  </a:lnTo>
                  <a:lnTo>
                    <a:pt x="1503972" y="766191"/>
                  </a:lnTo>
                  <a:lnTo>
                    <a:pt x="1507032" y="763130"/>
                  </a:lnTo>
                  <a:lnTo>
                    <a:pt x="1507807" y="761276"/>
                  </a:lnTo>
                  <a:lnTo>
                    <a:pt x="1507807" y="756932"/>
                  </a:lnTo>
                  <a:close/>
                </a:path>
                <a:path w="7712075" h="2269490">
                  <a:moveTo>
                    <a:pt x="1507807" y="5689"/>
                  </a:moveTo>
                  <a:lnTo>
                    <a:pt x="1507032" y="3835"/>
                  </a:lnTo>
                  <a:lnTo>
                    <a:pt x="1503972" y="762"/>
                  </a:lnTo>
                  <a:lnTo>
                    <a:pt x="1502117" y="0"/>
                  </a:lnTo>
                  <a:lnTo>
                    <a:pt x="1497787" y="0"/>
                  </a:lnTo>
                  <a:lnTo>
                    <a:pt x="1495933" y="762"/>
                  </a:lnTo>
                  <a:lnTo>
                    <a:pt x="1492859" y="3835"/>
                  </a:lnTo>
                  <a:lnTo>
                    <a:pt x="1492097" y="5689"/>
                  </a:lnTo>
                  <a:lnTo>
                    <a:pt x="1492097" y="10020"/>
                  </a:lnTo>
                  <a:lnTo>
                    <a:pt x="1492859" y="11874"/>
                  </a:lnTo>
                  <a:lnTo>
                    <a:pt x="1495933" y="14935"/>
                  </a:lnTo>
                  <a:lnTo>
                    <a:pt x="1497787" y="15709"/>
                  </a:lnTo>
                  <a:lnTo>
                    <a:pt x="1502117" y="15709"/>
                  </a:lnTo>
                  <a:lnTo>
                    <a:pt x="1503972" y="14935"/>
                  </a:lnTo>
                  <a:lnTo>
                    <a:pt x="1507032" y="11874"/>
                  </a:lnTo>
                  <a:lnTo>
                    <a:pt x="1507807" y="10020"/>
                  </a:lnTo>
                  <a:lnTo>
                    <a:pt x="1507807" y="5689"/>
                  </a:lnTo>
                  <a:close/>
                </a:path>
                <a:path w="7712075" h="2269490">
                  <a:moveTo>
                    <a:pt x="1586331" y="2259444"/>
                  </a:moveTo>
                  <a:lnTo>
                    <a:pt x="1585569" y="2257590"/>
                  </a:lnTo>
                  <a:lnTo>
                    <a:pt x="1582496" y="2254529"/>
                  </a:lnTo>
                  <a:lnTo>
                    <a:pt x="1580654" y="2253767"/>
                  </a:lnTo>
                  <a:lnTo>
                    <a:pt x="1576311" y="2253767"/>
                  </a:lnTo>
                  <a:lnTo>
                    <a:pt x="1574457" y="2254529"/>
                  </a:lnTo>
                  <a:lnTo>
                    <a:pt x="1571396" y="2257590"/>
                  </a:lnTo>
                  <a:lnTo>
                    <a:pt x="1570621" y="2259444"/>
                  </a:lnTo>
                  <a:lnTo>
                    <a:pt x="1570621" y="2263787"/>
                  </a:lnTo>
                  <a:lnTo>
                    <a:pt x="1571396" y="2265629"/>
                  </a:lnTo>
                  <a:lnTo>
                    <a:pt x="1574457" y="2268702"/>
                  </a:lnTo>
                  <a:lnTo>
                    <a:pt x="1576311" y="2269464"/>
                  </a:lnTo>
                  <a:lnTo>
                    <a:pt x="1580654" y="2269464"/>
                  </a:lnTo>
                  <a:lnTo>
                    <a:pt x="1582496" y="2268702"/>
                  </a:lnTo>
                  <a:lnTo>
                    <a:pt x="1585569" y="2265629"/>
                  </a:lnTo>
                  <a:lnTo>
                    <a:pt x="1586331" y="2263787"/>
                  </a:lnTo>
                  <a:lnTo>
                    <a:pt x="1586331" y="2259444"/>
                  </a:lnTo>
                  <a:close/>
                </a:path>
                <a:path w="7712075" h="2269490">
                  <a:moveTo>
                    <a:pt x="1586331" y="1508188"/>
                  </a:moveTo>
                  <a:lnTo>
                    <a:pt x="1585569" y="1506334"/>
                  </a:lnTo>
                  <a:lnTo>
                    <a:pt x="1582496" y="1503273"/>
                  </a:lnTo>
                  <a:lnTo>
                    <a:pt x="1580654" y="1502511"/>
                  </a:lnTo>
                  <a:lnTo>
                    <a:pt x="1576311" y="1502511"/>
                  </a:lnTo>
                  <a:lnTo>
                    <a:pt x="1574457" y="1503273"/>
                  </a:lnTo>
                  <a:lnTo>
                    <a:pt x="1571396" y="1506334"/>
                  </a:lnTo>
                  <a:lnTo>
                    <a:pt x="1570621" y="1508188"/>
                  </a:lnTo>
                  <a:lnTo>
                    <a:pt x="1570621" y="1512531"/>
                  </a:lnTo>
                  <a:lnTo>
                    <a:pt x="1571396" y="1514373"/>
                  </a:lnTo>
                  <a:lnTo>
                    <a:pt x="1574457" y="1517446"/>
                  </a:lnTo>
                  <a:lnTo>
                    <a:pt x="1576311" y="1518208"/>
                  </a:lnTo>
                  <a:lnTo>
                    <a:pt x="1580654" y="1518208"/>
                  </a:lnTo>
                  <a:lnTo>
                    <a:pt x="1582496" y="1517446"/>
                  </a:lnTo>
                  <a:lnTo>
                    <a:pt x="1585569" y="1514373"/>
                  </a:lnTo>
                  <a:lnTo>
                    <a:pt x="1586331" y="1512531"/>
                  </a:lnTo>
                  <a:lnTo>
                    <a:pt x="1586331" y="1508188"/>
                  </a:lnTo>
                  <a:close/>
                </a:path>
                <a:path w="7712075" h="2269490">
                  <a:moveTo>
                    <a:pt x="1586331" y="756932"/>
                  </a:moveTo>
                  <a:lnTo>
                    <a:pt x="1585569" y="755091"/>
                  </a:lnTo>
                  <a:lnTo>
                    <a:pt x="1582496" y="752017"/>
                  </a:lnTo>
                  <a:lnTo>
                    <a:pt x="1580654" y="751255"/>
                  </a:lnTo>
                  <a:lnTo>
                    <a:pt x="1576311" y="751255"/>
                  </a:lnTo>
                  <a:lnTo>
                    <a:pt x="1574457" y="752017"/>
                  </a:lnTo>
                  <a:lnTo>
                    <a:pt x="1571396" y="755091"/>
                  </a:lnTo>
                  <a:lnTo>
                    <a:pt x="1570621" y="756932"/>
                  </a:lnTo>
                  <a:lnTo>
                    <a:pt x="1570621" y="761276"/>
                  </a:lnTo>
                  <a:lnTo>
                    <a:pt x="1571396" y="763130"/>
                  </a:lnTo>
                  <a:lnTo>
                    <a:pt x="1574457" y="766191"/>
                  </a:lnTo>
                  <a:lnTo>
                    <a:pt x="1576311" y="766953"/>
                  </a:lnTo>
                  <a:lnTo>
                    <a:pt x="1580654" y="766953"/>
                  </a:lnTo>
                  <a:lnTo>
                    <a:pt x="1582496" y="766191"/>
                  </a:lnTo>
                  <a:lnTo>
                    <a:pt x="1585569" y="763130"/>
                  </a:lnTo>
                  <a:lnTo>
                    <a:pt x="1586331" y="761276"/>
                  </a:lnTo>
                  <a:lnTo>
                    <a:pt x="1586331" y="756932"/>
                  </a:lnTo>
                  <a:close/>
                </a:path>
                <a:path w="7712075" h="2269490">
                  <a:moveTo>
                    <a:pt x="1586331" y="5689"/>
                  </a:moveTo>
                  <a:lnTo>
                    <a:pt x="1585569" y="3835"/>
                  </a:lnTo>
                  <a:lnTo>
                    <a:pt x="1582496" y="762"/>
                  </a:lnTo>
                  <a:lnTo>
                    <a:pt x="1580654" y="0"/>
                  </a:lnTo>
                  <a:lnTo>
                    <a:pt x="1576311" y="0"/>
                  </a:lnTo>
                  <a:lnTo>
                    <a:pt x="1574457" y="762"/>
                  </a:lnTo>
                  <a:lnTo>
                    <a:pt x="1571396" y="3835"/>
                  </a:lnTo>
                  <a:lnTo>
                    <a:pt x="1570621" y="5689"/>
                  </a:lnTo>
                  <a:lnTo>
                    <a:pt x="1570621" y="10020"/>
                  </a:lnTo>
                  <a:lnTo>
                    <a:pt x="1571396" y="11874"/>
                  </a:lnTo>
                  <a:lnTo>
                    <a:pt x="1574457" y="14935"/>
                  </a:lnTo>
                  <a:lnTo>
                    <a:pt x="1576311" y="15709"/>
                  </a:lnTo>
                  <a:lnTo>
                    <a:pt x="1580654" y="15709"/>
                  </a:lnTo>
                  <a:lnTo>
                    <a:pt x="1582496" y="14935"/>
                  </a:lnTo>
                  <a:lnTo>
                    <a:pt x="1585569" y="11874"/>
                  </a:lnTo>
                  <a:lnTo>
                    <a:pt x="1586331" y="10020"/>
                  </a:lnTo>
                  <a:lnTo>
                    <a:pt x="1586331" y="5689"/>
                  </a:lnTo>
                  <a:close/>
                </a:path>
                <a:path w="7712075" h="2269490">
                  <a:moveTo>
                    <a:pt x="1664868" y="2259444"/>
                  </a:moveTo>
                  <a:lnTo>
                    <a:pt x="1664093" y="2257590"/>
                  </a:lnTo>
                  <a:lnTo>
                    <a:pt x="1661033" y="2254529"/>
                  </a:lnTo>
                  <a:lnTo>
                    <a:pt x="1659178" y="2253767"/>
                  </a:lnTo>
                  <a:lnTo>
                    <a:pt x="1654848" y="2253767"/>
                  </a:lnTo>
                  <a:lnTo>
                    <a:pt x="1652993" y="2254529"/>
                  </a:lnTo>
                  <a:lnTo>
                    <a:pt x="1649920" y="2257590"/>
                  </a:lnTo>
                  <a:lnTo>
                    <a:pt x="1649158" y="2259444"/>
                  </a:lnTo>
                  <a:lnTo>
                    <a:pt x="1649158" y="2263787"/>
                  </a:lnTo>
                  <a:lnTo>
                    <a:pt x="1649920" y="2265629"/>
                  </a:lnTo>
                  <a:lnTo>
                    <a:pt x="1652993" y="2268702"/>
                  </a:lnTo>
                  <a:lnTo>
                    <a:pt x="1654848" y="2269464"/>
                  </a:lnTo>
                  <a:lnTo>
                    <a:pt x="1659178" y="2269464"/>
                  </a:lnTo>
                  <a:lnTo>
                    <a:pt x="1661033" y="2268702"/>
                  </a:lnTo>
                  <a:lnTo>
                    <a:pt x="1664093" y="2265629"/>
                  </a:lnTo>
                  <a:lnTo>
                    <a:pt x="1664868" y="2263787"/>
                  </a:lnTo>
                  <a:lnTo>
                    <a:pt x="1664868" y="2259444"/>
                  </a:lnTo>
                  <a:close/>
                </a:path>
                <a:path w="7712075" h="2269490">
                  <a:moveTo>
                    <a:pt x="1664868" y="1508188"/>
                  </a:moveTo>
                  <a:lnTo>
                    <a:pt x="1664093" y="1506334"/>
                  </a:lnTo>
                  <a:lnTo>
                    <a:pt x="1661033" y="1503273"/>
                  </a:lnTo>
                  <a:lnTo>
                    <a:pt x="1659178" y="1502511"/>
                  </a:lnTo>
                  <a:lnTo>
                    <a:pt x="1654848" y="1502511"/>
                  </a:lnTo>
                  <a:lnTo>
                    <a:pt x="1652993" y="1503273"/>
                  </a:lnTo>
                  <a:lnTo>
                    <a:pt x="1649920" y="1506334"/>
                  </a:lnTo>
                  <a:lnTo>
                    <a:pt x="1649158" y="1508188"/>
                  </a:lnTo>
                  <a:lnTo>
                    <a:pt x="1649158" y="1512531"/>
                  </a:lnTo>
                  <a:lnTo>
                    <a:pt x="1649920" y="1514373"/>
                  </a:lnTo>
                  <a:lnTo>
                    <a:pt x="1652993" y="1517446"/>
                  </a:lnTo>
                  <a:lnTo>
                    <a:pt x="1654848" y="1518208"/>
                  </a:lnTo>
                  <a:lnTo>
                    <a:pt x="1659178" y="1518208"/>
                  </a:lnTo>
                  <a:lnTo>
                    <a:pt x="1661033" y="1517446"/>
                  </a:lnTo>
                  <a:lnTo>
                    <a:pt x="1664093" y="1514373"/>
                  </a:lnTo>
                  <a:lnTo>
                    <a:pt x="1664868" y="1512531"/>
                  </a:lnTo>
                  <a:lnTo>
                    <a:pt x="1664868" y="1508188"/>
                  </a:lnTo>
                  <a:close/>
                </a:path>
                <a:path w="7712075" h="2269490">
                  <a:moveTo>
                    <a:pt x="1664868" y="756932"/>
                  </a:moveTo>
                  <a:lnTo>
                    <a:pt x="1664093" y="755091"/>
                  </a:lnTo>
                  <a:lnTo>
                    <a:pt x="1661033" y="752017"/>
                  </a:lnTo>
                  <a:lnTo>
                    <a:pt x="1659178" y="751255"/>
                  </a:lnTo>
                  <a:lnTo>
                    <a:pt x="1654848" y="751255"/>
                  </a:lnTo>
                  <a:lnTo>
                    <a:pt x="1652993" y="752017"/>
                  </a:lnTo>
                  <a:lnTo>
                    <a:pt x="1649920" y="755091"/>
                  </a:lnTo>
                  <a:lnTo>
                    <a:pt x="1649158" y="756932"/>
                  </a:lnTo>
                  <a:lnTo>
                    <a:pt x="1649158" y="761276"/>
                  </a:lnTo>
                  <a:lnTo>
                    <a:pt x="1649920" y="763130"/>
                  </a:lnTo>
                  <a:lnTo>
                    <a:pt x="1652993" y="766191"/>
                  </a:lnTo>
                  <a:lnTo>
                    <a:pt x="1654848" y="766953"/>
                  </a:lnTo>
                  <a:lnTo>
                    <a:pt x="1659178" y="766953"/>
                  </a:lnTo>
                  <a:lnTo>
                    <a:pt x="1661033" y="766191"/>
                  </a:lnTo>
                  <a:lnTo>
                    <a:pt x="1664093" y="763130"/>
                  </a:lnTo>
                  <a:lnTo>
                    <a:pt x="1664868" y="761276"/>
                  </a:lnTo>
                  <a:lnTo>
                    <a:pt x="1664868" y="756932"/>
                  </a:lnTo>
                  <a:close/>
                </a:path>
                <a:path w="7712075" h="2269490">
                  <a:moveTo>
                    <a:pt x="1664868" y="5689"/>
                  </a:moveTo>
                  <a:lnTo>
                    <a:pt x="1664093" y="3835"/>
                  </a:lnTo>
                  <a:lnTo>
                    <a:pt x="1661033" y="762"/>
                  </a:lnTo>
                  <a:lnTo>
                    <a:pt x="1659178" y="0"/>
                  </a:lnTo>
                  <a:lnTo>
                    <a:pt x="1654848" y="0"/>
                  </a:lnTo>
                  <a:lnTo>
                    <a:pt x="1652993" y="762"/>
                  </a:lnTo>
                  <a:lnTo>
                    <a:pt x="1649920" y="3835"/>
                  </a:lnTo>
                  <a:lnTo>
                    <a:pt x="1649158" y="5689"/>
                  </a:lnTo>
                  <a:lnTo>
                    <a:pt x="1649158" y="10020"/>
                  </a:lnTo>
                  <a:lnTo>
                    <a:pt x="1649920" y="11874"/>
                  </a:lnTo>
                  <a:lnTo>
                    <a:pt x="1652993" y="14935"/>
                  </a:lnTo>
                  <a:lnTo>
                    <a:pt x="1654848" y="15709"/>
                  </a:lnTo>
                  <a:lnTo>
                    <a:pt x="1659178" y="15709"/>
                  </a:lnTo>
                  <a:lnTo>
                    <a:pt x="1661033" y="14935"/>
                  </a:lnTo>
                  <a:lnTo>
                    <a:pt x="1664093" y="11874"/>
                  </a:lnTo>
                  <a:lnTo>
                    <a:pt x="1664868" y="10020"/>
                  </a:lnTo>
                  <a:lnTo>
                    <a:pt x="1664868" y="5689"/>
                  </a:lnTo>
                  <a:close/>
                </a:path>
                <a:path w="7712075" h="2269490">
                  <a:moveTo>
                    <a:pt x="1743392" y="2259444"/>
                  </a:moveTo>
                  <a:lnTo>
                    <a:pt x="1742630" y="2257590"/>
                  </a:lnTo>
                  <a:lnTo>
                    <a:pt x="1739569" y="2254529"/>
                  </a:lnTo>
                  <a:lnTo>
                    <a:pt x="1737715" y="2253767"/>
                  </a:lnTo>
                  <a:lnTo>
                    <a:pt x="1733372" y="2253767"/>
                  </a:lnTo>
                  <a:lnTo>
                    <a:pt x="1731530" y="2254529"/>
                  </a:lnTo>
                  <a:lnTo>
                    <a:pt x="1728457" y="2257590"/>
                  </a:lnTo>
                  <a:lnTo>
                    <a:pt x="1727695" y="2259444"/>
                  </a:lnTo>
                  <a:lnTo>
                    <a:pt x="1727695" y="2263787"/>
                  </a:lnTo>
                  <a:lnTo>
                    <a:pt x="1728457" y="2265629"/>
                  </a:lnTo>
                  <a:lnTo>
                    <a:pt x="1731530" y="2268702"/>
                  </a:lnTo>
                  <a:lnTo>
                    <a:pt x="1733372" y="2269464"/>
                  </a:lnTo>
                  <a:lnTo>
                    <a:pt x="1737715" y="2269464"/>
                  </a:lnTo>
                  <a:lnTo>
                    <a:pt x="1739569" y="2268702"/>
                  </a:lnTo>
                  <a:lnTo>
                    <a:pt x="1742630" y="2265629"/>
                  </a:lnTo>
                  <a:lnTo>
                    <a:pt x="1743392" y="2263787"/>
                  </a:lnTo>
                  <a:lnTo>
                    <a:pt x="1743392" y="2259444"/>
                  </a:lnTo>
                  <a:close/>
                </a:path>
                <a:path w="7712075" h="2269490">
                  <a:moveTo>
                    <a:pt x="1743392" y="1508188"/>
                  </a:moveTo>
                  <a:lnTo>
                    <a:pt x="1742630" y="1506334"/>
                  </a:lnTo>
                  <a:lnTo>
                    <a:pt x="1739569" y="1503273"/>
                  </a:lnTo>
                  <a:lnTo>
                    <a:pt x="1737715" y="1502511"/>
                  </a:lnTo>
                  <a:lnTo>
                    <a:pt x="1733372" y="1502511"/>
                  </a:lnTo>
                  <a:lnTo>
                    <a:pt x="1731530" y="1503273"/>
                  </a:lnTo>
                  <a:lnTo>
                    <a:pt x="1728457" y="1506334"/>
                  </a:lnTo>
                  <a:lnTo>
                    <a:pt x="1727695" y="1508188"/>
                  </a:lnTo>
                  <a:lnTo>
                    <a:pt x="1727695" y="1512531"/>
                  </a:lnTo>
                  <a:lnTo>
                    <a:pt x="1728457" y="1514373"/>
                  </a:lnTo>
                  <a:lnTo>
                    <a:pt x="1731530" y="1517446"/>
                  </a:lnTo>
                  <a:lnTo>
                    <a:pt x="1733372" y="1518208"/>
                  </a:lnTo>
                  <a:lnTo>
                    <a:pt x="1737715" y="1518208"/>
                  </a:lnTo>
                  <a:lnTo>
                    <a:pt x="1739569" y="1517446"/>
                  </a:lnTo>
                  <a:lnTo>
                    <a:pt x="1742630" y="1514373"/>
                  </a:lnTo>
                  <a:lnTo>
                    <a:pt x="1743392" y="1512531"/>
                  </a:lnTo>
                  <a:lnTo>
                    <a:pt x="1743392" y="1508188"/>
                  </a:lnTo>
                  <a:close/>
                </a:path>
                <a:path w="7712075" h="2269490">
                  <a:moveTo>
                    <a:pt x="1743392" y="756932"/>
                  </a:moveTo>
                  <a:lnTo>
                    <a:pt x="1742630" y="755091"/>
                  </a:lnTo>
                  <a:lnTo>
                    <a:pt x="1739569" y="752017"/>
                  </a:lnTo>
                  <a:lnTo>
                    <a:pt x="1737715" y="751255"/>
                  </a:lnTo>
                  <a:lnTo>
                    <a:pt x="1733372" y="751255"/>
                  </a:lnTo>
                  <a:lnTo>
                    <a:pt x="1731530" y="752017"/>
                  </a:lnTo>
                  <a:lnTo>
                    <a:pt x="1728457" y="755091"/>
                  </a:lnTo>
                  <a:lnTo>
                    <a:pt x="1727695" y="756932"/>
                  </a:lnTo>
                  <a:lnTo>
                    <a:pt x="1727695" y="761276"/>
                  </a:lnTo>
                  <a:lnTo>
                    <a:pt x="1728457" y="763130"/>
                  </a:lnTo>
                  <a:lnTo>
                    <a:pt x="1731530" y="766191"/>
                  </a:lnTo>
                  <a:lnTo>
                    <a:pt x="1733372" y="766953"/>
                  </a:lnTo>
                  <a:lnTo>
                    <a:pt x="1737715" y="766953"/>
                  </a:lnTo>
                  <a:lnTo>
                    <a:pt x="1739569" y="766191"/>
                  </a:lnTo>
                  <a:lnTo>
                    <a:pt x="1742630" y="763130"/>
                  </a:lnTo>
                  <a:lnTo>
                    <a:pt x="1743392" y="761276"/>
                  </a:lnTo>
                  <a:lnTo>
                    <a:pt x="1743392" y="756932"/>
                  </a:lnTo>
                  <a:close/>
                </a:path>
                <a:path w="7712075" h="2269490">
                  <a:moveTo>
                    <a:pt x="1743392" y="5689"/>
                  </a:moveTo>
                  <a:lnTo>
                    <a:pt x="1742630" y="3835"/>
                  </a:lnTo>
                  <a:lnTo>
                    <a:pt x="1739569" y="762"/>
                  </a:lnTo>
                  <a:lnTo>
                    <a:pt x="1737715" y="0"/>
                  </a:lnTo>
                  <a:lnTo>
                    <a:pt x="1733372" y="0"/>
                  </a:lnTo>
                  <a:lnTo>
                    <a:pt x="1731530" y="762"/>
                  </a:lnTo>
                  <a:lnTo>
                    <a:pt x="1728457" y="3835"/>
                  </a:lnTo>
                  <a:lnTo>
                    <a:pt x="1727695" y="5689"/>
                  </a:lnTo>
                  <a:lnTo>
                    <a:pt x="1727695" y="10020"/>
                  </a:lnTo>
                  <a:lnTo>
                    <a:pt x="1728457" y="11874"/>
                  </a:lnTo>
                  <a:lnTo>
                    <a:pt x="1731530" y="14935"/>
                  </a:lnTo>
                  <a:lnTo>
                    <a:pt x="1733372" y="15709"/>
                  </a:lnTo>
                  <a:lnTo>
                    <a:pt x="1737715" y="15709"/>
                  </a:lnTo>
                  <a:lnTo>
                    <a:pt x="1739569" y="14935"/>
                  </a:lnTo>
                  <a:lnTo>
                    <a:pt x="1742630" y="11874"/>
                  </a:lnTo>
                  <a:lnTo>
                    <a:pt x="1743392" y="10020"/>
                  </a:lnTo>
                  <a:lnTo>
                    <a:pt x="1743392" y="5689"/>
                  </a:lnTo>
                  <a:close/>
                </a:path>
                <a:path w="7712075" h="2269490">
                  <a:moveTo>
                    <a:pt x="1821929" y="2259444"/>
                  </a:moveTo>
                  <a:lnTo>
                    <a:pt x="1821167" y="2257590"/>
                  </a:lnTo>
                  <a:lnTo>
                    <a:pt x="1818093" y="2254529"/>
                  </a:lnTo>
                  <a:lnTo>
                    <a:pt x="1816239" y="2253767"/>
                  </a:lnTo>
                  <a:lnTo>
                    <a:pt x="1811909" y="2253767"/>
                  </a:lnTo>
                  <a:lnTo>
                    <a:pt x="1810054" y="2254529"/>
                  </a:lnTo>
                  <a:lnTo>
                    <a:pt x="1806994" y="2257590"/>
                  </a:lnTo>
                  <a:lnTo>
                    <a:pt x="1806219" y="2259444"/>
                  </a:lnTo>
                  <a:lnTo>
                    <a:pt x="1806219" y="2263787"/>
                  </a:lnTo>
                  <a:lnTo>
                    <a:pt x="1806994" y="2265629"/>
                  </a:lnTo>
                  <a:lnTo>
                    <a:pt x="1810054" y="2268702"/>
                  </a:lnTo>
                  <a:lnTo>
                    <a:pt x="1811909" y="2269464"/>
                  </a:lnTo>
                  <a:lnTo>
                    <a:pt x="1816239" y="2269464"/>
                  </a:lnTo>
                  <a:lnTo>
                    <a:pt x="1818093" y="2268702"/>
                  </a:lnTo>
                  <a:lnTo>
                    <a:pt x="1821167" y="2265629"/>
                  </a:lnTo>
                  <a:lnTo>
                    <a:pt x="1821929" y="2263787"/>
                  </a:lnTo>
                  <a:lnTo>
                    <a:pt x="1821929" y="2259444"/>
                  </a:lnTo>
                  <a:close/>
                </a:path>
                <a:path w="7712075" h="2269490">
                  <a:moveTo>
                    <a:pt x="1821929" y="1508188"/>
                  </a:moveTo>
                  <a:lnTo>
                    <a:pt x="1821167" y="1506334"/>
                  </a:lnTo>
                  <a:lnTo>
                    <a:pt x="1818093" y="1503273"/>
                  </a:lnTo>
                  <a:lnTo>
                    <a:pt x="1816239" y="1502511"/>
                  </a:lnTo>
                  <a:lnTo>
                    <a:pt x="1811909" y="1502511"/>
                  </a:lnTo>
                  <a:lnTo>
                    <a:pt x="1810054" y="1503273"/>
                  </a:lnTo>
                  <a:lnTo>
                    <a:pt x="1806994" y="1506334"/>
                  </a:lnTo>
                  <a:lnTo>
                    <a:pt x="1806219" y="1508188"/>
                  </a:lnTo>
                  <a:lnTo>
                    <a:pt x="1806219" y="1512531"/>
                  </a:lnTo>
                  <a:lnTo>
                    <a:pt x="1806994" y="1514373"/>
                  </a:lnTo>
                  <a:lnTo>
                    <a:pt x="1810054" y="1517446"/>
                  </a:lnTo>
                  <a:lnTo>
                    <a:pt x="1811909" y="1518208"/>
                  </a:lnTo>
                  <a:lnTo>
                    <a:pt x="1816239" y="1518208"/>
                  </a:lnTo>
                  <a:lnTo>
                    <a:pt x="1818093" y="1517446"/>
                  </a:lnTo>
                  <a:lnTo>
                    <a:pt x="1821167" y="1514373"/>
                  </a:lnTo>
                  <a:lnTo>
                    <a:pt x="1821929" y="1512531"/>
                  </a:lnTo>
                  <a:lnTo>
                    <a:pt x="1821929" y="1508188"/>
                  </a:lnTo>
                  <a:close/>
                </a:path>
                <a:path w="7712075" h="2269490">
                  <a:moveTo>
                    <a:pt x="1821929" y="756932"/>
                  </a:moveTo>
                  <a:lnTo>
                    <a:pt x="1821167" y="755091"/>
                  </a:lnTo>
                  <a:lnTo>
                    <a:pt x="1818093" y="752017"/>
                  </a:lnTo>
                  <a:lnTo>
                    <a:pt x="1816239" y="751255"/>
                  </a:lnTo>
                  <a:lnTo>
                    <a:pt x="1811909" y="751255"/>
                  </a:lnTo>
                  <a:lnTo>
                    <a:pt x="1810054" y="752017"/>
                  </a:lnTo>
                  <a:lnTo>
                    <a:pt x="1806994" y="755091"/>
                  </a:lnTo>
                  <a:lnTo>
                    <a:pt x="1806219" y="756932"/>
                  </a:lnTo>
                  <a:lnTo>
                    <a:pt x="1806219" y="761276"/>
                  </a:lnTo>
                  <a:lnTo>
                    <a:pt x="1806994" y="763130"/>
                  </a:lnTo>
                  <a:lnTo>
                    <a:pt x="1810054" y="766191"/>
                  </a:lnTo>
                  <a:lnTo>
                    <a:pt x="1811909" y="766953"/>
                  </a:lnTo>
                  <a:lnTo>
                    <a:pt x="1816239" y="766953"/>
                  </a:lnTo>
                  <a:lnTo>
                    <a:pt x="1818093" y="766191"/>
                  </a:lnTo>
                  <a:lnTo>
                    <a:pt x="1821167" y="763130"/>
                  </a:lnTo>
                  <a:lnTo>
                    <a:pt x="1821929" y="761276"/>
                  </a:lnTo>
                  <a:lnTo>
                    <a:pt x="1821929" y="756932"/>
                  </a:lnTo>
                  <a:close/>
                </a:path>
                <a:path w="7712075" h="2269490">
                  <a:moveTo>
                    <a:pt x="1821929" y="5689"/>
                  </a:moveTo>
                  <a:lnTo>
                    <a:pt x="1821167" y="3835"/>
                  </a:lnTo>
                  <a:lnTo>
                    <a:pt x="1818093" y="762"/>
                  </a:lnTo>
                  <a:lnTo>
                    <a:pt x="1816239" y="0"/>
                  </a:lnTo>
                  <a:lnTo>
                    <a:pt x="1811909" y="0"/>
                  </a:lnTo>
                  <a:lnTo>
                    <a:pt x="1810054" y="762"/>
                  </a:lnTo>
                  <a:lnTo>
                    <a:pt x="1806994" y="3835"/>
                  </a:lnTo>
                  <a:lnTo>
                    <a:pt x="1806219" y="5689"/>
                  </a:lnTo>
                  <a:lnTo>
                    <a:pt x="1806219" y="10020"/>
                  </a:lnTo>
                  <a:lnTo>
                    <a:pt x="1806994" y="11874"/>
                  </a:lnTo>
                  <a:lnTo>
                    <a:pt x="1810054" y="14935"/>
                  </a:lnTo>
                  <a:lnTo>
                    <a:pt x="1811909" y="15709"/>
                  </a:lnTo>
                  <a:lnTo>
                    <a:pt x="1816239" y="15709"/>
                  </a:lnTo>
                  <a:lnTo>
                    <a:pt x="1818093" y="14935"/>
                  </a:lnTo>
                  <a:lnTo>
                    <a:pt x="1821167" y="11874"/>
                  </a:lnTo>
                  <a:lnTo>
                    <a:pt x="1821929" y="10020"/>
                  </a:lnTo>
                  <a:lnTo>
                    <a:pt x="1821929" y="5689"/>
                  </a:lnTo>
                  <a:close/>
                </a:path>
                <a:path w="7712075" h="2269490">
                  <a:moveTo>
                    <a:pt x="1900466" y="2259444"/>
                  </a:moveTo>
                  <a:lnTo>
                    <a:pt x="1899691" y="2257590"/>
                  </a:lnTo>
                  <a:lnTo>
                    <a:pt x="1896630" y="2254529"/>
                  </a:lnTo>
                  <a:lnTo>
                    <a:pt x="1894776" y="2253767"/>
                  </a:lnTo>
                  <a:lnTo>
                    <a:pt x="1890433" y="2253767"/>
                  </a:lnTo>
                  <a:lnTo>
                    <a:pt x="1888591" y="2254529"/>
                  </a:lnTo>
                  <a:lnTo>
                    <a:pt x="1885518" y="2257590"/>
                  </a:lnTo>
                  <a:lnTo>
                    <a:pt x="1884756" y="2259444"/>
                  </a:lnTo>
                  <a:lnTo>
                    <a:pt x="1884756" y="2263787"/>
                  </a:lnTo>
                  <a:lnTo>
                    <a:pt x="1885518" y="2265629"/>
                  </a:lnTo>
                  <a:lnTo>
                    <a:pt x="1888591" y="2268702"/>
                  </a:lnTo>
                  <a:lnTo>
                    <a:pt x="1890433" y="2269464"/>
                  </a:lnTo>
                  <a:lnTo>
                    <a:pt x="1894776" y="2269464"/>
                  </a:lnTo>
                  <a:lnTo>
                    <a:pt x="1896630" y="2268702"/>
                  </a:lnTo>
                  <a:lnTo>
                    <a:pt x="1899691" y="2265629"/>
                  </a:lnTo>
                  <a:lnTo>
                    <a:pt x="1900466" y="2263787"/>
                  </a:lnTo>
                  <a:lnTo>
                    <a:pt x="1900466" y="2259444"/>
                  </a:lnTo>
                  <a:close/>
                </a:path>
                <a:path w="7712075" h="2269490">
                  <a:moveTo>
                    <a:pt x="1900466" y="1508188"/>
                  </a:moveTo>
                  <a:lnTo>
                    <a:pt x="1899691" y="1506334"/>
                  </a:lnTo>
                  <a:lnTo>
                    <a:pt x="1896630" y="1503273"/>
                  </a:lnTo>
                  <a:lnTo>
                    <a:pt x="1894776" y="1502511"/>
                  </a:lnTo>
                  <a:lnTo>
                    <a:pt x="1890433" y="1502511"/>
                  </a:lnTo>
                  <a:lnTo>
                    <a:pt x="1888591" y="1503273"/>
                  </a:lnTo>
                  <a:lnTo>
                    <a:pt x="1885518" y="1506334"/>
                  </a:lnTo>
                  <a:lnTo>
                    <a:pt x="1884756" y="1508188"/>
                  </a:lnTo>
                  <a:lnTo>
                    <a:pt x="1884756" y="1512531"/>
                  </a:lnTo>
                  <a:lnTo>
                    <a:pt x="1885518" y="1514373"/>
                  </a:lnTo>
                  <a:lnTo>
                    <a:pt x="1888591" y="1517446"/>
                  </a:lnTo>
                  <a:lnTo>
                    <a:pt x="1890433" y="1518208"/>
                  </a:lnTo>
                  <a:lnTo>
                    <a:pt x="1894776" y="1518208"/>
                  </a:lnTo>
                  <a:lnTo>
                    <a:pt x="1896630" y="1517446"/>
                  </a:lnTo>
                  <a:lnTo>
                    <a:pt x="1899691" y="1514373"/>
                  </a:lnTo>
                  <a:lnTo>
                    <a:pt x="1900466" y="1512531"/>
                  </a:lnTo>
                  <a:lnTo>
                    <a:pt x="1900466" y="1508188"/>
                  </a:lnTo>
                  <a:close/>
                </a:path>
                <a:path w="7712075" h="2269490">
                  <a:moveTo>
                    <a:pt x="1900466" y="756932"/>
                  </a:moveTo>
                  <a:lnTo>
                    <a:pt x="1899691" y="755091"/>
                  </a:lnTo>
                  <a:lnTo>
                    <a:pt x="1896630" y="752017"/>
                  </a:lnTo>
                  <a:lnTo>
                    <a:pt x="1894776" y="751255"/>
                  </a:lnTo>
                  <a:lnTo>
                    <a:pt x="1890433" y="751255"/>
                  </a:lnTo>
                  <a:lnTo>
                    <a:pt x="1888591" y="752017"/>
                  </a:lnTo>
                  <a:lnTo>
                    <a:pt x="1885518" y="755091"/>
                  </a:lnTo>
                  <a:lnTo>
                    <a:pt x="1884756" y="756932"/>
                  </a:lnTo>
                  <a:lnTo>
                    <a:pt x="1884756" y="761276"/>
                  </a:lnTo>
                  <a:lnTo>
                    <a:pt x="1885518" y="763130"/>
                  </a:lnTo>
                  <a:lnTo>
                    <a:pt x="1888591" y="766191"/>
                  </a:lnTo>
                  <a:lnTo>
                    <a:pt x="1890433" y="766953"/>
                  </a:lnTo>
                  <a:lnTo>
                    <a:pt x="1894776" y="766953"/>
                  </a:lnTo>
                  <a:lnTo>
                    <a:pt x="1896630" y="766191"/>
                  </a:lnTo>
                  <a:lnTo>
                    <a:pt x="1899691" y="763130"/>
                  </a:lnTo>
                  <a:lnTo>
                    <a:pt x="1900466" y="761276"/>
                  </a:lnTo>
                  <a:lnTo>
                    <a:pt x="1900466" y="756932"/>
                  </a:lnTo>
                  <a:close/>
                </a:path>
                <a:path w="7712075" h="2269490">
                  <a:moveTo>
                    <a:pt x="1900466" y="5689"/>
                  </a:moveTo>
                  <a:lnTo>
                    <a:pt x="1899691" y="3835"/>
                  </a:lnTo>
                  <a:lnTo>
                    <a:pt x="1896630" y="762"/>
                  </a:lnTo>
                  <a:lnTo>
                    <a:pt x="1894776" y="0"/>
                  </a:lnTo>
                  <a:lnTo>
                    <a:pt x="1890433" y="0"/>
                  </a:lnTo>
                  <a:lnTo>
                    <a:pt x="1888591" y="762"/>
                  </a:lnTo>
                  <a:lnTo>
                    <a:pt x="1885518" y="3835"/>
                  </a:lnTo>
                  <a:lnTo>
                    <a:pt x="1884756" y="5689"/>
                  </a:lnTo>
                  <a:lnTo>
                    <a:pt x="1884756" y="10020"/>
                  </a:lnTo>
                  <a:lnTo>
                    <a:pt x="1885518" y="11874"/>
                  </a:lnTo>
                  <a:lnTo>
                    <a:pt x="1888591" y="14935"/>
                  </a:lnTo>
                  <a:lnTo>
                    <a:pt x="1890433" y="15709"/>
                  </a:lnTo>
                  <a:lnTo>
                    <a:pt x="1894776" y="15709"/>
                  </a:lnTo>
                  <a:lnTo>
                    <a:pt x="1896630" y="14935"/>
                  </a:lnTo>
                  <a:lnTo>
                    <a:pt x="1899691" y="11874"/>
                  </a:lnTo>
                  <a:lnTo>
                    <a:pt x="1900466" y="10020"/>
                  </a:lnTo>
                  <a:lnTo>
                    <a:pt x="1900466" y="5689"/>
                  </a:lnTo>
                  <a:close/>
                </a:path>
                <a:path w="7712075" h="2269490">
                  <a:moveTo>
                    <a:pt x="1978990" y="2259444"/>
                  </a:moveTo>
                  <a:lnTo>
                    <a:pt x="1978228" y="2257590"/>
                  </a:lnTo>
                  <a:lnTo>
                    <a:pt x="1975154" y="2254529"/>
                  </a:lnTo>
                  <a:lnTo>
                    <a:pt x="1973313" y="2253767"/>
                  </a:lnTo>
                  <a:lnTo>
                    <a:pt x="1968969" y="2253767"/>
                  </a:lnTo>
                  <a:lnTo>
                    <a:pt x="1967115" y="2254529"/>
                  </a:lnTo>
                  <a:lnTo>
                    <a:pt x="1964055" y="2257590"/>
                  </a:lnTo>
                  <a:lnTo>
                    <a:pt x="1963280" y="2259444"/>
                  </a:lnTo>
                  <a:lnTo>
                    <a:pt x="1963280" y="2263787"/>
                  </a:lnTo>
                  <a:lnTo>
                    <a:pt x="1964055" y="2265629"/>
                  </a:lnTo>
                  <a:lnTo>
                    <a:pt x="1967115" y="2268702"/>
                  </a:lnTo>
                  <a:lnTo>
                    <a:pt x="1968969" y="2269464"/>
                  </a:lnTo>
                  <a:lnTo>
                    <a:pt x="1973313" y="2269464"/>
                  </a:lnTo>
                  <a:lnTo>
                    <a:pt x="1975154" y="2268702"/>
                  </a:lnTo>
                  <a:lnTo>
                    <a:pt x="1978228" y="2265629"/>
                  </a:lnTo>
                  <a:lnTo>
                    <a:pt x="1978990" y="2263787"/>
                  </a:lnTo>
                  <a:lnTo>
                    <a:pt x="1978990" y="2259444"/>
                  </a:lnTo>
                  <a:close/>
                </a:path>
                <a:path w="7712075" h="2269490">
                  <a:moveTo>
                    <a:pt x="1978990" y="1508188"/>
                  </a:moveTo>
                  <a:lnTo>
                    <a:pt x="1978228" y="1506334"/>
                  </a:lnTo>
                  <a:lnTo>
                    <a:pt x="1975154" y="1503273"/>
                  </a:lnTo>
                  <a:lnTo>
                    <a:pt x="1973313" y="1502511"/>
                  </a:lnTo>
                  <a:lnTo>
                    <a:pt x="1968969" y="1502511"/>
                  </a:lnTo>
                  <a:lnTo>
                    <a:pt x="1967115" y="1503273"/>
                  </a:lnTo>
                  <a:lnTo>
                    <a:pt x="1964055" y="1506334"/>
                  </a:lnTo>
                  <a:lnTo>
                    <a:pt x="1963280" y="1508188"/>
                  </a:lnTo>
                  <a:lnTo>
                    <a:pt x="1963280" y="1512531"/>
                  </a:lnTo>
                  <a:lnTo>
                    <a:pt x="1964055" y="1514373"/>
                  </a:lnTo>
                  <a:lnTo>
                    <a:pt x="1967115" y="1517446"/>
                  </a:lnTo>
                  <a:lnTo>
                    <a:pt x="1968969" y="1518208"/>
                  </a:lnTo>
                  <a:lnTo>
                    <a:pt x="1973313" y="1518208"/>
                  </a:lnTo>
                  <a:lnTo>
                    <a:pt x="1975154" y="1517446"/>
                  </a:lnTo>
                  <a:lnTo>
                    <a:pt x="1978228" y="1514373"/>
                  </a:lnTo>
                  <a:lnTo>
                    <a:pt x="1978990" y="1512531"/>
                  </a:lnTo>
                  <a:lnTo>
                    <a:pt x="1978990" y="1508188"/>
                  </a:lnTo>
                  <a:close/>
                </a:path>
                <a:path w="7712075" h="2269490">
                  <a:moveTo>
                    <a:pt x="1978990" y="756932"/>
                  </a:moveTo>
                  <a:lnTo>
                    <a:pt x="1978228" y="755091"/>
                  </a:lnTo>
                  <a:lnTo>
                    <a:pt x="1975154" y="752017"/>
                  </a:lnTo>
                  <a:lnTo>
                    <a:pt x="1973313" y="751255"/>
                  </a:lnTo>
                  <a:lnTo>
                    <a:pt x="1968969" y="751255"/>
                  </a:lnTo>
                  <a:lnTo>
                    <a:pt x="1967115" y="752017"/>
                  </a:lnTo>
                  <a:lnTo>
                    <a:pt x="1964055" y="755091"/>
                  </a:lnTo>
                  <a:lnTo>
                    <a:pt x="1963280" y="756932"/>
                  </a:lnTo>
                  <a:lnTo>
                    <a:pt x="1963280" y="761276"/>
                  </a:lnTo>
                  <a:lnTo>
                    <a:pt x="1964055" y="763130"/>
                  </a:lnTo>
                  <a:lnTo>
                    <a:pt x="1967115" y="766191"/>
                  </a:lnTo>
                  <a:lnTo>
                    <a:pt x="1968969" y="766953"/>
                  </a:lnTo>
                  <a:lnTo>
                    <a:pt x="1973313" y="766953"/>
                  </a:lnTo>
                  <a:lnTo>
                    <a:pt x="1975154" y="766191"/>
                  </a:lnTo>
                  <a:lnTo>
                    <a:pt x="1978228" y="763130"/>
                  </a:lnTo>
                  <a:lnTo>
                    <a:pt x="1978990" y="761276"/>
                  </a:lnTo>
                  <a:lnTo>
                    <a:pt x="1978990" y="756932"/>
                  </a:lnTo>
                  <a:close/>
                </a:path>
                <a:path w="7712075" h="2269490">
                  <a:moveTo>
                    <a:pt x="1978990" y="5689"/>
                  </a:moveTo>
                  <a:lnTo>
                    <a:pt x="1978228" y="3835"/>
                  </a:lnTo>
                  <a:lnTo>
                    <a:pt x="1975154" y="762"/>
                  </a:lnTo>
                  <a:lnTo>
                    <a:pt x="1973313" y="0"/>
                  </a:lnTo>
                  <a:lnTo>
                    <a:pt x="1968969" y="0"/>
                  </a:lnTo>
                  <a:lnTo>
                    <a:pt x="1967115" y="762"/>
                  </a:lnTo>
                  <a:lnTo>
                    <a:pt x="1964055" y="3835"/>
                  </a:lnTo>
                  <a:lnTo>
                    <a:pt x="1963280" y="5689"/>
                  </a:lnTo>
                  <a:lnTo>
                    <a:pt x="1963280" y="10020"/>
                  </a:lnTo>
                  <a:lnTo>
                    <a:pt x="1964055" y="11874"/>
                  </a:lnTo>
                  <a:lnTo>
                    <a:pt x="1967115" y="14935"/>
                  </a:lnTo>
                  <a:lnTo>
                    <a:pt x="1968969" y="15709"/>
                  </a:lnTo>
                  <a:lnTo>
                    <a:pt x="1973313" y="15709"/>
                  </a:lnTo>
                  <a:lnTo>
                    <a:pt x="1975154" y="14935"/>
                  </a:lnTo>
                  <a:lnTo>
                    <a:pt x="1978228" y="11874"/>
                  </a:lnTo>
                  <a:lnTo>
                    <a:pt x="1978990" y="10020"/>
                  </a:lnTo>
                  <a:lnTo>
                    <a:pt x="1978990" y="5689"/>
                  </a:lnTo>
                  <a:close/>
                </a:path>
                <a:path w="7712075" h="2269490">
                  <a:moveTo>
                    <a:pt x="2057527" y="2259444"/>
                  </a:moveTo>
                  <a:lnTo>
                    <a:pt x="2056752" y="2257590"/>
                  </a:lnTo>
                  <a:lnTo>
                    <a:pt x="2053691" y="2254529"/>
                  </a:lnTo>
                  <a:lnTo>
                    <a:pt x="2051837" y="2253767"/>
                  </a:lnTo>
                  <a:lnTo>
                    <a:pt x="2047506" y="2253767"/>
                  </a:lnTo>
                  <a:lnTo>
                    <a:pt x="2045652" y="2254529"/>
                  </a:lnTo>
                  <a:lnTo>
                    <a:pt x="2042579" y="2257590"/>
                  </a:lnTo>
                  <a:lnTo>
                    <a:pt x="2041817" y="2259444"/>
                  </a:lnTo>
                  <a:lnTo>
                    <a:pt x="2041817" y="2263787"/>
                  </a:lnTo>
                  <a:lnTo>
                    <a:pt x="2042579" y="2265629"/>
                  </a:lnTo>
                  <a:lnTo>
                    <a:pt x="2045652" y="2268702"/>
                  </a:lnTo>
                  <a:lnTo>
                    <a:pt x="2047506" y="2269464"/>
                  </a:lnTo>
                  <a:lnTo>
                    <a:pt x="2051837" y="2269464"/>
                  </a:lnTo>
                  <a:lnTo>
                    <a:pt x="2053691" y="2268702"/>
                  </a:lnTo>
                  <a:lnTo>
                    <a:pt x="2056752" y="2265629"/>
                  </a:lnTo>
                  <a:lnTo>
                    <a:pt x="2057527" y="2263787"/>
                  </a:lnTo>
                  <a:lnTo>
                    <a:pt x="2057527" y="2259444"/>
                  </a:lnTo>
                  <a:close/>
                </a:path>
                <a:path w="7712075" h="2269490">
                  <a:moveTo>
                    <a:pt x="2057527" y="1508188"/>
                  </a:moveTo>
                  <a:lnTo>
                    <a:pt x="2056752" y="1506334"/>
                  </a:lnTo>
                  <a:lnTo>
                    <a:pt x="2053691" y="1503273"/>
                  </a:lnTo>
                  <a:lnTo>
                    <a:pt x="2051837" y="1502511"/>
                  </a:lnTo>
                  <a:lnTo>
                    <a:pt x="2047506" y="1502511"/>
                  </a:lnTo>
                  <a:lnTo>
                    <a:pt x="2045652" y="1503273"/>
                  </a:lnTo>
                  <a:lnTo>
                    <a:pt x="2042579" y="1506334"/>
                  </a:lnTo>
                  <a:lnTo>
                    <a:pt x="2041817" y="1508188"/>
                  </a:lnTo>
                  <a:lnTo>
                    <a:pt x="2041817" y="1512531"/>
                  </a:lnTo>
                  <a:lnTo>
                    <a:pt x="2042579" y="1514373"/>
                  </a:lnTo>
                  <a:lnTo>
                    <a:pt x="2045652" y="1517446"/>
                  </a:lnTo>
                  <a:lnTo>
                    <a:pt x="2047506" y="1518208"/>
                  </a:lnTo>
                  <a:lnTo>
                    <a:pt x="2051837" y="1518208"/>
                  </a:lnTo>
                  <a:lnTo>
                    <a:pt x="2053691" y="1517446"/>
                  </a:lnTo>
                  <a:lnTo>
                    <a:pt x="2056752" y="1514373"/>
                  </a:lnTo>
                  <a:lnTo>
                    <a:pt x="2057527" y="1512531"/>
                  </a:lnTo>
                  <a:lnTo>
                    <a:pt x="2057527" y="1508188"/>
                  </a:lnTo>
                  <a:close/>
                </a:path>
                <a:path w="7712075" h="2269490">
                  <a:moveTo>
                    <a:pt x="2057527" y="756932"/>
                  </a:moveTo>
                  <a:lnTo>
                    <a:pt x="2056752" y="755091"/>
                  </a:lnTo>
                  <a:lnTo>
                    <a:pt x="2053691" y="752017"/>
                  </a:lnTo>
                  <a:lnTo>
                    <a:pt x="2051837" y="751255"/>
                  </a:lnTo>
                  <a:lnTo>
                    <a:pt x="2047506" y="751255"/>
                  </a:lnTo>
                  <a:lnTo>
                    <a:pt x="2045652" y="752017"/>
                  </a:lnTo>
                  <a:lnTo>
                    <a:pt x="2042579" y="755091"/>
                  </a:lnTo>
                  <a:lnTo>
                    <a:pt x="2041817" y="756932"/>
                  </a:lnTo>
                  <a:lnTo>
                    <a:pt x="2041817" y="761276"/>
                  </a:lnTo>
                  <a:lnTo>
                    <a:pt x="2042579" y="763130"/>
                  </a:lnTo>
                  <a:lnTo>
                    <a:pt x="2045652" y="766191"/>
                  </a:lnTo>
                  <a:lnTo>
                    <a:pt x="2047506" y="766953"/>
                  </a:lnTo>
                  <a:lnTo>
                    <a:pt x="2051837" y="766953"/>
                  </a:lnTo>
                  <a:lnTo>
                    <a:pt x="2053691" y="766191"/>
                  </a:lnTo>
                  <a:lnTo>
                    <a:pt x="2056752" y="763130"/>
                  </a:lnTo>
                  <a:lnTo>
                    <a:pt x="2057527" y="761276"/>
                  </a:lnTo>
                  <a:lnTo>
                    <a:pt x="2057527" y="756932"/>
                  </a:lnTo>
                  <a:close/>
                </a:path>
                <a:path w="7712075" h="2269490">
                  <a:moveTo>
                    <a:pt x="2057527" y="5689"/>
                  </a:moveTo>
                  <a:lnTo>
                    <a:pt x="2056752" y="3835"/>
                  </a:lnTo>
                  <a:lnTo>
                    <a:pt x="2053691" y="762"/>
                  </a:lnTo>
                  <a:lnTo>
                    <a:pt x="2051837" y="0"/>
                  </a:lnTo>
                  <a:lnTo>
                    <a:pt x="2047506" y="0"/>
                  </a:lnTo>
                  <a:lnTo>
                    <a:pt x="2045652" y="762"/>
                  </a:lnTo>
                  <a:lnTo>
                    <a:pt x="2042579" y="3835"/>
                  </a:lnTo>
                  <a:lnTo>
                    <a:pt x="2041817" y="5689"/>
                  </a:lnTo>
                  <a:lnTo>
                    <a:pt x="2041817" y="10020"/>
                  </a:lnTo>
                  <a:lnTo>
                    <a:pt x="2042579" y="11874"/>
                  </a:lnTo>
                  <a:lnTo>
                    <a:pt x="2045652" y="14935"/>
                  </a:lnTo>
                  <a:lnTo>
                    <a:pt x="2047506" y="15709"/>
                  </a:lnTo>
                  <a:lnTo>
                    <a:pt x="2051837" y="15709"/>
                  </a:lnTo>
                  <a:lnTo>
                    <a:pt x="2053691" y="14935"/>
                  </a:lnTo>
                  <a:lnTo>
                    <a:pt x="2056752" y="11874"/>
                  </a:lnTo>
                  <a:lnTo>
                    <a:pt x="2057527" y="10020"/>
                  </a:lnTo>
                  <a:lnTo>
                    <a:pt x="2057527" y="5689"/>
                  </a:lnTo>
                  <a:close/>
                </a:path>
                <a:path w="7712075" h="2269490">
                  <a:moveTo>
                    <a:pt x="2136051" y="2259444"/>
                  </a:moveTo>
                  <a:lnTo>
                    <a:pt x="2135289" y="2257590"/>
                  </a:lnTo>
                  <a:lnTo>
                    <a:pt x="2132215" y="2254529"/>
                  </a:lnTo>
                  <a:lnTo>
                    <a:pt x="2130374" y="2253767"/>
                  </a:lnTo>
                  <a:lnTo>
                    <a:pt x="2126030" y="2253767"/>
                  </a:lnTo>
                  <a:lnTo>
                    <a:pt x="2124189" y="2254529"/>
                  </a:lnTo>
                  <a:lnTo>
                    <a:pt x="2121116" y="2257590"/>
                  </a:lnTo>
                  <a:lnTo>
                    <a:pt x="2120354" y="2259444"/>
                  </a:lnTo>
                  <a:lnTo>
                    <a:pt x="2120354" y="2263787"/>
                  </a:lnTo>
                  <a:lnTo>
                    <a:pt x="2121116" y="2265629"/>
                  </a:lnTo>
                  <a:lnTo>
                    <a:pt x="2124189" y="2268702"/>
                  </a:lnTo>
                  <a:lnTo>
                    <a:pt x="2126030" y="2269464"/>
                  </a:lnTo>
                  <a:lnTo>
                    <a:pt x="2130374" y="2269464"/>
                  </a:lnTo>
                  <a:lnTo>
                    <a:pt x="2132215" y="2268702"/>
                  </a:lnTo>
                  <a:lnTo>
                    <a:pt x="2135289" y="2265629"/>
                  </a:lnTo>
                  <a:lnTo>
                    <a:pt x="2136051" y="2263787"/>
                  </a:lnTo>
                  <a:lnTo>
                    <a:pt x="2136051" y="2259444"/>
                  </a:lnTo>
                  <a:close/>
                </a:path>
                <a:path w="7712075" h="2269490">
                  <a:moveTo>
                    <a:pt x="2136051" y="1508188"/>
                  </a:moveTo>
                  <a:lnTo>
                    <a:pt x="2135289" y="1506334"/>
                  </a:lnTo>
                  <a:lnTo>
                    <a:pt x="2132215" y="1503273"/>
                  </a:lnTo>
                  <a:lnTo>
                    <a:pt x="2130374" y="1502511"/>
                  </a:lnTo>
                  <a:lnTo>
                    <a:pt x="2126030" y="1502511"/>
                  </a:lnTo>
                  <a:lnTo>
                    <a:pt x="2124189" y="1503273"/>
                  </a:lnTo>
                  <a:lnTo>
                    <a:pt x="2121116" y="1506334"/>
                  </a:lnTo>
                  <a:lnTo>
                    <a:pt x="2120354" y="1508188"/>
                  </a:lnTo>
                  <a:lnTo>
                    <a:pt x="2120354" y="1512531"/>
                  </a:lnTo>
                  <a:lnTo>
                    <a:pt x="2121116" y="1514373"/>
                  </a:lnTo>
                  <a:lnTo>
                    <a:pt x="2124189" y="1517446"/>
                  </a:lnTo>
                  <a:lnTo>
                    <a:pt x="2126030" y="1518208"/>
                  </a:lnTo>
                  <a:lnTo>
                    <a:pt x="2130374" y="1518208"/>
                  </a:lnTo>
                  <a:lnTo>
                    <a:pt x="2132215" y="1517446"/>
                  </a:lnTo>
                  <a:lnTo>
                    <a:pt x="2135289" y="1514373"/>
                  </a:lnTo>
                  <a:lnTo>
                    <a:pt x="2136051" y="1512531"/>
                  </a:lnTo>
                  <a:lnTo>
                    <a:pt x="2136051" y="1508188"/>
                  </a:lnTo>
                  <a:close/>
                </a:path>
                <a:path w="7712075" h="2269490">
                  <a:moveTo>
                    <a:pt x="2136051" y="756932"/>
                  </a:moveTo>
                  <a:lnTo>
                    <a:pt x="2135289" y="755091"/>
                  </a:lnTo>
                  <a:lnTo>
                    <a:pt x="2132215" y="752017"/>
                  </a:lnTo>
                  <a:lnTo>
                    <a:pt x="2130374" y="751255"/>
                  </a:lnTo>
                  <a:lnTo>
                    <a:pt x="2126030" y="751255"/>
                  </a:lnTo>
                  <a:lnTo>
                    <a:pt x="2124189" y="752017"/>
                  </a:lnTo>
                  <a:lnTo>
                    <a:pt x="2121116" y="755091"/>
                  </a:lnTo>
                  <a:lnTo>
                    <a:pt x="2120354" y="756932"/>
                  </a:lnTo>
                  <a:lnTo>
                    <a:pt x="2120354" y="761276"/>
                  </a:lnTo>
                  <a:lnTo>
                    <a:pt x="2121116" y="763130"/>
                  </a:lnTo>
                  <a:lnTo>
                    <a:pt x="2124189" y="766191"/>
                  </a:lnTo>
                  <a:lnTo>
                    <a:pt x="2126030" y="766953"/>
                  </a:lnTo>
                  <a:lnTo>
                    <a:pt x="2130374" y="766953"/>
                  </a:lnTo>
                  <a:lnTo>
                    <a:pt x="2132215" y="766191"/>
                  </a:lnTo>
                  <a:lnTo>
                    <a:pt x="2135289" y="763130"/>
                  </a:lnTo>
                  <a:lnTo>
                    <a:pt x="2136051" y="761276"/>
                  </a:lnTo>
                  <a:lnTo>
                    <a:pt x="2136051" y="756932"/>
                  </a:lnTo>
                  <a:close/>
                </a:path>
                <a:path w="7712075" h="2269490">
                  <a:moveTo>
                    <a:pt x="2136051" y="5689"/>
                  </a:moveTo>
                  <a:lnTo>
                    <a:pt x="2135289" y="3835"/>
                  </a:lnTo>
                  <a:lnTo>
                    <a:pt x="2132215" y="762"/>
                  </a:lnTo>
                  <a:lnTo>
                    <a:pt x="2130374" y="0"/>
                  </a:lnTo>
                  <a:lnTo>
                    <a:pt x="2126030" y="0"/>
                  </a:lnTo>
                  <a:lnTo>
                    <a:pt x="2124189" y="762"/>
                  </a:lnTo>
                  <a:lnTo>
                    <a:pt x="2121116" y="3835"/>
                  </a:lnTo>
                  <a:lnTo>
                    <a:pt x="2120354" y="5689"/>
                  </a:lnTo>
                  <a:lnTo>
                    <a:pt x="2120354" y="10020"/>
                  </a:lnTo>
                  <a:lnTo>
                    <a:pt x="2121116" y="11874"/>
                  </a:lnTo>
                  <a:lnTo>
                    <a:pt x="2124189" y="14935"/>
                  </a:lnTo>
                  <a:lnTo>
                    <a:pt x="2126030" y="15709"/>
                  </a:lnTo>
                  <a:lnTo>
                    <a:pt x="2130374" y="15709"/>
                  </a:lnTo>
                  <a:lnTo>
                    <a:pt x="2132215" y="14935"/>
                  </a:lnTo>
                  <a:lnTo>
                    <a:pt x="2135289" y="11874"/>
                  </a:lnTo>
                  <a:lnTo>
                    <a:pt x="2136051" y="10020"/>
                  </a:lnTo>
                  <a:lnTo>
                    <a:pt x="2136051" y="5689"/>
                  </a:lnTo>
                  <a:close/>
                </a:path>
                <a:path w="7712075" h="2269490">
                  <a:moveTo>
                    <a:pt x="2214588" y="2259444"/>
                  </a:moveTo>
                  <a:lnTo>
                    <a:pt x="2213826" y="2257590"/>
                  </a:lnTo>
                  <a:lnTo>
                    <a:pt x="2210752" y="2254529"/>
                  </a:lnTo>
                  <a:lnTo>
                    <a:pt x="2208898" y="2253767"/>
                  </a:lnTo>
                  <a:lnTo>
                    <a:pt x="2204567" y="2253767"/>
                  </a:lnTo>
                  <a:lnTo>
                    <a:pt x="2202713" y="2254529"/>
                  </a:lnTo>
                  <a:lnTo>
                    <a:pt x="2199652" y="2257590"/>
                  </a:lnTo>
                  <a:lnTo>
                    <a:pt x="2198878" y="2259444"/>
                  </a:lnTo>
                  <a:lnTo>
                    <a:pt x="2198878" y="2263787"/>
                  </a:lnTo>
                  <a:lnTo>
                    <a:pt x="2199652" y="2265629"/>
                  </a:lnTo>
                  <a:lnTo>
                    <a:pt x="2202713" y="2268702"/>
                  </a:lnTo>
                  <a:lnTo>
                    <a:pt x="2204567" y="2269464"/>
                  </a:lnTo>
                  <a:lnTo>
                    <a:pt x="2208898" y="2269464"/>
                  </a:lnTo>
                  <a:lnTo>
                    <a:pt x="2210752" y="2268702"/>
                  </a:lnTo>
                  <a:lnTo>
                    <a:pt x="2213826" y="2265629"/>
                  </a:lnTo>
                  <a:lnTo>
                    <a:pt x="2214588" y="2263787"/>
                  </a:lnTo>
                  <a:lnTo>
                    <a:pt x="2214588" y="2259444"/>
                  </a:lnTo>
                  <a:close/>
                </a:path>
                <a:path w="7712075" h="2269490">
                  <a:moveTo>
                    <a:pt x="2214588" y="1508188"/>
                  </a:moveTo>
                  <a:lnTo>
                    <a:pt x="2213826" y="1506334"/>
                  </a:lnTo>
                  <a:lnTo>
                    <a:pt x="2210752" y="1503273"/>
                  </a:lnTo>
                  <a:lnTo>
                    <a:pt x="2208898" y="1502511"/>
                  </a:lnTo>
                  <a:lnTo>
                    <a:pt x="2204567" y="1502511"/>
                  </a:lnTo>
                  <a:lnTo>
                    <a:pt x="2202713" y="1503273"/>
                  </a:lnTo>
                  <a:lnTo>
                    <a:pt x="2199652" y="1506334"/>
                  </a:lnTo>
                  <a:lnTo>
                    <a:pt x="2198878" y="1508188"/>
                  </a:lnTo>
                  <a:lnTo>
                    <a:pt x="2198878" y="1512531"/>
                  </a:lnTo>
                  <a:lnTo>
                    <a:pt x="2199652" y="1514373"/>
                  </a:lnTo>
                  <a:lnTo>
                    <a:pt x="2202713" y="1517446"/>
                  </a:lnTo>
                  <a:lnTo>
                    <a:pt x="2204567" y="1518208"/>
                  </a:lnTo>
                  <a:lnTo>
                    <a:pt x="2208898" y="1518208"/>
                  </a:lnTo>
                  <a:lnTo>
                    <a:pt x="2210752" y="1517446"/>
                  </a:lnTo>
                  <a:lnTo>
                    <a:pt x="2213826" y="1514373"/>
                  </a:lnTo>
                  <a:lnTo>
                    <a:pt x="2214588" y="1512531"/>
                  </a:lnTo>
                  <a:lnTo>
                    <a:pt x="2214588" y="1508188"/>
                  </a:lnTo>
                  <a:close/>
                </a:path>
                <a:path w="7712075" h="2269490">
                  <a:moveTo>
                    <a:pt x="2214588" y="756932"/>
                  </a:moveTo>
                  <a:lnTo>
                    <a:pt x="2213826" y="755091"/>
                  </a:lnTo>
                  <a:lnTo>
                    <a:pt x="2210752" y="752017"/>
                  </a:lnTo>
                  <a:lnTo>
                    <a:pt x="2208898" y="751255"/>
                  </a:lnTo>
                  <a:lnTo>
                    <a:pt x="2204567" y="751255"/>
                  </a:lnTo>
                  <a:lnTo>
                    <a:pt x="2202713" y="752017"/>
                  </a:lnTo>
                  <a:lnTo>
                    <a:pt x="2199652" y="755091"/>
                  </a:lnTo>
                  <a:lnTo>
                    <a:pt x="2198878" y="756932"/>
                  </a:lnTo>
                  <a:lnTo>
                    <a:pt x="2198878" y="761276"/>
                  </a:lnTo>
                  <a:lnTo>
                    <a:pt x="2199652" y="763130"/>
                  </a:lnTo>
                  <a:lnTo>
                    <a:pt x="2202713" y="766191"/>
                  </a:lnTo>
                  <a:lnTo>
                    <a:pt x="2204567" y="766953"/>
                  </a:lnTo>
                  <a:lnTo>
                    <a:pt x="2208898" y="766953"/>
                  </a:lnTo>
                  <a:lnTo>
                    <a:pt x="2210752" y="766191"/>
                  </a:lnTo>
                  <a:lnTo>
                    <a:pt x="2213826" y="763130"/>
                  </a:lnTo>
                  <a:lnTo>
                    <a:pt x="2214588" y="761276"/>
                  </a:lnTo>
                  <a:lnTo>
                    <a:pt x="2214588" y="756932"/>
                  </a:lnTo>
                  <a:close/>
                </a:path>
                <a:path w="7712075" h="2269490">
                  <a:moveTo>
                    <a:pt x="2214588" y="5689"/>
                  </a:moveTo>
                  <a:lnTo>
                    <a:pt x="2213826" y="3835"/>
                  </a:lnTo>
                  <a:lnTo>
                    <a:pt x="2210752" y="762"/>
                  </a:lnTo>
                  <a:lnTo>
                    <a:pt x="2208898" y="0"/>
                  </a:lnTo>
                  <a:lnTo>
                    <a:pt x="2204567" y="0"/>
                  </a:lnTo>
                  <a:lnTo>
                    <a:pt x="2202713" y="762"/>
                  </a:lnTo>
                  <a:lnTo>
                    <a:pt x="2199652" y="3835"/>
                  </a:lnTo>
                  <a:lnTo>
                    <a:pt x="2198878" y="5689"/>
                  </a:lnTo>
                  <a:lnTo>
                    <a:pt x="2198878" y="10020"/>
                  </a:lnTo>
                  <a:lnTo>
                    <a:pt x="2199652" y="11874"/>
                  </a:lnTo>
                  <a:lnTo>
                    <a:pt x="2202713" y="14935"/>
                  </a:lnTo>
                  <a:lnTo>
                    <a:pt x="2204567" y="15709"/>
                  </a:lnTo>
                  <a:lnTo>
                    <a:pt x="2208898" y="15709"/>
                  </a:lnTo>
                  <a:lnTo>
                    <a:pt x="2210752" y="14935"/>
                  </a:lnTo>
                  <a:lnTo>
                    <a:pt x="2213826" y="11874"/>
                  </a:lnTo>
                  <a:lnTo>
                    <a:pt x="2214588" y="10020"/>
                  </a:lnTo>
                  <a:lnTo>
                    <a:pt x="2214588" y="5689"/>
                  </a:lnTo>
                  <a:close/>
                </a:path>
                <a:path w="7712075" h="2269490">
                  <a:moveTo>
                    <a:pt x="2293124" y="2259444"/>
                  </a:moveTo>
                  <a:lnTo>
                    <a:pt x="2292350" y="2257590"/>
                  </a:lnTo>
                  <a:lnTo>
                    <a:pt x="2289289" y="2254529"/>
                  </a:lnTo>
                  <a:lnTo>
                    <a:pt x="2287435" y="2253767"/>
                  </a:lnTo>
                  <a:lnTo>
                    <a:pt x="2283091" y="2253767"/>
                  </a:lnTo>
                  <a:lnTo>
                    <a:pt x="2281250" y="2254529"/>
                  </a:lnTo>
                  <a:lnTo>
                    <a:pt x="2278176" y="2257590"/>
                  </a:lnTo>
                  <a:lnTo>
                    <a:pt x="2277414" y="2259444"/>
                  </a:lnTo>
                  <a:lnTo>
                    <a:pt x="2277414" y="2263787"/>
                  </a:lnTo>
                  <a:lnTo>
                    <a:pt x="2278176" y="2265629"/>
                  </a:lnTo>
                  <a:lnTo>
                    <a:pt x="2281250" y="2268702"/>
                  </a:lnTo>
                  <a:lnTo>
                    <a:pt x="2283091" y="2269464"/>
                  </a:lnTo>
                  <a:lnTo>
                    <a:pt x="2287435" y="2269464"/>
                  </a:lnTo>
                  <a:lnTo>
                    <a:pt x="2289289" y="2268702"/>
                  </a:lnTo>
                  <a:lnTo>
                    <a:pt x="2292350" y="2265629"/>
                  </a:lnTo>
                  <a:lnTo>
                    <a:pt x="2293124" y="2263787"/>
                  </a:lnTo>
                  <a:lnTo>
                    <a:pt x="2293124" y="2259444"/>
                  </a:lnTo>
                  <a:close/>
                </a:path>
                <a:path w="7712075" h="2269490">
                  <a:moveTo>
                    <a:pt x="2293124" y="1508188"/>
                  </a:moveTo>
                  <a:lnTo>
                    <a:pt x="2292350" y="1506334"/>
                  </a:lnTo>
                  <a:lnTo>
                    <a:pt x="2289289" y="1503273"/>
                  </a:lnTo>
                  <a:lnTo>
                    <a:pt x="2287435" y="1502511"/>
                  </a:lnTo>
                  <a:lnTo>
                    <a:pt x="2283091" y="1502511"/>
                  </a:lnTo>
                  <a:lnTo>
                    <a:pt x="2281250" y="1503273"/>
                  </a:lnTo>
                  <a:lnTo>
                    <a:pt x="2278176" y="1506334"/>
                  </a:lnTo>
                  <a:lnTo>
                    <a:pt x="2277414" y="1508188"/>
                  </a:lnTo>
                  <a:lnTo>
                    <a:pt x="2277414" y="1512531"/>
                  </a:lnTo>
                  <a:lnTo>
                    <a:pt x="2278176" y="1514373"/>
                  </a:lnTo>
                  <a:lnTo>
                    <a:pt x="2281250" y="1517446"/>
                  </a:lnTo>
                  <a:lnTo>
                    <a:pt x="2283091" y="1518208"/>
                  </a:lnTo>
                  <a:lnTo>
                    <a:pt x="2287435" y="1518208"/>
                  </a:lnTo>
                  <a:lnTo>
                    <a:pt x="2289289" y="1517446"/>
                  </a:lnTo>
                  <a:lnTo>
                    <a:pt x="2292350" y="1514373"/>
                  </a:lnTo>
                  <a:lnTo>
                    <a:pt x="2293124" y="1512531"/>
                  </a:lnTo>
                  <a:lnTo>
                    <a:pt x="2293124" y="1508188"/>
                  </a:lnTo>
                  <a:close/>
                </a:path>
                <a:path w="7712075" h="2269490">
                  <a:moveTo>
                    <a:pt x="2293124" y="756932"/>
                  </a:moveTo>
                  <a:lnTo>
                    <a:pt x="2292350" y="755091"/>
                  </a:lnTo>
                  <a:lnTo>
                    <a:pt x="2289289" y="752017"/>
                  </a:lnTo>
                  <a:lnTo>
                    <a:pt x="2287435" y="751255"/>
                  </a:lnTo>
                  <a:lnTo>
                    <a:pt x="2283091" y="751255"/>
                  </a:lnTo>
                  <a:lnTo>
                    <a:pt x="2281250" y="752017"/>
                  </a:lnTo>
                  <a:lnTo>
                    <a:pt x="2278176" y="755091"/>
                  </a:lnTo>
                  <a:lnTo>
                    <a:pt x="2277414" y="756932"/>
                  </a:lnTo>
                  <a:lnTo>
                    <a:pt x="2277414" y="761276"/>
                  </a:lnTo>
                  <a:lnTo>
                    <a:pt x="2278176" y="763130"/>
                  </a:lnTo>
                  <a:lnTo>
                    <a:pt x="2281250" y="766191"/>
                  </a:lnTo>
                  <a:lnTo>
                    <a:pt x="2283091" y="766953"/>
                  </a:lnTo>
                  <a:lnTo>
                    <a:pt x="2287435" y="766953"/>
                  </a:lnTo>
                  <a:lnTo>
                    <a:pt x="2289289" y="766191"/>
                  </a:lnTo>
                  <a:lnTo>
                    <a:pt x="2292350" y="763130"/>
                  </a:lnTo>
                  <a:lnTo>
                    <a:pt x="2293124" y="761276"/>
                  </a:lnTo>
                  <a:lnTo>
                    <a:pt x="2293124" y="756932"/>
                  </a:lnTo>
                  <a:close/>
                </a:path>
                <a:path w="7712075" h="2269490">
                  <a:moveTo>
                    <a:pt x="2293124" y="5689"/>
                  </a:moveTo>
                  <a:lnTo>
                    <a:pt x="2292350" y="3835"/>
                  </a:lnTo>
                  <a:lnTo>
                    <a:pt x="2289289" y="762"/>
                  </a:lnTo>
                  <a:lnTo>
                    <a:pt x="2287435" y="0"/>
                  </a:lnTo>
                  <a:lnTo>
                    <a:pt x="2283091" y="0"/>
                  </a:lnTo>
                  <a:lnTo>
                    <a:pt x="2281250" y="762"/>
                  </a:lnTo>
                  <a:lnTo>
                    <a:pt x="2278176" y="3835"/>
                  </a:lnTo>
                  <a:lnTo>
                    <a:pt x="2277414" y="5689"/>
                  </a:lnTo>
                  <a:lnTo>
                    <a:pt x="2277414" y="10020"/>
                  </a:lnTo>
                  <a:lnTo>
                    <a:pt x="2278176" y="11874"/>
                  </a:lnTo>
                  <a:lnTo>
                    <a:pt x="2281250" y="14935"/>
                  </a:lnTo>
                  <a:lnTo>
                    <a:pt x="2283091" y="15709"/>
                  </a:lnTo>
                  <a:lnTo>
                    <a:pt x="2287435" y="15709"/>
                  </a:lnTo>
                  <a:lnTo>
                    <a:pt x="2289289" y="14935"/>
                  </a:lnTo>
                  <a:lnTo>
                    <a:pt x="2292350" y="11874"/>
                  </a:lnTo>
                  <a:lnTo>
                    <a:pt x="2293124" y="10020"/>
                  </a:lnTo>
                  <a:lnTo>
                    <a:pt x="2293124" y="5689"/>
                  </a:lnTo>
                  <a:close/>
                </a:path>
                <a:path w="7712075" h="2269490">
                  <a:moveTo>
                    <a:pt x="2371648" y="2259444"/>
                  </a:moveTo>
                  <a:lnTo>
                    <a:pt x="2370886" y="2257590"/>
                  </a:lnTo>
                  <a:lnTo>
                    <a:pt x="2367813" y="2254529"/>
                  </a:lnTo>
                  <a:lnTo>
                    <a:pt x="2365972" y="2253767"/>
                  </a:lnTo>
                  <a:lnTo>
                    <a:pt x="2361628" y="2253767"/>
                  </a:lnTo>
                  <a:lnTo>
                    <a:pt x="2359774" y="2254529"/>
                  </a:lnTo>
                  <a:lnTo>
                    <a:pt x="2356713" y="2257590"/>
                  </a:lnTo>
                  <a:lnTo>
                    <a:pt x="2355939" y="2259444"/>
                  </a:lnTo>
                  <a:lnTo>
                    <a:pt x="2355939" y="2263787"/>
                  </a:lnTo>
                  <a:lnTo>
                    <a:pt x="2356713" y="2265629"/>
                  </a:lnTo>
                  <a:lnTo>
                    <a:pt x="2359774" y="2268702"/>
                  </a:lnTo>
                  <a:lnTo>
                    <a:pt x="2361628" y="2269464"/>
                  </a:lnTo>
                  <a:lnTo>
                    <a:pt x="2365972" y="2269464"/>
                  </a:lnTo>
                  <a:lnTo>
                    <a:pt x="2367813" y="2268702"/>
                  </a:lnTo>
                  <a:lnTo>
                    <a:pt x="2370886" y="2265629"/>
                  </a:lnTo>
                  <a:lnTo>
                    <a:pt x="2371648" y="2263787"/>
                  </a:lnTo>
                  <a:lnTo>
                    <a:pt x="2371648" y="2259444"/>
                  </a:lnTo>
                  <a:close/>
                </a:path>
                <a:path w="7712075" h="2269490">
                  <a:moveTo>
                    <a:pt x="2371648" y="1508188"/>
                  </a:moveTo>
                  <a:lnTo>
                    <a:pt x="2370886" y="1506334"/>
                  </a:lnTo>
                  <a:lnTo>
                    <a:pt x="2367813" y="1503273"/>
                  </a:lnTo>
                  <a:lnTo>
                    <a:pt x="2365972" y="1502511"/>
                  </a:lnTo>
                  <a:lnTo>
                    <a:pt x="2361628" y="1502511"/>
                  </a:lnTo>
                  <a:lnTo>
                    <a:pt x="2359774" y="1503273"/>
                  </a:lnTo>
                  <a:lnTo>
                    <a:pt x="2356713" y="1506334"/>
                  </a:lnTo>
                  <a:lnTo>
                    <a:pt x="2355939" y="1508188"/>
                  </a:lnTo>
                  <a:lnTo>
                    <a:pt x="2355939" y="1512531"/>
                  </a:lnTo>
                  <a:lnTo>
                    <a:pt x="2356713" y="1514373"/>
                  </a:lnTo>
                  <a:lnTo>
                    <a:pt x="2359774" y="1517446"/>
                  </a:lnTo>
                  <a:lnTo>
                    <a:pt x="2361628" y="1518208"/>
                  </a:lnTo>
                  <a:lnTo>
                    <a:pt x="2365972" y="1518208"/>
                  </a:lnTo>
                  <a:lnTo>
                    <a:pt x="2367813" y="1517446"/>
                  </a:lnTo>
                  <a:lnTo>
                    <a:pt x="2370886" y="1514373"/>
                  </a:lnTo>
                  <a:lnTo>
                    <a:pt x="2371648" y="1512531"/>
                  </a:lnTo>
                  <a:lnTo>
                    <a:pt x="2371648" y="1508188"/>
                  </a:lnTo>
                  <a:close/>
                </a:path>
                <a:path w="7712075" h="2269490">
                  <a:moveTo>
                    <a:pt x="2371648" y="756932"/>
                  </a:moveTo>
                  <a:lnTo>
                    <a:pt x="2370886" y="755091"/>
                  </a:lnTo>
                  <a:lnTo>
                    <a:pt x="2367813" y="752017"/>
                  </a:lnTo>
                  <a:lnTo>
                    <a:pt x="2365972" y="751255"/>
                  </a:lnTo>
                  <a:lnTo>
                    <a:pt x="2361628" y="751255"/>
                  </a:lnTo>
                  <a:lnTo>
                    <a:pt x="2359774" y="752017"/>
                  </a:lnTo>
                  <a:lnTo>
                    <a:pt x="2356713" y="755091"/>
                  </a:lnTo>
                  <a:lnTo>
                    <a:pt x="2355939" y="756932"/>
                  </a:lnTo>
                  <a:lnTo>
                    <a:pt x="2355939" y="761276"/>
                  </a:lnTo>
                  <a:lnTo>
                    <a:pt x="2356713" y="763130"/>
                  </a:lnTo>
                  <a:lnTo>
                    <a:pt x="2359774" y="766191"/>
                  </a:lnTo>
                  <a:lnTo>
                    <a:pt x="2361628" y="766953"/>
                  </a:lnTo>
                  <a:lnTo>
                    <a:pt x="2365972" y="766953"/>
                  </a:lnTo>
                  <a:lnTo>
                    <a:pt x="2367813" y="766191"/>
                  </a:lnTo>
                  <a:lnTo>
                    <a:pt x="2370886" y="763130"/>
                  </a:lnTo>
                  <a:lnTo>
                    <a:pt x="2371648" y="761276"/>
                  </a:lnTo>
                  <a:lnTo>
                    <a:pt x="2371648" y="756932"/>
                  </a:lnTo>
                  <a:close/>
                </a:path>
                <a:path w="7712075" h="2269490">
                  <a:moveTo>
                    <a:pt x="2371648" y="5689"/>
                  </a:moveTo>
                  <a:lnTo>
                    <a:pt x="2370886" y="3835"/>
                  </a:lnTo>
                  <a:lnTo>
                    <a:pt x="2367813" y="762"/>
                  </a:lnTo>
                  <a:lnTo>
                    <a:pt x="2365972" y="0"/>
                  </a:lnTo>
                  <a:lnTo>
                    <a:pt x="2361628" y="0"/>
                  </a:lnTo>
                  <a:lnTo>
                    <a:pt x="2359774" y="762"/>
                  </a:lnTo>
                  <a:lnTo>
                    <a:pt x="2356713" y="3835"/>
                  </a:lnTo>
                  <a:lnTo>
                    <a:pt x="2355939" y="5689"/>
                  </a:lnTo>
                  <a:lnTo>
                    <a:pt x="2355939" y="10020"/>
                  </a:lnTo>
                  <a:lnTo>
                    <a:pt x="2356713" y="11874"/>
                  </a:lnTo>
                  <a:lnTo>
                    <a:pt x="2359774" y="14935"/>
                  </a:lnTo>
                  <a:lnTo>
                    <a:pt x="2361628" y="15709"/>
                  </a:lnTo>
                  <a:lnTo>
                    <a:pt x="2365972" y="15709"/>
                  </a:lnTo>
                  <a:lnTo>
                    <a:pt x="2367813" y="14935"/>
                  </a:lnTo>
                  <a:lnTo>
                    <a:pt x="2370886" y="11874"/>
                  </a:lnTo>
                  <a:lnTo>
                    <a:pt x="2371648" y="10020"/>
                  </a:lnTo>
                  <a:lnTo>
                    <a:pt x="2371648" y="5689"/>
                  </a:lnTo>
                  <a:close/>
                </a:path>
                <a:path w="7712075" h="2269490">
                  <a:moveTo>
                    <a:pt x="2450185" y="2259444"/>
                  </a:moveTo>
                  <a:lnTo>
                    <a:pt x="2449411" y="2257590"/>
                  </a:lnTo>
                  <a:lnTo>
                    <a:pt x="2446350" y="2254529"/>
                  </a:lnTo>
                  <a:lnTo>
                    <a:pt x="2444496" y="2253767"/>
                  </a:lnTo>
                  <a:lnTo>
                    <a:pt x="2440165" y="2253767"/>
                  </a:lnTo>
                  <a:lnTo>
                    <a:pt x="2438311" y="2254529"/>
                  </a:lnTo>
                  <a:lnTo>
                    <a:pt x="2435237" y="2257590"/>
                  </a:lnTo>
                  <a:lnTo>
                    <a:pt x="2434475" y="2259444"/>
                  </a:lnTo>
                  <a:lnTo>
                    <a:pt x="2434475" y="2263787"/>
                  </a:lnTo>
                  <a:lnTo>
                    <a:pt x="2435237" y="2265629"/>
                  </a:lnTo>
                  <a:lnTo>
                    <a:pt x="2438311" y="2268702"/>
                  </a:lnTo>
                  <a:lnTo>
                    <a:pt x="2440165" y="2269464"/>
                  </a:lnTo>
                  <a:lnTo>
                    <a:pt x="2444496" y="2269464"/>
                  </a:lnTo>
                  <a:lnTo>
                    <a:pt x="2446350" y="2268702"/>
                  </a:lnTo>
                  <a:lnTo>
                    <a:pt x="2449411" y="2265629"/>
                  </a:lnTo>
                  <a:lnTo>
                    <a:pt x="2450185" y="2263787"/>
                  </a:lnTo>
                  <a:lnTo>
                    <a:pt x="2450185" y="2259444"/>
                  </a:lnTo>
                  <a:close/>
                </a:path>
                <a:path w="7712075" h="2269490">
                  <a:moveTo>
                    <a:pt x="2450185" y="1508188"/>
                  </a:moveTo>
                  <a:lnTo>
                    <a:pt x="2449411" y="1506334"/>
                  </a:lnTo>
                  <a:lnTo>
                    <a:pt x="2446350" y="1503273"/>
                  </a:lnTo>
                  <a:lnTo>
                    <a:pt x="2444496" y="1502511"/>
                  </a:lnTo>
                  <a:lnTo>
                    <a:pt x="2440165" y="1502511"/>
                  </a:lnTo>
                  <a:lnTo>
                    <a:pt x="2438311" y="1503273"/>
                  </a:lnTo>
                  <a:lnTo>
                    <a:pt x="2435237" y="1506334"/>
                  </a:lnTo>
                  <a:lnTo>
                    <a:pt x="2434475" y="1508188"/>
                  </a:lnTo>
                  <a:lnTo>
                    <a:pt x="2434475" y="1512531"/>
                  </a:lnTo>
                  <a:lnTo>
                    <a:pt x="2435237" y="1514373"/>
                  </a:lnTo>
                  <a:lnTo>
                    <a:pt x="2438311" y="1517446"/>
                  </a:lnTo>
                  <a:lnTo>
                    <a:pt x="2440165" y="1518208"/>
                  </a:lnTo>
                  <a:lnTo>
                    <a:pt x="2444496" y="1518208"/>
                  </a:lnTo>
                  <a:lnTo>
                    <a:pt x="2446350" y="1517446"/>
                  </a:lnTo>
                  <a:lnTo>
                    <a:pt x="2449411" y="1514373"/>
                  </a:lnTo>
                  <a:lnTo>
                    <a:pt x="2450185" y="1512531"/>
                  </a:lnTo>
                  <a:lnTo>
                    <a:pt x="2450185" y="1508188"/>
                  </a:lnTo>
                  <a:close/>
                </a:path>
                <a:path w="7712075" h="2269490">
                  <a:moveTo>
                    <a:pt x="2450185" y="756932"/>
                  </a:moveTo>
                  <a:lnTo>
                    <a:pt x="2449411" y="755091"/>
                  </a:lnTo>
                  <a:lnTo>
                    <a:pt x="2446350" y="752017"/>
                  </a:lnTo>
                  <a:lnTo>
                    <a:pt x="2444496" y="751255"/>
                  </a:lnTo>
                  <a:lnTo>
                    <a:pt x="2440165" y="751255"/>
                  </a:lnTo>
                  <a:lnTo>
                    <a:pt x="2438311" y="752017"/>
                  </a:lnTo>
                  <a:lnTo>
                    <a:pt x="2435237" y="755091"/>
                  </a:lnTo>
                  <a:lnTo>
                    <a:pt x="2434475" y="756932"/>
                  </a:lnTo>
                  <a:lnTo>
                    <a:pt x="2434475" y="761276"/>
                  </a:lnTo>
                  <a:lnTo>
                    <a:pt x="2435237" y="763130"/>
                  </a:lnTo>
                  <a:lnTo>
                    <a:pt x="2438311" y="766191"/>
                  </a:lnTo>
                  <a:lnTo>
                    <a:pt x="2440165" y="766953"/>
                  </a:lnTo>
                  <a:lnTo>
                    <a:pt x="2444496" y="766953"/>
                  </a:lnTo>
                  <a:lnTo>
                    <a:pt x="2446350" y="766191"/>
                  </a:lnTo>
                  <a:lnTo>
                    <a:pt x="2449411" y="763130"/>
                  </a:lnTo>
                  <a:lnTo>
                    <a:pt x="2450185" y="761276"/>
                  </a:lnTo>
                  <a:lnTo>
                    <a:pt x="2450185" y="756932"/>
                  </a:lnTo>
                  <a:close/>
                </a:path>
                <a:path w="7712075" h="2269490">
                  <a:moveTo>
                    <a:pt x="2450185" y="5689"/>
                  </a:moveTo>
                  <a:lnTo>
                    <a:pt x="2449411" y="3835"/>
                  </a:lnTo>
                  <a:lnTo>
                    <a:pt x="2446350" y="762"/>
                  </a:lnTo>
                  <a:lnTo>
                    <a:pt x="2444496" y="0"/>
                  </a:lnTo>
                  <a:lnTo>
                    <a:pt x="2440165" y="0"/>
                  </a:lnTo>
                  <a:lnTo>
                    <a:pt x="2438311" y="762"/>
                  </a:lnTo>
                  <a:lnTo>
                    <a:pt x="2435237" y="3835"/>
                  </a:lnTo>
                  <a:lnTo>
                    <a:pt x="2434475" y="5689"/>
                  </a:lnTo>
                  <a:lnTo>
                    <a:pt x="2434475" y="10020"/>
                  </a:lnTo>
                  <a:lnTo>
                    <a:pt x="2435237" y="11874"/>
                  </a:lnTo>
                  <a:lnTo>
                    <a:pt x="2438311" y="14935"/>
                  </a:lnTo>
                  <a:lnTo>
                    <a:pt x="2440165" y="15709"/>
                  </a:lnTo>
                  <a:lnTo>
                    <a:pt x="2444496" y="15709"/>
                  </a:lnTo>
                  <a:lnTo>
                    <a:pt x="2446350" y="14935"/>
                  </a:lnTo>
                  <a:lnTo>
                    <a:pt x="2449411" y="11874"/>
                  </a:lnTo>
                  <a:lnTo>
                    <a:pt x="2450185" y="10020"/>
                  </a:lnTo>
                  <a:lnTo>
                    <a:pt x="2450185" y="5689"/>
                  </a:lnTo>
                  <a:close/>
                </a:path>
                <a:path w="7712075" h="2269490">
                  <a:moveTo>
                    <a:pt x="2528709" y="2259444"/>
                  </a:moveTo>
                  <a:lnTo>
                    <a:pt x="2527947" y="2257590"/>
                  </a:lnTo>
                  <a:lnTo>
                    <a:pt x="2524874" y="2254529"/>
                  </a:lnTo>
                  <a:lnTo>
                    <a:pt x="2523032" y="2253767"/>
                  </a:lnTo>
                  <a:lnTo>
                    <a:pt x="2518689" y="2253767"/>
                  </a:lnTo>
                  <a:lnTo>
                    <a:pt x="2516835" y="2254529"/>
                  </a:lnTo>
                  <a:lnTo>
                    <a:pt x="2513774" y="2257590"/>
                  </a:lnTo>
                  <a:lnTo>
                    <a:pt x="2513012" y="2259444"/>
                  </a:lnTo>
                  <a:lnTo>
                    <a:pt x="2513012" y="2263787"/>
                  </a:lnTo>
                  <a:lnTo>
                    <a:pt x="2513774" y="2265629"/>
                  </a:lnTo>
                  <a:lnTo>
                    <a:pt x="2516835" y="2268702"/>
                  </a:lnTo>
                  <a:lnTo>
                    <a:pt x="2518689" y="2269464"/>
                  </a:lnTo>
                  <a:lnTo>
                    <a:pt x="2523032" y="2269464"/>
                  </a:lnTo>
                  <a:lnTo>
                    <a:pt x="2524874" y="2268702"/>
                  </a:lnTo>
                  <a:lnTo>
                    <a:pt x="2527947" y="2265629"/>
                  </a:lnTo>
                  <a:lnTo>
                    <a:pt x="2528709" y="2263787"/>
                  </a:lnTo>
                  <a:lnTo>
                    <a:pt x="2528709" y="2259444"/>
                  </a:lnTo>
                  <a:close/>
                </a:path>
                <a:path w="7712075" h="2269490">
                  <a:moveTo>
                    <a:pt x="2528709" y="1508188"/>
                  </a:moveTo>
                  <a:lnTo>
                    <a:pt x="2527947" y="1506334"/>
                  </a:lnTo>
                  <a:lnTo>
                    <a:pt x="2524874" y="1503273"/>
                  </a:lnTo>
                  <a:lnTo>
                    <a:pt x="2523032" y="1502511"/>
                  </a:lnTo>
                  <a:lnTo>
                    <a:pt x="2518689" y="1502511"/>
                  </a:lnTo>
                  <a:lnTo>
                    <a:pt x="2516835" y="1503273"/>
                  </a:lnTo>
                  <a:lnTo>
                    <a:pt x="2513774" y="1506334"/>
                  </a:lnTo>
                  <a:lnTo>
                    <a:pt x="2513012" y="1508188"/>
                  </a:lnTo>
                  <a:lnTo>
                    <a:pt x="2513012" y="1512531"/>
                  </a:lnTo>
                  <a:lnTo>
                    <a:pt x="2513774" y="1514373"/>
                  </a:lnTo>
                  <a:lnTo>
                    <a:pt x="2516835" y="1517446"/>
                  </a:lnTo>
                  <a:lnTo>
                    <a:pt x="2518689" y="1518208"/>
                  </a:lnTo>
                  <a:lnTo>
                    <a:pt x="2523032" y="1518208"/>
                  </a:lnTo>
                  <a:lnTo>
                    <a:pt x="2524874" y="1517446"/>
                  </a:lnTo>
                  <a:lnTo>
                    <a:pt x="2527947" y="1514373"/>
                  </a:lnTo>
                  <a:lnTo>
                    <a:pt x="2528709" y="1512531"/>
                  </a:lnTo>
                  <a:lnTo>
                    <a:pt x="2528709" y="1508188"/>
                  </a:lnTo>
                  <a:close/>
                </a:path>
                <a:path w="7712075" h="2269490">
                  <a:moveTo>
                    <a:pt x="2528709" y="756932"/>
                  </a:moveTo>
                  <a:lnTo>
                    <a:pt x="2527947" y="755091"/>
                  </a:lnTo>
                  <a:lnTo>
                    <a:pt x="2524874" y="752017"/>
                  </a:lnTo>
                  <a:lnTo>
                    <a:pt x="2523032" y="751255"/>
                  </a:lnTo>
                  <a:lnTo>
                    <a:pt x="2518689" y="751255"/>
                  </a:lnTo>
                  <a:lnTo>
                    <a:pt x="2516835" y="752017"/>
                  </a:lnTo>
                  <a:lnTo>
                    <a:pt x="2513774" y="755091"/>
                  </a:lnTo>
                  <a:lnTo>
                    <a:pt x="2513012" y="756932"/>
                  </a:lnTo>
                  <a:lnTo>
                    <a:pt x="2513012" y="761276"/>
                  </a:lnTo>
                  <a:lnTo>
                    <a:pt x="2513774" y="763130"/>
                  </a:lnTo>
                  <a:lnTo>
                    <a:pt x="2516835" y="766191"/>
                  </a:lnTo>
                  <a:lnTo>
                    <a:pt x="2518689" y="766953"/>
                  </a:lnTo>
                  <a:lnTo>
                    <a:pt x="2523032" y="766953"/>
                  </a:lnTo>
                  <a:lnTo>
                    <a:pt x="2524874" y="766191"/>
                  </a:lnTo>
                  <a:lnTo>
                    <a:pt x="2527947" y="763130"/>
                  </a:lnTo>
                  <a:lnTo>
                    <a:pt x="2528709" y="761276"/>
                  </a:lnTo>
                  <a:lnTo>
                    <a:pt x="2528709" y="756932"/>
                  </a:lnTo>
                  <a:close/>
                </a:path>
                <a:path w="7712075" h="2269490">
                  <a:moveTo>
                    <a:pt x="2528709" y="5689"/>
                  </a:moveTo>
                  <a:lnTo>
                    <a:pt x="2527947" y="3835"/>
                  </a:lnTo>
                  <a:lnTo>
                    <a:pt x="2524874" y="762"/>
                  </a:lnTo>
                  <a:lnTo>
                    <a:pt x="2523032" y="0"/>
                  </a:lnTo>
                  <a:lnTo>
                    <a:pt x="2518689" y="0"/>
                  </a:lnTo>
                  <a:lnTo>
                    <a:pt x="2516835" y="762"/>
                  </a:lnTo>
                  <a:lnTo>
                    <a:pt x="2513774" y="3835"/>
                  </a:lnTo>
                  <a:lnTo>
                    <a:pt x="2513012" y="5689"/>
                  </a:lnTo>
                  <a:lnTo>
                    <a:pt x="2513012" y="10020"/>
                  </a:lnTo>
                  <a:lnTo>
                    <a:pt x="2513774" y="11874"/>
                  </a:lnTo>
                  <a:lnTo>
                    <a:pt x="2516835" y="14935"/>
                  </a:lnTo>
                  <a:lnTo>
                    <a:pt x="2518689" y="15709"/>
                  </a:lnTo>
                  <a:lnTo>
                    <a:pt x="2523032" y="15709"/>
                  </a:lnTo>
                  <a:lnTo>
                    <a:pt x="2524874" y="14935"/>
                  </a:lnTo>
                  <a:lnTo>
                    <a:pt x="2527947" y="11874"/>
                  </a:lnTo>
                  <a:lnTo>
                    <a:pt x="2528709" y="10020"/>
                  </a:lnTo>
                  <a:lnTo>
                    <a:pt x="2528709" y="5689"/>
                  </a:lnTo>
                  <a:close/>
                </a:path>
                <a:path w="7712075" h="2269490">
                  <a:moveTo>
                    <a:pt x="2607246" y="2259444"/>
                  </a:moveTo>
                  <a:lnTo>
                    <a:pt x="2606484" y="2257590"/>
                  </a:lnTo>
                  <a:lnTo>
                    <a:pt x="2603411" y="2254529"/>
                  </a:lnTo>
                  <a:lnTo>
                    <a:pt x="2601557" y="2253767"/>
                  </a:lnTo>
                  <a:lnTo>
                    <a:pt x="2597226" y="2253767"/>
                  </a:lnTo>
                  <a:lnTo>
                    <a:pt x="2595372" y="2254529"/>
                  </a:lnTo>
                  <a:lnTo>
                    <a:pt x="2592311" y="2257590"/>
                  </a:lnTo>
                  <a:lnTo>
                    <a:pt x="2591536" y="2259444"/>
                  </a:lnTo>
                  <a:lnTo>
                    <a:pt x="2591536" y="2263787"/>
                  </a:lnTo>
                  <a:lnTo>
                    <a:pt x="2592311" y="2265629"/>
                  </a:lnTo>
                  <a:lnTo>
                    <a:pt x="2595372" y="2268702"/>
                  </a:lnTo>
                  <a:lnTo>
                    <a:pt x="2597226" y="2269464"/>
                  </a:lnTo>
                  <a:lnTo>
                    <a:pt x="2601557" y="2269464"/>
                  </a:lnTo>
                  <a:lnTo>
                    <a:pt x="2603411" y="2268702"/>
                  </a:lnTo>
                  <a:lnTo>
                    <a:pt x="2606484" y="2265629"/>
                  </a:lnTo>
                  <a:lnTo>
                    <a:pt x="2607246" y="2263787"/>
                  </a:lnTo>
                  <a:lnTo>
                    <a:pt x="2607246" y="2259444"/>
                  </a:lnTo>
                  <a:close/>
                </a:path>
                <a:path w="7712075" h="2269490">
                  <a:moveTo>
                    <a:pt x="2607246" y="1508188"/>
                  </a:moveTo>
                  <a:lnTo>
                    <a:pt x="2606484" y="1506334"/>
                  </a:lnTo>
                  <a:lnTo>
                    <a:pt x="2603411" y="1503273"/>
                  </a:lnTo>
                  <a:lnTo>
                    <a:pt x="2601557" y="1502511"/>
                  </a:lnTo>
                  <a:lnTo>
                    <a:pt x="2597226" y="1502511"/>
                  </a:lnTo>
                  <a:lnTo>
                    <a:pt x="2595372" y="1503273"/>
                  </a:lnTo>
                  <a:lnTo>
                    <a:pt x="2592311" y="1506334"/>
                  </a:lnTo>
                  <a:lnTo>
                    <a:pt x="2591536" y="1508188"/>
                  </a:lnTo>
                  <a:lnTo>
                    <a:pt x="2591536" y="1512531"/>
                  </a:lnTo>
                  <a:lnTo>
                    <a:pt x="2592311" y="1514373"/>
                  </a:lnTo>
                  <a:lnTo>
                    <a:pt x="2595372" y="1517446"/>
                  </a:lnTo>
                  <a:lnTo>
                    <a:pt x="2597226" y="1518208"/>
                  </a:lnTo>
                  <a:lnTo>
                    <a:pt x="2601557" y="1518208"/>
                  </a:lnTo>
                  <a:lnTo>
                    <a:pt x="2603411" y="1517446"/>
                  </a:lnTo>
                  <a:lnTo>
                    <a:pt x="2606484" y="1514373"/>
                  </a:lnTo>
                  <a:lnTo>
                    <a:pt x="2607246" y="1512531"/>
                  </a:lnTo>
                  <a:lnTo>
                    <a:pt x="2607246" y="1508188"/>
                  </a:lnTo>
                  <a:close/>
                </a:path>
                <a:path w="7712075" h="2269490">
                  <a:moveTo>
                    <a:pt x="2607246" y="756932"/>
                  </a:moveTo>
                  <a:lnTo>
                    <a:pt x="2606484" y="755091"/>
                  </a:lnTo>
                  <a:lnTo>
                    <a:pt x="2603411" y="752017"/>
                  </a:lnTo>
                  <a:lnTo>
                    <a:pt x="2601557" y="751255"/>
                  </a:lnTo>
                  <a:lnTo>
                    <a:pt x="2597226" y="751255"/>
                  </a:lnTo>
                  <a:lnTo>
                    <a:pt x="2595372" y="752017"/>
                  </a:lnTo>
                  <a:lnTo>
                    <a:pt x="2592311" y="755091"/>
                  </a:lnTo>
                  <a:lnTo>
                    <a:pt x="2591536" y="756932"/>
                  </a:lnTo>
                  <a:lnTo>
                    <a:pt x="2591536" y="761276"/>
                  </a:lnTo>
                  <a:lnTo>
                    <a:pt x="2592311" y="763130"/>
                  </a:lnTo>
                  <a:lnTo>
                    <a:pt x="2595372" y="766191"/>
                  </a:lnTo>
                  <a:lnTo>
                    <a:pt x="2597226" y="766953"/>
                  </a:lnTo>
                  <a:lnTo>
                    <a:pt x="2601557" y="766953"/>
                  </a:lnTo>
                  <a:lnTo>
                    <a:pt x="2603411" y="766191"/>
                  </a:lnTo>
                  <a:lnTo>
                    <a:pt x="2606484" y="763130"/>
                  </a:lnTo>
                  <a:lnTo>
                    <a:pt x="2607246" y="761276"/>
                  </a:lnTo>
                  <a:lnTo>
                    <a:pt x="2607246" y="756932"/>
                  </a:lnTo>
                  <a:close/>
                </a:path>
                <a:path w="7712075" h="2269490">
                  <a:moveTo>
                    <a:pt x="2607246" y="5689"/>
                  </a:moveTo>
                  <a:lnTo>
                    <a:pt x="2606484" y="3835"/>
                  </a:lnTo>
                  <a:lnTo>
                    <a:pt x="2603411" y="762"/>
                  </a:lnTo>
                  <a:lnTo>
                    <a:pt x="2601557" y="0"/>
                  </a:lnTo>
                  <a:lnTo>
                    <a:pt x="2597226" y="0"/>
                  </a:lnTo>
                  <a:lnTo>
                    <a:pt x="2595372" y="762"/>
                  </a:lnTo>
                  <a:lnTo>
                    <a:pt x="2592311" y="3835"/>
                  </a:lnTo>
                  <a:lnTo>
                    <a:pt x="2591536" y="5689"/>
                  </a:lnTo>
                  <a:lnTo>
                    <a:pt x="2591536" y="10020"/>
                  </a:lnTo>
                  <a:lnTo>
                    <a:pt x="2592311" y="11874"/>
                  </a:lnTo>
                  <a:lnTo>
                    <a:pt x="2595372" y="14935"/>
                  </a:lnTo>
                  <a:lnTo>
                    <a:pt x="2597226" y="15709"/>
                  </a:lnTo>
                  <a:lnTo>
                    <a:pt x="2601557" y="15709"/>
                  </a:lnTo>
                  <a:lnTo>
                    <a:pt x="2603411" y="14935"/>
                  </a:lnTo>
                  <a:lnTo>
                    <a:pt x="2606484" y="11874"/>
                  </a:lnTo>
                  <a:lnTo>
                    <a:pt x="2607246" y="10020"/>
                  </a:lnTo>
                  <a:lnTo>
                    <a:pt x="2607246" y="5689"/>
                  </a:lnTo>
                  <a:close/>
                </a:path>
                <a:path w="7712075" h="2269490">
                  <a:moveTo>
                    <a:pt x="2685783" y="2259444"/>
                  </a:moveTo>
                  <a:lnTo>
                    <a:pt x="2685008" y="2257590"/>
                  </a:lnTo>
                  <a:lnTo>
                    <a:pt x="2681948" y="2254529"/>
                  </a:lnTo>
                  <a:lnTo>
                    <a:pt x="2680093" y="2253767"/>
                  </a:lnTo>
                  <a:lnTo>
                    <a:pt x="2675750" y="2253767"/>
                  </a:lnTo>
                  <a:lnTo>
                    <a:pt x="2673908" y="2254529"/>
                  </a:lnTo>
                  <a:lnTo>
                    <a:pt x="2670835" y="2257590"/>
                  </a:lnTo>
                  <a:lnTo>
                    <a:pt x="2670073" y="2259444"/>
                  </a:lnTo>
                  <a:lnTo>
                    <a:pt x="2670073" y="2263787"/>
                  </a:lnTo>
                  <a:lnTo>
                    <a:pt x="2670835" y="2265629"/>
                  </a:lnTo>
                  <a:lnTo>
                    <a:pt x="2673908" y="2268702"/>
                  </a:lnTo>
                  <a:lnTo>
                    <a:pt x="2675750" y="2269464"/>
                  </a:lnTo>
                  <a:lnTo>
                    <a:pt x="2680093" y="2269464"/>
                  </a:lnTo>
                  <a:lnTo>
                    <a:pt x="2681948" y="2268702"/>
                  </a:lnTo>
                  <a:lnTo>
                    <a:pt x="2685008" y="2265629"/>
                  </a:lnTo>
                  <a:lnTo>
                    <a:pt x="2685783" y="2263787"/>
                  </a:lnTo>
                  <a:lnTo>
                    <a:pt x="2685783" y="2259444"/>
                  </a:lnTo>
                  <a:close/>
                </a:path>
                <a:path w="7712075" h="2269490">
                  <a:moveTo>
                    <a:pt x="2685783" y="1508188"/>
                  </a:moveTo>
                  <a:lnTo>
                    <a:pt x="2685008" y="1506334"/>
                  </a:lnTo>
                  <a:lnTo>
                    <a:pt x="2681948" y="1503273"/>
                  </a:lnTo>
                  <a:lnTo>
                    <a:pt x="2680093" y="1502511"/>
                  </a:lnTo>
                  <a:lnTo>
                    <a:pt x="2675750" y="1502511"/>
                  </a:lnTo>
                  <a:lnTo>
                    <a:pt x="2673908" y="1503273"/>
                  </a:lnTo>
                  <a:lnTo>
                    <a:pt x="2670835" y="1506334"/>
                  </a:lnTo>
                  <a:lnTo>
                    <a:pt x="2670073" y="1508188"/>
                  </a:lnTo>
                  <a:lnTo>
                    <a:pt x="2670073" y="1512531"/>
                  </a:lnTo>
                  <a:lnTo>
                    <a:pt x="2670835" y="1514373"/>
                  </a:lnTo>
                  <a:lnTo>
                    <a:pt x="2673908" y="1517446"/>
                  </a:lnTo>
                  <a:lnTo>
                    <a:pt x="2675750" y="1518208"/>
                  </a:lnTo>
                  <a:lnTo>
                    <a:pt x="2680093" y="1518208"/>
                  </a:lnTo>
                  <a:lnTo>
                    <a:pt x="2681948" y="1517446"/>
                  </a:lnTo>
                  <a:lnTo>
                    <a:pt x="2685008" y="1514373"/>
                  </a:lnTo>
                  <a:lnTo>
                    <a:pt x="2685783" y="1512531"/>
                  </a:lnTo>
                  <a:lnTo>
                    <a:pt x="2685783" y="1508188"/>
                  </a:lnTo>
                  <a:close/>
                </a:path>
                <a:path w="7712075" h="2269490">
                  <a:moveTo>
                    <a:pt x="2685783" y="756932"/>
                  </a:moveTo>
                  <a:lnTo>
                    <a:pt x="2685008" y="755091"/>
                  </a:lnTo>
                  <a:lnTo>
                    <a:pt x="2681948" y="752017"/>
                  </a:lnTo>
                  <a:lnTo>
                    <a:pt x="2680093" y="751255"/>
                  </a:lnTo>
                  <a:lnTo>
                    <a:pt x="2675750" y="751255"/>
                  </a:lnTo>
                  <a:lnTo>
                    <a:pt x="2673908" y="752017"/>
                  </a:lnTo>
                  <a:lnTo>
                    <a:pt x="2670835" y="755091"/>
                  </a:lnTo>
                  <a:lnTo>
                    <a:pt x="2670073" y="756932"/>
                  </a:lnTo>
                  <a:lnTo>
                    <a:pt x="2670073" y="761276"/>
                  </a:lnTo>
                  <a:lnTo>
                    <a:pt x="2670835" y="763130"/>
                  </a:lnTo>
                  <a:lnTo>
                    <a:pt x="2673908" y="766191"/>
                  </a:lnTo>
                  <a:lnTo>
                    <a:pt x="2675750" y="766953"/>
                  </a:lnTo>
                  <a:lnTo>
                    <a:pt x="2680093" y="766953"/>
                  </a:lnTo>
                  <a:lnTo>
                    <a:pt x="2681948" y="766191"/>
                  </a:lnTo>
                  <a:lnTo>
                    <a:pt x="2685008" y="763130"/>
                  </a:lnTo>
                  <a:lnTo>
                    <a:pt x="2685783" y="761276"/>
                  </a:lnTo>
                  <a:lnTo>
                    <a:pt x="2685783" y="756932"/>
                  </a:lnTo>
                  <a:close/>
                </a:path>
                <a:path w="7712075" h="2269490">
                  <a:moveTo>
                    <a:pt x="2685783" y="5689"/>
                  </a:moveTo>
                  <a:lnTo>
                    <a:pt x="2685008" y="3835"/>
                  </a:lnTo>
                  <a:lnTo>
                    <a:pt x="2681948" y="762"/>
                  </a:lnTo>
                  <a:lnTo>
                    <a:pt x="2680093" y="0"/>
                  </a:lnTo>
                  <a:lnTo>
                    <a:pt x="2675750" y="0"/>
                  </a:lnTo>
                  <a:lnTo>
                    <a:pt x="2673908" y="762"/>
                  </a:lnTo>
                  <a:lnTo>
                    <a:pt x="2670835" y="3835"/>
                  </a:lnTo>
                  <a:lnTo>
                    <a:pt x="2670073" y="5689"/>
                  </a:lnTo>
                  <a:lnTo>
                    <a:pt x="2670073" y="10020"/>
                  </a:lnTo>
                  <a:lnTo>
                    <a:pt x="2670835" y="11874"/>
                  </a:lnTo>
                  <a:lnTo>
                    <a:pt x="2673908" y="14935"/>
                  </a:lnTo>
                  <a:lnTo>
                    <a:pt x="2675750" y="15709"/>
                  </a:lnTo>
                  <a:lnTo>
                    <a:pt x="2680093" y="15709"/>
                  </a:lnTo>
                  <a:lnTo>
                    <a:pt x="2681948" y="14935"/>
                  </a:lnTo>
                  <a:lnTo>
                    <a:pt x="2685008" y="11874"/>
                  </a:lnTo>
                  <a:lnTo>
                    <a:pt x="2685783" y="10020"/>
                  </a:lnTo>
                  <a:lnTo>
                    <a:pt x="2685783" y="5689"/>
                  </a:lnTo>
                  <a:close/>
                </a:path>
                <a:path w="7712075" h="2269490">
                  <a:moveTo>
                    <a:pt x="2764307" y="2259444"/>
                  </a:moveTo>
                  <a:lnTo>
                    <a:pt x="2763545" y="2257590"/>
                  </a:lnTo>
                  <a:lnTo>
                    <a:pt x="2760472" y="2254529"/>
                  </a:lnTo>
                  <a:lnTo>
                    <a:pt x="2758630" y="2253767"/>
                  </a:lnTo>
                  <a:lnTo>
                    <a:pt x="2754287" y="2253767"/>
                  </a:lnTo>
                  <a:lnTo>
                    <a:pt x="2752433" y="2254529"/>
                  </a:lnTo>
                  <a:lnTo>
                    <a:pt x="2749372" y="2257590"/>
                  </a:lnTo>
                  <a:lnTo>
                    <a:pt x="2748597" y="2259444"/>
                  </a:lnTo>
                  <a:lnTo>
                    <a:pt x="2748597" y="2263787"/>
                  </a:lnTo>
                  <a:lnTo>
                    <a:pt x="2749372" y="2265629"/>
                  </a:lnTo>
                  <a:lnTo>
                    <a:pt x="2752433" y="2268702"/>
                  </a:lnTo>
                  <a:lnTo>
                    <a:pt x="2754287" y="2269464"/>
                  </a:lnTo>
                  <a:lnTo>
                    <a:pt x="2758630" y="2269464"/>
                  </a:lnTo>
                  <a:lnTo>
                    <a:pt x="2760472" y="2268702"/>
                  </a:lnTo>
                  <a:lnTo>
                    <a:pt x="2763545" y="2265629"/>
                  </a:lnTo>
                  <a:lnTo>
                    <a:pt x="2764307" y="2263787"/>
                  </a:lnTo>
                  <a:lnTo>
                    <a:pt x="2764307" y="2259444"/>
                  </a:lnTo>
                  <a:close/>
                </a:path>
                <a:path w="7712075" h="2269490">
                  <a:moveTo>
                    <a:pt x="2764307" y="1508188"/>
                  </a:moveTo>
                  <a:lnTo>
                    <a:pt x="2763545" y="1506334"/>
                  </a:lnTo>
                  <a:lnTo>
                    <a:pt x="2760472" y="1503273"/>
                  </a:lnTo>
                  <a:lnTo>
                    <a:pt x="2758630" y="1502511"/>
                  </a:lnTo>
                  <a:lnTo>
                    <a:pt x="2754287" y="1502511"/>
                  </a:lnTo>
                  <a:lnTo>
                    <a:pt x="2752433" y="1503273"/>
                  </a:lnTo>
                  <a:lnTo>
                    <a:pt x="2749372" y="1506334"/>
                  </a:lnTo>
                  <a:lnTo>
                    <a:pt x="2748597" y="1508188"/>
                  </a:lnTo>
                  <a:lnTo>
                    <a:pt x="2748597" y="1512531"/>
                  </a:lnTo>
                  <a:lnTo>
                    <a:pt x="2749372" y="1514373"/>
                  </a:lnTo>
                  <a:lnTo>
                    <a:pt x="2752433" y="1517446"/>
                  </a:lnTo>
                  <a:lnTo>
                    <a:pt x="2754287" y="1518208"/>
                  </a:lnTo>
                  <a:lnTo>
                    <a:pt x="2758630" y="1518208"/>
                  </a:lnTo>
                  <a:lnTo>
                    <a:pt x="2760472" y="1517446"/>
                  </a:lnTo>
                  <a:lnTo>
                    <a:pt x="2763545" y="1514373"/>
                  </a:lnTo>
                  <a:lnTo>
                    <a:pt x="2764307" y="1512531"/>
                  </a:lnTo>
                  <a:lnTo>
                    <a:pt x="2764307" y="1508188"/>
                  </a:lnTo>
                  <a:close/>
                </a:path>
                <a:path w="7712075" h="2269490">
                  <a:moveTo>
                    <a:pt x="2764307" y="756932"/>
                  </a:moveTo>
                  <a:lnTo>
                    <a:pt x="2763545" y="755091"/>
                  </a:lnTo>
                  <a:lnTo>
                    <a:pt x="2760472" y="752017"/>
                  </a:lnTo>
                  <a:lnTo>
                    <a:pt x="2758630" y="751255"/>
                  </a:lnTo>
                  <a:lnTo>
                    <a:pt x="2754287" y="751255"/>
                  </a:lnTo>
                  <a:lnTo>
                    <a:pt x="2752433" y="752017"/>
                  </a:lnTo>
                  <a:lnTo>
                    <a:pt x="2749372" y="755091"/>
                  </a:lnTo>
                  <a:lnTo>
                    <a:pt x="2748597" y="756932"/>
                  </a:lnTo>
                  <a:lnTo>
                    <a:pt x="2748597" y="761276"/>
                  </a:lnTo>
                  <a:lnTo>
                    <a:pt x="2749372" y="763130"/>
                  </a:lnTo>
                  <a:lnTo>
                    <a:pt x="2752433" y="766191"/>
                  </a:lnTo>
                  <a:lnTo>
                    <a:pt x="2754287" y="766953"/>
                  </a:lnTo>
                  <a:lnTo>
                    <a:pt x="2758630" y="766953"/>
                  </a:lnTo>
                  <a:lnTo>
                    <a:pt x="2760472" y="766191"/>
                  </a:lnTo>
                  <a:lnTo>
                    <a:pt x="2763545" y="763130"/>
                  </a:lnTo>
                  <a:lnTo>
                    <a:pt x="2764307" y="761276"/>
                  </a:lnTo>
                  <a:lnTo>
                    <a:pt x="2764307" y="756932"/>
                  </a:lnTo>
                  <a:close/>
                </a:path>
                <a:path w="7712075" h="2269490">
                  <a:moveTo>
                    <a:pt x="2764307" y="5689"/>
                  </a:moveTo>
                  <a:lnTo>
                    <a:pt x="2763545" y="3835"/>
                  </a:lnTo>
                  <a:lnTo>
                    <a:pt x="2760472" y="762"/>
                  </a:lnTo>
                  <a:lnTo>
                    <a:pt x="2758630" y="0"/>
                  </a:lnTo>
                  <a:lnTo>
                    <a:pt x="2754287" y="0"/>
                  </a:lnTo>
                  <a:lnTo>
                    <a:pt x="2752433" y="762"/>
                  </a:lnTo>
                  <a:lnTo>
                    <a:pt x="2749372" y="3835"/>
                  </a:lnTo>
                  <a:lnTo>
                    <a:pt x="2748597" y="5689"/>
                  </a:lnTo>
                  <a:lnTo>
                    <a:pt x="2748597" y="10020"/>
                  </a:lnTo>
                  <a:lnTo>
                    <a:pt x="2749372" y="11874"/>
                  </a:lnTo>
                  <a:lnTo>
                    <a:pt x="2752433" y="14935"/>
                  </a:lnTo>
                  <a:lnTo>
                    <a:pt x="2754287" y="15709"/>
                  </a:lnTo>
                  <a:lnTo>
                    <a:pt x="2758630" y="15709"/>
                  </a:lnTo>
                  <a:lnTo>
                    <a:pt x="2760472" y="14935"/>
                  </a:lnTo>
                  <a:lnTo>
                    <a:pt x="2763545" y="11874"/>
                  </a:lnTo>
                  <a:lnTo>
                    <a:pt x="2764307" y="10020"/>
                  </a:lnTo>
                  <a:lnTo>
                    <a:pt x="2764307" y="5689"/>
                  </a:lnTo>
                  <a:close/>
                </a:path>
                <a:path w="7712075" h="2269490">
                  <a:moveTo>
                    <a:pt x="2842844" y="2259444"/>
                  </a:moveTo>
                  <a:lnTo>
                    <a:pt x="2842069" y="2257590"/>
                  </a:lnTo>
                  <a:lnTo>
                    <a:pt x="2839008" y="2254529"/>
                  </a:lnTo>
                  <a:lnTo>
                    <a:pt x="2837154" y="2253767"/>
                  </a:lnTo>
                  <a:lnTo>
                    <a:pt x="2832824" y="2253767"/>
                  </a:lnTo>
                  <a:lnTo>
                    <a:pt x="2830969" y="2254529"/>
                  </a:lnTo>
                  <a:lnTo>
                    <a:pt x="2827896" y="2257590"/>
                  </a:lnTo>
                  <a:lnTo>
                    <a:pt x="2827134" y="2259444"/>
                  </a:lnTo>
                  <a:lnTo>
                    <a:pt x="2827134" y="2263787"/>
                  </a:lnTo>
                  <a:lnTo>
                    <a:pt x="2827896" y="2265629"/>
                  </a:lnTo>
                  <a:lnTo>
                    <a:pt x="2830969" y="2268702"/>
                  </a:lnTo>
                  <a:lnTo>
                    <a:pt x="2832824" y="2269464"/>
                  </a:lnTo>
                  <a:lnTo>
                    <a:pt x="2837154" y="2269464"/>
                  </a:lnTo>
                  <a:lnTo>
                    <a:pt x="2839008" y="2268702"/>
                  </a:lnTo>
                  <a:lnTo>
                    <a:pt x="2842069" y="2265629"/>
                  </a:lnTo>
                  <a:lnTo>
                    <a:pt x="2842844" y="2263787"/>
                  </a:lnTo>
                  <a:lnTo>
                    <a:pt x="2842844" y="2259444"/>
                  </a:lnTo>
                  <a:close/>
                </a:path>
                <a:path w="7712075" h="2269490">
                  <a:moveTo>
                    <a:pt x="2842844" y="1508188"/>
                  </a:moveTo>
                  <a:lnTo>
                    <a:pt x="2842069" y="1506334"/>
                  </a:lnTo>
                  <a:lnTo>
                    <a:pt x="2839008" y="1503273"/>
                  </a:lnTo>
                  <a:lnTo>
                    <a:pt x="2837154" y="1502511"/>
                  </a:lnTo>
                  <a:lnTo>
                    <a:pt x="2832824" y="1502511"/>
                  </a:lnTo>
                  <a:lnTo>
                    <a:pt x="2830969" y="1503273"/>
                  </a:lnTo>
                  <a:lnTo>
                    <a:pt x="2827896" y="1506334"/>
                  </a:lnTo>
                  <a:lnTo>
                    <a:pt x="2827134" y="1508188"/>
                  </a:lnTo>
                  <a:lnTo>
                    <a:pt x="2827134" y="1512531"/>
                  </a:lnTo>
                  <a:lnTo>
                    <a:pt x="2827896" y="1514373"/>
                  </a:lnTo>
                  <a:lnTo>
                    <a:pt x="2830969" y="1517446"/>
                  </a:lnTo>
                  <a:lnTo>
                    <a:pt x="2832824" y="1518208"/>
                  </a:lnTo>
                  <a:lnTo>
                    <a:pt x="2837154" y="1518208"/>
                  </a:lnTo>
                  <a:lnTo>
                    <a:pt x="2839008" y="1517446"/>
                  </a:lnTo>
                  <a:lnTo>
                    <a:pt x="2842069" y="1514373"/>
                  </a:lnTo>
                  <a:lnTo>
                    <a:pt x="2842844" y="1512531"/>
                  </a:lnTo>
                  <a:lnTo>
                    <a:pt x="2842844" y="1508188"/>
                  </a:lnTo>
                  <a:close/>
                </a:path>
                <a:path w="7712075" h="2269490">
                  <a:moveTo>
                    <a:pt x="2842844" y="756932"/>
                  </a:moveTo>
                  <a:lnTo>
                    <a:pt x="2842069" y="755091"/>
                  </a:lnTo>
                  <a:lnTo>
                    <a:pt x="2839008" y="752017"/>
                  </a:lnTo>
                  <a:lnTo>
                    <a:pt x="2837154" y="751255"/>
                  </a:lnTo>
                  <a:lnTo>
                    <a:pt x="2832824" y="751255"/>
                  </a:lnTo>
                  <a:lnTo>
                    <a:pt x="2830969" y="752017"/>
                  </a:lnTo>
                  <a:lnTo>
                    <a:pt x="2827896" y="755091"/>
                  </a:lnTo>
                  <a:lnTo>
                    <a:pt x="2827134" y="756932"/>
                  </a:lnTo>
                  <a:lnTo>
                    <a:pt x="2827134" y="761276"/>
                  </a:lnTo>
                  <a:lnTo>
                    <a:pt x="2827896" y="763130"/>
                  </a:lnTo>
                  <a:lnTo>
                    <a:pt x="2830969" y="766191"/>
                  </a:lnTo>
                  <a:lnTo>
                    <a:pt x="2832824" y="766953"/>
                  </a:lnTo>
                  <a:lnTo>
                    <a:pt x="2837154" y="766953"/>
                  </a:lnTo>
                  <a:lnTo>
                    <a:pt x="2839008" y="766191"/>
                  </a:lnTo>
                  <a:lnTo>
                    <a:pt x="2842069" y="763130"/>
                  </a:lnTo>
                  <a:lnTo>
                    <a:pt x="2842844" y="761276"/>
                  </a:lnTo>
                  <a:lnTo>
                    <a:pt x="2842844" y="756932"/>
                  </a:lnTo>
                  <a:close/>
                </a:path>
                <a:path w="7712075" h="2269490">
                  <a:moveTo>
                    <a:pt x="2842844" y="5689"/>
                  </a:moveTo>
                  <a:lnTo>
                    <a:pt x="2842069" y="3835"/>
                  </a:lnTo>
                  <a:lnTo>
                    <a:pt x="2839008" y="762"/>
                  </a:lnTo>
                  <a:lnTo>
                    <a:pt x="2837154" y="0"/>
                  </a:lnTo>
                  <a:lnTo>
                    <a:pt x="2832824" y="0"/>
                  </a:lnTo>
                  <a:lnTo>
                    <a:pt x="2830969" y="762"/>
                  </a:lnTo>
                  <a:lnTo>
                    <a:pt x="2827896" y="3835"/>
                  </a:lnTo>
                  <a:lnTo>
                    <a:pt x="2827134" y="5689"/>
                  </a:lnTo>
                  <a:lnTo>
                    <a:pt x="2827134" y="10020"/>
                  </a:lnTo>
                  <a:lnTo>
                    <a:pt x="2827896" y="11874"/>
                  </a:lnTo>
                  <a:lnTo>
                    <a:pt x="2830969" y="14935"/>
                  </a:lnTo>
                  <a:lnTo>
                    <a:pt x="2832824" y="15709"/>
                  </a:lnTo>
                  <a:lnTo>
                    <a:pt x="2837154" y="15709"/>
                  </a:lnTo>
                  <a:lnTo>
                    <a:pt x="2839008" y="14935"/>
                  </a:lnTo>
                  <a:lnTo>
                    <a:pt x="2842069" y="11874"/>
                  </a:lnTo>
                  <a:lnTo>
                    <a:pt x="2842844" y="10020"/>
                  </a:lnTo>
                  <a:lnTo>
                    <a:pt x="2842844" y="5689"/>
                  </a:lnTo>
                  <a:close/>
                </a:path>
                <a:path w="7712075" h="2269490">
                  <a:moveTo>
                    <a:pt x="2921368" y="2259444"/>
                  </a:moveTo>
                  <a:lnTo>
                    <a:pt x="2920606" y="2257590"/>
                  </a:lnTo>
                  <a:lnTo>
                    <a:pt x="2917533" y="2254529"/>
                  </a:lnTo>
                  <a:lnTo>
                    <a:pt x="2915691" y="2253767"/>
                  </a:lnTo>
                  <a:lnTo>
                    <a:pt x="2911348" y="2253767"/>
                  </a:lnTo>
                  <a:lnTo>
                    <a:pt x="2909493" y="2254529"/>
                  </a:lnTo>
                  <a:lnTo>
                    <a:pt x="2906433" y="2257590"/>
                  </a:lnTo>
                  <a:lnTo>
                    <a:pt x="2905671" y="2259444"/>
                  </a:lnTo>
                  <a:lnTo>
                    <a:pt x="2905671" y="2263787"/>
                  </a:lnTo>
                  <a:lnTo>
                    <a:pt x="2906433" y="2265629"/>
                  </a:lnTo>
                  <a:lnTo>
                    <a:pt x="2909493" y="2268702"/>
                  </a:lnTo>
                  <a:lnTo>
                    <a:pt x="2911348" y="2269464"/>
                  </a:lnTo>
                  <a:lnTo>
                    <a:pt x="2915691" y="2269464"/>
                  </a:lnTo>
                  <a:lnTo>
                    <a:pt x="2917533" y="2268702"/>
                  </a:lnTo>
                  <a:lnTo>
                    <a:pt x="2920606" y="2265629"/>
                  </a:lnTo>
                  <a:lnTo>
                    <a:pt x="2921368" y="2263787"/>
                  </a:lnTo>
                  <a:lnTo>
                    <a:pt x="2921368" y="2259444"/>
                  </a:lnTo>
                  <a:close/>
                </a:path>
                <a:path w="7712075" h="2269490">
                  <a:moveTo>
                    <a:pt x="2921368" y="1508188"/>
                  </a:moveTo>
                  <a:lnTo>
                    <a:pt x="2920606" y="1506334"/>
                  </a:lnTo>
                  <a:lnTo>
                    <a:pt x="2917533" y="1503273"/>
                  </a:lnTo>
                  <a:lnTo>
                    <a:pt x="2915691" y="1502511"/>
                  </a:lnTo>
                  <a:lnTo>
                    <a:pt x="2911348" y="1502511"/>
                  </a:lnTo>
                  <a:lnTo>
                    <a:pt x="2909493" y="1503273"/>
                  </a:lnTo>
                  <a:lnTo>
                    <a:pt x="2906433" y="1506334"/>
                  </a:lnTo>
                  <a:lnTo>
                    <a:pt x="2905671" y="1508188"/>
                  </a:lnTo>
                  <a:lnTo>
                    <a:pt x="2905671" y="1512531"/>
                  </a:lnTo>
                  <a:lnTo>
                    <a:pt x="2906433" y="1514373"/>
                  </a:lnTo>
                  <a:lnTo>
                    <a:pt x="2909493" y="1517446"/>
                  </a:lnTo>
                  <a:lnTo>
                    <a:pt x="2911348" y="1518208"/>
                  </a:lnTo>
                  <a:lnTo>
                    <a:pt x="2915691" y="1518208"/>
                  </a:lnTo>
                  <a:lnTo>
                    <a:pt x="2917533" y="1517446"/>
                  </a:lnTo>
                  <a:lnTo>
                    <a:pt x="2920606" y="1514373"/>
                  </a:lnTo>
                  <a:lnTo>
                    <a:pt x="2921368" y="1512531"/>
                  </a:lnTo>
                  <a:lnTo>
                    <a:pt x="2921368" y="1508188"/>
                  </a:lnTo>
                  <a:close/>
                </a:path>
                <a:path w="7712075" h="2269490">
                  <a:moveTo>
                    <a:pt x="2921368" y="756932"/>
                  </a:moveTo>
                  <a:lnTo>
                    <a:pt x="2920606" y="755091"/>
                  </a:lnTo>
                  <a:lnTo>
                    <a:pt x="2917533" y="752017"/>
                  </a:lnTo>
                  <a:lnTo>
                    <a:pt x="2915691" y="751255"/>
                  </a:lnTo>
                  <a:lnTo>
                    <a:pt x="2911348" y="751255"/>
                  </a:lnTo>
                  <a:lnTo>
                    <a:pt x="2909493" y="752017"/>
                  </a:lnTo>
                  <a:lnTo>
                    <a:pt x="2906433" y="755091"/>
                  </a:lnTo>
                  <a:lnTo>
                    <a:pt x="2905671" y="756932"/>
                  </a:lnTo>
                  <a:lnTo>
                    <a:pt x="2905671" y="761276"/>
                  </a:lnTo>
                  <a:lnTo>
                    <a:pt x="2906433" y="763130"/>
                  </a:lnTo>
                  <a:lnTo>
                    <a:pt x="2909493" y="766191"/>
                  </a:lnTo>
                  <a:lnTo>
                    <a:pt x="2911348" y="766953"/>
                  </a:lnTo>
                  <a:lnTo>
                    <a:pt x="2915691" y="766953"/>
                  </a:lnTo>
                  <a:lnTo>
                    <a:pt x="2917533" y="766191"/>
                  </a:lnTo>
                  <a:lnTo>
                    <a:pt x="2920606" y="763130"/>
                  </a:lnTo>
                  <a:lnTo>
                    <a:pt x="2921368" y="761276"/>
                  </a:lnTo>
                  <a:lnTo>
                    <a:pt x="2921368" y="756932"/>
                  </a:lnTo>
                  <a:close/>
                </a:path>
                <a:path w="7712075" h="2269490">
                  <a:moveTo>
                    <a:pt x="2921368" y="5689"/>
                  </a:moveTo>
                  <a:lnTo>
                    <a:pt x="2920606" y="3835"/>
                  </a:lnTo>
                  <a:lnTo>
                    <a:pt x="2917533" y="762"/>
                  </a:lnTo>
                  <a:lnTo>
                    <a:pt x="2915691" y="0"/>
                  </a:lnTo>
                  <a:lnTo>
                    <a:pt x="2911348" y="0"/>
                  </a:lnTo>
                  <a:lnTo>
                    <a:pt x="2909493" y="762"/>
                  </a:lnTo>
                  <a:lnTo>
                    <a:pt x="2906433" y="3835"/>
                  </a:lnTo>
                  <a:lnTo>
                    <a:pt x="2905671" y="5689"/>
                  </a:lnTo>
                  <a:lnTo>
                    <a:pt x="2905671" y="10020"/>
                  </a:lnTo>
                  <a:lnTo>
                    <a:pt x="2906433" y="11874"/>
                  </a:lnTo>
                  <a:lnTo>
                    <a:pt x="2909493" y="14935"/>
                  </a:lnTo>
                  <a:lnTo>
                    <a:pt x="2911348" y="15709"/>
                  </a:lnTo>
                  <a:lnTo>
                    <a:pt x="2915691" y="15709"/>
                  </a:lnTo>
                  <a:lnTo>
                    <a:pt x="2917533" y="14935"/>
                  </a:lnTo>
                  <a:lnTo>
                    <a:pt x="2920606" y="11874"/>
                  </a:lnTo>
                  <a:lnTo>
                    <a:pt x="2921368" y="10020"/>
                  </a:lnTo>
                  <a:lnTo>
                    <a:pt x="2921368" y="5689"/>
                  </a:lnTo>
                  <a:close/>
                </a:path>
                <a:path w="7712075" h="2269490">
                  <a:moveTo>
                    <a:pt x="2999905" y="2259444"/>
                  </a:moveTo>
                  <a:lnTo>
                    <a:pt x="2999143" y="2257590"/>
                  </a:lnTo>
                  <a:lnTo>
                    <a:pt x="2996069" y="2254529"/>
                  </a:lnTo>
                  <a:lnTo>
                    <a:pt x="2994215" y="2253767"/>
                  </a:lnTo>
                  <a:lnTo>
                    <a:pt x="2989884" y="2253767"/>
                  </a:lnTo>
                  <a:lnTo>
                    <a:pt x="2988030" y="2254529"/>
                  </a:lnTo>
                  <a:lnTo>
                    <a:pt x="2984970" y="2257590"/>
                  </a:lnTo>
                  <a:lnTo>
                    <a:pt x="2984195" y="2259444"/>
                  </a:lnTo>
                  <a:lnTo>
                    <a:pt x="2984195" y="2263787"/>
                  </a:lnTo>
                  <a:lnTo>
                    <a:pt x="2984970" y="2265629"/>
                  </a:lnTo>
                  <a:lnTo>
                    <a:pt x="2988030" y="2268702"/>
                  </a:lnTo>
                  <a:lnTo>
                    <a:pt x="2989884" y="2269464"/>
                  </a:lnTo>
                  <a:lnTo>
                    <a:pt x="2994215" y="2269464"/>
                  </a:lnTo>
                  <a:lnTo>
                    <a:pt x="2996069" y="2268702"/>
                  </a:lnTo>
                  <a:lnTo>
                    <a:pt x="2999143" y="2265629"/>
                  </a:lnTo>
                  <a:lnTo>
                    <a:pt x="2999905" y="2263787"/>
                  </a:lnTo>
                  <a:lnTo>
                    <a:pt x="2999905" y="2259444"/>
                  </a:lnTo>
                  <a:close/>
                </a:path>
                <a:path w="7712075" h="2269490">
                  <a:moveTo>
                    <a:pt x="2999905" y="1508188"/>
                  </a:moveTo>
                  <a:lnTo>
                    <a:pt x="2999143" y="1506334"/>
                  </a:lnTo>
                  <a:lnTo>
                    <a:pt x="2996069" y="1503273"/>
                  </a:lnTo>
                  <a:lnTo>
                    <a:pt x="2994215" y="1502511"/>
                  </a:lnTo>
                  <a:lnTo>
                    <a:pt x="2989884" y="1502511"/>
                  </a:lnTo>
                  <a:lnTo>
                    <a:pt x="2988030" y="1503273"/>
                  </a:lnTo>
                  <a:lnTo>
                    <a:pt x="2984970" y="1506334"/>
                  </a:lnTo>
                  <a:lnTo>
                    <a:pt x="2984195" y="1508188"/>
                  </a:lnTo>
                  <a:lnTo>
                    <a:pt x="2984195" y="1512531"/>
                  </a:lnTo>
                  <a:lnTo>
                    <a:pt x="2984970" y="1514373"/>
                  </a:lnTo>
                  <a:lnTo>
                    <a:pt x="2988030" y="1517446"/>
                  </a:lnTo>
                  <a:lnTo>
                    <a:pt x="2989884" y="1518208"/>
                  </a:lnTo>
                  <a:lnTo>
                    <a:pt x="2994215" y="1518208"/>
                  </a:lnTo>
                  <a:lnTo>
                    <a:pt x="2996069" y="1517446"/>
                  </a:lnTo>
                  <a:lnTo>
                    <a:pt x="2999143" y="1514373"/>
                  </a:lnTo>
                  <a:lnTo>
                    <a:pt x="2999905" y="1512531"/>
                  </a:lnTo>
                  <a:lnTo>
                    <a:pt x="2999905" y="1508188"/>
                  </a:lnTo>
                  <a:close/>
                </a:path>
                <a:path w="7712075" h="2269490">
                  <a:moveTo>
                    <a:pt x="2999905" y="756932"/>
                  </a:moveTo>
                  <a:lnTo>
                    <a:pt x="2999143" y="755091"/>
                  </a:lnTo>
                  <a:lnTo>
                    <a:pt x="2996069" y="752017"/>
                  </a:lnTo>
                  <a:lnTo>
                    <a:pt x="2994215" y="751255"/>
                  </a:lnTo>
                  <a:lnTo>
                    <a:pt x="2989884" y="751255"/>
                  </a:lnTo>
                  <a:lnTo>
                    <a:pt x="2988030" y="752017"/>
                  </a:lnTo>
                  <a:lnTo>
                    <a:pt x="2984970" y="755091"/>
                  </a:lnTo>
                  <a:lnTo>
                    <a:pt x="2984195" y="756932"/>
                  </a:lnTo>
                  <a:lnTo>
                    <a:pt x="2984195" y="761276"/>
                  </a:lnTo>
                  <a:lnTo>
                    <a:pt x="2984970" y="763130"/>
                  </a:lnTo>
                  <a:lnTo>
                    <a:pt x="2988030" y="766191"/>
                  </a:lnTo>
                  <a:lnTo>
                    <a:pt x="2989884" y="766953"/>
                  </a:lnTo>
                  <a:lnTo>
                    <a:pt x="2994215" y="766953"/>
                  </a:lnTo>
                  <a:lnTo>
                    <a:pt x="2996069" y="766191"/>
                  </a:lnTo>
                  <a:lnTo>
                    <a:pt x="2999143" y="763130"/>
                  </a:lnTo>
                  <a:lnTo>
                    <a:pt x="2999905" y="761276"/>
                  </a:lnTo>
                  <a:lnTo>
                    <a:pt x="2999905" y="756932"/>
                  </a:lnTo>
                  <a:close/>
                </a:path>
                <a:path w="7712075" h="2269490">
                  <a:moveTo>
                    <a:pt x="2999905" y="5689"/>
                  </a:moveTo>
                  <a:lnTo>
                    <a:pt x="2999143" y="3835"/>
                  </a:lnTo>
                  <a:lnTo>
                    <a:pt x="2996069" y="762"/>
                  </a:lnTo>
                  <a:lnTo>
                    <a:pt x="2994215" y="0"/>
                  </a:lnTo>
                  <a:lnTo>
                    <a:pt x="2989884" y="0"/>
                  </a:lnTo>
                  <a:lnTo>
                    <a:pt x="2988030" y="762"/>
                  </a:lnTo>
                  <a:lnTo>
                    <a:pt x="2984970" y="3835"/>
                  </a:lnTo>
                  <a:lnTo>
                    <a:pt x="2984195" y="5689"/>
                  </a:lnTo>
                  <a:lnTo>
                    <a:pt x="2984195" y="10020"/>
                  </a:lnTo>
                  <a:lnTo>
                    <a:pt x="2984970" y="11874"/>
                  </a:lnTo>
                  <a:lnTo>
                    <a:pt x="2988030" y="14935"/>
                  </a:lnTo>
                  <a:lnTo>
                    <a:pt x="2989884" y="15709"/>
                  </a:lnTo>
                  <a:lnTo>
                    <a:pt x="2994215" y="15709"/>
                  </a:lnTo>
                  <a:lnTo>
                    <a:pt x="2996069" y="14935"/>
                  </a:lnTo>
                  <a:lnTo>
                    <a:pt x="2999143" y="11874"/>
                  </a:lnTo>
                  <a:lnTo>
                    <a:pt x="2999905" y="10020"/>
                  </a:lnTo>
                  <a:lnTo>
                    <a:pt x="2999905" y="5689"/>
                  </a:lnTo>
                  <a:close/>
                </a:path>
                <a:path w="7712075" h="2269490">
                  <a:moveTo>
                    <a:pt x="3078429" y="2259444"/>
                  </a:moveTo>
                  <a:lnTo>
                    <a:pt x="3077667" y="2257590"/>
                  </a:lnTo>
                  <a:lnTo>
                    <a:pt x="3074606" y="2254529"/>
                  </a:lnTo>
                  <a:lnTo>
                    <a:pt x="3072752" y="2253767"/>
                  </a:lnTo>
                  <a:lnTo>
                    <a:pt x="3068409" y="2253767"/>
                  </a:lnTo>
                  <a:lnTo>
                    <a:pt x="3066567" y="2254529"/>
                  </a:lnTo>
                  <a:lnTo>
                    <a:pt x="3063494" y="2257590"/>
                  </a:lnTo>
                  <a:lnTo>
                    <a:pt x="3062732" y="2259444"/>
                  </a:lnTo>
                  <a:lnTo>
                    <a:pt x="3062732" y="2263787"/>
                  </a:lnTo>
                  <a:lnTo>
                    <a:pt x="3063494" y="2265629"/>
                  </a:lnTo>
                  <a:lnTo>
                    <a:pt x="3066567" y="2268702"/>
                  </a:lnTo>
                  <a:lnTo>
                    <a:pt x="3068409" y="2269464"/>
                  </a:lnTo>
                  <a:lnTo>
                    <a:pt x="3072752" y="2269464"/>
                  </a:lnTo>
                  <a:lnTo>
                    <a:pt x="3074606" y="2268702"/>
                  </a:lnTo>
                  <a:lnTo>
                    <a:pt x="3077667" y="2265629"/>
                  </a:lnTo>
                  <a:lnTo>
                    <a:pt x="3078429" y="2263787"/>
                  </a:lnTo>
                  <a:lnTo>
                    <a:pt x="3078429" y="2259444"/>
                  </a:lnTo>
                  <a:close/>
                </a:path>
                <a:path w="7712075" h="2269490">
                  <a:moveTo>
                    <a:pt x="3078429" y="1508188"/>
                  </a:moveTo>
                  <a:lnTo>
                    <a:pt x="3077667" y="1506334"/>
                  </a:lnTo>
                  <a:lnTo>
                    <a:pt x="3074606" y="1503273"/>
                  </a:lnTo>
                  <a:lnTo>
                    <a:pt x="3072752" y="1502511"/>
                  </a:lnTo>
                  <a:lnTo>
                    <a:pt x="3068409" y="1502511"/>
                  </a:lnTo>
                  <a:lnTo>
                    <a:pt x="3066567" y="1503273"/>
                  </a:lnTo>
                  <a:lnTo>
                    <a:pt x="3063494" y="1506334"/>
                  </a:lnTo>
                  <a:lnTo>
                    <a:pt x="3062732" y="1508188"/>
                  </a:lnTo>
                  <a:lnTo>
                    <a:pt x="3062732" y="1512531"/>
                  </a:lnTo>
                  <a:lnTo>
                    <a:pt x="3063494" y="1514373"/>
                  </a:lnTo>
                  <a:lnTo>
                    <a:pt x="3066567" y="1517446"/>
                  </a:lnTo>
                  <a:lnTo>
                    <a:pt x="3068409" y="1518208"/>
                  </a:lnTo>
                  <a:lnTo>
                    <a:pt x="3072752" y="1518208"/>
                  </a:lnTo>
                  <a:lnTo>
                    <a:pt x="3074606" y="1517446"/>
                  </a:lnTo>
                  <a:lnTo>
                    <a:pt x="3077667" y="1514373"/>
                  </a:lnTo>
                  <a:lnTo>
                    <a:pt x="3078429" y="1512531"/>
                  </a:lnTo>
                  <a:lnTo>
                    <a:pt x="3078429" y="1508188"/>
                  </a:lnTo>
                  <a:close/>
                </a:path>
                <a:path w="7712075" h="2269490">
                  <a:moveTo>
                    <a:pt x="3078429" y="756932"/>
                  </a:moveTo>
                  <a:lnTo>
                    <a:pt x="3077667" y="755091"/>
                  </a:lnTo>
                  <a:lnTo>
                    <a:pt x="3074606" y="752017"/>
                  </a:lnTo>
                  <a:lnTo>
                    <a:pt x="3072752" y="751255"/>
                  </a:lnTo>
                  <a:lnTo>
                    <a:pt x="3068409" y="751255"/>
                  </a:lnTo>
                  <a:lnTo>
                    <a:pt x="3066567" y="752017"/>
                  </a:lnTo>
                  <a:lnTo>
                    <a:pt x="3063494" y="755091"/>
                  </a:lnTo>
                  <a:lnTo>
                    <a:pt x="3062732" y="756932"/>
                  </a:lnTo>
                  <a:lnTo>
                    <a:pt x="3062732" y="761276"/>
                  </a:lnTo>
                  <a:lnTo>
                    <a:pt x="3063494" y="763130"/>
                  </a:lnTo>
                  <a:lnTo>
                    <a:pt x="3066567" y="766191"/>
                  </a:lnTo>
                  <a:lnTo>
                    <a:pt x="3068409" y="766953"/>
                  </a:lnTo>
                  <a:lnTo>
                    <a:pt x="3072752" y="766953"/>
                  </a:lnTo>
                  <a:lnTo>
                    <a:pt x="3074606" y="766191"/>
                  </a:lnTo>
                  <a:lnTo>
                    <a:pt x="3077667" y="763130"/>
                  </a:lnTo>
                  <a:lnTo>
                    <a:pt x="3078429" y="761276"/>
                  </a:lnTo>
                  <a:lnTo>
                    <a:pt x="3078429" y="756932"/>
                  </a:lnTo>
                  <a:close/>
                </a:path>
                <a:path w="7712075" h="2269490">
                  <a:moveTo>
                    <a:pt x="3078429" y="5689"/>
                  </a:moveTo>
                  <a:lnTo>
                    <a:pt x="3077667" y="3835"/>
                  </a:lnTo>
                  <a:lnTo>
                    <a:pt x="3074606" y="762"/>
                  </a:lnTo>
                  <a:lnTo>
                    <a:pt x="3072752" y="0"/>
                  </a:lnTo>
                  <a:lnTo>
                    <a:pt x="3068409" y="0"/>
                  </a:lnTo>
                  <a:lnTo>
                    <a:pt x="3066567" y="762"/>
                  </a:lnTo>
                  <a:lnTo>
                    <a:pt x="3063494" y="3835"/>
                  </a:lnTo>
                  <a:lnTo>
                    <a:pt x="3062732" y="5689"/>
                  </a:lnTo>
                  <a:lnTo>
                    <a:pt x="3062732" y="10020"/>
                  </a:lnTo>
                  <a:lnTo>
                    <a:pt x="3063494" y="11874"/>
                  </a:lnTo>
                  <a:lnTo>
                    <a:pt x="3066567" y="14935"/>
                  </a:lnTo>
                  <a:lnTo>
                    <a:pt x="3068409" y="15709"/>
                  </a:lnTo>
                  <a:lnTo>
                    <a:pt x="3072752" y="15709"/>
                  </a:lnTo>
                  <a:lnTo>
                    <a:pt x="3074606" y="14935"/>
                  </a:lnTo>
                  <a:lnTo>
                    <a:pt x="3077667" y="11874"/>
                  </a:lnTo>
                  <a:lnTo>
                    <a:pt x="3078429" y="10020"/>
                  </a:lnTo>
                  <a:lnTo>
                    <a:pt x="3078429" y="5689"/>
                  </a:lnTo>
                  <a:close/>
                </a:path>
                <a:path w="7712075" h="2269490">
                  <a:moveTo>
                    <a:pt x="3156966" y="2259444"/>
                  </a:moveTo>
                  <a:lnTo>
                    <a:pt x="3156204" y="2257590"/>
                  </a:lnTo>
                  <a:lnTo>
                    <a:pt x="3153130" y="2254529"/>
                  </a:lnTo>
                  <a:lnTo>
                    <a:pt x="3151276" y="2253767"/>
                  </a:lnTo>
                  <a:lnTo>
                    <a:pt x="3146945" y="2253767"/>
                  </a:lnTo>
                  <a:lnTo>
                    <a:pt x="3145091" y="2254529"/>
                  </a:lnTo>
                  <a:lnTo>
                    <a:pt x="3142030" y="2257590"/>
                  </a:lnTo>
                  <a:lnTo>
                    <a:pt x="3141256" y="2259444"/>
                  </a:lnTo>
                  <a:lnTo>
                    <a:pt x="3141256" y="2263787"/>
                  </a:lnTo>
                  <a:lnTo>
                    <a:pt x="3142030" y="2265629"/>
                  </a:lnTo>
                  <a:lnTo>
                    <a:pt x="3145091" y="2268702"/>
                  </a:lnTo>
                  <a:lnTo>
                    <a:pt x="3146945" y="2269464"/>
                  </a:lnTo>
                  <a:lnTo>
                    <a:pt x="3151276" y="2269464"/>
                  </a:lnTo>
                  <a:lnTo>
                    <a:pt x="3153130" y="2268702"/>
                  </a:lnTo>
                  <a:lnTo>
                    <a:pt x="3156204" y="2265629"/>
                  </a:lnTo>
                  <a:lnTo>
                    <a:pt x="3156966" y="2263787"/>
                  </a:lnTo>
                  <a:lnTo>
                    <a:pt x="3156966" y="2259444"/>
                  </a:lnTo>
                  <a:close/>
                </a:path>
                <a:path w="7712075" h="2269490">
                  <a:moveTo>
                    <a:pt x="3156966" y="1508188"/>
                  </a:moveTo>
                  <a:lnTo>
                    <a:pt x="3156204" y="1506334"/>
                  </a:lnTo>
                  <a:lnTo>
                    <a:pt x="3153130" y="1503273"/>
                  </a:lnTo>
                  <a:lnTo>
                    <a:pt x="3151276" y="1502511"/>
                  </a:lnTo>
                  <a:lnTo>
                    <a:pt x="3146945" y="1502511"/>
                  </a:lnTo>
                  <a:lnTo>
                    <a:pt x="3145091" y="1503273"/>
                  </a:lnTo>
                  <a:lnTo>
                    <a:pt x="3142030" y="1506334"/>
                  </a:lnTo>
                  <a:lnTo>
                    <a:pt x="3141256" y="1508188"/>
                  </a:lnTo>
                  <a:lnTo>
                    <a:pt x="3141256" y="1512531"/>
                  </a:lnTo>
                  <a:lnTo>
                    <a:pt x="3142030" y="1514373"/>
                  </a:lnTo>
                  <a:lnTo>
                    <a:pt x="3145091" y="1517446"/>
                  </a:lnTo>
                  <a:lnTo>
                    <a:pt x="3146945" y="1518208"/>
                  </a:lnTo>
                  <a:lnTo>
                    <a:pt x="3151276" y="1518208"/>
                  </a:lnTo>
                  <a:lnTo>
                    <a:pt x="3153130" y="1517446"/>
                  </a:lnTo>
                  <a:lnTo>
                    <a:pt x="3156204" y="1514373"/>
                  </a:lnTo>
                  <a:lnTo>
                    <a:pt x="3156966" y="1512531"/>
                  </a:lnTo>
                  <a:lnTo>
                    <a:pt x="3156966" y="1508188"/>
                  </a:lnTo>
                  <a:close/>
                </a:path>
                <a:path w="7712075" h="2269490">
                  <a:moveTo>
                    <a:pt x="3156966" y="756932"/>
                  </a:moveTo>
                  <a:lnTo>
                    <a:pt x="3156204" y="755091"/>
                  </a:lnTo>
                  <a:lnTo>
                    <a:pt x="3153130" y="752017"/>
                  </a:lnTo>
                  <a:lnTo>
                    <a:pt x="3151276" y="751255"/>
                  </a:lnTo>
                  <a:lnTo>
                    <a:pt x="3146945" y="751255"/>
                  </a:lnTo>
                  <a:lnTo>
                    <a:pt x="3145091" y="752017"/>
                  </a:lnTo>
                  <a:lnTo>
                    <a:pt x="3142030" y="755091"/>
                  </a:lnTo>
                  <a:lnTo>
                    <a:pt x="3141256" y="756932"/>
                  </a:lnTo>
                  <a:lnTo>
                    <a:pt x="3141256" y="761276"/>
                  </a:lnTo>
                  <a:lnTo>
                    <a:pt x="3142030" y="763130"/>
                  </a:lnTo>
                  <a:lnTo>
                    <a:pt x="3145091" y="766191"/>
                  </a:lnTo>
                  <a:lnTo>
                    <a:pt x="3146945" y="766953"/>
                  </a:lnTo>
                  <a:lnTo>
                    <a:pt x="3151276" y="766953"/>
                  </a:lnTo>
                  <a:lnTo>
                    <a:pt x="3153130" y="766191"/>
                  </a:lnTo>
                  <a:lnTo>
                    <a:pt x="3156204" y="763130"/>
                  </a:lnTo>
                  <a:lnTo>
                    <a:pt x="3156966" y="761276"/>
                  </a:lnTo>
                  <a:lnTo>
                    <a:pt x="3156966" y="756932"/>
                  </a:lnTo>
                  <a:close/>
                </a:path>
                <a:path w="7712075" h="2269490">
                  <a:moveTo>
                    <a:pt x="3156966" y="5689"/>
                  </a:moveTo>
                  <a:lnTo>
                    <a:pt x="3156204" y="3835"/>
                  </a:lnTo>
                  <a:lnTo>
                    <a:pt x="3153130" y="762"/>
                  </a:lnTo>
                  <a:lnTo>
                    <a:pt x="3151276" y="0"/>
                  </a:lnTo>
                  <a:lnTo>
                    <a:pt x="3146945" y="0"/>
                  </a:lnTo>
                  <a:lnTo>
                    <a:pt x="3145091" y="762"/>
                  </a:lnTo>
                  <a:lnTo>
                    <a:pt x="3142030" y="3835"/>
                  </a:lnTo>
                  <a:lnTo>
                    <a:pt x="3141256" y="5689"/>
                  </a:lnTo>
                  <a:lnTo>
                    <a:pt x="3141256" y="10020"/>
                  </a:lnTo>
                  <a:lnTo>
                    <a:pt x="3142030" y="11874"/>
                  </a:lnTo>
                  <a:lnTo>
                    <a:pt x="3145091" y="14935"/>
                  </a:lnTo>
                  <a:lnTo>
                    <a:pt x="3146945" y="15709"/>
                  </a:lnTo>
                  <a:lnTo>
                    <a:pt x="3151276" y="15709"/>
                  </a:lnTo>
                  <a:lnTo>
                    <a:pt x="3153130" y="14935"/>
                  </a:lnTo>
                  <a:lnTo>
                    <a:pt x="3156204" y="11874"/>
                  </a:lnTo>
                  <a:lnTo>
                    <a:pt x="3156966" y="10020"/>
                  </a:lnTo>
                  <a:lnTo>
                    <a:pt x="3156966" y="5689"/>
                  </a:lnTo>
                  <a:close/>
                </a:path>
                <a:path w="7712075" h="2269490">
                  <a:moveTo>
                    <a:pt x="3235502" y="2259444"/>
                  </a:moveTo>
                  <a:lnTo>
                    <a:pt x="3234728" y="2257590"/>
                  </a:lnTo>
                  <a:lnTo>
                    <a:pt x="3231667" y="2254529"/>
                  </a:lnTo>
                  <a:lnTo>
                    <a:pt x="3229813" y="2253767"/>
                  </a:lnTo>
                  <a:lnTo>
                    <a:pt x="3225482" y="2253767"/>
                  </a:lnTo>
                  <a:lnTo>
                    <a:pt x="3223628" y="2254529"/>
                  </a:lnTo>
                  <a:lnTo>
                    <a:pt x="3220555" y="2257590"/>
                  </a:lnTo>
                  <a:lnTo>
                    <a:pt x="3219793" y="2259444"/>
                  </a:lnTo>
                  <a:lnTo>
                    <a:pt x="3219793" y="2263787"/>
                  </a:lnTo>
                  <a:lnTo>
                    <a:pt x="3220555" y="2265629"/>
                  </a:lnTo>
                  <a:lnTo>
                    <a:pt x="3223628" y="2268702"/>
                  </a:lnTo>
                  <a:lnTo>
                    <a:pt x="3225482" y="2269464"/>
                  </a:lnTo>
                  <a:lnTo>
                    <a:pt x="3229813" y="2269464"/>
                  </a:lnTo>
                  <a:lnTo>
                    <a:pt x="3231667" y="2268702"/>
                  </a:lnTo>
                  <a:lnTo>
                    <a:pt x="3234728" y="2265629"/>
                  </a:lnTo>
                  <a:lnTo>
                    <a:pt x="3235502" y="2263787"/>
                  </a:lnTo>
                  <a:lnTo>
                    <a:pt x="3235502" y="2259444"/>
                  </a:lnTo>
                  <a:close/>
                </a:path>
                <a:path w="7712075" h="2269490">
                  <a:moveTo>
                    <a:pt x="3235502" y="1508188"/>
                  </a:moveTo>
                  <a:lnTo>
                    <a:pt x="3234728" y="1506334"/>
                  </a:lnTo>
                  <a:lnTo>
                    <a:pt x="3231667" y="1503273"/>
                  </a:lnTo>
                  <a:lnTo>
                    <a:pt x="3229813" y="1502511"/>
                  </a:lnTo>
                  <a:lnTo>
                    <a:pt x="3225482" y="1502511"/>
                  </a:lnTo>
                  <a:lnTo>
                    <a:pt x="3223628" y="1503273"/>
                  </a:lnTo>
                  <a:lnTo>
                    <a:pt x="3220555" y="1506334"/>
                  </a:lnTo>
                  <a:lnTo>
                    <a:pt x="3219793" y="1508188"/>
                  </a:lnTo>
                  <a:lnTo>
                    <a:pt x="3219793" y="1512531"/>
                  </a:lnTo>
                  <a:lnTo>
                    <a:pt x="3220555" y="1514373"/>
                  </a:lnTo>
                  <a:lnTo>
                    <a:pt x="3223628" y="1517446"/>
                  </a:lnTo>
                  <a:lnTo>
                    <a:pt x="3225482" y="1518208"/>
                  </a:lnTo>
                  <a:lnTo>
                    <a:pt x="3229813" y="1518208"/>
                  </a:lnTo>
                  <a:lnTo>
                    <a:pt x="3231667" y="1517446"/>
                  </a:lnTo>
                  <a:lnTo>
                    <a:pt x="3234728" y="1514373"/>
                  </a:lnTo>
                  <a:lnTo>
                    <a:pt x="3235502" y="1512531"/>
                  </a:lnTo>
                  <a:lnTo>
                    <a:pt x="3235502" y="1508188"/>
                  </a:lnTo>
                  <a:close/>
                </a:path>
                <a:path w="7712075" h="2269490">
                  <a:moveTo>
                    <a:pt x="3235502" y="756932"/>
                  </a:moveTo>
                  <a:lnTo>
                    <a:pt x="3234728" y="755091"/>
                  </a:lnTo>
                  <a:lnTo>
                    <a:pt x="3231667" y="752017"/>
                  </a:lnTo>
                  <a:lnTo>
                    <a:pt x="3229813" y="751255"/>
                  </a:lnTo>
                  <a:lnTo>
                    <a:pt x="3225482" y="751255"/>
                  </a:lnTo>
                  <a:lnTo>
                    <a:pt x="3223628" y="752017"/>
                  </a:lnTo>
                  <a:lnTo>
                    <a:pt x="3220555" y="755091"/>
                  </a:lnTo>
                  <a:lnTo>
                    <a:pt x="3219793" y="756932"/>
                  </a:lnTo>
                  <a:lnTo>
                    <a:pt x="3219793" y="761276"/>
                  </a:lnTo>
                  <a:lnTo>
                    <a:pt x="3220555" y="763130"/>
                  </a:lnTo>
                  <a:lnTo>
                    <a:pt x="3223628" y="766191"/>
                  </a:lnTo>
                  <a:lnTo>
                    <a:pt x="3225482" y="766953"/>
                  </a:lnTo>
                  <a:lnTo>
                    <a:pt x="3229813" y="766953"/>
                  </a:lnTo>
                  <a:lnTo>
                    <a:pt x="3231667" y="766191"/>
                  </a:lnTo>
                  <a:lnTo>
                    <a:pt x="3234728" y="763130"/>
                  </a:lnTo>
                  <a:lnTo>
                    <a:pt x="3235502" y="761276"/>
                  </a:lnTo>
                  <a:lnTo>
                    <a:pt x="3235502" y="756932"/>
                  </a:lnTo>
                  <a:close/>
                </a:path>
                <a:path w="7712075" h="2269490">
                  <a:moveTo>
                    <a:pt x="3235502" y="5689"/>
                  </a:moveTo>
                  <a:lnTo>
                    <a:pt x="3234728" y="3835"/>
                  </a:lnTo>
                  <a:lnTo>
                    <a:pt x="3231667" y="762"/>
                  </a:lnTo>
                  <a:lnTo>
                    <a:pt x="3229813" y="0"/>
                  </a:lnTo>
                  <a:lnTo>
                    <a:pt x="3225482" y="0"/>
                  </a:lnTo>
                  <a:lnTo>
                    <a:pt x="3223628" y="762"/>
                  </a:lnTo>
                  <a:lnTo>
                    <a:pt x="3220555" y="3835"/>
                  </a:lnTo>
                  <a:lnTo>
                    <a:pt x="3219793" y="5689"/>
                  </a:lnTo>
                  <a:lnTo>
                    <a:pt x="3219793" y="10020"/>
                  </a:lnTo>
                  <a:lnTo>
                    <a:pt x="3220555" y="11874"/>
                  </a:lnTo>
                  <a:lnTo>
                    <a:pt x="3223628" y="14935"/>
                  </a:lnTo>
                  <a:lnTo>
                    <a:pt x="3225482" y="15709"/>
                  </a:lnTo>
                  <a:lnTo>
                    <a:pt x="3229813" y="15709"/>
                  </a:lnTo>
                  <a:lnTo>
                    <a:pt x="3231667" y="14935"/>
                  </a:lnTo>
                  <a:lnTo>
                    <a:pt x="3234728" y="11874"/>
                  </a:lnTo>
                  <a:lnTo>
                    <a:pt x="3235502" y="10020"/>
                  </a:lnTo>
                  <a:lnTo>
                    <a:pt x="3235502" y="5689"/>
                  </a:lnTo>
                  <a:close/>
                </a:path>
                <a:path w="7712075" h="2269490">
                  <a:moveTo>
                    <a:pt x="3314027" y="2259444"/>
                  </a:moveTo>
                  <a:lnTo>
                    <a:pt x="3313265" y="2257590"/>
                  </a:lnTo>
                  <a:lnTo>
                    <a:pt x="3310191" y="2254529"/>
                  </a:lnTo>
                  <a:lnTo>
                    <a:pt x="3308350" y="2253767"/>
                  </a:lnTo>
                  <a:lnTo>
                    <a:pt x="3304006" y="2253767"/>
                  </a:lnTo>
                  <a:lnTo>
                    <a:pt x="3302152" y="2254529"/>
                  </a:lnTo>
                  <a:lnTo>
                    <a:pt x="3299091" y="2257590"/>
                  </a:lnTo>
                  <a:lnTo>
                    <a:pt x="3298329" y="2259444"/>
                  </a:lnTo>
                  <a:lnTo>
                    <a:pt x="3298329" y="2263787"/>
                  </a:lnTo>
                  <a:lnTo>
                    <a:pt x="3299091" y="2265629"/>
                  </a:lnTo>
                  <a:lnTo>
                    <a:pt x="3302152" y="2268702"/>
                  </a:lnTo>
                  <a:lnTo>
                    <a:pt x="3304006" y="2269464"/>
                  </a:lnTo>
                  <a:lnTo>
                    <a:pt x="3308350" y="2269464"/>
                  </a:lnTo>
                  <a:lnTo>
                    <a:pt x="3310191" y="2268702"/>
                  </a:lnTo>
                  <a:lnTo>
                    <a:pt x="3313265" y="2265629"/>
                  </a:lnTo>
                  <a:lnTo>
                    <a:pt x="3314027" y="2263787"/>
                  </a:lnTo>
                  <a:lnTo>
                    <a:pt x="3314027" y="2259444"/>
                  </a:lnTo>
                  <a:close/>
                </a:path>
                <a:path w="7712075" h="2269490">
                  <a:moveTo>
                    <a:pt x="3314027" y="1508188"/>
                  </a:moveTo>
                  <a:lnTo>
                    <a:pt x="3313265" y="1506334"/>
                  </a:lnTo>
                  <a:lnTo>
                    <a:pt x="3310191" y="1503273"/>
                  </a:lnTo>
                  <a:lnTo>
                    <a:pt x="3308350" y="1502511"/>
                  </a:lnTo>
                  <a:lnTo>
                    <a:pt x="3304006" y="1502511"/>
                  </a:lnTo>
                  <a:lnTo>
                    <a:pt x="3302152" y="1503273"/>
                  </a:lnTo>
                  <a:lnTo>
                    <a:pt x="3299091" y="1506334"/>
                  </a:lnTo>
                  <a:lnTo>
                    <a:pt x="3298329" y="1508188"/>
                  </a:lnTo>
                  <a:lnTo>
                    <a:pt x="3298329" y="1512531"/>
                  </a:lnTo>
                  <a:lnTo>
                    <a:pt x="3299091" y="1514373"/>
                  </a:lnTo>
                  <a:lnTo>
                    <a:pt x="3302152" y="1517446"/>
                  </a:lnTo>
                  <a:lnTo>
                    <a:pt x="3304006" y="1518208"/>
                  </a:lnTo>
                  <a:lnTo>
                    <a:pt x="3308350" y="1518208"/>
                  </a:lnTo>
                  <a:lnTo>
                    <a:pt x="3310191" y="1517446"/>
                  </a:lnTo>
                  <a:lnTo>
                    <a:pt x="3313265" y="1514373"/>
                  </a:lnTo>
                  <a:lnTo>
                    <a:pt x="3314027" y="1512531"/>
                  </a:lnTo>
                  <a:lnTo>
                    <a:pt x="3314027" y="1508188"/>
                  </a:lnTo>
                  <a:close/>
                </a:path>
                <a:path w="7712075" h="2269490">
                  <a:moveTo>
                    <a:pt x="3314027" y="756932"/>
                  </a:moveTo>
                  <a:lnTo>
                    <a:pt x="3313265" y="755091"/>
                  </a:lnTo>
                  <a:lnTo>
                    <a:pt x="3310191" y="752017"/>
                  </a:lnTo>
                  <a:lnTo>
                    <a:pt x="3308350" y="751255"/>
                  </a:lnTo>
                  <a:lnTo>
                    <a:pt x="3304006" y="751255"/>
                  </a:lnTo>
                  <a:lnTo>
                    <a:pt x="3302152" y="752017"/>
                  </a:lnTo>
                  <a:lnTo>
                    <a:pt x="3299091" y="755091"/>
                  </a:lnTo>
                  <a:lnTo>
                    <a:pt x="3298329" y="756932"/>
                  </a:lnTo>
                  <a:lnTo>
                    <a:pt x="3298329" y="761276"/>
                  </a:lnTo>
                  <a:lnTo>
                    <a:pt x="3299091" y="763130"/>
                  </a:lnTo>
                  <a:lnTo>
                    <a:pt x="3302152" y="766191"/>
                  </a:lnTo>
                  <a:lnTo>
                    <a:pt x="3304006" y="766953"/>
                  </a:lnTo>
                  <a:lnTo>
                    <a:pt x="3308350" y="766953"/>
                  </a:lnTo>
                  <a:lnTo>
                    <a:pt x="3310191" y="766191"/>
                  </a:lnTo>
                  <a:lnTo>
                    <a:pt x="3313265" y="763130"/>
                  </a:lnTo>
                  <a:lnTo>
                    <a:pt x="3314027" y="761276"/>
                  </a:lnTo>
                  <a:lnTo>
                    <a:pt x="3314027" y="756932"/>
                  </a:lnTo>
                  <a:close/>
                </a:path>
                <a:path w="7712075" h="2269490">
                  <a:moveTo>
                    <a:pt x="3314027" y="5689"/>
                  </a:moveTo>
                  <a:lnTo>
                    <a:pt x="3313265" y="3835"/>
                  </a:lnTo>
                  <a:lnTo>
                    <a:pt x="3310191" y="762"/>
                  </a:lnTo>
                  <a:lnTo>
                    <a:pt x="3308350" y="0"/>
                  </a:lnTo>
                  <a:lnTo>
                    <a:pt x="3304006" y="0"/>
                  </a:lnTo>
                  <a:lnTo>
                    <a:pt x="3302152" y="762"/>
                  </a:lnTo>
                  <a:lnTo>
                    <a:pt x="3299091" y="3835"/>
                  </a:lnTo>
                  <a:lnTo>
                    <a:pt x="3298329" y="5689"/>
                  </a:lnTo>
                  <a:lnTo>
                    <a:pt x="3298329" y="10020"/>
                  </a:lnTo>
                  <a:lnTo>
                    <a:pt x="3299091" y="11874"/>
                  </a:lnTo>
                  <a:lnTo>
                    <a:pt x="3302152" y="14935"/>
                  </a:lnTo>
                  <a:lnTo>
                    <a:pt x="3304006" y="15709"/>
                  </a:lnTo>
                  <a:lnTo>
                    <a:pt x="3308350" y="15709"/>
                  </a:lnTo>
                  <a:lnTo>
                    <a:pt x="3310191" y="14935"/>
                  </a:lnTo>
                  <a:lnTo>
                    <a:pt x="3313265" y="11874"/>
                  </a:lnTo>
                  <a:lnTo>
                    <a:pt x="3314027" y="10020"/>
                  </a:lnTo>
                  <a:lnTo>
                    <a:pt x="3314027" y="5689"/>
                  </a:lnTo>
                  <a:close/>
                </a:path>
                <a:path w="7712075" h="2269490">
                  <a:moveTo>
                    <a:pt x="3392563" y="2259444"/>
                  </a:moveTo>
                  <a:lnTo>
                    <a:pt x="3391801" y="2257590"/>
                  </a:lnTo>
                  <a:lnTo>
                    <a:pt x="3388728" y="2254529"/>
                  </a:lnTo>
                  <a:lnTo>
                    <a:pt x="3386874" y="2253767"/>
                  </a:lnTo>
                  <a:lnTo>
                    <a:pt x="3382543" y="2253767"/>
                  </a:lnTo>
                  <a:lnTo>
                    <a:pt x="3380689" y="2254529"/>
                  </a:lnTo>
                  <a:lnTo>
                    <a:pt x="3377628" y="2257590"/>
                  </a:lnTo>
                  <a:lnTo>
                    <a:pt x="3376853" y="2259444"/>
                  </a:lnTo>
                  <a:lnTo>
                    <a:pt x="3376853" y="2263787"/>
                  </a:lnTo>
                  <a:lnTo>
                    <a:pt x="3377628" y="2265629"/>
                  </a:lnTo>
                  <a:lnTo>
                    <a:pt x="3380689" y="2268702"/>
                  </a:lnTo>
                  <a:lnTo>
                    <a:pt x="3382543" y="2269464"/>
                  </a:lnTo>
                  <a:lnTo>
                    <a:pt x="3386874" y="2269464"/>
                  </a:lnTo>
                  <a:lnTo>
                    <a:pt x="3388728" y="2268702"/>
                  </a:lnTo>
                  <a:lnTo>
                    <a:pt x="3391801" y="2265629"/>
                  </a:lnTo>
                  <a:lnTo>
                    <a:pt x="3392563" y="2263787"/>
                  </a:lnTo>
                  <a:lnTo>
                    <a:pt x="3392563" y="2259444"/>
                  </a:lnTo>
                  <a:close/>
                </a:path>
                <a:path w="7712075" h="2269490">
                  <a:moveTo>
                    <a:pt x="3392563" y="1508188"/>
                  </a:moveTo>
                  <a:lnTo>
                    <a:pt x="3391801" y="1506334"/>
                  </a:lnTo>
                  <a:lnTo>
                    <a:pt x="3388728" y="1503273"/>
                  </a:lnTo>
                  <a:lnTo>
                    <a:pt x="3386874" y="1502511"/>
                  </a:lnTo>
                  <a:lnTo>
                    <a:pt x="3382543" y="1502511"/>
                  </a:lnTo>
                  <a:lnTo>
                    <a:pt x="3380689" y="1503273"/>
                  </a:lnTo>
                  <a:lnTo>
                    <a:pt x="3377628" y="1506334"/>
                  </a:lnTo>
                  <a:lnTo>
                    <a:pt x="3376853" y="1508188"/>
                  </a:lnTo>
                  <a:lnTo>
                    <a:pt x="3376853" y="1512531"/>
                  </a:lnTo>
                  <a:lnTo>
                    <a:pt x="3377628" y="1514373"/>
                  </a:lnTo>
                  <a:lnTo>
                    <a:pt x="3380689" y="1517446"/>
                  </a:lnTo>
                  <a:lnTo>
                    <a:pt x="3382543" y="1518208"/>
                  </a:lnTo>
                  <a:lnTo>
                    <a:pt x="3386874" y="1518208"/>
                  </a:lnTo>
                  <a:lnTo>
                    <a:pt x="3388728" y="1517446"/>
                  </a:lnTo>
                  <a:lnTo>
                    <a:pt x="3391801" y="1514373"/>
                  </a:lnTo>
                  <a:lnTo>
                    <a:pt x="3392563" y="1512531"/>
                  </a:lnTo>
                  <a:lnTo>
                    <a:pt x="3392563" y="1508188"/>
                  </a:lnTo>
                  <a:close/>
                </a:path>
                <a:path w="7712075" h="2269490">
                  <a:moveTo>
                    <a:pt x="3392563" y="756932"/>
                  </a:moveTo>
                  <a:lnTo>
                    <a:pt x="3391801" y="755091"/>
                  </a:lnTo>
                  <a:lnTo>
                    <a:pt x="3388728" y="752017"/>
                  </a:lnTo>
                  <a:lnTo>
                    <a:pt x="3386874" y="751255"/>
                  </a:lnTo>
                  <a:lnTo>
                    <a:pt x="3382543" y="751255"/>
                  </a:lnTo>
                  <a:lnTo>
                    <a:pt x="3380689" y="752017"/>
                  </a:lnTo>
                  <a:lnTo>
                    <a:pt x="3377628" y="755091"/>
                  </a:lnTo>
                  <a:lnTo>
                    <a:pt x="3376853" y="756932"/>
                  </a:lnTo>
                  <a:lnTo>
                    <a:pt x="3376853" y="761276"/>
                  </a:lnTo>
                  <a:lnTo>
                    <a:pt x="3377628" y="763130"/>
                  </a:lnTo>
                  <a:lnTo>
                    <a:pt x="3380689" y="766191"/>
                  </a:lnTo>
                  <a:lnTo>
                    <a:pt x="3382543" y="766953"/>
                  </a:lnTo>
                  <a:lnTo>
                    <a:pt x="3386874" y="766953"/>
                  </a:lnTo>
                  <a:lnTo>
                    <a:pt x="3388728" y="766191"/>
                  </a:lnTo>
                  <a:lnTo>
                    <a:pt x="3391801" y="763130"/>
                  </a:lnTo>
                  <a:lnTo>
                    <a:pt x="3392563" y="761276"/>
                  </a:lnTo>
                  <a:lnTo>
                    <a:pt x="3392563" y="756932"/>
                  </a:lnTo>
                  <a:close/>
                </a:path>
                <a:path w="7712075" h="2269490">
                  <a:moveTo>
                    <a:pt x="3392563" y="5689"/>
                  </a:moveTo>
                  <a:lnTo>
                    <a:pt x="3391801" y="3835"/>
                  </a:lnTo>
                  <a:lnTo>
                    <a:pt x="3388728" y="762"/>
                  </a:lnTo>
                  <a:lnTo>
                    <a:pt x="3386874" y="0"/>
                  </a:lnTo>
                  <a:lnTo>
                    <a:pt x="3382543" y="0"/>
                  </a:lnTo>
                  <a:lnTo>
                    <a:pt x="3380689" y="762"/>
                  </a:lnTo>
                  <a:lnTo>
                    <a:pt x="3377628" y="3835"/>
                  </a:lnTo>
                  <a:lnTo>
                    <a:pt x="3376853" y="5689"/>
                  </a:lnTo>
                  <a:lnTo>
                    <a:pt x="3376853" y="10020"/>
                  </a:lnTo>
                  <a:lnTo>
                    <a:pt x="3377628" y="11874"/>
                  </a:lnTo>
                  <a:lnTo>
                    <a:pt x="3380689" y="14935"/>
                  </a:lnTo>
                  <a:lnTo>
                    <a:pt x="3382543" y="15709"/>
                  </a:lnTo>
                  <a:lnTo>
                    <a:pt x="3386874" y="15709"/>
                  </a:lnTo>
                  <a:lnTo>
                    <a:pt x="3388728" y="14935"/>
                  </a:lnTo>
                  <a:lnTo>
                    <a:pt x="3391801" y="11874"/>
                  </a:lnTo>
                  <a:lnTo>
                    <a:pt x="3392563" y="10020"/>
                  </a:lnTo>
                  <a:lnTo>
                    <a:pt x="3392563" y="5689"/>
                  </a:lnTo>
                  <a:close/>
                </a:path>
                <a:path w="7712075" h="2269490">
                  <a:moveTo>
                    <a:pt x="3471087" y="2259444"/>
                  </a:moveTo>
                  <a:lnTo>
                    <a:pt x="3470325" y="2257590"/>
                  </a:lnTo>
                  <a:lnTo>
                    <a:pt x="3467265" y="2254529"/>
                  </a:lnTo>
                  <a:lnTo>
                    <a:pt x="3465411" y="2253767"/>
                  </a:lnTo>
                  <a:lnTo>
                    <a:pt x="3461067" y="2253767"/>
                  </a:lnTo>
                  <a:lnTo>
                    <a:pt x="3459226" y="2254529"/>
                  </a:lnTo>
                  <a:lnTo>
                    <a:pt x="3456152" y="2257590"/>
                  </a:lnTo>
                  <a:lnTo>
                    <a:pt x="3455390" y="2259444"/>
                  </a:lnTo>
                  <a:lnTo>
                    <a:pt x="3455390" y="2263787"/>
                  </a:lnTo>
                  <a:lnTo>
                    <a:pt x="3456152" y="2265629"/>
                  </a:lnTo>
                  <a:lnTo>
                    <a:pt x="3459226" y="2268702"/>
                  </a:lnTo>
                  <a:lnTo>
                    <a:pt x="3461067" y="2269464"/>
                  </a:lnTo>
                  <a:lnTo>
                    <a:pt x="3465411" y="2269464"/>
                  </a:lnTo>
                  <a:lnTo>
                    <a:pt x="3467265" y="2268702"/>
                  </a:lnTo>
                  <a:lnTo>
                    <a:pt x="3470325" y="2265629"/>
                  </a:lnTo>
                  <a:lnTo>
                    <a:pt x="3471087" y="2263787"/>
                  </a:lnTo>
                  <a:lnTo>
                    <a:pt x="3471087" y="2259444"/>
                  </a:lnTo>
                  <a:close/>
                </a:path>
                <a:path w="7712075" h="2269490">
                  <a:moveTo>
                    <a:pt x="3471087" y="1508188"/>
                  </a:moveTo>
                  <a:lnTo>
                    <a:pt x="3470325" y="1506334"/>
                  </a:lnTo>
                  <a:lnTo>
                    <a:pt x="3467265" y="1503273"/>
                  </a:lnTo>
                  <a:lnTo>
                    <a:pt x="3465411" y="1502511"/>
                  </a:lnTo>
                  <a:lnTo>
                    <a:pt x="3461067" y="1502511"/>
                  </a:lnTo>
                  <a:lnTo>
                    <a:pt x="3459226" y="1503273"/>
                  </a:lnTo>
                  <a:lnTo>
                    <a:pt x="3456152" y="1506334"/>
                  </a:lnTo>
                  <a:lnTo>
                    <a:pt x="3455390" y="1508188"/>
                  </a:lnTo>
                  <a:lnTo>
                    <a:pt x="3455390" y="1512531"/>
                  </a:lnTo>
                  <a:lnTo>
                    <a:pt x="3456152" y="1514373"/>
                  </a:lnTo>
                  <a:lnTo>
                    <a:pt x="3459226" y="1517446"/>
                  </a:lnTo>
                  <a:lnTo>
                    <a:pt x="3461067" y="1518208"/>
                  </a:lnTo>
                  <a:lnTo>
                    <a:pt x="3465411" y="1518208"/>
                  </a:lnTo>
                  <a:lnTo>
                    <a:pt x="3467265" y="1517446"/>
                  </a:lnTo>
                  <a:lnTo>
                    <a:pt x="3470325" y="1514373"/>
                  </a:lnTo>
                  <a:lnTo>
                    <a:pt x="3471087" y="1512531"/>
                  </a:lnTo>
                  <a:lnTo>
                    <a:pt x="3471087" y="1508188"/>
                  </a:lnTo>
                  <a:close/>
                </a:path>
                <a:path w="7712075" h="2269490">
                  <a:moveTo>
                    <a:pt x="3471087" y="756932"/>
                  </a:moveTo>
                  <a:lnTo>
                    <a:pt x="3470325" y="755091"/>
                  </a:lnTo>
                  <a:lnTo>
                    <a:pt x="3467265" y="752017"/>
                  </a:lnTo>
                  <a:lnTo>
                    <a:pt x="3465411" y="751255"/>
                  </a:lnTo>
                  <a:lnTo>
                    <a:pt x="3461067" y="751255"/>
                  </a:lnTo>
                  <a:lnTo>
                    <a:pt x="3459226" y="752017"/>
                  </a:lnTo>
                  <a:lnTo>
                    <a:pt x="3456152" y="755091"/>
                  </a:lnTo>
                  <a:lnTo>
                    <a:pt x="3455390" y="756932"/>
                  </a:lnTo>
                  <a:lnTo>
                    <a:pt x="3455390" y="761276"/>
                  </a:lnTo>
                  <a:lnTo>
                    <a:pt x="3456152" y="763130"/>
                  </a:lnTo>
                  <a:lnTo>
                    <a:pt x="3459226" y="766191"/>
                  </a:lnTo>
                  <a:lnTo>
                    <a:pt x="3461067" y="766953"/>
                  </a:lnTo>
                  <a:lnTo>
                    <a:pt x="3465411" y="766953"/>
                  </a:lnTo>
                  <a:lnTo>
                    <a:pt x="3467265" y="766191"/>
                  </a:lnTo>
                  <a:lnTo>
                    <a:pt x="3470325" y="763130"/>
                  </a:lnTo>
                  <a:lnTo>
                    <a:pt x="3471087" y="761276"/>
                  </a:lnTo>
                  <a:lnTo>
                    <a:pt x="3471087" y="756932"/>
                  </a:lnTo>
                  <a:close/>
                </a:path>
                <a:path w="7712075" h="2269490">
                  <a:moveTo>
                    <a:pt x="3471087" y="5689"/>
                  </a:moveTo>
                  <a:lnTo>
                    <a:pt x="3470325" y="3835"/>
                  </a:lnTo>
                  <a:lnTo>
                    <a:pt x="3467265" y="762"/>
                  </a:lnTo>
                  <a:lnTo>
                    <a:pt x="3465411" y="0"/>
                  </a:lnTo>
                  <a:lnTo>
                    <a:pt x="3461067" y="0"/>
                  </a:lnTo>
                  <a:lnTo>
                    <a:pt x="3459226" y="762"/>
                  </a:lnTo>
                  <a:lnTo>
                    <a:pt x="3456152" y="3835"/>
                  </a:lnTo>
                  <a:lnTo>
                    <a:pt x="3455390" y="5689"/>
                  </a:lnTo>
                  <a:lnTo>
                    <a:pt x="3455390" y="10020"/>
                  </a:lnTo>
                  <a:lnTo>
                    <a:pt x="3456152" y="11874"/>
                  </a:lnTo>
                  <a:lnTo>
                    <a:pt x="3459226" y="14935"/>
                  </a:lnTo>
                  <a:lnTo>
                    <a:pt x="3461067" y="15709"/>
                  </a:lnTo>
                  <a:lnTo>
                    <a:pt x="3465411" y="15709"/>
                  </a:lnTo>
                  <a:lnTo>
                    <a:pt x="3467265" y="14935"/>
                  </a:lnTo>
                  <a:lnTo>
                    <a:pt x="3470325" y="11874"/>
                  </a:lnTo>
                  <a:lnTo>
                    <a:pt x="3471087" y="10020"/>
                  </a:lnTo>
                  <a:lnTo>
                    <a:pt x="3471087" y="5689"/>
                  </a:lnTo>
                  <a:close/>
                </a:path>
                <a:path w="7712075" h="2269490">
                  <a:moveTo>
                    <a:pt x="3549624" y="2259444"/>
                  </a:moveTo>
                  <a:lnTo>
                    <a:pt x="3548862" y="2257590"/>
                  </a:lnTo>
                  <a:lnTo>
                    <a:pt x="3545789" y="2254529"/>
                  </a:lnTo>
                  <a:lnTo>
                    <a:pt x="3543935" y="2253767"/>
                  </a:lnTo>
                  <a:lnTo>
                    <a:pt x="3539604" y="2253767"/>
                  </a:lnTo>
                  <a:lnTo>
                    <a:pt x="3537750" y="2254529"/>
                  </a:lnTo>
                  <a:lnTo>
                    <a:pt x="3534689" y="2257590"/>
                  </a:lnTo>
                  <a:lnTo>
                    <a:pt x="3533914" y="2259444"/>
                  </a:lnTo>
                  <a:lnTo>
                    <a:pt x="3533914" y="2263787"/>
                  </a:lnTo>
                  <a:lnTo>
                    <a:pt x="3534689" y="2265629"/>
                  </a:lnTo>
                  <a:lnTo>
                    <a:pt x="3537750" y="2268702"/>
                  </a:lnTo>
                  <a:lnTo>
                    <a:pt x="3539604" y="2269464"/>
                  </a:lnTo>
                  <a:lnTo>
                    <a:pt x="3543935" y="2269464"/>
                  </a:lnTo>
                  <a:lnTo>
                    <a:pt x="3545789" y="2268702"/>
                  </a:lnTo>
                  <a:lnTo>
                    <a:pt x="3548862" y="2265629"/>
                  </a:lnTo>
                  <a:lnTo>
                    <a:pt x="3549624" y="2263787"/>
                  </a:lnTo>
                  <a:lnTo>
                    <a:pt x="3549624" y="2259444"/>
                  </a:lnTo>
                  <a:close/>
                </a:path>
                <a:path w="7712075" h="2269490">
                  <a:moveTo>
                    <a:pt x="3549624" y="1508188"/>
                  </a:moveTo>
                  <a:lnTo>
                    <a:pt x="3548862" y="1506334"/>
                  </a:lnTo>
                  <a:lnTo>
                    <a:pt x="3545789" y="1503273"/>
                  </a:lnTo>
                  <a:lnTo>
                    <a:pt x="3543935" y="1502511"/>
                  </a:lnTo>
                  <a:lnTo>
                    <a:pt x="3539604" y="1502511"/>
                  </a:lnTo>
                  <a:lnTo>
                    <a:pt x="3537750" y="1503273"/>
                  </a:lnTo>
                  <a:lnTo>
                    <a:pt x="3534689" y="1506334"/>
                  </a:lnTo>
                  <a:lnTo>
                    <a:pt x="3533914" y="1508188"/>
                  </a:lnTo>
                  <a:lnTo>
                    <a:pt x="3533914" y="1512531"/>
                  </a:lnTo>
                  <a:lnTo>
                    <a:pt x="3534689" y="1514373"/>
                  </a:lnTo>
                  <a:lnTo>
                    <a:pt x="3537750" y="1517446"/>
                  </a:lnTo>
                  <a:lnTo>
                    <a:pt x="3539604" y="1518208"/>
                  </a:lnTo>
                  <a:lnTo>
                    <a:pt x="3543935" y="1518208"/>
                  </a:lnTo>
                  <a:lnTo>
                    <a:pt x="3545789" y="1517446"/>
                  </a:lnTo>
                  <a:lnTo>
                    <a:pt x="3548862" y="1514373"/>
                  </a:lnTo>
                  <a:lnTo>
                    <a:pt x="3549624" y="1512531"/>
                  </a:lnTo>
                  <a:lnTo>
                    <a:pt x="3549624" y="1508188"/>
                  </a:lnTo>
                  <a:close/>
                </a:path>
                <a:path w="7712075" h="2269490">
                  <a:moveTo>
                    <a:pt x="3549624" y="756932"/>
                  </a:moveTo>
                  <a:lnTo>
                    <a:pt x="3548862" y="755091"/>
                  </a:lnTo>
                  <a:lnTo>
                    <a:pt x="3545789" y="752017"/>
                  </a:lnTo>
                  <a:lnTo>
                    <a:pt x="3543935" y="751255"/>
                  </a:lnTo>
                  <a:lnTo>
                    <a:pt x="3539604" y="751255"/>
                  </a:lnTo>
                  <a:lnTo>
                    <a:pt x="3537750" y="752017"/>
                  </a:lnTo>
                  <a:lnTo>
                    <a:pt x="3534689" y="755091"/>
                  </a:lnTo>
                  <a:lnTo>
                    <a:pt x="3533914" y="756932"/>
                  </a:lnTo>
                  <a:lnTo>
                    <a:pt x="3533914" y="761276"/>
                  </a:lnTo>
                  <a:lnTo>
                    <a:pt x="3534689" y="763130"/>
                  </a:lnTo>
                  <a:lnTo>
                    <a:pt x="3537750" y="766191"/>
                  </a:lnTo>
                  <a:lnTo>
                    <a:pt x="3539604" y="766953"/>
                  </a:lnTo>
                  <a:lnTo>
                    <a:pt x="3543935" y="766953"/>
                  </a:lnTo>
                  <a:lnTo>
                    <a:pt x="3545789" y="766191"/>
                  </a:lnTo>
                  <a:lnTo>
                    <a:pt x="3548862" y="763130"/>
                  </a:lnTo>
                  <a:lnTo>
                    <a:pt x="3549624" y="761276"/>
                  </a:lnTo>
                  <a:lnTo>
                    <a:pt x="3549624" y="756932"/>
                  </a:lnTo>
                  <a:close/>
                </a:path>
                <a:path w="7712075" h="2269490">
                  <a:moveTo>
                    <a:pt x="3549624" y="5689"/>
                  </a:moveTo>
                  <a:lnTo>
                    <a:pt x="3548862" y="3835"/>
                  </a:lnTo>
                  <a:lnTo>
                    <a:pt x="3545789" y="762"/>
                  </a:lnTo>
                  <a:lnTo>
                    <a:pt x="3543935" y="0"/>
                  </a:lnTo>
                  <a:lnTo>
                    <a:pt x="3539604" y="0"/>
                  </a:lnTo>
                  <a:lnTo>
                    <a:pt x="3537750" y="762"/>
                  </a:lnTo>
                  <a:lnTo>
                    <a:pt x="3534689" y="3835"/>
                  </a:lnTo>
                  <a:lnTo>
                    <a:pt x="3533914" y="5689"/>
                  </a:lnTo>
                  <a:lnTo>
                    <a:pt x="3533914" y="10020"/>
                  </a:lnTo>
                  <a:lnTo>
                    <a:pt x="3534689" y="11874"/>
                  </a:lnTo>
                  <a:lnTo>
                    <a:pt x="3537750" y="14935"/>
                  </a:lnTo>
                  <a:lnTo>
                    <a:pt x="3539604" y="15709"/>
                  </a:lnTo>
                  <a:lnTo>
                    <a:pt x="3543935" y="15709"/>
                  </a:lnTo>
                  <a:lnTo>
                    <a:pt x="3545789" y="14935"/>
                  </a:lnTo>
                  <a:lnTo>
                    <a:pt x="3548862" y="11874"/>
                  </a:lnTo>
                  <a:lnTo>
                    <a:pt x="3549624" y="10020"/>
                  </a:lnTo>
                  <a:lnTo>
                    <a:pt x="3549624" y="5689"/>
                  </a:lnTo>
                  <a:close/>
                </a:path>
                <a:path w="7712075" h="2269490">
                  <a:moveTo>
                    <a:pt x="3628161" y="2259444"/>
                  </a:moveTo>
                  <a:lnTo>
                    <a:pt x="3627386" y="2257590"/>
                  </a:lnTo>
                  <a:lnTo>
                    <a:pt x="3624326" y="2254529"/>
                  </a:lnTo>
                  <a:lnTo>
                    <a:pt x="3622471" y="2253767"/>
                  </a:lnTo>
                  <a:lnTo>
                    <a:pt x="3618141" y="2253767"/>
                  </a:lnTo>
                  <a:lnTo>
                    <a:pt x="3616287" y="2254529"/>
                  </a:lnTo>
                  <a:lnTo>
                    <a:pt x="3613213" y="2257590"/>
                  </a:lnTo>
                  <a:lnTo>
                    <a:pt x="3612451" y="2259444"/>
                  </a:lnTo>
                  <a:lnTo>
                    <a:pt x="3612451" y="2263787"/>
                  </a:lnTo>
                  <a:lnTo>
                    <a:pt x="3613213" y="2265629"/>
                  </a:lnTo>
                  <a:lnTo>
                    <a:pt x="3616287" y="2268702"/>
                  </a:lnTo>
                  <a:lnTo>
                    <a:pt x="3618141" y="2269464"/>
                  </a:lnTo>
                  <a:lnTo>
                    <a:pt x="3622471" y="2269464"/>
                  </a:lnTo>
                  <a:lnTo>
                    <a:pt x="3624326" y="2268702"/>
                  </a:lnTo>
                  <a:lnTo>
                    <a:pt x="3627386" y="2265629"/>
                  </a:lnTo>
                  <a:lnTo>
                    <a:pt x="3628161" y="2263787"/>
                  </a:lnTo>
                  <a:lnTo>
                    <a:pt x="3628161" y="2259444"/>
                  </a:lnTo>
                  <a:close/>
                </a:path>
                <a:path w="7712075" h="2269490">
                  <a:moveTo>
                    <a:pt x="3628161" y="1508188"/>
                  </a:moveTo>
                  <a:lnTo>
                    <a:pt x="3627386" y="1506334"/>
                  </a:lnTo>
                  <a:lnTo>
                    <a:pt x="3624326" y="1503273"/>
                  </a:lnTo>
                  <a:lnTo>
                    <a:pt x="3622471" y="1502511"/>
                  </a:lnTo>
                  <a:lnTo>
                    <a:pt x="3618141" y="1502511"/>
                  </a:lnTo>
                  <a:lnTo>
                    <a:pt x="3616287" y="1503273"/>
                  </a:lnTo>
                  <a:lnTo>
                    <a:pt x="3613213" y="1506334"/>
                  </a:lnTo>
                  <a:lnTo>
                    <a:pt x="3612451" y="1508188"/>
                  </a:lnTo>
                  <a:lnTo>
                    <a:pt x="3612451" y="1512531"/>
                  </a:lnTo>
                  <a:lnTo>
                    <a:pt x="3613213" y="1514373"/>
                  </a:lnTo>
                  <a:lnTo>
                    <a:pt x="3616287" y="1517446"/>
                  </a:lnTo>
                  <a:lnTo>
                    <a:pt x="3618141" y="1518208"/>
                  </a:lnTo>
                  <a:lnTo>
                    <a:pt x="3622471" y="1518208"/>
                  </a:lnTo>
                  <a:lnTo>
                    <a:pt x="3624326" y="1517446"/>
                  </a:lnTo>
                  <a:lnTo>
                    <a:pt x="3627386" y="1514373"/>
                  </a:lnTo>
                  <a:lnTo>
                    <a:pt x="3628161" y="1512531"/>
                  </a:lnTo>
                  <a:lnTo>
                    <a:pt x="3628161" y="1508188"/>
                  </a:lnTo>
                  <a:close/>
                </a:path>
                <a:path w="7712075" h="2269490">
                  <a:moveTo>
                    <a:pt x="3628161" y="756932"/>
                  </a:moveTo>
                  <a:lnTo>
                    <a:pt x="3627386" y="755091"/>
                  </a:lnTo>
                  <a:lnTo>
                    <a:pt x="3624326" y="752017"/>
                  </a:lnTo>
                  <a:lnTo>
                    <a:pt x="3622471" y="751255"/>
                  </a:lnTo>
                  <a:lnTo>
                    <a:pt x="3618141" y="751255"/>
                  </a:lnTo>
                  <a:lnTo>
                    <a:pt x="3616287" y="752017"/>
                  </a:lnTo>
                  <a:lnTo>
                    <a:pt x="3613213" y="755091"/>
                  </a:lnTo>
                  <a:lnTo>
                    <a:pt x="3612451" y="756932"/>
                  </a:lnTo>
                  <a:lnTo>
                    <a:pt x="3612451" y="761276"/>
                  </a:lnTo>
                  <a:lnTo>
                    <a:pt x="3613213" y="763130"/>
                  </a:lnTo>
                  <a:lnTo>
                    <a:pt x="3616287" y="766191"/>
                  </a:lnTo>
                  <a:lnTo>
                    <a:pt x="3618141" y="766953"/>
                  </a:lnTo>
                  <a:lnTo>
                    <a:pt x="3622471" y="766953"/>
                  </a:lnTo>
                  <a:lnTo>
                    <a:pt x="3624326" y="766191"/>
                  </a:lnTo>
                  <a:lnTo>
                    <a:pt x="3627386" y="763130"/>
                  </a:lnTo>
                  <a:lnTo>
                    <a:pt x="3628161" y="761276"/>
                  </a:lnTo>
                  <a:lnTo>
                    <a:pt x="3628161" y="756932"/>
                  </a:lnTo>
                  <a:close/>
                </a:path>
                <a:path w="7712075" h="2269490">
                  <a:moveTo>
                    <a:pt x="3628161" y="5689"/>
                  </a:moveTo>
                  <a:lnTo>
                    <a:pt x="3627386" y="3835"/>
                  </a:lnTo>
                  <a:lnTo>
                    <a:pt x="3624326" y="762"/>
                  </a:lnTo>
                  <a:lnTo>
                    <a:pt x="3622471" y="0"/>
                  </a:lnTo>
                  <a:lnTo>
                    <a:pt x="3618141" y="0"/>
                  </a:lnTo>
                  <a:lnTo>
                    <a:pt x="3616287" y="762"/>
                  </a:lnTo>
                  <a:lnTo>
                    <a:pt x="3613213" y="3835"/>
                  </a:lnTo>
                  <a:lnTo>
                    <a:pt x="3612451" y="5689"/>
                  </a:lnTo>
                  <a:lnTo>
                    <a:pt x="3612451" y="10020"/>
                  </a:lnTo>
                  <a:lnTo>
                    <a:pt x="3613213" y="11874"/>
                  </a:lnTo>
                  <a:lnTo>
                    <a:pt x="3616287" y="14935"/>
                  </a:lnTo>
                  <a:lnTo>
                    <a:pt x="3618141" y="15709"/>
                  </a:lnTo>
                  <a:lnTo>
                    <a:pt x="3622471" y="15709"/>
                  </a:lnTo>
                  <a:lnTo>
                    <a:pt x="3624326" y="14935"/>
                  </a:lnTo>
                  <a:lnTo>
                    <a:pt x="3627386" y="11874"/>
                  </a:lnTo>
                  <a:lnTo>
                    <a:pt x="3628161" y="10020"/>
                  </a:lnTo>
                  <a:lnTo>
                    <a:pt x="3628161" y="5689"/>
                  </a:lnTo>
                  <a:close/>
                </a:path>
                <a:path w="7712075" h="2269490">
                  <a:moveTo>
                    <a:pt x="3706685" y="2259444"/>
                  </a:moveTo>
                  <a:lnTo>
                    <a:pt x="3705923" y="2257590"/>
                  </a:lnTo>
                  <a:lnTo>
                    <a:pt x="3702850" y="2254529"/>
                  </a:lnTo>
                  <a:lnTo>
                    <a:pt x="3701008" y="2253767"/>
                  </a:lnTo>
                  <a:lnTo>
                    <a:pt x="3696665" y="2253767"/>
                  </a:lnTo>
                  <a:lnTo>
                    <a:pt x="3694811" y="2254529"/>
                  </a:lnTo>
                  <a:lnTo>
                    <a:pt x="3691750" y="2257590"/>
                  </a:lnTo>
                  <a:lnTo>
                    <a:pt x="3690988" y="2259444"/>
                  </a:lnTo>
                  <a:lnTo>
                    <a:pt x="3690988" y="2263787"/>
                  </a:lnTo>
                  <a:lnTo>
                    <a:pt x="3691750" y="2265629"/>
                  </a:lnTo>
                  <a:lnTo>
                    <a:pt x="3694811" y="2268702"/>
                  </a:lnTo>
                  <a:lnTo>
                    <a:pt x="3696665" y="2269464"/>
                  </a:lnTo>
                  <a:lnTo>
                    <a:pt x="3701008" y="2269464"/>
                  </a:lnTo>
                  <a:lnTo>
                    <a:pt x="3702850" y="2268702"/>
                  </a:lnTo>
                  <a:lnTo>
                    <a:pt x="3705923" y="2265629"/>
                  </a:lnTo>
                  <a:lnTo>
                    <a:pt x="3706685" y="2263787"/>
                  </a:lnTo>
                  <a:lnTo>
                    <a:pt x="3706685" y="2259444"/>
                  </a:lnTo>
                  <a:close/>
                </a:path>
                <a:path w="7712075" h="2269490">
                  <a:moveTo>
                    <a:pt x="3706685" y="1508188"/>
                  </a:moveTo>
                  <a:lnTo>
                    <a:pt x="3705923" y="1506334"/>
                  </a:lnTo>
                  <a:lnTo>
                    <a:pt x="3702850" y="1503273"/>
                  </a:lnTo>
                  <a:lnTo>
                    <a:pt x="3701008" y="1502511"/>
                  </a:lnTo>
                  <a:lnTo>
                    <a:pt x="3696665" y="1502511"/>
                  </a:lnTo>
                  <a:lnTo>
                    <a:pt x="3694811" y="1503273"/>
                  </a:lnTo>
                  <a:lnTo>
                    <a:pt x="3691750" y="1506334"/>
                  </a:lnTo>
                  <a:lnTo>
                    <a:pt x="3690988" y="1508188"/>
                  </a:lnTo>
                  <a:lnTo>
                    <a:pt x="3690988" y="1512531"/>
                  </a:lnTo>
                  <a:lnTo>
                    <a:pt x="3691750" y="1514373"/>
                  </a:lnTo>
                  <a:lnTo>
                    <a:pt x="3694811" y="1517446"/>
                  </a:lnTo>
                  <a:lnTo>
                    <a:pt x="3696665" y="1518208"/>
                  </a:lnTo>
                  <a:lnTo>
                    <a:pt x="3701008" y="1518208"/>
                  </a:lnTo>
                  <a:lnTo>
                    <a:pt x="3702850" y="1517446"/>
                  </a:lnTo>
                  <a:lnTo>
                    <a:pt x="3705923" y="1514373"/>
                  </a:lnTo>
                  <a:lnTo>
                    <a:pt x="3706685" y="1512531"/>
                  </a:lnTo>
                  <a:lnTo>
                    <a:pt x="3706685" y="1508188"/>
                  </a:lnTo>
                  <a:close/>
                </a:path>
                <a:path w="7712075" h="2269490">
                  <a:moveTo>
                    <a:pt x="3706685" y="756932"/>
                  </a:moveTo>
                  <a:lnTo>
                    <a:pt x="3705923" y="755091"/>
                  </a:lnTo>
                  <a:lnTo>
                    <a:pt x="3702850" y="752017"/>
                  </a:lnTo>
                  <a:lnTo>
                    <a:pt x="3701008" y="751255"/>
                  </a:lnTo>
                  <a:lnTo>
                    <a:pt x="3696665" y="751255"/>
                  </a:lnTo>
                  <a:lnTo>
                    <a:pt x="3694811" y="752017"/>
                  </a:lnTo>
                  <a:lnTo>
                    <a:pt x="3691750" y="755091"/>
                  </a:lnTo>
                  <a:lnTo>
                    <a:pt x="3690988" y="756932"/>
                  </a:lnTo>
                  <a:lnTo>
                    <a:pt x="3690988" y="761276"/>
                  </a:lnTo>
                  <a:lnTo>
                    <a:pt x="3691750" y="763130"/>
                  </a:lnTo>
                  <a:lnTo>
                    <a:pt x="3694811" y="766191"/>
                  </a:lnTo>
                  <a:lnTo>
                    <a:pt x="3696665" y="766953"/>
                  </a:lnTo>
                  <a:lnTo>
                    <a:pt x="3701008" y="766953"/>
                  </a:lnTo>
                  <a:lnTo>
                    <a:pt x="3702850" y="766191"/>
                  </a:lnTo>
                  <a:lnTo>
                    <a:pt x="3705923" y="763130"/>
                  </a:lnTo>
                  <a:lnTo>
                    <a:pt x="3706685" y="761276"/>
                  </a:lnTo>
                  <a:lnTo>
                    <a:pt x="3706685" y="756932"/>
                  </a:lnTo>
                  <a:close/>
                </a:path>
                <a:path w="7712075" h="2269490">
                  <a:moveTo>
                    <a:pt x="3706685" y="5689"/>
                  </a:moveTo>
                  <a:lnTo>
                    <a:pt x="3705923" y="3835"/>
                  </a:lnTo>
                  <a:lnTo>
                    <a:pt x="3702850" y="762"/>
                  </a:lnTo>
                  <a:lnTo>
                    <a:pt x="3701008" y="0"/>
                  </a:lnTo>
                  <a:lnTo>
                    <a:pt x="3696665" y="0"/>
                  </a:lnTo>
                  <a:lnTo>
                    <a:pt x="3694811" y="762"/>
                  </a:lnTo>
                  <a:lnTo>
                    <a:pt x="3691750" y="3835"/>
                  </a:lnTo>
                  <a:lnTo>
                    <a:pt x="3690988" y="5689"/>
                  </a:lnTo>
                  <a:lnTo>
                    <a:pt x="3690988" y="10020"/>
                  </a:lnTo>
                  <a:lnTo>
                    <a:pt x="3691750" y="11874"/>
                  </a:lnTo>
                  <a:lnTo>
                    <a:pt x="3694811" y="14935"/>
                  </a:lnTo>
                  <a:lnTo>
                    <a:pt x="3696665" y="15709"/>
                  </a:lnTo>
                  <a:lnTo>
                    <a:pt x="3701008" y="15709"/>
                  </a:lnTo>
                  <a:lnTo>
                    <a:pt x="3702850" y="14935"/>
                  </a:lnTo>
                  <a:lnTo>
                    <a:pt x="3705923" y="11874"/>
                  </a:lnTo>
                  <a:lnTo>
                    <a:pt x="3706685" y="10020"/>
                  </a:lnTo>
                  <a:lnTo>
                    <a:pt x="3706685" y="5689"/>
                  </a:lnTo>
                  <a:close/>
                </a:path>
                <a:path w="7712075" h="2269490">
                  <a:moveTo>
                    <a:pt x="3785222" y="2259444"/>
                  </a:moveTo>
                  <a:lnTo>
                    <a:pt x="3784447" y="2257590"/>
                  </a:lnTo>
                  <a:lnTo>
                    <a:pt x="3781387" y="2254529"/>
                  </a:lnTo>
                  <a:lnTo>
                    <a:pt x="3779532" y="2253767"/>
                  </a:lnTo>
                  <a:lnTo>
                    <a:pt x="3775202" y="2253767"/>
                  </a:lnTo>
                  <a:lnTo>
                    <a:pt x="3773347" y="2254529"/>
                  </a:lnTo>
                  <a:lnTo>
                    <a:pt x="3770274" y="2257590"/>
                  </a:lnTo>
                  <a:lnTo>
                    <a:pt x="3769512" y="2259444"/>
                  </a:lnTo>
                  <a:lnTo>
                    <a:pt x="3769512" y="2263787"/>
                  </a:lnTo>
                  <a:lnTo>
                    <a:pt x="3770274" y="2265629"/>
                  </a:lnTo>
                  <a:lnTo>
                    <a:pt x="3773347" y="2268702"/>
                  </a:lnTo>
                  <a:lnTo>
                    <a:pt x="3775202" y="2269464"/>
                  </a:lnTo>
                  <a:lnTo>
                    <a:pt x="3779532" y="2269464"/>
                  </a:lnTo>
                  <a:lnTo>
                    <a:pt x="3781387" y="2268702"/>
                  </a:lnTo>
                  <a:lnTo>
                    <a:pt x="3784447" y="2265629"/>
                  </a:lnTo>
                  <a:lnTo>
                    <a:pt x="3785222" y="2263787"/>
                  </a:lnTo>
                  <a:lnTo>
                    <a:pt x="3785222" y="2259444"/>
                  </a:lnTo>
                  <a:close/>
                </a:path>
                <a:path w="7712075" h="2269490">
                  <a:moveTo>
                    <a:pt x="3785222" y="1508188"/>
                  </a:moveTo>
                  <a:lnTo>
                    <a:pt x="3784447" y="1506334"/>
                  </a:lnTo>
                  <a:lnTo>
                    <a:pt x="3781387" y="1503273"/>
                  </a:lnTo>
                  <a:lnTo>
                    <a:pt x="3779532" y="1502511"/>
                  </a:lnTo>
                  <a:lnTo>
                    <a:pt x="3775202" y="1502511"/>
                  </a:lnTo>
                  <a:lnTo>
                    <a:pt x="3773347" y="1503273"/>
                  </a:lnTo>
                  <a:lnTo>
                    <a:pt x="3770274" y="1506334"/>
                  </a:lnTo>
                  <a:lnTo>
                    <a:pt x="3769512" y="1508188"/>
                  </a:lnTo>
                  <a:lnTo>
                    <a:pt x="3769512" y="1512531"/>
                  </a:lnTo>
                  <a:lnTo>
                    <a:pt x="3770274" y="1514373"/>
                  </a:lnTo>
                  <a:lnTo>
                    <a:pt x="3773347" y="1517446"/>
                  </a:lnTo>
                  <a:lnTo>
                    <a:pt x="3775202" y="1518208"/>
                  </a:lnTo>
                  <a:lnTo>
                    <a:pt x="3779532" y="1518208"/>
                  </a:lnTo>
                  <a:lnTo>
                    <a:pt x="3781387" y="1517446"/>
                  </a:lnTo>
                  <a:lnTo>
                    <a:pt x="3784447" y="1514373"/>
                  </a:lnTo>
                  <a:lnTo>
                    <a:pt x="3785222" y="1512531"/>
                  </a:lnTo>
                  <a:lnTo>
                    <a:pt x="3785222" y="1508188"/>
                  </a:lnTo>
                  <a:close/>
                </a:path>
                <a:path w="7712075" h="2269490">
                  <a:moveTo>
                    <a:pt x="3785222" y="756932"/>
                  </a:moveTo>
                  <a:lnTo>
                    <a:pt x="3784447" y="755091"/>
                  </a:lnTo>
                  <a:lnTo>
                    <a:pt x="3781387" y="752017"/>
                  </a:lnTo>
                  <a:lnTo>
                    <a:pt x="3779532" y="751255"/>
                  </a:lnTo>
                  <a:lnTo>
                    <a:pt x="3775202" y="751255"/>
                  </a:lnTo>
                  <a:lnTo>
                    <a:pt x="3773347" y="752017"/>
                  </a:lnTo>
                  <a:lnTo>
                    <a:pt x="3770274" y="755091"/>
                  </a:lnTo>
                  <a:lnTo>
                    <a:pt x="3769512" y="756932"/>
                  </a:lnTo>
                  <a:lnTo>
                    <a:pt x="3769512" y="761276"/>
                  </a:lnTo>
                  <a:lnTo>
                    <a:pt x="3770274" y="763130"/>
                  </a:lnTo>
                  <a:lnTo>
                    <a:pt x="3773347" y="766191"/>
                  </a:lnTo>
                  <a:lnTo>
                    <a:pt x="3775202" y="766953"/>
                  </a:lnTo>
                  <a:lnTo>
                    <a:pt x="3779532" y="766953"/>
                  </a:lnTo>
                  <a:lnTo>
                    <a:pt x="3781387" y="766191"/>
                  </a:lnTo>
                  <a:lnTo>
                    <a:pt x="3784447" y="763130"/>
                  </a:lnTo>
                  <a:lnTo>
                    <a:pt x="3785222" y="761276"/>
                  </a:lnTo>
                  <a:lnTo>
                    <a:pt x="3785222" y="756932"/>
                  </a:lnTo>
                  <a:close/>
                </a:path>
                <a:path w="7712075" h="2269490">
                  <a:moveTo>
                    <a:pt x="3785222" y="5689"/>
                  </a:moveTo>
                  <a:lnTo>
                    <a:pt x="3784447" y="3835"/>
                  </a:lnTo>
                  <a:lnTo>
                    <a:pt x="3781387" y="762"/>
                  </a:lnTo>
                  <a:lnTo>
                    <a:pt x="3779532" y="0"/>
                  </a:lnTo>
                  <a:lnTo>
                    <a:pt x="3775202" y="0"/>
                  </a:lnTo>
                  <a:lnTo>
                    <a:pt x="3773347" y="762"/>
                  </a:lnTo>
                  <a:lnTo>
                    <a:pt x="3770274" y="3835"/>
                  </a:lnTo>
                  <a:lnTo>
                    <a:pt x="3769512" y="5689"/>
                  </a:lnTo>
                  <a:lnTo>
                    <a:pt x="3769512" y="10020"/>
                  </a:lnTo>
                  <a:lnTo>
                    <a:pt x="3770274" y="11874"/>
                  </a:lnTo>
                  <a:lnTo>
                    <a:pt x="3773347" y="14935"/>
                  </a:lnTo>
                  <a:lnTo>
                    <a:pt x="3775202" y="15709"/>
                  </a:lnTo>
                  <a:lnTo>
                    <a:pt x="3779532" y="15709"/>
                  </a:lnTo>
                  <a:lnTo>
                    <a:pt x="3781387" y="14935"/>
                  </a:lnTo>
                  <a:lnTo>
                    <a:pt x="3784447" y="11874"/>
                  </a:lnTo>
                  <a:lnTo>
                    <a:pt x="3785222" y="10020"/>
                  </a:lnTo>
                  <a:lnTo>
                    <a:pt x="3785222" y="5689"/>
                  </a:lnTo>
                  <a:close/>
                </a:path>
                <a:path w="7712075" h="2269490">
                  <a:moveTo>
                    <a:pt x="3863746" y="2259444"/>
                  </a:moveTo>
                  <a:lnTo>
                    <a:pt x="3862984" y="2257590"/>
                  </a:lnTo>
                  <a:lnTo>
                    <a:pt x="3859923" y="2254529"/>
                  </a:lnTo>
                  <a:lnTo>
                    <a:pt x="3858069" y="2253767"/>
                  </a:lnTo>
                  <a:lnTo>
                    <a:pt x="3853726" y="2253767"/>
                  </a:lnTo>
                  <a:lnTo>
                    <a:pt x="3851884" y="2254529"/>
                  </a:lnTo>
                  <a:lnTo>
                    <a:pt x="3848811" y="2257590"/>
                  </a:lnTo>
                  <a:lnTo>
                    <a:pt x="3848049" y="2259444"/>
                  </a:lnTo>
                  <a:lnTo>
                    <a:pt x="3848049" y="2263787"/>
                  </a:lnTo>
                  <a:lnTo>
                    <a:pt x="3848811" y="2265629"/>
                  </a:lnTo>
                  <a:lnTo>
                    <a:pt x="3851884" y="2268702"/>
                  </a:lnTo>
                  <a:lnTo>
                    <a:pt x="3853726" y="2269464"/>
                  </a:lnTo>
                  <a:lnTo>
                    <a:pt x="3858069" y="2269464"/>
                  </a:lnTo>
                  <a:lnTo>
                    <a:pt x="3859923" y="2268702"/>
                  </a:lnTo>
                  <a:lnTo>
                    <a:pt x="3862984" y="2265629"/>
                  </a:lnTo>
                  <a:lnTo>
                    <a:pt x="3863746" y="2263787"/>
                  </a:lnTo>
                  <a:lnTo>
                    <a:pt x="3863746" y="2259444"/>
                  </a:lnTo>
                  <a:close/>
                </a:path>
                <a:path w="7712075" h="2269490">
                  <a:moveTo>
                    <a:pt x="3863746" y="1508188"/>
                  </a:moveTo>
                  <a:lnTo>
                    <a:pt x="3862984" y="1506334"/>
                  </a:lnTo>
                  <a:lnTo>
                    <a:pt x="3859923" y="1503273"/>
                  </a:lnTo>
                  <a:lnTo>
                    <a:pt x="3858069" y="1502511"/>
                  </a:lnTo>
                  <a:lnTo>
                    <a:pt x="3853726" y="1502511"/>
                  </a:lnTo>
                  <a:lnTo>
                    <a:pt x="3851884" y="1503273"/>
                  </a:lnTo>
                  <a:lnTo>
                    <a:pt x="3848811" y="1506334"/>
                  </a:lnTo>
                  <a:lnTo>
                    <a:pt x="3848049" y="1508188"/>
                  </a:lnTo>
                  <a:lnTo>
                    <a:pt x="3848049" y="1512531"/>
                  </a:lnTo>
                  <a:lnTo>
                    <a:pt x="3848811" y="1514373"/>
                  </a:lnTo>
                  <a:lnTo>
                    <a:pt x="3851884" y="1517446"/>
                  </a:lnTo>
                  <a:lnTo>
                    <a:pt x="3853726" y="1518208"/>
                  </a:lnTo>
                  <a:lnTo>
                    <a:pt x="3858069" y="1518208"/>
                  </a:lnTo>
                  <a:lnTo>
                    <a:pt x="3859923" y="1517446"/>
                  </a:lnTo>
                  <a:lnTo>
                    <a:pt x="3862984" y="1514373"/>
                  </a:lnTo>
                  <a:lnTo>
                    <a:pt x="3863746" y="1512531"/>
                  </a:lnTo>
                  <a:lnTo>
                    <a:pt x="3863746" y="1508188"/>
                  </a:lnTo>
                  <a:close/>
                </a:path>
                <a:path w="7712075" h="2269490">
                  <a:moveTo>
                    <a:pt x="3863746" y="756932"/>
                  </a:moveTo>
                  <a:lnTo>
                    <a:pt x="3862984" y="755091"/>
                  </a:lnTo>
                  <a:lnTo>
                    <a:pt x="3859923" y="752017"/>
                  </a:lnTo>
                  <a:lnTo>
                    <a:pt x="3858069" y="751255"/>
                  </a:lnTo>
                  <a:lnTo>
                    <a:pt x="3853726" y="751255"/>
                  </a:lnTo>
                  <a:lnTo>
                    <a:pt x="3851884" y="752017"/>
                  </a:lnTo>
                  <a:lnTo>
                    <a:pt x="3848811" y="755091"/>
                  </a:lnTo>
                  <a:lnTo>
                    <a:pt x="3848049" y="756932"/>
                  </a:lnTo>
                  <a:lnTo>
                    <a:pt x="3848049" y="761276"/>
                  </a:lnTo>
                  <a:lnTo>
                    <a:pt x="3848811" y="763130"/>
                  </a:lnTo>
                  <a:lnTo>
                    <a:pt x="3851884" y="766191"/>
                  </a:lnTo>
                  <a:lnTo>
                    <a:pt x="3853726" y="766953"/>
                  </a:lnTo>
                  <a:lnTo>
                    <a:pt x="3858069" y="766953"/>
                  </a:lnTo>
                  <a:lnTo>
                    <a:pt x="3859923" y="766191"/>
                  </a:lnTo>
                  <a:lnTo>
                    <a:pt x="3862984" y="763130"/>
                  </a:lnTo>
                  <a:lnTo>
                    <a:pt x="3863746" y="761276"/>
                  </a:lnTo>
                  <a:lnTo>
                    <a:pt x="3863746" y="756932"/>
                  </a:lnTo>
                  <a:close/>
                </a:path>
                <a:path w="7712075" h="2269490">
                  <a:moveTo>
                    <a:pt x="3863746" y="5689"/>
                  </a:moveTo>
                  <a:lnTo>
                    <a:pt x="3862984" y="3835"/>
                  </a:lnTo>
                  <a:lnTo>
                    <a:pt x="3859923" y="762"/>
                  </a:lnTo>
                  <a:lnTo>
                    <a:pt x="3858069" y="0"/>
                  </a:lnTo>
                  <a:lnTo>
                    <a:pt x="3853726" y="0"/>
                  </a:lnTo>
                  <a:lnTo>
                    <a:pt x="3851884" y="762"/>
                  </a:lnTo>
                  <a:lnTo>
                    <a:pt x="3848811" y="3835"/>
                  </a:lnTo>
                  <a:lnTo>
                    <a:pt x="3848049" y="5689"/>
                  </a:lnTo>
                  <a:lnTo>
                    <a:pt x="3848049" y="10020"/>
                  </a:lnTo>
                  <a:lnTo>
                    <a:pt x="3848811" y="11874"/>
                  </a:lnTo>
                  <a:lnTo>
                    <a:pt x="3851884" y="14935"/>
                  </a:lnTo>
                  <a:lnTo>
                    <a:pt x="3853726" y="15709"/>
                  </a:lnTo>
                  <a:lnTo>
                    <a:pt x="3858069" y="15709"/>
                  </a:lnTo>
                  <a:lnTo>
                    <a:pt x="3859923" y="14935"/>
                  </a:lnTo>
                  <a:lnTo>
                    <a:pt x="3862984" y="11874"/>
                  </a:lnTo>
                  <a:lnTo>
                    <a:pt x="3863746" y="10020"/>
                  </a:lnTo>
                  <a:lnTo>
                    <a:pt x="3863746" y="5689"/>
                  </a:lnTo>
                  <a:close/>
                </a:path>
                <a:path w="7712075" h="2269490">
                  <a:moveTo>
                    <a:pt x="3942283" y="2259444"/>
                  </a:moveTo>
                  <a:lnTo>
                    <a:pt x="3941521" y="2257590"/>
                  </a:lnTo>
                  <a:lnTo>
                    <a:pt x="3938447" y="2254529"/>
                  </a:lnTo>
                  <a:lnTo>
                    <a:pt x="3936593" y="2253767"/>
                  </a:lnTo>
                  <a:lnTo>
                    <a:pt x="3932263" y="2253767"/>
                  </a:lnTo>
                  <a:lnTo>
                    <a:pt x="3930408" y="2254529"/>
                  </a:lnTo>
                  <a:lnTo>
                    <a:pt x="3927348" y="2257590"/>
                  </a:lnTo>
                  <a:lnTo>
                    <a:pt x="3926573" y="2259444"/>
                  </a:lnTo>
                  <a:lnTo>
                    <a:pt x="3926573" y="2263787"/>
                  </a:lnTo>
                  <a:lnTo>
                    <a:pt x="3927348" y="2265629"/>
                  </a:lnTo>
                  <a:lnTo>
                    <a:pt x="3930408" y="2268702"/>
                  </a:lnTo>
                  <a:lnTo>
                    <a:pt x="3932263" y="2269464"/>
                  </a:lnTo>
                  <a:lnTo>
                    <a:pt x="3936593" y="2269464"/>
                  </a:lnTo>
                  <a:lnTo>
                    <a:pt x="3938447" y="2268702"/>
                  </a:lnTo>
                  <a:lnTo>
                    <a:pt x="3941521" y="2265629"/>
                  </a:lnTo>
                  <a:lnTo>
                    <a:pt x="3942283" y="2263787"/>
                  </a:lnTo>
                  <a:lnTo>
                    <a:pt x="3942283" y="2259444"/>
                  </a:lnTo>
                  <a:close/>
                </a:path>
                <a:path w="7712075" h="2269490">
                  <a:moveTo>
                    <a:pt x="3942283" y="1508188"/>
                  </a:moveTo>
                  <a:lnTo>
                    <a:pt x="3941521" y="1506334"/>
                  </a:lnTo>
                  <a:lnTo>
                    <a:pt x="3938447" y="1503273"/>
                  </a:lnTo>
                  <a:lnTo>
                    <a:pt x="3936593" y="1502511"/>
                  </a:lnTo>
                  <a:lnTo>
                    <a:pt x="3932263" y="1502511"/>
                  </a:lnTo>
                  <a:lnTo>
                    <a:pt x="3930408" y="1503273"/>
                  </a:lnTo>
                  <a:lnTo>
                    <a:pt x="3927348" y="1506334"/>
                  </a:lnTo>
                  <a:lnTo>
                    <a:pt x="3926573" y="1508188"/>
                  </a:lnTo>
                  <a:lnTo>
                    <a:pt x="3926573" y="1512531"/>
                  </a:lnTo>
                  <a:lnTo>
                    <a:pt x="3927348" y="1514373"/>
                  </a:lnTo>
                  <a:lnTo>
                    <a:pt x="3930408" y="1517446"/>
                  </a:lnTo>
                  <a:lnTo>
                    <a:pt x="3932263" y="1518208"/>
                  </a:lnTo>
                  <a:lnTo>
                    <a:pt x="3936593" y="1518208"/>
                  </a:lnTo>
                  <a:lnTo>
                    <a:pt x="3938447" y="1517446"/>
                  </a:lnTo>
                  <a:lnTo>
                    <a:pt x="3941521" y="1514373"/>
                  </a:lnTo>
                  <a:lnTo>
                    <a:pt x="3942283" y="1512531"/>
                  </a:lnTo>
                  <a:lnTo>
                    <a:pt x="3942283" y="1508188"/>
                  </a:lnTo>
                  <a:close/>
                </a:path>
                <a:path w="7712075" h="2269490">
                  <a:moveTo>
                    <a:pt x="3942283" y="756932"/>
                  </a:moveTo>
                  <a:lnTo>
                    <a:pt x="3941521" y="755091"/>
                  </a:lnTo>
                  <a:lnTo>
                    <a:pt x="3938447" y="752017"/>
                  </a:lnTo>
                  <a:lnTo>
                    <a:pt x="3936593" y="751255"/>
                  </a:lnTo>
                  <a:lnTo>
                    <a:pt x="3932263" y="751255"/>
                  </a:lnTo>
                  <a:lnTo>
                    <a:pt x="3930408" y="752017"/>
                  </a:lnTo>
                  <a:lnTo>
                    <a:pt x="3927348" y="755091"/>
                  </a:lnTo>
                  <a:lnTo>
                    <a:pt x="3926573" y="756932"/>
                  </a:lnTo>
                  <a:lnTo>
                    <a:pt x="3926573" y="761276"/>
                  </a:lnTo>
                  <a:lnTo>
                    <a:pt x="3927348" y="763130"/>
                  </a:lnTo>
                  <a:lnTo>
                    <a:pt x="3930408" y="766191"/>
                  </a:lnTo>
                  <a:lnTo>
                    <a:pt x="3932263" y="766953"/>
                  </a:lnTo>
                  <a:lnTo>
                    <a:pt x="3936593" y="766953"/>
                  </a:lnTo>
                  <a:lnTo>
                    <a:pt x="3938447" y="766191"/>
                  </a:lnTo>
                  <a:lnTo>
                    <a:pt x="3941521" y="763130"/>
                  </a:lnTo>
                  <a:lnTo>
                    <a:pt x="3942283" y="761276"/>
                  </a:lnTo>
                  <a:lnTo>
                    <a:pt x="3942283" y="756932"/>
                  </a:lnTo>
                  <a:close/>
                </a:path>
                <a:path w="7712075" h="2269490">
                  <a:moveTo>
                    <a:pt x="3942283" y="5689"/>
                  </a:moveTo>
                  <a:lnTo>
                    <a:pt x="3941521" y="3835"/>
                  </a:lnTo>
                  <a:lnTo>
                    <a:pt x="3938447" y="762"/>
                  </a:lnTo>
                  <a:lnTo>
                    <a:pt x="3936593" y="0"/>
                  </a:lnTo>
                  <a:lnTo>
                    <a:pt x="3932263" y="0"/>
                  </a:lnTo>
                  <a:lnTo>
                    <a:pt x="3930408" y="762"/>
                  </a:lnTo>
                  <a:lnTo>
                    <a:pt x="3927348" y="3835"/>
                  </a:lnTo>
                  <a:lnTo>
                    <a:pt x="3926573" y="5689"/>
                  </a:lnTo>
                  <a:lnTo>
                    <a:pt x="3926573" y="10020"/>
                  </a:lnTo>
                  <a:lnTo>
                    <a:pt x="3927348" y="11874"/>
                  </a:lnTo>
                  <a:lnTo>
                    <a:pt x="3930408" y="14935"/>
                  </a:lnTo>
                  <a:lnTo>
                    <a:pt x="3932263" y="15709"/>
                  </a:lnTo>
                  <a:lnTo>
                    <a:pt x="3936593" y="15709"/>
                  </a:lnTo>
                  <a:lnTo>
                    <a:pt x="3938447" y="14935"/>
                  </a:lnTo>
                  <a:lnTo>
                    <a:pt x="3941521" y="11874"/>
                  </a:lnTo>
                  <a:lnTo>
                    <a:pt x="3942283" y="10020"/>
                  </a:lnTo>
                  <a:lnTo>
                    <a:pt x="3942283" y="5689"/>
                  </a:lnTo>
                  <a:close/>
                </a:path>
                <a:path w="7712075" h="2269490">
                  <a:moveTo>
                    <a:pt x="4020820" y="2259444"/>
                  </a:moveTo>
                  <a:lnTo>
                    <a:pt x="4020045" y="2257590"/>
                  </a:lnTo>
                  <a:lnTo>
                    <a:pt x="4016984" y="2254529"/>
                  </a:lnTo>
                  <a:lnTo>
                    <a:pt x="4015130" y="2253767"/>
                  </a:lnTo>
                  <a:lnTo>
                    <a:pt x="4010787" y="2253767"/>
                  </a:lnTo>
                  <a:lnTo>
                    <a:pt x="4008945" y="2254529"/>
                  </a:lnTo>
                  <a:lnTo>
                    <a:pt x="4005872" y="2257590"/>
                  </a:lnTo>
                  <a:lnTo>
                    <a:pt x="4005110" y="2259444"/>
                  </a:lnTo>
                  <a:lnTo>
                    <a:pt x="4005110" y="2263787"/>
                  </a:lnTo>
                  <a:lnTo>
                    <a:pt x="4005872" y="2265629"/>
                  </a:lnTo>
                  <a:lnTo>
                    <a:pt x="4008945" y="2268702"/>
                  </a:lnTo>
                  <a:lnTo>
                    <a:pt x="4010787" y="2269464"/>
                  </a:lnTo>
                  <a:lnTo>
                    <a:pt x="4015130" y="2269464"/>
                  </a:lnTo>
                  <a:lnTo>
                    <a:pt x="4016984" y="2268702"/>
                  </a:lnTo>
                  <a:lnTo>
                    <a:pt x="4020045" y="2265629"/>
                  </a:lnTo>
                  <a:lnTo>
                    <a:pt x="4020820" y="2263787"/>
                  </a:lnTo>
                  <a:lnTo>
                    <a:pt x="4020820" y="2259444"/>
                  </a:lnTo>
                  <a:close/>
                </a:path>
                <a:path w="7712075" h="2269490">
                  <a:moveTo>
                    <a:pt x="4020820" y="1508188"/>
                  </a:moveTo>
                  <a:lnTo>
                    <a:pt x="4020045" y="1506334"/>
                  </a:lnTo>
                  <a:lnTo>
                    <a:pt x="4016984" y="1503273"/>
                  </a:lnTo>
                  <a:lnTo>
                    <a:pt x="4015130" y="1502511"/>
                  </a:lnTo>
                  <a:lnTo>
                    <a:pt x="4010787" y="1502511"/>
                  </a:lnTo>
                  <a:lnTo>
                    <a:pt x="4008945" y="1503273"/>
                  </a:lnTo>
                  <a:lnTo>
                    <a:pt x="4005872" y="1506334"/>
                  </a:lnTo>
                  <a:lnTo>
                    <a:pt x="4005110" y="1508188"/>
                  </a:lnTo>
                  <a:lnTo>
                    <a:pt x="4005110" y="1512531"/>
                  </a:lnTo>
                  <a:lnTo>
                    <a:pt x="4005872" y="1514373"/>
                  </a:lnTo>
                  <a:lnTo>
                    <a:pt x="4008945" y="1517446"/>
                  </a:lnTo>
                  <a:lnTo>
                    <a:pt x="4010787" y="1518208"/>
                  </a:lnTo>
                  <a:lnTo>
                    <a:pt x="4015130" y="1518208"/>
                  </a:lnTo>
                  <a:lnTo>
                    <a:pt x="4016984" y="1517446"/>
                  </a:lnTo>
                  <a:lnTo>
                    <a:pt x="4020045" y="1514373"/>
                  </a:lnTo>
                  <a:lnTo>
                    <a:pt x="4020820" y="1512531"/>
                  </a:lnTo>
                  <a:lnTo>
                    <a:pt x="4020820" y="1508188"/>
                  </a:lnTo>
                  <a:close/>
                </a:path>
                <a:path w="7712075" h="2269490">
                  <a:moveTo>
                    <a:pt x="4020820" y="756932"/>
                  </a:moveTo>
                  <a:lnTo>
                    <a:pt x="4020045" y="755091"/>
                  </a:lnTo>
                  <a:lnTo>
                    <a:pt x="4016984" y="752017"/>
                  </a:lnTo>
                  <a:lnTo>
                    <a:pt x="4015130" y="751255"/>
                  </a:lnTo>
                  <a:lnTo>
                    <a:pt x="4010787" y="751255"/>
                  </a:lnTo>
                  <a:lnTo>
                    <a:pt x="4008945" y="752017"/>
                  </a:lnTo>
                  <a:lnTo>
                    <a:pt x="4005872" y="755091"/>
                  </a:lnTo>
                  <a:lnTo>
                    <a:pt x="4005110" y="756932"/>
                  </a:lnTo>
                  <a:lnTo>
                    <a:pt x="4005110" y="761276"/>
                  </a:lnTo>
                  <a:lnTo>
                    <a:pt x="4005872" y="763130"/>
                  </a:lnTo>
                  <a:lnTo>
                    <a:pt x="4008945" y="766191"/>
                  </a:lnTo>
                  <a:lnTo>
                    <a:pt x="4010787" y="766953"/>
                  </a:lnTo>
                  <a:lnTo>
                    <a:pt x="4015130" y="766953"/>
                  </a:lnTo>
                  <a:lnTo>
                    <a:pt x="4016984" y="766191"/>
                  </a:lnTo>
                  <a:lnTo>
                    <a:pt x="4020045" y="763130"/>
                  </a:lnTo>
                  <a:lnTo>
                    <a:pt x="4020820" y="761276"/>
                  </a:lnTo>
                  <a:lnTo>
                    <a:pt x="4020820" y="756932"/>
                  </a:lnTo>
                  <a:close/>
                </a:path>
                <a:path w="7712075" h="2269490">
                  <a:moveTo>
                    <a:pt x="4020820" y="5689"/>
                  </a:moveTo>
                  <a:lnTo>
                    <a:pt x="4020045" y="3835"/>
                  </a:lnTo>
                  <a:lnTo>
                    <a:pt x="4016984" y="762"/>
                  </a:lnTo>
                  <a:lnTo>
                    <a:pt x="4015130" y="0"/>
                  </a:lnTo>
                  <a:lnTo>
                    <a:pt x="4010787" y="0"/>
                  </a:lnTo>
                  <a:lnTo>
                    <a:pt x="4008945" y="762"/>
                  </a:lnTo>
                  <a:lnTo>
                    <a:pt x="4005872" y="3835"/>
                  </a:lnTo>
                  <a:lnTo>
                    <a:pt x="4005110" y="5689"/>
                  </a:lnTo>
                  <a:lnTo>
                    <a:pt x="4005110" y="10020"/>
                  </a:lnTo>
                  <a:lnTo>
                    <a:pt x="4005872" y="11874"/>
                  </a:lnTo>
                  <a:lnTo>
                    <a:pt x="4008945" y="14935"/>
                  </a:lnTo>
                  <a:lnTo>
                    <a:pt x="4010787" y="15709"/>
                  </a:lnTo>
                  <a:lnTo>
                    <a:pt x="4015130" y="15709"/>
                  </a:lnTo>
                  <a:lnTo>
                    <a:pt x="4016984" y="14935"/>
                  </a:lnTo>
                  <a:lnTo>
                    <a:pt x="4020045" y="11874"/>
                  </a:lnTo>
                  <a:lnTo>
                    <a:pt x="4020820" y="10020"/>
                  </a:lnTo>
                  <a:lnTo>
                    <a:pt x="4020820" y="5689"/>
                  </a:lnTo>
                  <a:close/>
                </a:path>
                <a:path w="7712075" h="2269490">
                  <a:moveTo>
                    <a:pt x="4099344" y="2259444"/>
                  </a:moveTo>
                  <a:lnTo>
                    <a:pt x="4098582" y="2257590"/>
                  </a:lnTo>
                  <a:lnTo>
                    <a:pt x="4095508" y="2254529"/>
                  </a:lnTo>
                  <a:lnTo>
                    <a:pt x="4093667" y="2253767"/>
                  </a:lnTo>
                  <a:lnTo>
                    <a:pt x="4089323" y="2253767"/>
                  </a:lnTo>
                  <a:lnTo>
                    <a:pt x="4087469" y="2254529"/>
                  </a:lnTo>
                  <a:lnTo>
                    <a:pt x="4084409" y="2257590"/>
                  </a:lnTo>
                  <a:lnTo>
                    <a:pt x="4083634" y="2259444"/>
                  </a:lnTo>
                  <a:lnTo>
                    <a:pt x="4083634" y="2263787"/>
                  </a:lnTo>
                  <a:lnTo>
                    <a:pt x="4084409" y="2265629"/>
                  </a:lnTo>
                  <a:lnTo>
                    <a:pt x="4087469" y="2268702"/>
                  </a:lnTo>
                  <a:lnTo>
                    <a:pt x="4089323" y="2269464"/>
                  </a:lnTo>
                  <a:lnTo>
                    <a:pt x="4093667" y="2269464"/>
                  </a:lnTo>
                  <a:lnTo>
                    <a:pt x="4095508" y="2268702"/>
                  </a:lnTo>
                  <a:lnTo>
                    <a:pt x="4098582" y="2265629"/>
                  </a:lnTo>
                  <a:lnTo>
                    <a:pt x="4099344" y="2263787"/>
                  </a:lnTo>
                  <a:lnTo>
                    <a:pt x="4099344" y="2259444"/>
                  </a:lnTo>
                  <a:close/>
                </a:path>
                <a:path w="7712075" h="2269490">
                  <a:moveTo>
                    <a:pt x="4099344" y="1508188"/>
                  </a:moveTo>
                  <a:lnTo>
                    <a:pt x="4098582" y="1506334"/>
                  </a:lnTo>
                  <a:lnTo>
                    <a:pt x="4095508" y="1503273"/>
                  </a:lnTo>
                  <a:lnTo>
                    <a:pt x="4093667" y="1502511"/>
                  </a:lnTo>
                  <a:lnTo>
                    <a:pt x="4089323" y="1502511"/>
                  </a:lnTo>
                  <a:lnTo>
                    <a:pt x="4087469" y="1503273"/>
                  </a:lnTo>
                  <a:lnTo>
                    <a:pt x="4084409" y="1506334"/>
                  </a:lnTo>
                  <a:lnTo>
                    <a:pt x="4083634" y="1508188"/>
                  </a:lnTo>
                  <a:lnTo>
                    <a:pt x="4083634" y="1512531"/>
                  </a:lnTo>
                  <a:lnTo>
                    <a:pt x="4084409" y="1514373"/>
                  </a:lnTo>
                  <a:lnTo>
                    <a:pt x="4087469" y="1517446"/>
                  </a:lnTo>
                  <a:lnTo>
                    <a:pt x="4089323" y="1518208"/>
                  </a:lnTo>
                  <a:lnTo>
                    <a:pt x="4093667" y="1518208"/>
                  </a:lnTo>
                  <a:lnTo>
                    <a:pt x="4095508" y="1517446"/>
                  </a:lnTo>
                  <a:lnTo>
                    <a:pt x="4098582" y="1514373"/>
                  </a:lnTo>
                  <a:lnTo>
                    <a:pt x="4099344" y="1512531"/>
                  </a:lnTo>
                  <a:lnTo>
                    <a:pt x="4099344" y="1508188"/>
                  </a:lnTo>
                  <a:close/>
                </a:path>
                <a:path w="7712075" h="2269490">
                  <a:moveTo>
                    <a:pt x="4099344" y="756932"/>
                  </a:moveTo>
                  <a:lnTo>
                    <a:pt x="4098582" y="755091"/>
                  </a:lnTo>
                  <a:lnTo>
                    <a:pt x="4095508" y="752017"/>
                  </a:lnTo>
                  <a:lnTo>
                    <a:pt x="4093667" y="751255"/>
                  </a:lnTo>
                  <a:lnTo>
                    <a:pt x="4089323" y="751255"/>
                  </a:lnTo>
                  <a:lnTo>
                    <a:pt x="4087469" y="752017"/>
                  </a:lnTo>
                  <a:lnTo>
                    <a:pt x="4084409" y="755091"/>
                  </a:lnTo>
                  <a:lnTo>
                    <a:pt x="4083634" y="756932"/>
                  </a:lnTo>
                  <a:lnTo>
                    <a:pt x="4083634" y="761276"/>
                  </a:lnTo>
                  <a:lnTo>
                    <a:pt x="4084409" y="763130"/>
                  </a:lnTo>
                  <a:lnTo>
                    <a:pt x="4087469" y="766191"/>
                  </a:lnTo>
                  <a:lnTo>
                    <a:pt x="4089323" y="766953"/>
                  </a:lnTo>
                  <a:lnTo>
                    <a:pt x="4093667" y="766953"/>
                  </a:lnTo>
                  <a:lnTo>
                    <a:pt x="4095508" y="766191"/>
                  </a:lnTo>
                  <a:lnTo>
                    <a:pt x="4098582" y="763130"/>
                  </a:lnTo>
                  <a:lnTo>
                    <a:pt x="4099344" y="761276"/>
                  </a:lnTo>
                  <a:lnTo>
                    <a:pt x="4099344" y="756932"/>
                  </a:lnTo>
                  <a:close/>
                </a:path>
                <a:path w="7712075" h="2269490">
                  <a:moveTo>
                    <a:pt x="4099344" y="5689"/>
                  </a:moveTo>
                  <a:lnTo>
                    <a:pt x="4098582" y="3835"/>
                  </a:lnTo>
                  <a:lnTo>
                    <a:pt x="4095508" y="762"/>
                  </a:lnTo>
                  <a:lnTo>
                    <a:pt x="4093667" y="0"/>
                  </a:lnTo>
                  <a:lnTo>
                    <a:pt x="4089323" y="0"/>
                  </a:lnTo>
                  <a:lnTo>
                    <a:pt x="4087469" y="762"/>
                  </a:lnTo>
                  <a:lnTo>
                    <a:pt x="4084409" y="3835"/>
                  </a:lnTo>
                  <a:lnTo>
                    <a:pt x="4083634" y="5689"/>
                  </a:lnTo>
                  <a:lnTo>
                    <a:pt x="4083634" y="10020"/>
                  </a:lnTo>
                  <a:lnTo>
                    <a:pt x="4084409" y="11874"/>
                  </a:lnTo>
                  <a:lnTo>
                    <a:pt x="4087469" y="14935"/>
                  </a:lnTo>
                  <a:lnTo>
                    <a:pt x="4089323" y="15709"/>
                  </a:lnTo>
                  <a:lnTo>
                    <a:pt x="4093667" y="15709"/>
                  </a:lnTo>
                  <a:lnTo>
                    <a:pt x="4095508" y="14935"/>
                  </a:lnTo>
                  <a:lnTo>
                    <a:pt x="4098582" y="11874"/>
                  </a:lnTo>
                  <a:lnTo>
                    <a:pt x="4099344" y="10020"/>
                  </a:lnTo>
                  <a:lnTo>
                    <a:pt x="4099344" y="5689"/>
                  </a:lnTo>
                  <a:close/>
                </a:path>
                <a:path w="7712075" h="2269490">
                  <a:moveTo>
                    <a:pt x="4177881" y="2259444"/>
                  </a:moveTo>
                  <a:lnTo>
                    <a:pt x="4177106" y="2257590"/>
                  </a:lnTo>
                  <a:lnTo>
                    <a:pt x="4174045" y="2254529"/>
                  </a:lnTo>
                  <a:lnTo>
                    <a:pt x="4172191" y="2253767"/>
                  </a:lnTo>
                  <a:lnTo>
                    <a:pt x="4167860" y="2253767"/>
                  </a:lnTo>
                  <a:lnTo>
                    <a:pt x="4166006" y="2254529"/>
                  </a:lnTo>
                  <a:lnTo>
                    <a:pt x="4162933" y="2257590"/>
                  </a:lnTo>
                  <a:lnTo>
                    <a:pt x="4162171" y="2259444"/>
                  </a:lnTo>
                  <a:lnTo>
                    <a:pt x="4162171" y="2263787"/>
                  </a:lnTo>
                  <a:lnTo>
                    <a:pt x="4162933" y="2265629"/>
                  </a:lnTo>
                  <a:lnTo>
                    <a:pt x="4166006" y="2268702"/>
                  </a:lnTo>
                  <a:lnTo>
                    <a:pt x="4167860" y="2269464"/>
                  </a:lnTo>
                  <a:lnTo>
                    <a:pt x="4172191" y="2269464"/>
                  </a:lnTo>
                  <a:lnTo>
                    <a:pt x="4174045" y="2268702"/>
                  </a:lnTo>
                  <a:lnTo>
                    <a:pt x="4177106" y="2265629"/>
                  </a:lnTo>
                  <a:lnTo>
                    <a:pt x="4177881" y="2263787"/>
                  </a:lnTo>
                  <a:lnTo>
                    <a:pt x="4177881" y="2259444"/>
                  </a:lnTo>
                  <a:close/>
                </a:path>
                <a:path w="7712075" h="2269490">
                  <a:moveTo>
                    <a:pt x="4177881" y="1508188"/>
                  </a:moveTo>
                  <a:lnTo>
                    <a:pt x="4177106" y="1506334"/>
                  </a:lnTo>
                  <a:lnTo>
                    <a:pt x="4174045" y="1503273"/>
                  </a:lnTo>
                  <a:lnTo>
                    <a:pt x="4172191" y="1502511"/>
                  </a:lnTo>
                  <a:lnTo>
                    <a:pt x="4167860" y="1502511"/>
                  </a:lnTo>
                  <a:lnTo>
                    <a:pt x="4166006" y="1503273"/>
                  </a:lnTo>
                  <a:lnTo>
                    <a:pt x="4162933" y="1506334"/>
                  </a:lnTo>
                  <a:lnTo>
                    <a:pt x="4162171" y="1508188"/>
                  </a:lnTo>
                  <a:lnTo>
                    <a:pt x="4162171" y="1512531"/>
                  </a:lnTo>
                  <a:lnTo>
                    <a:pt x="4162933" y="1514373"/>
                  </a:lnTo>
                  <a:lnTo>
                    <a:pt x="4166006" y="1517446"/>
                  </a:lnTo>
                  <a:lnTo>
                    <a:pt x="4167860" y="1518208"/>
                  </a:lnTo>
                  <a:lnTo>
                    <a:pt x="4172191" y="1518208"/>
                  </a:lnTo>
                  <a:lnTo>
                    <a:pt x="4174045" y="1517446"/>
                  </a:lnTo>
                  <a:lnTo>
                    <a:pt x="4177106" y="1514373"/>
                  </a:lnTo>
                  <a:lnTo>
                    <a:pt x="4177881" y="1512531"/>
                  </a:lnTo>
                  <a:lnTo>
                    <a:pt x="4177881" y="1508188"/>
                  </a:lnTo>
                  <a:close/>
                </a:path>
                <a:path w="7712075" h="2269490">
                  <a:moveTo>
                    <a:pt x="4177881" y="756932"/>
                  </a:moveTo>
                  <a:lnTo>
                    <a:pt x="4177106" y="755091"/>
                  </a:lnTo>
                  <a:lnTo>
                    <a:pt x="4174045" y="752017"/>
                  </a:lnTo>
                  <a:lnTo>
                    <a:pt x="4172191" y="751255"/>
                  </a:lnTo>
                  <a:lnTo>
                    <a:pt x="4167860" y="751255"/>
                  </a:lnTo>
                  <a:lnTo>
                    <a:pt x="4166006" y="752017"/>
                  </a:lnTo>
                  <a:lnTo>
                    <a:pt x="4162933" y="755091"/>
                  </a:lnTo>
                  <a:lnTo>
                    <a:pt x="4162171" y="756932"/>
                  </a:lnTo>
                  <a:lnTo>
                    <a:pt x="4162171" y="761276"/>
                  </a:lnTo>
                  <a:lnTo>
                    <a:pt x="4162933" y="763130"/>
                  </a:lnTo>
                  <a:lnTo>
                    <a:pt x="4166006" y="766191"/>
                  </a:lnTo>
                  <a:lnTo>
                    <a:pt x="4167860" y="766953"/>
                  </a:lnTo>
                  <a:lnTo>
                    <a:pt x="4172191" y="766953"/>
                  </a:lnTo>
                  <a:lnTo>
                    <a:pt x="4174045" y="766191"/>
                  </a:lnTo>
                  <a:lnTo>
                    <a:pt x="4177106" y="763130"/>
                  </a:lnTo>
                  <a:lnTo>
                    <a:pt x="4177881" y="761276"/>
                  </a:lnTo>
                  <a:lnTo>
                    <a:pt x="4177881" y="756932"/>
                  </a:lnTo>
                  <a:close/>
                </a:path>
                <a:path w="7712075" h="2269490">
                  <a:moveTo>
                    <a:pt x="4177881" y="5689"/>
                  </a:moveTo>
                  <a:lnTo>
                    <a:pt x="4177106" y="3835"/>
                  </a:lnTo>
                  <a:lnTo>
                    <a:pt x="4174045" y="762"/>
                  </a:lnTo>
                  <a:lnTo>
                    <a:pt x="4172191" y="0"/>
                  </a:lnTo>
                  <a:lnTo>
                    <a:pt x="4167860" y="0"/>
                  </a:lnTo>
                  <a:lnTo>
                    <a:pt x="4166006" y="762"/>
                  </a:lnTo>
                  <a:lnTo>
                    <a:pt x="4162933" y="3835"/>
                  </a:lnTo>
                  <a:lnTo>
                    <a:pt x="4162171" y="5689"/>
                  </a:lnTo>
                  <a:lnTo>
                    <a:pt x="4162171" y="10020"/>
                  </a:lnTo>
                  <a:lnTo>
                    <a:pt x="4162933" y="11874"/>
                  </a:lnTo>
                  <a:lnTo>
                    <a:pt x="4166006" y="14935"/>
                  </a:lnTo>
                  <a:lnTo>
                    <a:pt x="4167860" y="15709"/>
                  </a:lnTo>
                  <a:lnTo>
                    <a:pt x="4172191" y="15709"/>
                  </a:lnTo>
                  <a:lnTo>
                    <a:pt x="4174045" y="14935"/>
                  </a:lnTo>
                  <a:lnTo>
                    <a:pt x="4177106" y="11874"/>
                  </a:lnTo>
                  <a:lnTo>
                    <a:pt x="4177881" y="10020"/>
                  </a:lnTo>
                  <a:lnTo>
                    <a:pt x="4177881" y="5689"/>
                  </a:lnTo>
                  <a:close/>
                </a:path>
                <a:path w="7712075" h="2269490">
                  <a:moveTo>
                    <a:pt x="4256405" y="2259444"/>
                  </a:moveTo>
                  <a:lnTo>
                    <a:pt x="4255643" y="2257590"/>
                  </a:lnTo>
                  <a:lnTo>
                    <a:pt x="4252582" y="2254529"/>
                  </a:lnTo>
                  <a:lnTo>
                    <a:pt x="4250728" y="2253767"/>
                  </a:lnTo>
                  <a:lnTo>
                    <a:pt x="4246384" y="2253767"/>
                  </a:lnTo>
                  <a:lnTo>
                    <a:pt x="4244543" y="2254529"/>
                  </a:lnTo>
                  <a:lnTo>
                    <a:pt x="4241470" y="2257590"/>
                  </a:lnTo>
                  <a:lnTo>
                    <a:pt x="4240708" y="2259444"/>
                  </a:lnTo>
                  <a:lnTo>
                    <a:pt x="4240708" y="2263787"/>
                  </a:lnTo>
                  <a:lnTo>
                    <a:pt x="4241470" y="2265629"/>
                  </a:lnTo>
                  <a:lnTo>
                    <a:pt x="4244543" y="2268702"/>
                  </a:lnTo>
                  <a:lnTo>
                    <a:pt x="4246384" y="2269464"/>
                  </a:lnTo>
                  <a:lnTo>
                    <a:pt x="4250728" y="2269464"/>
                  </a:lnTo>
                  <a:lnTo>
                    <a:pt x="4252582" y="2268702"/>
                  </a:lnTo>
                  <a:lnTo>
                    <a:pt x="4255643" y="2265629"/>
                  </a:lnTo>
                  <a:lnTo>
                    <a:pt x="4256405" y="2263787"/>
                  </a:lnTo>
                  <a:lnTo>
                    <a:pt x="4256405" y="2259444"/>
                  </a:lnTo>
                  <a:close/>
                </a:path>
                <a:path w="7712075" h="2269490">
                  <a:moveTo>
                    <a:pt x="4256405" y="1508188"/>
                  </a:moveTo>
                  <a:lnTo>
                    <a:pt x="4255643" y="1506334"/>
                  </a:lnTo>
                  <a:lnTo>
                    <a:pt x="4252582" y="1503273"/>
                  </a:lnTo>
                  <a:lnTo>
                    <a:pt x="4250728" y="1502511"/>
                  </a:lnTo>
                  <a:lnTo>
                    <a:pt x="4246384" y="1502511"/>
                  </a:lnTo>
                  <a:lnTo>
                    <a:pt x="4244543" y="1503273"/>
                  </a:lnTo>
                  <a:lnTo>
                    <a:pt x="4241470" y="1506334"/>
                  </a:lnTo>
                  <a:lnTo>
                    <a:pt x="4240708" y="1508188"/>
                  </a:lnTo>
                  <a:lnTo>
                    <a:pt x="4240708" y="1512531"/>
                  </a:lnTo>
                  <a:lnTo>
                    <a:pt x="4241470" y="1514373"/>
                  </a:lnTo>
                  <a:lnTo>
                    <a:pt x="4244543" y="1517446"/>
                  </a:lnTo>
                  <a:lnTo>
                    <a:pt x="4246384" y="1518208"/>
                  </a:lnTo>
                  <a:lnTo>
                    <a:pt x="4250728" y="1518208"/>
                  </a:lnTo>
                  <a:lnTo>
                    <a:pt x="4252582" y="1517446"/>
                  </a:lnTo>
                  <a:lnTo>
                    <a:pt x="4255643" y="1514373"/>
                  </a:lnTo>
                  <a:lnTo>
                    <a:pt x="4256405" y="1512531"/>
                  </a:lnTo>
                  <a:lnTo>
                    <a:pt x="4256405" y="1508188"/>
                  </a:lnTo>
                  <a:close/>
                </a:path>
                <a:path w="7712075" h="2269490">
                  <a:moveTo>
                    <a:pt x="4256405" y="756932"/>
                  </a:moveTo>
                  <a:lnTo>
                    <a:pt x="4255643" y="755091"/>
                  </a:lnTo>
                  <a:lnTo>
                    <a:pt x="4252582" y="752017"/>
                  </a:lnTo>
                  <a:lnTo>
                    <a:pt x="4250728" y="751255"/>
                  </a:lnTo>
                  <a:lnTo>
                    <a:pt x="4246384" y="751255"/>
                  </a:lnTo>
                  <a:lnTo>
                    <a:pt x="4244543" y="752017"/>
                  </a:lnTo>
                  <a:lnTo>
                    <a:pt x="4241470" y="755091"/>
                  </a:lnTo>
                  <a:lnTo>
                    <a:pt x="4240708" y="756932"/>
                  </a:lnTo>
                  <a:lnTo>
                    <a:pt x="4240708" y="761276"/>
                  </a:lnTo>
                  <a:lnTo>
                    <a:pt x="4241470" y="763130"/>
                  </a:lnTo>
                  <a:lnTo>
                    <a:pt x="4244543" y="766191"/>
                  </a:lnTo>
                  <a:lnTo>
                    <a:pt x="4246384" y="766953"/>
                  </a:lnTo>
                  <a:lnTo>
                    <a:pt x="4250728" y="766953"/>
                  </a:lnTo>
                  <a:lnTo>
                    <a:pt x="4252582" y="766191"/>
                  </a:lnTo>
                  <a:lnTo>
                    <a:pt x="4255643" y="763130"/>
                  </a:lnTo>
                  <a:lnTo>
                    <a:pt x="4256405" y="761276"/>
                  </a:lnTo>
                  <a:lnTo>
                    <a:pt x="4256405" y="756932"/>
                  </a:lnTo>
                  <a:close/>
                </a:path>
                <a:path w="7712075" h="2269490">
                  <a:moveTo>
                    <a:pt x="4256405" y="5689"/>
                  </a:moveTo>
                  <a:lnTo>
                    <a:pt x="4255643" y="3835"/>
                  </a:lnTo>
                  <a:lnTo>
                    <a:pt x="4252582" y="762"/>
                  </a:lnTo>
                  <a:lnTo>
                    <a:pt x="4250728" y="0"/>
                  </a:lnTo>
                  <a:lnTo>
                    <a:pt x="4246384" y="0"/>
                  </a:lnTo>
                  <a:lnTo>
                    <a:pt x="4244543" y="762"/>
                  </a:lnTo>
                  <a:lnTo>
                    <a:pt x="4241470" y="3835"/>
                  </a:lnTo>
                  <a:lnTo>
                    <a:pt x="4240708" y="5689"/>
                  </a:lnTo>
                  <a:lnTo>
                    <a:pt x="4240708" y="10020"/>
                  </a:lnTo>
                  <a:lnTo>
                    <a:pt x="4241470" y="11874"/>
                  </a:lnTo>
                  <a:lnTo>
                    <a:pt x="4244543" y="14935"/>
                  </a:lnTo>
                  <a:lnTo>
                    <a:pt x="4246384" y="15709"/>
                  </a:lnTo>
                  <a:lnTo>
                    <a:pt x="4250728" y="15709"/>
                  </a:lnTo>
                  <a:lnTo>
                    <a:pt x="4252582" y="14935"/>
                  </a:lnTo>
                  <a:lnTo>
                    <a:pt x="4255643" y="11874"/>
                  </a:lnTo>
                  <a:lnTo>
                    <a:pt x="4256405" y="10020"/>
                  </a:lnTo>
                  <a:lnTo>
                    <a:pt x="4256405" y="5689"/>
                  </a:lnTo>
                  <a:close/>
                </a:path>
                <a:path w="7712075" h="2269490">
                  <a:moveTo>
                    <a:pt x="4334942" y="2259444"/>
                  </a:moveTo>
                  <a:lnTo>
                    <a:pt x="4334180" y="2257590"/>
                  </a:lnTo>
                  <a:lnTo>
                    <a:pt x="4331106" y="2254529"/>
                  </a:lnTo>
                  <a:lnTo>
                    <a:pt x="4329252" y="2253767"/>
                  </a:lnTo>
                  <a:lnTo>
                    <a:pt x="4324921" y="2253767"/>
                  </a:lnTo>
                  <a:lnTo>
                    <a:pt x="4323067" y="2254529"/>
                  </a:lnTo>
                  <a:lnTo>
                    <a:pt x="4320006" y="2257590"/>
                  </a:lnTo>
                  <a:lnTo>
                    <a:pt x="4319232" y="2259444"/>
                  </a:lnTo>
                  <a:lnTo>
                    <a:pt x="4319232" y="2263787"/>
                  </a:lnTo>
                  <a:lnTo>
                    <a:pt x="4320006" y="2265629"/>
                  </a:lnTo>
                  <a:lnTo>
                    <a:pt x="4323067" y="2268702"/>
                  </a:lnTo>
                  <a:lnTo>
                    <a:pt x="4324921" y="2269464"/>
                  </a:lnTo>
                  <a:lnTo>
                    <a:pt x="4329252" y="2269464"/>
                  </a:lnTo>
                  <a:lnTo>
                    <a:pt x="4331106" y="2268702"/>
                  </a:lnTo>
                  <a:lnTo>
                    <a:pt x="4334180" y="2265629"/>
                  </a:lnTo>
                  <a:lnTo>
                    <a:pt x="4334942" y="2263787"/>
                  </a:lnTo>
                  <a:lnTo>
                    <a:pt x="4334942" y="2259444"/>
                  </a:lnTo>
                  <a:close/>
                </a:path>
                <a:path w="7712075" h="2269490">
                  <a:moveTo>
                    <a:pt x="4334942" y="1508188"/>
                  </a:moveTo>
                  <a:lnTo>
                    <a:pt x="4334180" y="1506334"/>
                  </a:lnTo>
                  <a:lnTo>
                    <a:pt x="4331106" y="1503273"/>
                  </a:lnTo>
                  <a:lnTo>
                    <a:pt x="4329252" y="1502511"/>
                  </a:lnTo>
                  <a:lnTo>
                    <a:pt x="4324921" y="1502511"/>
                  </a:lnTo>
                  <a:lnTo>
                    <a:pt x="4323067" y="1503273"/>
                  </a:lnTo>
                  <a:lnTo>
                    <a:pt x="4320006" y="1506334"/>
                  </a:lnTo>
                  <a:lnTo>
                    <a:pt x="4319232" y="1508188"/>
                  </a:lnTo>
                  <a:lnTo>
                    <a:pt x="4319232" y="1512531"/>
                  </a:lnTo>
                  <a:lnTo>
                    <a:pt x="4320006" y="1514373"/>
                  </a:lnTo>
                  <a:lnTo>
                    <a:pt x="4323067" y="1517446"/>
                  </a:lnTo>
                  <a:lnTo>
                    <a:pt x="4324921" y="1518208"/>
                  </a:lnTo>
                  <a:lnTo>
                    <a:pt x="4329252" y="1518208"/>
                  </a:lnTo>
                  <a:lnTo>
                    <a:pt x="4331106" y="1517446"/>
                  </a:lnTo>
                  <a:lnTo>
                    <a:pt x="4334180" y="1514373"/>
                  </a:lnTo>
                  <a:lnTo>
                    <a:pt x="4334942" y="1512531"/>
                  </a:lnTo>
                  <a:lnTo>
                    <a:pt x="4334942" y="1508188"/>
                  </a:lnTo>
                  <a:close/>
                </a:path>
                <a:path w="7712075" h="2269490">
                  <a:moveTo>
                    <a:pt x="4334942" y="756932"/>
                  </a:moveTo>
                  <a:lnTo>
                    <a:pt x="4334180" y="755091"/>
                  </a:lnTo>
                  <a:lnTo>
                    <a:pt x="4331106" y="752017"/>
                  </a:lnTo>
                  <a:lnTo>
                    <a:pt x="4329252" y="751255"/>
                  </a:lnTo>
                  <a:lnTo>
                    <a:pt x="4324921" y="751255"/>
                  </a:lnTo>
                  <a:lnTo>
                    <a:pt x="4323067" y="752017"/>
                  </a:lnTo>
                  <a:lnTo>
                    <a:pt x="4320006" y="755091"/>
                  </a:lnTo>
                  <a:lnTo>
                    <a:pt x="4319232" y="756932"/>
                  </a:lnTo>
                  <a:lnTo>
                    <a:pt x="4319232" y="761276"/>
                  </a:lnTo>
                  <a:lnTo>
                    <a:pt x="4320006" y="763130"/>
                  </a:lnTo>
                  <a:lnTo>
                    <a:pt x="4323067" y="766191"/>
                  </a:lnTo>
                  <a:lnTo>
                    <a:pt x="4324921" y="766953"/>
                  </a:lnTo>
                  <a:lnTo>
                    <a:pt x="4329252" y="766953"/>
                  </a:lnTo>
                  <a:lnTo>
                    <a:pt x="4331106" y="766191"/>
                  </a:lnTo>
                  <a:lnTo>
                    <a:pt x="4334180" y="763130"/>
                  </a:lnTo>
                  <a:lnTo>
                    <a:pt x="4334942" y="761276"/>
                  </a:lnTo>
                  <a:lnTo>
                    <a:pt x="4334942" y="756932"/>
                  </a:lnTo>
                  <a:close/>
                </a:path>
                <a:path w="7712075" h="2269490">
                  <a:moveTo>
                    <a:pt x="4334942" y="5689"/>
                  </a:moveTo>
                  <a:lnTo>
                    <a:pt x="4334180" y="3835"/>
                  </a:lnTo>
                  <a:lnTo>
                    <a:pt x="4331106" y="762"/>
                  </a:lnTo>
                  <a:lnTo>
                    <a:pt x="4329252" y="0"/>
                  </a:lnTo>
                  <a:lnTo>
                    <a:pt x="4324921" y="0"/>
                  </a:lnTo>
                  <a:lnTo>
                    <a:pt x="4323067" y="762"/>
                  </a:lnTo>
                  <a:lnTo>
                    <a:pt x="4320006" y="3835"/>
                  </a:lnTo>
                  <a:lnTo>
                    <a:pt x="4319232" y="5689"/>
                  </a:lnTo>
                  <a:lnTo>
                    <a:pt x="4319232" y="10020"/>
                  </a:lnTo>
                  <a:lnTo>
                    <a:pt x="4320006" y="11874"/>
                  </a:lnTo>
                  <a:lnTo>
                    <a:pt x="4323067" y="14935"/>
                  </a:lnTo>
                  <a:lnTo>
                    <a:pt x="4324921" y="15709"/>
                  </a:lnTo>
                  <a:lnTo>
                    <a:pt x="4329252" y="15709"/>
                  </a:lnTo>
                  <a:lnTo>
                    <a:pt x="4331106" y="14935"/>
                  </a:lnTo>
                  <a:lnTo>
                    <a:pt x="4334180" y="11874"/>
                  </a:lnTo>
                  <a:lnTo>
                    <a:pt x="4334942" y="10020"/>
                  </a:lnTo>
                  <a:lnTo>
                    <a:pt x="4334942" y="5689"/>
                  </a:lnTo>
                  <a:close/>
                </a:path>
                <a:path w="7712075" h="2269490">
                  <a:moveTo>
                    <a:pt x="4413478" y="2259444"/>
                  </a:moveTo>
                  <a:lnTo>
                    <a:pt x="4412704" y="2257590"/>
                  </a:lnTo>
                  <a:lnTo>
                    <a:pt x="4409643" y="2254529"/>
                  </a:lnTo>
                  <a:lnTo>
                    <a:pt x="4407789" y="2253767"/>
                  </a:lnTo>
                  <a:lnTo>
                    <a:pt x="4403445" y="2253767"/>
                  </a:lnTo>
                  <a:lnTo>
                    <a:pt x="4401604" y="2254529"/>
                  </a:lnTo>
                  <a:lnTo>
                    <a:pt x="4398530" y="2257590"/>
                  </a:lnTo>
                  <a:lnTo>
                    <a:pt x="4397768" y="2259444"/>
                  </a:lnTo>
                  <a:lnTo>
                    <a:pt x="4397768" y="2263787"/>
                  </a:lnTo>
                  <a:lnTo>
                    <a:pt x="4398530" y="2265629"/>
                  </a:lnTo>
                  <a:lnTo>
                    <a:pt x="4401604" y="2268702"/>
                  </a:lnTo>
                  <a:lnTo>
                    <a:pt x="4403445" y="2269464"/>
                  </a:lnTo>
                  <a:lnTo>
                    <a:pt x="4407789" y="2269464"/>
                  </a:lnTo>
                  <a:lnTo>
                    <a:pt x="4409643" y="2268702"/>
                  </a:lnTo>
                  <a:lnTo>
                    <a:pt x="4412704" y="2265629"/>
                  </a:lnTo>
                  <a:lnTo>
                    <a:pt x="4413478" y="2263787"/>
                  </a:lnTo>
                  <a:lnTo>
                    <a:pt x="4413478" y="2259444"/>
                  </a:lnTo>
                  <a:close/>
                </a:path>
                <a:path w="7712075" h="2269490">
                  <a:moveTo>
                    <a:pt x="4413478" y="1508188"/>
                  </a:moveTo>
                  <a:lnTo>
                    <a:pt x="4412704" y="1506334"/>
                  </a:lnTo>
                  <a:lnTo>
                    <a:pt x="4409643" y="1503273"/>
                  </a:lnTo>
                  <a:lnTo>
                    <a:pt x="4407789" y="1502511"/>
                  </a:lnTo>
                  <a:lnTo>
                    <a:pt x="4403445" y="1502511"/>
                  </a:lnTo>
                  <a:lnTo>
                    <a:pt x="4401604" y="1503273"/>
                  </a:lnTo>
                  <a:lnTo>
                    <a:pt x="4398530" y="1506334"/>
                  </a:lnTo>
                  <a:lnTo>
                    <a:pt x="4397768" y="1508188"/>
                  </a:lnTo>
                  <a:lnTo>
                    <a:pt x="4397768" y="1512531"/>
                  </a:lnTo>
                  <a:lnTo>
                    <a:pt x="4398530" y="1514373"/>
                  </a:lnTo>
                  <a:lnTo>
                    <a:pt x="4401604" y="1517446"/>
                  </a:lnTo>
                  <a:lnTo>
                    <a:pt x="4403445" y="1518208"/>
                  </a:lnTo>
                  <a:lnTo>
                    <a:pt x="4407789" y="1518208"/>
                  </a:lnTo>
                  <a:lnTo>
                    <a:pt x="4409643" y="1517446"/>
                  </a:lnTo>
                  <a:lnTo>
                    <a:pt x="4412704" y="1514373"/>
                  </a:lnTo>
                  <a:lnTo>
                    <a:pt x="4413478" y="1512531"/>
                  </a:lnTo>
                  <a:lnTo>
                    <a:pt x="4413478" y="1508188"/>
                  </a:lnTo>
                  <a:close/>
                </a:path>
                <a:path w="7712075" h="2269490">
                  <a:moveTo>
                    <a:pt x="4413478" y="756932"/>
                  </a:moveTo>
                  <a:lnTo>
                    <a:pt x="4412704" y="755091"/>
                  </a:lnTo>
                  <a:lnTo>
                    <a:pt x="4409643" y="752017"/>
                  </a:lnTo>
                  <a:lnTo>
                    <a:pt x="4407789" y="751255"/>
                  </a:lnTo>
                  <a:lnTo>
                    <a:pt x="4403445" y="751255"/>
                  </a:lnTo>
                  <a:lnTo>
                    <a:pt x="4401604" y="752017"/>
                  </a:lnTo>
                  <a:lnTo>
                    <a:pt x="4398530" y="755091"/>
                  </a:lnTo>
                  <a:lnTo>
                    <a:pt x="4397768" y="756932"/>
                  </a:lnTo>
                  <a:lnTo>
                    <a:pt x="4397768" y="761276"/>
                  </a:lnTo>
                  <a:lnTo>
                    <a:pt x="4398530" y="763130"/>
                  </a:lnTo>
                  <a:lnTo>
                    <a:pt x="4401604" y="766191"/>
                  </a:lnTo>
                  <a:lnTo>
                    <a:pt x="4403445" y="766953"/>
                  </a:lnTo>
                  <a:lnTo>
                    <a:pt x="4407789" y="766953"/>
                  </a:lnTo>
                  <a:lnTo>
                    <a:pt x="4409643" y="766191"/>
                  </a:lnTo>
                  <a:lnTo>
                    <a:pt x="4412704" y="763130"/>
                  </a:lnTo>
                  <a:lnTo>
                    <a:pt x="4413478" y="761276"/>
                  </a:lnTo>
                  <a:lnTo>
                    <a:pt x="4413478" y="756932"/>
                  </a:lnTo>
                  <a:close/>
                </a:path>
                <a:path w="7712075" h="2269490">
                  <a:moveTo>
                    <a:pt x="4413478" y="5689"/>
                  </a:moveTo>
                  <a:lnTo>
                    <a:pt x="4412704" y="3835"/>
                  </a:lnTo>
                  <a:lnTo>
                    <a:pt x="4409643" y="762"/>
                  </a:lnTo>
                  <a:lnTo>
                    <a:pt x="4407789" y="0"/>
                  </a:lnTo>
                  <a:lnTo>
                    <a:pt x="4403445" y="0"/>
                  </a:lnTo>
                  <a:lnTo>
                    <a:pt x="4401604" y="762"/>
                  </a:lnTo>
                  <a:lnTo>
                    <a:pt x="4398530" y="3835"/>
                  </a:lnTo>
                  <a:lnTo>
                    <a:pt x="4397768" y="5689"/>
                  </a:lnTo>
                  <a:lnTo>
                    <a:pt x="4397768" y="10020"/>
                  </a:lnTo>
                  <a:lnTo>
                    <a:pt x="4398530" y="11874"/>
                  </a:lnTo>
                  <a:lnTo>
                    <a:pt x="4401604" y="14935"/>
                  </a:lnTo>
                  <a:lnTo>
                    <a:pt x="4403445" y="15709"/>
                  </a:lnTo>
                  <a:lnTo>
                    <a:pt x="4407789" y="15709"/>
                  </a:lnTo>
                  <a:lnTo>
                    <a:pt x="4409643" y="14935"/>
                  </a:lnTo>
                  <a:lnTo>
                    <a:pt x="4412704" y="11874"/>
                  </a:lnTo>
                  <a:lnTo>
                    <a:pt x="4413478" y="10020"/>
                  </a:lnTo>
                  <a:lnTo>
                    <a:pt x="4413478" y="5689"/>
                  </a:lnTo>
                  <a:close/>
                </a:path>
                <a:path w="7712075" h="2269490">
                  <a:moveTo>
                    <a:pt x="4492002" y="2259444"/>
                  </a:moveTo>
                  <a:lnTo>
                    <a:pt x="4491240" y="2257590"/>
                  </a:lnTo>
                  <a:lnTo>
                    <a:pt x="4488167" y="2254529"/>
                  </a:lnTo>
                  <a:lnTo>
                    <a:pt x="4486326" y="2253767"/>
                  </a:lnTo>
                  <a:lnTo>
                    <a:pt x="4481982" y="2253767"/>
                  </a:lnTo>
                  <a:lnTo>
                    <a:pt x="4480128" y="2254529"/>
                  </a:lnTo>
                  <a:lnTo>
                    <a:pt x="4477067" y="2257590"/>
                  </a:lnTo>
                  <a:lnTo>
                    <a:pt x="4476293" y="2259444"/>
                  </a:lnTo>
                  <a:lnTo>
                    <a:pt x="4476293" y="2263787"/>
                  </a:lnTo>
                  <a:lnTo>
                    <a:pt x="4477067" y="2265629"/>
                  </a:lnTo>
                  <a:lnTo>
                    <a:pt x="4480128" y="2268702"/>
                  </a:lnTo>
                  <a:lnTo>
                    <a:pt x="4481982" y="2269464"/>
                  </a:lnTo>
                  <a:lnTo>
                    <a:pt x="4486326" y="2269464"/>
                  </a:lnTo>
                  <a:lnTo>
                    <a:pt x="4488167" y="2268702"/>
                  </a:lnTo>
                  <a:lnTo>
                    <a:pt x="4491240" y="2265629"/>
                  </a:lnTo>
                  <a:lnTo>
                    <a:pt x="4492002" y="2263787"/>
                  </a:lnTo>
                  <a:lnTo>
                    <a:pt x="4492002" y="2259444"/>
                  </a:lnTo>
                  <a:close/>
                </a:path>
                <a:path w="7712075" h="2269490">
                  <a:moveTo>
                    <a:pt x="4492002" y="1508188"/>
                  </a:moveTo>
                  <a:lnTo>
                    <a:pt x="4491240" y="1506334"/>
                  </a:lnTo>
                  <a:lnTo>
                    <a:pt x="4488167" y="1503273"/>
                  </a:lnTo>
                  <a:lnTo>
                    <a:pt x="4486326" y="1502511"/>
                  </a:lnTo>
                  <a:lnTo>
                    <a:pt x="4481982" y="1502511"/>
                  </a:lnTo>
                  <a:lnTo>
                    <a:pt x="4480128" y="1503273"/>
                  </a:lnTo>
                  <a:lnTo>
                    <a:pt x="4477067" y="1506334"/>
                  </a:lnTo>
                  <a:lnTo>
                    <a:pt x="4476293" y="1508188"/>
                  </a:lnTo>
                  <a:lnTo>
                    <a:pt x="4476293" y="1512531"/>
                  </a:lnTo>
                  <a:lnTo>
                    <a:pt x="4477067" y="1514373"/>
                  </a:lnTo>
                  <a:lnTo>
                    <a:pt x="4480128" y="1517446"/>
                  </a:lnTo>
                  <a:lnTo>
                    <a:pt x="4481982" y="1518208"/>
                  </a:lnTo>
                  <a:lnTo>
                    <a:pt x="4486326" y="1518208"/>
                  </a:lnTo>
                  <a:lnTo>
                    <a:pt x="4488167" y="1517446"/>
                  </a:lnTo>
                  <a:lnTo>
                    <a:pt x="4491240" y="1514373"/>
                  </a:lnTo>
                  <a:lnTo>
                    <a:pt x="4492002" y="1512531"/>
                  </a:lnTo>
                  <a:lnTo>
                    <a:pt x="4492002" y="1508188"/>
                  </a:lnTo>
                  <a:close/>
                </a:path>
                <a:path w="7712075" h="2269490">
                  <a:moveTo>
                    <a:pt x="4492002" y="756932"/>
                  </a:moveTo>
                  <a:lnTo>
                    <a:pt x="4491240" y="755091"/>
                  </a:lnTo>
                  <a:lnTo>
                    <a:pt x="4488167" y="752017"/>
                  </a:lnTo>
                  <a:lnTo>
                    <a:pt x="4486326" y="751255"/>
                  </a:lnTo>
                  <a:lnTo>
                    <a:pt x="4481982" y="751255"/>
                  </a:lnTo>
                  <a:lnTo>
                    <a:pt x="4480128" y="752017"/>
                  </a:lnTo>
                  <a:lnTo>
                    <a:pt x="4477067" y="755091"/>
                  </a:lnTo>
                  <a:lnTo>
                    <a:pt x="4476293" y="756932"/>
                  </a:lnTo>
                  <a:lnTo>
                    <a:pt x="4476293" y="761276"/>
                  </a:lnTo>
                  <a:lnTo>
                    <a:pt x="4477067" y="763130"/>
                  </a:lnTo>
                  <a:lnTo>
                    <a:pt x="4480128" y="766191"/>
                  </a:lnTo>
                  <a:lnTo>
                    <a:pt x="4481982" y="766953"/>
                  </a:lnTo>
                  <a:lnTo>
                    <a:pt x="4486326" y="766953"/>
                  </a:lnTo>
                  <a:lnTo>
                    <a:pt x="4488167" y="766191"/>
                  </a:lnTo>
                  <a:lnTo>
                    <a:pt x="4491240" y="763130"/>
                  </a:lnTo>
                  <a:lnTo>
                    <a:pt x="4492002" y="761276"/>
                  </a:lnTo>
                  <a:lnTo>
                    <a:pt x="4492002" y="756932"/>
                  </a:lnTo>
                  <a:close/>
                </a:path>
                <a:path w="7712075" h="2269490">
                  <a:moveTo>
                    <a:pt x="4492002" y="5689"/>
                  </a:moveTo>
                  <a:lnTo>
                    <a:pt x="4491240" y="3835"/>
                  </a:lnTo>
                  <a:lnTo>
                    <a:pt x="4488167" y="762"/>
                  </a:lnTo>
                  <a:lnTo>
                    <a:pt x="4486326" y="0"/>
                  </a:lnTo>
                  <a:lnTo>
                    <a:pt x="4481982" y="0"/>
                  </a:lnTo>
                  <a:lnTo>
                    <a:pt x="4480128" y="762"/>
                  </a:lnTo>
                  <a:lnTo>
                    <a:pt x="4477067" y="3835"/>
                  </a:lnTo>
                  <a:lnTo>
                    <a:pt x="4476293" y="5689"/>
                  </a:lnTo>
                  <a:lnTo>
                    <a:pt x="4476293" y="10020"/>
                  </a:lnTo>
                  <a:lnTo>
                    <a:pt x="4477067" y="11874"/>
                  </a:lnTo>
                  <a:lnTo>
                    <a:pt x="4480128" y="14935"/>
                  </a:lnTo>
                  <a:lnTo>
                    <a:pt x="4481982" y="15709"/>
                  </a:lnTo>
                  <a:lnTo>
                    <a:pt x="4486326" y="15709"/>
                  </a:lnTo>
                  <a:lnTo>
                    <a:pt x="4488167" y="14935"/>
                  </a:lnTo>
                  <a:lnTo>
                    <a:pt x="4491240" y="11874"/>
                  </a:lnTo>
                  <a:lnTo>
                    <a:pt x="4492002" y="10020"/>
                  </a:lnTo>
                  <a:lnTo>
                    <a:pt x="4492002" y="5689"/>
                  </a:lnTo>
                  <a:close/>
                </a:path>
                <a:path w="7712075" h="2269490">
                  <a:moveTo>
                    <a:pt x="4570539" y="2259444"/>
                  </a:moveTo>
                  <a:lnTo>
                    <a:pt x="4569765" y="2257590"/>
                  </a:lnTo>
                  <a:lnTo>
                    <a:pt x="4566704" y="2254529"/>
                  </a:lnTo>
                  <a:lnTo>
                    <a:pt x="4564850" y="2253767"/>
                  </a:lnTo>
                  <a:lnTo>
                    <a:pt x="4560519" y="2253767"/>
                  </a:lnTo>
                  <a:lnTo>
                    <a:pt x="4558665" y="2254529"/>
                  </a:lnTo>
                  <a:lnTo>
                    <a:pt x="4555591" y="2257590"/>
                  </a:lnTo>
                  <a:lnTo>
                    <a:pt x="4554829" y="2259444"/>
                  </a:lnTo>
                  <a:lnTo>
                    <a:pt x="4554829" y="2263787"/>
                  </a:lnTo>
                  <a:lnTo>
                    <a:pt x="4555591" y="2265629"/>
                  </a:lnTo>
                  <a:lnTo>
                    <a:pt x="4558665" y="2268702"/>
                  </a:lnTo>
                  <a:lnTo>
                    <a:pt x="4560519" y="2269464"/>
                  </a:lnTo>
                  <a:lnTo>
                    <a:pt x="4564850" y="2269464"/>
                  </a:lnTo>
                  <a:lnTo>
                    <a:pt x="4566704" y="2268702"/>
                  </a:lnTo>
                  <a:lnTo>
                    <a:pt x="4569765" y="2265629"/>
                  </a:lnTo>
                  <a:lnTo>
                    <a:pt x="4570539" y="2263787"/>
                  </a:lnTo>
                  <a:lnTo>
                    <a:pt x="4570539" y="2259444"/>
                  </a:lnTo>
                  <a:close/>
                </a:path>
                <a:path w="7712075" h="2269490">
                  <a:moveTo>
                    <a:pt x="4570539" y="1508188"/>
                  </a:moveTo>
                  <a:lnTo>
                    <a:pt x="4569765" y="1506334"/>
                  </a:lnTo>
                  <a:lnTo>
                    <a:pt x="4566704" y="1503273"/>
                  </a:lnTo>
                  <a:lnTo>
                    <a:pt x="4564850" y="1502511"/>
                  </a:lnTo>
                  <a:lnTo>
                    <a:pt x="4560519" y="1502511"/>
                  </a:lnTo>
                  <a:lnTo>
                    <a:pt x="4558665" y="1503273"/>
                  </a:lnTo>
                  <a:lnTo>
                    <a:pt x="4555591" y="1506334"/>
                  </a:lnTo>
                  <a:lnTo>
                    <a:pt x="4554829" y="1508188"/>
                  </a:lnTo>
                  <a:lnTo>
                    <a:pt x="4554829" y="1512531"/>
                  </a:lnTo>
                  <a:lnTo>
                    <a:pt x="4555591" y="1514373"/>
                  </a:lnTo>
                  <a:lnTo>
                    <a:pt x="4558665" y="1517446"/>
                  </a:lnTo>
                  <a:lnTo>
                    <a:pt x="4560519" y="1518208"/>
                  </a:lnTo>
                  <a:lnTo>
                    <a:pt x="4564850" y="1518208"/>
                  </a:lnTo>
                  <a:lnTo>
                    <a:pt x="4566704" y="1517446"/>
                  </a:lnTo>
                  <a:lnTo>
                    <a:pt x="4569765" y="1514373"/>
                  </a:lnTo>
                  <a:lnTo>
                    <a:pt x="4570539" y="1512531"/>
                  </a:lnTo>
                  <a:lnTo>
                    <a:pt x="4570539" y="1508188"/>
                  </a:lnTo>
                  <a:close/>
                </a:path>
                <a:path w="7712075" h="2269490">
                  <a:moveTo>
                    <a:pt x="4570539" y="756932"/>
                  </a:moveTo>
                  <a:lnTo>
                    <a:pt x="4569765" y="755091"/>
                  </a:lnTo>
                  <a:lnTo>
                    <a:pt x="4566704" y="752017"/>
                  </a:lnTo>
                  <a:lnTo>
                    <a:pt x="4564850" y="751255"/>
                  </a:lnTo>
                  <a:lnTo>
                    <a:pt x="4560519" y="751255"/>
                  </a:lnTo>
                  <a:lnTo>
                    <a:pt x="4558665" y="752017"/>
                  </a:lnTo>
                  <a:lnTo>
                    <a:pt x="4555591" y="755091"/>
                  </a:lnTo>
                  <a:lnTo>
                    <a:pt x="4554829" y="756932"/>
                  </a:lnTo>
                  <a:lnTo>
                    <a:pt x="4554829" y="761276"/>
                  </a:lnTo>
                  <a:lnTo>
                    <a:pt x="4555591" y="763130"/>
                  </a:lnTo>
                  <a:lnTo>
                    <a:pt x="4558665" y="766191"/>
                  </a:lnTo>
                  <a:lnTo>
                    <a:pt x="4560519" y="766953"/>
                  </a:lnTo>
                  <a:lnTo>
                    <a:pt x="4564850" y="766953"/>
                  </a:lnTo>
                  <a:lnTo>
                    <a:pt x="4566704" y="766191"/>
                  </a:lnTo>
                  <a:lnTo>
                    <a:pt x="4569765" y="763130"/>
                  </a:lnTo>
                  <a:lnTo>
                    <a:pt x="4570539" y="761276"/>
                  </a:lnTo>
                  <a:lnTo>
                    <a:pt x="4570539" y="756932"/>
                  </a:lnTo>
                  <a:close/>
                </a:path>
                <a:path w="7712075" h="2269490">
                  <a:moveTo>
                    <a:pt x="4570539" y="5689"/>
                  </a:moveTo>
                  <a:lnTo>
                    <a:pt x="4569765" y="3835"/>
                  </a:lnTo>
                  <a:lnTo>
                    <a:pt x="4566704" y="762"/>
                  </a:lnTo>
                  <a:lnTo>
                    <a:pt x="4564850" y="0"/>
                  </a:lnTo>
                  <a:lnTo>
                    <a:pt x="4560519" y="0"/>
                  </a:lnTo>
                  <a:lnTo>
                    <a:pt x="4558665" y="762"/>
                  </a:lnTo>
                  <a:lnTo>
                    <a:pt x="4555591" y="3835"/>
                  </a:lnTo>
                  <a:lnTo>
                    <a:pt x="4554829" y="5689"/>
                  </a:lnTo>
                  <a:lnTo>
                    <a:pt x="4554829" y="10020"/>
                  </a:lnTo>
                  <a:lnTo>
                    <a:pt x="4555591" y="11874"/>
                  </a:lnTo>
                  <a:lnTo>
                    <a:pt x="4558665" y="14935"/>
                  </a:lnTo>
                  <a:lnTo>
                    <a:pt x="4560519" y="15709"/>
                  </a:lnTo>
                  <a:lnTo>
                    <a:pt x="4564850" y="15709"/>
                  </a:lnTo>
                  <a:lnTo>
                    <a:pt x="4566704" y="14935"/>
                  </a:lnTo>
                  <a:lnTo>
                    <a:pt x="4569765" y="11874"/>
                  </a:lnTo>
                  <a:lnTo>
                    <a:pt x="4570539" y="10020"/>
                  </a:lnTo>
                  <a:lnTo>
                    <a:pt x="4570539" y="5689"/>
                  </a:lnTo>
                  <a:close/>
                </a:path>
                <a:path w="7712075" h="2269490">
                  <a:moveTo>
                    <a:pt x="4649063" y="2259444"/>
                  </a:moveTo>
                  <a:lnTo>
                    <a:pt x="4648301" y="2257590"/>
                  </a:lnTo>
                  <a:lnTo>
                    <a:pt x="4645228" y="2254529"/>
                  </a:lnTo>
                  <a:lnTo>
                    <a:pt x="4643386" y="2253767"/>
                  </a:lnTo>
                  <a:lnTo>
                    <a:pt x="4639043" y="2253767"/>
                  </a:lnTo>
                  <a:lnTo>
                    <a:pt x="4637189" y="2254529"/>
                  </a:lnTo>
                  <a:lnTo>
                    <a:pt x="4634128" y="2257590"/>
                  </a:lnTo>
                  <a:lnTo>
                    <a:pt x="4633366" y="2259444"/>
                  </a:lnTo>
                  <a:lnTo>
                    <a:pt x="4633366" y="2263787"/>
                  </a:lnTo>
                  <a:lnTo>
                    <a:pt x="4634128" y="2265629"/>
                  </a:lnTo>
                  <a:lnTo>
                    <a:pt x="4637189" y="2268702"/>
                  </a:lnTo>
                  <a:lnTo>
                    <a:pt x="4639043" y="2269464"/>
                  </a:lnTo>
                  <a:lnTo>
                    <a:pt x="4643386" y="2269464"/>
                  </a:lnTo>
                  <a:lnTo>
                    <a:pt x="4645228" y="2268702"/>
                  </a:lnTo>
                  <a:lnTo>
                    <a:pt x="4648301" y="2265629"/>
                  </a:lnTo>
                  <a:lnTo>
                    <a:pt x="4649063" y="2263787"/>
                  </a:lnTo>
                  <a:lnTo>
                    <a:pt x="4649063" y="2259444"/>
                  </a:lnTo>
                  <a:close/>
                </a:path>
                <a:path w="7712075" h="2269490">
                  <a:moveTo>
                    <a:pt x="4649063" y="1508188"/>
                  </a:moveTo>
                  <a:lnTo>
                    <a:pt x="4648301" y="1506334"/>
                  </a:lnTo>
                  <a:lnTo>
                    <a:pt x="4645228" y="1503273"/>
                  </a:lnTo>
                  <a:lnTo>
                    <a:pt x="4643386" y="1502511"/>
                  </a:lnTo>
                  <a:lnTo>
                    <a:pt x="4639043" y="1502511"/>
                  </a:lnTo>
                  <a:lnTo>
                    <a:pt x="4637189" y="1503273"/>
                  </a:lnTo>
                  <a:lnTo>
                    <a:pt x="4634128" y="1506334"/>
                  </a:lnTo>
                  <a:lnTo>
                    <a:pt x="4633366" y="1508188"/>
                  </a:lnTo>
                  <a:lnTo>
                    <a:pt x="4633366" y="1512531"/>
                  </a:lnTo>
                  <a:lnTo>
                    <a:pt x="4634128" y="1514373"/>
                  </a:lnTo>
                  <a:lnTo>
                    <a:pt x="4637189" y="1517446"/>
                  </a:lnTo>
                  <a:lnTo>
                    <a:pt x="4639043" y="1518208"/>
                  </a:lnTo>
                  <a:lnTo>
                    <a:pt x="4643386" y="1518208"/>
                  </a:lnTo>
                  <a:lnTo>
                    <a:pt x="4645228" y="1517446"/>
                  </a:lnTo>
                  <a:lnTo>
                    <a:pt x="4648301" y="1514373"/>
                  </a:lnTo>
                  <a:lnTo>
                    <a:pt x="4649063" y="1512531"/>
                  </a:lnTo>
                  <a:lnTo>
                    <a:pt x="4649063" y="1508188"/>
                  </a:lnTo>
                  <a:close/>
                </a:path>
                <a:path w="7712075" h="2269490">
                  <a:moveTo>
                    <a:pt x="4649063" y="756932"/>
                  </a:moveTo>
                  <a:lnTo>
                    <a:pt x="4648301" y="755091"/>
                  </a:lnTo>
                  <a:lnTo>
                    <a:pt x="4645228" y="752017"/>
                  </a:lnTo>
                  <a:lnTo>
                    <a:pt x="4643386" y="751255"/>
                  </a:lnTo>
                  <a:lnTo>
                    <a:pt x="4639043" y="751255"/>
                  </a:lnTo>
                  <a:lnTo>
                    <a:pt x="4637189" y="752017"/>
                  </a:lnTo>
                  <a:lnTo>
                    <a:pt x="4634128" y="755091"/>
                  </a:lnTo>
                  <a:lnTo>
                    <a:pt x="4633366" y="756932"/>
                  </a:lnTo>
                  <a:lnTo>
                    <a:pt x="4633366" y="761276"/>
                  </a:lnTo>
                  <a:lnTo>
                    <a:pt x="4634128" y="763130"/>
                  </a:lnTo>
                  <a:lnTo>
                    <a:pt x="4637189" y="766191"/>
                  </a:lnTo>
                  <a:lnTo>
                    <a:pt x="4639043" y="766953"/>
                  </a:lnTo>
                  <a:lnTo>
                    <a:pt x="4643386" y="766953"/>
                  </a:lnTo>
                  <a:lnTo>
                    <a:pt x="4645228" y="766191"/>
                  </a:lnTo>
                  <a:lnTo>
                    <a:pt x="4648301" y="763130"/>
                  </a:lnTo>
                  <a:lnTo>
                    <a:pt x="4649063" y="761276"/>
                  </a:lnTo>
                  <a:lnTo>
                    <a:pt x="4649063" y="756932"/>
                  </a:lnTo>
                  <a:close/>
                </a:path>
                <a:path w="7712075" h="2269490">
                  <a:moveTo>
                    <a:pt x="4649063" y="5689"/>
                  </a:moveTo>
                  <a:lnTo>
                    <a:pt x="4648301" y="3835"/>
                  </a:lnTo>
                  <a:lnTo>
                    <a:pt x="4645228" y="762"/>
                  </a:lnTo>
                  <a:lnTo>
                    <a:pt x="4643386" y="0"/>
                  </a:lnTo>
                  <a:lnTo>
                    <a:pt x="4639043" y="0"/>
                  </a:lnTo>
                  <a:lnTo>
                    <a:pt x="4637189" y="762"/>
                  </a:lnTo>
                  <a:lnTo>
                    <a:pt x="4634128" y="3835"/>
                  </a:lnTo>
                  <a:lnTo>
                    <a:pt x="4633366" y="5689"/>
                  </a:lnTo>
                  <a:lnTo>
                    <a:pt x="4633366" y="10020"/>
                  </a:lnTo>
                  <a:lnTo>
                    <a:pt x="4634128" y="11874"/>
                  </a:lnTo>
                  <a:lnTo>
                    <a:pt x="4637189" y="14935"/>
                  </a:lnTo>
                  <a:lnTo>
                    <a:pt x="4639043" y="15709"/>
                  </a:lnTo>
                  <a:lnTo>
                    <a:pt x="4643386" y="15709"/>
                  </a:lnTo>
                  <a:lnTo>
                    <a:pt x="4645228" y="14935"/>
                  </a:lnTo>
                  <a:lnTo>
                    <a:pt x="4648301" y="11874"/>
                  </a:lnTo>
                  <a:lnTo>
                    <a:pt x="4649063" y="10020"/>
                  </a:lnTo>
                  <a:lnTo>
                    <a:pt x="4649063" y="5689"/>
                  </a:lnTo>
                  <a:close/>
                </a:path>
                <a:path w="7712075" h="2269490">
                  <a:moveTo>
                    <a:pt x="4727600" y="2259444"/>
                  </a:moveTo>
                  <a:lnTo>
                    <a:pt x="4726838" y="2257590"/>
                  </a:lnTo>
                  <a:lnTo>
                    <a:pt x="4723765" y="2254529"/>
                  </a:lnTo>
                  <a:lnTo>
                    <a:pt x="4721911" y="2253767"/>
                  </a:lnTo>
                  <a:lnTo>
                    <a:pt x="4717580" y="2253767"/>
                  </a:lnTo>
                  <a:lnTo>
                    <a:pt x="4715726" y="2254529"/>
                  </a:lnTo>
                  <a:lnTo>
                    <a:pt x="4712665" y="2257590"/>
                  </a:lnTo>
                  <a:lnTo>
                    <a:pt x="4711890" y="2259444"/>
                  </a:lnTo>
                  <a:lnTo>
                    <a:pt x="4711890" y="2263787"/>
                  </a:lnTo>
                  <a:lnTo>
                    <a:pt x="4712665" y="2265629"/>
                  </a:lnTo>
                  <a:lnTo>
                    <a:pt x="4715726" y="2268702"/>
                  </a:lnTo>
                  <a:lnTo>
                    <a:pt x="4717580" y="2269464"/>
                  </a:lnTo>
                  <a:lnTo>
                    <a:pt x="4721911" y="2269464"/>
                  </a:lnTo>
                  <a:lnTo>
                    <a:pt x="4723765" y="2268702"/>
                  </a:lnTo>
                  <a:lnTo>
                    <a:pt x="4726838" y="2265629"/>
                  </a:lnTo>
                  <a:lnTo>
                    <a:pt x="4727600" y="2263787"/>
                  </a:lnTo>
                  <a:lnTo>
                    <a:pt x="4727600" y="2259444"/>
                  </a:lnTo>
                  <a:close/>
                </a:path>
                <a:path w="7712075" h="2269490">
                  <a:moveTo>
                    <a:pt x="4727600" y="1508188"/>
                  </a:moveTo>
                  <a:lnTo>
                    <a:pt x="4726838" y="1506334"/>
                  </a:lnTo>
                  <a:lnTo>
                    <a:pt x="4723765" y="1503273"/>
                  </a:lnTo>
                  <a:lnTo>
                    <a:pt x="4721911" y="1502511"/>
                  </a:lnTo>
                  <a:lnTo>
                    <a:pt x="4717580" y="1502511"/>
                  </a:lnTo>
                  <a:lnTo>
                    <a:pt x="4715726" y="1503273"/>
                  </a:lnTo>
                  <a:lnTo>
                    <a:pt x="4712665" y="1506334"/>
                  </a:lnTo>
                  <a:lnTo>
                    <a:pt x="4711890" y="1508188"/>
                  </a:lnTo>
                  <a:lnTo>
                    <a:pt x="4711890" y="1512531"/>
                  </a:lnTo>
                  <a:lnTo>
                    <a:pt x="4712665" y="1514373"/>
                  </a:lnTo>
                  <a:lnTo>
                    <a:pt x="4715726" y="1517446"/>
                  </a:lnTo>
                  <a:lnTo>
                    <a:pt x="4717580" y="1518208"/>
                  </a:lnTo>
                  <a:lnTo>
                    <a:pt x="4721911" y="1518208"/>
                  </a:lnTo>
                  <a:lnTo>
                    <a:pt x="4723765" y="1517446"/>
                  </a:lnTo>
                  <a:lnTo>
                    <a:pt x="4726838" y="1514373"/>
                  </a:lnTo>
                  <a:lnTo>
                    <a:pt x="4727600" y="1512531"/>
                  </a:lnTo>
                  <a:lnTo>
                    <a:pt x="4727600" y="1508188"/>
                  </a:lnTo>
                  <a:close/>
                </a:path>
                <a:path w="7712075" h="2269490">
                  <a:moveTo>
                    <a:pt x="4727600" y="756932"/>
                  </a:moveTo>
                  <a:lnTo>
                    <a:pt x="4726838" y="755091"/>
                  </a:lnTo>
                  <a:lnTo>
                    <a:pt x="4723765" y="752017"/>
                  </a:lnTo>
                  <a:lnTo>
                    <a:pt x="4721911" y="751255"/>
                  </a:lnTo>
                  <a:lnTo>
                    <a:pt x="4717580" y="751255"/>
                  </a:lnTo>
                  <a:lnTo>
                    <a:pt x="4715726" y="752017"/>
                  </a:lnTo>
                  <a:lnTo>
                    <a:pt x="4712665" y="755091"/>
                  </a:lnTo>
                  <a:lnTo>
                    <a:pt x="4711890" y="756932"/>
                  </a:lnTo>
                  <a:lnTo>
                    <a:pt x="4711890" y="761276"/>
                  </a:lnTo>
                  <a:lnTo>
                    <a:pt x="4712665" y="763130"/>
                  </a:lnTo>
                  <a:lnTo>
                    <a:pt x="4715726" y="766191"/>
                  </a:lnTo>
                  <a:lnTo>
                    <a:pt x="4717580" y="766953"/>
                  </a:lnTo>
                  <a:lnTo>
                    <a:pt x="4721911" y="766953"/>
                  </a:lnTo>
                  <a:lnTo>
                    <a:pt x="4723765" y="766191"/>
                  </a:lnTo>
                  <a:lnTo>
                    <a:pt x="4726838" y="763130"/>
                  </a:lnTo>
                  <a:lnTo>
                    <a:pt x="4727600" y="761276"/>
                  </a:lnTo>
                  <a:lnTo>
                    <a:pt x="4727600" y="756932"/>
                  </a:lnTo>
                  <a:close/>
                </a:path>
                <a:path w="7712075" h="2269490">
                  <a:moveTo>
                    <a:pt x="4727600" y="5689"/>
                  </a:moveTo>
                  <a:lnTo>
                    <a:pt x="4726838" y="3835"/>
                  </a:lnTo>
                  <a:lnTo>
                    <a:pt x="4723765" y="762"/>
                  </a:lnTo>
                  <a:lnTo>
                    <a:pt x="4721911" y="0"/>
                  </a:lnTo>
                  <a:lnTo>
                    <a:pt x="4717580" y="0"/>
                  </a:lnTo>
                  <a:lnTo>
                    <a:pt x="4715726" y="762"/>
                  </a:lnTo>
                  <a:lnTo>
                    <a:pt x="4712665" y="3835"/>
                  </a:lnTo>
                  <a:lnTo>
                    <a:pt x="4711890" y="5689"/>
                  </a:lnTo>
                  <a:lnTo>
                    <a:pt x="4711890" y="10020"/>
                  </a:lnTo>
                  <a:lnTo>
                    <a:pt x="4712665" y="11874"/>
                  </a:lnTo>
                  <a:lnTo>
                    <a:pt x="4715726" y="14935"/>
                  </a:lnTo>
                  <a:lnTo>
                    <a:pt x="4717580" y="15709"/>
                  </a:lnTo>
                  <a:lnTo>
                    <a:pt x="4721911" y="15709"/>
                  </a:lnTo>
                  <a:lnTo>
                    <a:pt x="4723765" y="14935"/>
                  </a:lnTo>
                  <a:lnTo>
                    <a:pt x="4726838" y="11874"/>
                  </a:lnTo>
                  <a:lnTo>
                    <a:pt x="4727600" y="10020"/>
                  </a:lnTo>
                  <a:lnTo>
                    <a:pt x="4727600" y="5689"/>
                  </a:lnTo>
                  <a:close/>
                </a:path>
                <a:path w="7712075" h="2269490">
                  <a:moveTo>
                    <a:pt x="4806137" y="2259444"/>
                  </a:moveTo>
                  <a:lnTo>
                    <a:pt x="4805362" y="2257590"/>
                  </a:lnTo>
                  <a:lnTo>
                    <a:pt x="4802302" y="2254529"/>
                  </a:lnTo>
                  <a:lnTo>
                    <a:pt x="4800447" y="2253767"/>
                  </a:lnTo>
                  <a:lnTo>
                    <a:pt x="4796104" y="2253767"/>
                  </a:lnTo>
                  <a:lnTo>
                    <a:pt x="4794262" y="2254529"/>
                  </a:lnTo>
                  <a:lnTo>
                    <a:pt x="4791189" y="2257590"/>
                  </a:lnTo>
                  <a:lnTo>
                    <a:pt x="4790427" y="2259444"/>
                  </a:lnTo>
                  <a:lnTo>
                    <a:pt x="4790427" y="2263787"/>
                  </a:lnTo>
                  <a:lnTo>
                    <a:pt x="4791189" y="2265629"/>
                  </a:lnTo>
                  <a:lnTo>
                    <a:pt x="4794262" y="2268702"/>
                  </a:lnTo>
                  <a:lnTo>
                    <a:pt x="4796104" y="2269464"/>
                  </a:lnTo>
                  <a:lnTo>
                    <a:pt x="4800447" y="2269464"/>
                  </a:lnTo>
                  <a:lnTo>
                    <a:pt x="4802302" y="2268702"/>
                  </a:lnTo>
                  <a:lnTo>
                    <a:pt x="4805362" y="2265629"/>
                  </a:lnTo>
                  <a:lnTo>
                    <a:pt x="4806137" y="2263787"/>
                  </a:lnTo>
                  <a:lnTo>
                    <a:pt x="4806137" y="2259444"/>
                  </a:lnTo>
                  <a:close/>
                </a:path>
                <a:path w="7712075" h="2269490">
                  <a:moveTo>
                    <a:pt x="4806137" y="1508188"/>
                  </a:moveTo>
                  <a:lnTo>
                    <a:pt x="4805362" y="1506334"/>
                  </a:lnTo>
                  <a:lnTo>
                    <a:pt x="4802302" y="1503273"/>
                  </a:lnTo>
                  <a:lnTo>
                    <a:pt x="4800447" y="1502511"/>
                  </a:lnTo>
                  <a:lnTo>
                    <a:pt x="4796104" y="1502511"/>
                  </a:lnTo>
                  <a:lnTo>
                    <a:pt x="4794262" y="1503273"/>
                  </a:lnTo>
                  <a:lnTo>
                    <a:pt x="4791189" y="1506334"/>
                  </a:lnTo>
                  <a:lnTo>
                    <a:pt x="4790427" y="1508188"/>
                  </a:lnTo>
                  <a:lnTo>
                    <a:pt x="4790427" y="1512531"/>
                  </a:lnTo>
                  <a:lnTo>
                    <a:pt x="4791189" y="1514373"/>
                  </a:lnTo>
                  <a:lnTo>
                    <a:pt x="4794262" y="1517446"/>
                  </a:lnTo>
                  <a:lnTo>
                    <a:pt x="4796104" y="1518208"/>
                  </a:lnTo>
                  <a:lnTo>
                    <a:pt x="4800447" y="1518208"/>
                  </a:lnTo>
                  <a:lnTo>
                    <a:pt x="4802302" y="1517446"/>
                  </a:lnTo>
                  <a:lnTo>
                    <a:pt x="4805362" y="1514373"/>
                  </a:lnTo>
                  <a:lnTo>
                    <a:pt x="4806137" y="1512531"/>
                  </a:lnTo>
                  <a:lnTo>
                    <a:pt x="4806137" y="1508188"/>
                  </a:lnTo>
                  <a:close/>
                </a:path>
                <a:path w="7712075" h="2269490">
                  <a:moveTo>
                    <a:pt x="4806137" y="756932"/>
                  </a:moveTo>
                  <a:lnTo>
                    <a:pt x="4805362" y="755091"/>
                  </a:lnTo>
                  <a:lnTo>
                    <a:pt x="4802302" y="752017"/>
                  </a:lnTo>
                  <a:lnTo>
                    <a:pt x="4800447" y="751255"/>
                  </a:lnTo>
                  <a:lnTo>
                    <a:pt x="4796104" y="751255"/>
                  </a:lnTo>
                  <a:lnTo>
                    <a:pt x="4794262" y="752017"/>
                  </a:lnTo>
                  <a:lnTo>
                    <a:pt x="4791189" y="755091"/>
                  </a:lnTo>
                  <a:lnTo>
                    <a:pt x="4790427" y="756932"/>
                  </a:lnTo>
                  <a:lnTo>
                    <a:pt x="4790427" y="761276"/>
                  </a:lnTo>
                  <a:lnTo>
                    <a:pt x="4791189" y="763130"/>
                  </a:lnTo>
                  <a:lnTo>
                    <a:pt x="4794262" y="766191"/>
                  </a:lnTo>
                  <a:lnTo>
                    <a:pt x="4796104" y="766953"/>
                  </a:lnTo>
                  <a:lnTo>
                    <a:pt x="4800447" y="766953"/>
                  </a:lnTo>
                  <a:lnTo>
                    <a:pt x="4802302" y="766191"/>
                  </a:lnTo>
                  <a:lnTo>
                    <a:pt x="4805362" y="763130"/>
                  </a:lnTo>
                  <a:lnTo>
                    <a:pt x="4806137" y="761276"/>
                  </a:lnTo>
                  <a:lnTo>
                    <a:pt x="4806137" y="756932"/>
                  </a:lnTo>
                  <a:close/>
                </a:path>
                <a:path w="7712075" h="2269490">
                  <a:moveTo>
                    <a:pt x="4806137" y="5689"/>
                  </a:moveTo>
                  <a:lnTo>
                    <a:pt x="4805362" y="3835"/>
                  </a:lnTo>
                  <a:lnTo>
                    <a:pt x="4802302" y="762"/>
                  </a:lnTo>
                  <a:lnTo>
                    <a:pt x="4800447" y="0"/>
                  </a:lnTo>
                  <a:lnTo>
                    <a:pt x="4796104" y="0"/>
                  </a:lnTo>
                  <a:lnTo>
                    <a:pt x="4794262" y="762"/>
                  </a:lnTo>
                  <a:lnTo>
                    <a:pt x="4791189" y="3835"/>
                  </a:lnTo>
                  <a:lnTo>
                    <a:pt x="4790427" y="5689"/>
                  </a:lnTo>
                  <a:lnTo>
                    <a:pt x="4790427" y="10020"/>
                  </a:lnTo>
                  <a:lnTo>
                    <a:pt x="4791189" y="11874"/>
                  </a:lnTo>
                  <a:lnTo>
                    <a:pt x="4794262" y="14935"/>
                  </a:lnTo>
                  <a:lnTo>
                    <a:pt x="4796104" y="15709"/>
                  </a:lnTo>
                  <a:lnTo>
                    <a:pt x="4800447" y="15709"/>
                  </a:lnTo>
                  <a:lnTo>
                    <a:pt x="4802302" y="14935"/>
                  </a:lnTo>
                  <a:lnTo>
                    <a:pt x="4805362" y="11874"/>
                  </a:lnTo>
                  <a:lnTo>
                    <a:pt x="4806137" y="10020"/>
                  </a:lnTo>
                  <a:lnTo>
                    <a:pt x="4806137" y="5689"/>
                  </a:lnTo>
                  <a:close/>
                </a:path>
                <a:path w="7712075" h="2269490">
                  <a:moveTo>
                    <a:pt x="4884661" y="2259444"/>
                  </a:moveTo>
                  <a:lnTo>
                    <a:pt x="4883899" y="2257590"/>
                  </a:lnTo>
                  <a:lnTo>
                    <a:pt x="4880826" y="2254529"/>
                  </a:lnTo>
                  <a:lnTo>
                    <a:pt x="4878984" y="2253767"/>
                  </a:lnTo>
                  <a:lnTo>
                    <a:pt x="4874641" y="2253767"/>
                  </a:lnTo>
                  <a:lnTo>
                    <a:pt x="4872787" y="2254529"/>
                  </a:lnTo>
                  <a:lnTo>
                    <a:pt x="4869726" y="2257590"/>
                  </a:lnTo>
                  <a:lnTo>
                    <a:pt x="4868951" y="2259444"/>
                  </a:lnTo>
                  <a:lnTo>
                    <a:pt x="4868951" y="2263787"/>
                  </a:lnTo>
                  <a:lnTo>
                    <a:pt x="4869726" y="2265629"/>
                  </a:lnTo>
                  <a:lnTo>
                    <a:pt x="4872787" y="2268702"/>
                  </a:lnTo>
                  <a:lnTo>
                    <a:pt x="4874641" y="2269464"/>
                  </a:lnTo>
                  <a:lnTo>
                    <a:pt x="4878984" y="2269464"/>
                  </a:lnTo>
                  <a:lnTo>
                    <a:pt x="4880826" y="2268702"/>
                  </a:lnTo>
                  <a:lnTo>
                    <a:pt x="4883899" y="2265629"/>
                  </a:lnTo>
                  <a:lnTo>
                    <a:pt x="4884661" y="2263787"/>
                  </a:lnTo>
                  <a:lnTo>
                    <a:pt x="4884661" y="2259444"/>
                  </a:lnTo>
                  <a:close/>
                </a:path>
                <a:path w="7712075" h="2269490">
                  <a:moveTo>
                    <a:pt x="4884661" y="1508188"/>
                  </a:moveTo>
                  <a:lnTo>
                    <a:pt x="4883899" y="1506334"/>
                  </a:lnTo>
                  <a:lnTo>
                    <a:pt x="4880826" y="1503273"/>
                  </a:lnTo>
                  <a:lnTo>
                    <a:pt x="4878984" y="1502511"/>
                  </a:lnTo>
                  <a:lnTo>
                    <a:pt x="4874641" y="1502511"/>
                  </a:lnTo>
                  <a:lnTo>
                    <a:pt x="4872787" y="1503273"/>
                  </a:lnTo>
                  <a:lnTo>
                    <a:pt x="4869726" y="1506334"/>
                  </a:lnTo>
                  <a:lnTo>
                    <a:pt x="4868951" y="1508188"/>
                  </a:lnTo>
                  <a:lnTo>
                    <a:pt x="4868951" y="1512531"/>
                  </a:lnTo>
                  <a:lnTo>
                    <a:pt x="4869726" y="1514373"/>
                  </a:lnTo>
                  <a:lnTo>
                    <a:pt x="4872787" y="1517446"/>
                  </a:lnTo>
                  <a:lnTo>
                    <a:pt x="4874641" y="1518208"/>
                  </a:lnTo>
                  <a:lnTo>
                    <a:pt x="4878984" y="1518208"/>
                  </a:lnTo>
                  <a:lnTo>
                    <a:pt x="4880826" y="1517446"/>
                  </a:lnTo>
                  <a:lnTo>
                    <a:pt x="4883899" y="1514373"/>
                  </a:lnTo>
                  <a:lnTo>
                    <a:pt x="4884661" y="1512531"/>
                  </a:lnTo>
                  <a:lnTo>
                    <a:pt x="4884661" y="1508188"/>
                  </a:lnTo>
                  <a:close/>
                </a:path>
                <a:path w="7712075" h="2269490">
                  <a:moveTo>
                    <a:pt x="4884661" y="756932"/>
                  </a:moveTo>
                  <a:lnTo>
                    <a:pt x="4883899" y="755091"/>
                  </a:lnTo>
                  <a:lnTo>
                    <a:pt x="4880826" y="752017"/>
                  </a:lnTo>
                  <a:lnTo>
                    <a:pt x="4878984" y="751255"/>
                  </a:lnTo>
                  <a:lnTo>
                    <a:pt x="4874641" y="751255"/>
                  </a:lnTo>
                  <a:lnTo>
                    <a:pt x="4872787" y="752017"/>
                  </a:lnTo>
                  <a:lnTo>
                    <a:pt x="4869726" y="755091"/>
                  </a:lnTo>
                  <a:lnTo>
                    <a:pt x="4868951" y="756932"/>
                  </a:lnTo>
                  <a:lnTo>
                    <a:pt x="4868951" y="761276"/>
                  </a:lnTo>
                  <a:lnTo>
                    <a:pt x="4869726" y="763130"/>
                  </a:lnTo>
                  <a:lnTo>
                    <a:pt x="4872787" y="766191"/>
                  </a:lnTo>
                  <a:lnTo>
                    <a:pt x="4874641" y="766953"/>
                  </a:lnTo>
                  <a:lnTo>
                    <a:pt x="4878984" y="766953"/>
                  </a:lnTo>
                  <a:lnTo>
                    <a:pt x="4880826" y="766191"/>
                  </a:lnTo>
                  <a:lnTo>
                    <a:pt x="4883899" y="763130"/>
                  </a:lnTo>
                  <a:lnTo>
                    <a:pt x="4884661" y="761276"/>
                  </a:lnTo>
                  <a:lnTo>
                    <a:pt x="4884661" y="756932"/>
                  </a:lnTo>
                  <a:close/>
                </a:path>
                <a:path w="7712075" h="2269490">
                  <a:moveTo>
                    <a:pt x="4884661" y="5689"/>
                  </a:moveTo>
                  <a:lnTo>
                    <a:pt x="4883899" y="3835"/>
                  </a:lnTo>
                  <a:lnTo>
                    <a:pt x="4880826" y="762"/>
                  </a:lnTo>
                  <a:lnTo>
                    <a:pt x="4878984" y="0"/>
                  </a:lnTo>
                  <a:lnTo>
                    <a:pt x="4874641" y="0"/>
                  </a:lnTo>
                  <a:lnTo>
                    <a:pt x="4872787" y="762"/>
                  </a:lnTo>
                  <a:lnTo>
                    <a:pt x="4869726" y="3835"/>
                  </a:lnTo>
                  <a:lnTo>
                    <a:pt x="4868951" y="5689"/>
                  </a:lnTo>
                  <a:lnTo>
                    <a:pt x="4868951" y="10020"/>
                  </a:lnTo>
                  <a:lnTo>
                    <a:pt x="4869726" y="11874"/>
                  </a:lnTo>
                  <a:lnTo>
                    <a:pt x="4872787" y="14935"/>
                  </a:lnTo>
                  <a:lnTo>
                    <a:pt x="4874641" y="15709"/>
                  </a:lnTo>
                  <a:lnTo>
                    <a:pt x="4878984" y="15709"/>
                  </a:lnTo>
                  <a:lnTo>
                    <a:pt x="4880826" y="14935"/>
                  </a:lnTo>
                  <a:lnTo>
                    <a:pt x="4883899" y="11874"/>
                  </a:lnTo>
                  <a:lnTo>
                    <a:pt x="4884661" y="10020"/>
                  </a:lnTo>
                  <a:lnTo>
                    <a:pt x="4884661" y="5689"/>
                  </a:lnTo>
                  <a:close/>
                </a:path>
                <a:path w="7712075" h="2269490">
                  <a:moveTo>
                    <a:pt x="4963198" y="2259444"/>
                  </a:moveTo>
                  <a:lnTo>
                    <a:pt x="4962423" y="2257590"/>
                  </a:lnTo>
                  <a:lnTo>
                    <a:pt x="4959362" y="2254529"/>
                  </a:lnTo>
                  <a:lnTo>
                    <a:pt x="4957508" y="2253767"/>
                  </a:lnTo>
                  <a:lnTo>
                    <a:pt x="4953178" y="2253767"/>
                  </a:lnTo>
                  <a:lnTo>
                    <a:pt x="4951323" y="2254529"/>
                  </a:lnTo>
                  <a:lnTo>
                    <a:pt x="4948250" y="2257590"/>
                  </a:lnTo>
                  <a:lnTo>
                    <a:pt x="4947488" y="2259444"/>
                  </a:lnTo>
                  <a:lnTo>
                    <a:pt x="4947488" y="2263787"/>
                  </a:lnTo>
                  <a:lnTo>
                    <a:pt x="4948250" y="2265629"/>
                  </a:lnTo>
                  <a:lnTo>
                    <a:pt x="4951323" y="2268702"/>
                  </a:lnTo>
                  <a:lnTo>
                    <a:pt x="4953178" y="2269464"/>
                  </a:lnTo>
                  <a:lnTo>
                    <a:pt x="4957508" y="2269464"/>
                  </a:lnTo>
                  <a:lnTo>
                    <a:pt x="4959362" y="2268702"/>
                  </a:lnTo>
                  <a:lnTo>
                    <a:pt x="4962423" y="2265629"/>
                  </a:lnTo>
                  <a:lnTo>
                    <a:pt x="4963198" y="2263787"/>
                  </a:lnTo>
                  <a:lnTo>
                    <a:pt x="4963198" y="2259444"/>
                  </a:lnTo>
                  <a:close/>
                </a:path>
                <a:path w="7712075" h="2269490">
                  <a:moveTo>
                    <a:pt x="4963198" y="1508188"/>
                  </a:moveTo>
                  <a:lnTo>
                    <a:pt x="4962423" y="1506334"/>
                  </a:lnTo>
                  <a:lnTo>
                    <a:pt x="4959362" y="1503273"/>
                  </a:lnTo>
                  <a:lnTo>
                    <a:pt x="4957508" y="1502511"/>
                  </a:lnTo>
                  <a:lnTo>
                    <a:pt x="4953178" y="1502511"/>
                  </a:lnTo>
                  <a:lnTo>
                    <a:pt x="4951323" y="1503273"/>
                  </a:lnTo>
                  <a:lnTo>
                    <a:pt x="4948250" y="1506334"/>
                  </a:lnTo>
                  <a:lnTo>
                    <a:pt x="4947488" y="1508188"/>
                  </a:lnTo>
                  <a:lnTo>
                    <a:pt x="4947488" y="1512531"/>
                  </a:lnTo>
                  <a:lnTo>
                    <a:pt x="4948250" y="1514373"/>
                  </a:lnTo>
                  <a:lnTo>
                    <a:pt x="4951323" y="1517446"/>
                  </a:lnTo>
                  <a:lnTo>
                    <a:pt x="4953178" y="1518208"/>
                  </a:lnTo>
                  <a:lnTo>
                    <a:pt x="4957508" y="1518208"/>
                  </a:lnTo>
                  <a:lnTo>
                    <a:pt x="4959362" y="1517446"/>
                  </a:lnTo>
                  <a:lnTo>
                    <a:pt x="4962423" y="1514373"/>
                  </a:lnTo>
                  <a:lnTo>
                    <a:pt x="4963198" y="1512531"/>
                  </a:lnTo>
                  <a:lnTo>
                    <a:pt x="4963198" y="1508188"/>
                  </a:lnTo>
                  <a:close/>
                </a:path>
                <a:path w="7712075" h="2269490">
                  <a:moveTo>
                    <a:pt x="4963198" y="756932"/>
                  </a:moveTo>
                  <a:lnTo>
                    <a:pt x="4962423" y="755091"/>
                  </a:lnTo>
                  <a:lnTo>
                    <a:pt x="4959362" y="752017"/>
                  </a:lnTo>
                  <a:lnTo>
                    <a:pt x="4957508" y="751255"/>
                  </a:lnTo>
                  <a:lnTo>
                    <a:pt x="4953178" y="751255"/>
                  </a:lnTo>
                  <a:lnTo>
                    <a:pt x="4951323" y="752017"/>
                  </a:lnTo>
                  <a:lnTo>
                    <a:pt x="4948250" y="755091"/>
                  </a:lnTo>
                  <a:lnTo>
                    <a:pt x="4947488" y="756932"/>
                  </a:lnTo>
                  <a:lnTo>
                    <a:pt x="4947488" y="761276"/>
                  </a:lnTo>
                  <a:lnTo>
                    <a:pt x="4948250" y="763130"/>
                  </a:lnTo>
                  <a:lnTo>
                    <a:pt x="4951323" y="766191"/>
                  </a:lnTo>
                  <a:lnTo>
                    <a:pt x="4953178" y="766953"/>
                  </a:lnTo>
                  <a:lnTo>
                    <a:pt x="4957508" y="766953"/>
                  </a:lnTo>
                  <a:lnTo>
                    <a:pt x="4959362" y="766191"/>
                  </a:lnTo>
                  <a:lnTo>
                    <a:pt x="4962423" y="763130"/>
                  </a:lnTo>
                  <a:lnTo>
                    <a:pt x="4963198" y="761276"/>
                  </a:lnTo>
                  <a:lnTo>
                    <a:pt x="4963198" y="756932"/>
                  </a:lnTo>
                  <a:close/>
                </a:path>
                <a:path w="7712075" h="2269490">
                  <a:moveTo>
                    <a:pt x="4963198" y="5689"/>
                  </a:moveTo>
                  <a:lnTo>
                    <a:pt x="4962423" y="3835"/>
                  </a:lnTo>
                  <a:lnTo>
                    <a:pt x="4959362" y="762"/>
                  </a:lnTo>
                  <a:lnTo>
                    <a:pt x="4957508" y="0"/>
                  </a:lnTo>
                  <a:lnTo>
                    <a:pt x="4953178" y="0"/>
                  </a:lnTo>
                  <a:lnTo>
                    <a:pt x="4951323" y="762"/>
                  </a:lnTo>
                  <a:lnTo>
                    <a:pt x="4948250" y="3835"/>
                  </a:lnTo>
                  <a:lnTo>
                    <a:pt x="4947488" y="5689"/>
                  </a:lnTo>
                  <a:lnTo>
                    <a:pt x="4947488" y="10020"/>
                  </a:lnTo>
                  <a:lnTo>
                    <a:pt x="4948250" y="11874"/>
                  </a:lnTo>
                  <a:lnTo>
                    <a:pt x="4951323" y="14935"/>
                  </a:lnTo>
                  <a:lnTo>
                    <a:pt x="4953178" y="15709"/>
                  </a:lnTo>
                  <a:lnTo>
                    <a:pt x="4957508" y="15709"/>
                  </a:lnTo>
                  <a:lnTo>
                    <a:pt x="4959362" y="14935"/>
                  </a:lnTo>
                  <a:lnTo>
                    <a:pt x="4962423" y="11874"/>
                  </a:lnTo>
                  <a:lnTo>
                    <a:pt x="4963198" y="10020"/>
                  </a:lnTo>
                  <a:lnTo>
                    <a:pt x="4963198" y="5689"/>
                  </a:lnTo>
                  <a:close/>
                </a:path>
                <a:path w="7712075" h="2269490">
                  <a:moveTo>
                    <a:pt x="5041722" y="2259444"/>
                  </a:moveTo>
                  <a:lnTo>
                    <a:pt x="5040960" y="2257590"/>
                  </a:lnTo>
                  <a:lnTo>
                    <a:pt x="5037887" y="2254529"/>
                  </a:lnTo>
                  <a:lnTo>
                    <a:pt x="5036045" y="2253767"/>
                  </a:lnTo>
                  <a:lnTo>
                    <a:pt x="5031702" y="2253767"/>
                  </a:lnTo>
                  <a:lnTo>
                    <a:pt x="5029847" y="2254529"/>
                  </a:lnTo>
                  <a:lnTo>
                    <a:pt x="5026787" y="2257590"/>
                  </a:lnTo>
                  <a:lnTo>
                    <a:pt x="5026025" y="2259444"/>
                  </a:lnTo>
                  <a:lnTo>
                    <a:pt x="5026025" y="2263787"/>
                  </a:lnTo>
                  <a:lnTo>
                    <a:pt x="5026787" y="2265629"/>
                  </a:lnTo>
                  <a:lnTo>
                    <a:pt x="5029847" y="2268702"/>
                  </a:lnTo>
                  <a:lnTo>
                    <a:pt x="5031702" y="2269464"/>
                  </a:lnTo>
                  <a:lnTo>
                    <a:pt x="5036045" y="2269464"/>
                  </a:lnTo>
                  <a:lnTo>
                    <a:pt x="5037887" y="2268702"/>
                  </a:lnTo>
                  <a:lnTo>
                    <a:pt x="5040960" y="2265629"/>
                  </a:lnTo>
                  <a:lnTo>
                    <a:pt x="5041722" y="2263787"/>
                  </a:lnTo>
                  <a:lnTo>
                    <a:pt x="5041722" y="2259444"/>
                  </a:lnTo>
                  <a:close/>
                </a:path>
                <a:path w="7712075" h="2269490">
                  <a:moveTo>
                    <a:pt x="5041722" y="1508188"/>
                  </a:moveTo>
                  <a:lnTo>
                    <a:pt x="5040960" y="1506334"/>
                  </a:lnTo>
                  <a:lnTo>
                    <a:pt x="5037887" y="1503273"/>
                  </a:lnTo>
                  <a:lnTo>
                    <a:pt x="5036045" y="1502511"/>
                  </a:lnTo>
                  <a:lnTo>
                    <a:pt x="5031702" y="1502511"/>
                  </a:lnTo>
                  <a:lnTo>
                    <a:pt x="5029847" y="1503273"/>
                  </a:lnTo>
                  <a:lnTo>
                    <a:pt x="5026787" y="1506334"/>
                  </a:lnTo>
                  <a:lnTo>
                    <a:pt x="5026025" y="1508188"/>
                  </a:lnTo>
                  <a:lnTo>
                    <a:pt x="5026025" y="1512531"/>
                  </a:lnTo>
                  <a:lnTo>
                    <a:pt x="5026787" y="1514373"/>
                  </a:lnTo>
                  <a:lnTo>
                    <a:pt x="5029847" y="1517446"/>
                  </a:lnTo>
                  <a:lnTo>
                    <a:pt x="5031702" y="1518208"/>
                  </a:lnTo>
                  <a:lnTo>
                    <a:pt x="5036045" y="1518208"/>
                  </a:lnTo>
                  <a:lnTo>
                    <a:pt x="5037887" y="1517446"/>
                  </a:lnTo>
                  <a:lnTo>
                    <a:pt x="5040960" y="1514373"/>
                  </a:lnTo>
                  <a:lnTo>
                    <a:pt x="5041722" y="1512531"/>
                  </a:lnTo>
                  <a:lnTo>
                    <a:pt x="5041722" y="1508188"/>
                  </a:lnTo>
                  <a:close/>
                </a:path>
                <a:path w="7712075" h="2269490">
                  <a:moveTo>
                    <a:pt x="5041722" y="756932"/>
                  </a:moveTo>
                  <a:lnTo>
                    <a:pt x="5040960" y="755091"/>
                  </a:lnTo>
                  <a:lnTo>
                    <a:pt x="5037887" y="752017"/>
                  </a:lnTo>
                  <a:lnTo>
                    <a:pt x="5036045" y="751255"/>
                  </a:lnTo>
                  <a:lnTo>
                    <a:pt x="5031702" y="751255"/>
                  </a:lnTo>
                  <a:lnTo>
                    <a:pt x="5029847" y="752017"/>
                  </a:lnTo>
                  <a:lnTo>
                    <a:pt x="5026787" y="755091"/>
                  </a:lnTo>
                  <a:lnTo>
                    <a:pt x="5026025" y="756932"/>
                  </a:lnTo>
                  <a:lnTo>
                    <a:pt x="5026025" y="761276"/>
                  </a:lnTo>
                  <a:lnTo>
                    <a:pt x="5026787" y="763130"/>
                  </a:lnTo>
                  <a:lnTo>
                    <a:pt x="5029847" y="766191"/>
                  </a:lnTo>
                  <a:lnTo>
                    <a:pt x="5031702" y="766953"/>
                  </a:lnTo>
                  <a:lnTo>
                    <a:pt x="5036045" y="766953"/>
                  </a:lnTo>
                  <a:lnTo>
                    <a:pt x="5037887" y="766191"/>
                  </a:lnTo>
                  <a:lnTo>
                    <a:pt x="5040960" y="763130"/>
                  </a:lnTo>
                  <a:lnTo>
                    <a:pt x="5041722" y="761276"/>
                  </a:lnTo>
                  <a:lnTo>
                    <a:pt x="5041722" y="756932"/>
                  </a:lnTo>
                  <a:close/>
                </a:path>
                <a:path w="7712075" h="2269490">
                  <a:moveTo>
                    <a:pt x="5041722" y="5689"/>
                  </a:moveTo>
                  <a:lnTo>
                    <a:pt x="5040960" y="3835"/>
                  </a:lnTo>
                  <a:lnTo>
                    <a:pt x="5037887" y="762"/>
                  </a:lnTo>
                  <a:lnTo>
                    <a:pt x="5036045" y="0"/>
                  </a:lnTo>
                  <a:lnTo>
                    <a:pt x="5031702" y="0"/>
                  </a:lnTo>
                  <a:lnTo>
                    <a:pt x="5029847" y="762"/>
                  </a:lnTo>
                  <a:lnTo>
                    <a:pt x="5026787" y="3835"/>
                  </a:lnTo>
                  <a:lnTo>
                    <a:pt x="5026025" y="5689"/>
                  </a:lnTo>
                  <a:lnTo>
                    <a:pt x="5026025" y="10020"/>
                  </a:lnTo>
                  <a:lnTo>
                    <a:pt x="5026787" y="11874"/>
                  </a:lnTo>
                  <a:lnTo>
                    <a:pt x="5029847" y="14935"/>
                  </a:lnTo>
                  <a:lnTo>
                    <a:pt x="5031702" y="15709"/>
                  </a:lnTo>
                  <a:lnTo>
                    <a:pt x="5036045" y="15709"/>
                  </a:lnTo>
                  <a:lnTo>
                    <a:pt x="5037887" y="14935"/>
                  </a:lnTo>
                  <a:lnTo>
                    <a:pt x="5040960" y="11874"/>
                  </a:lnTo>
                  <a:lnTo>
                    <a:pt x="5041722" y="10020"/>
                  </a:lnTo>
                  <a:lnTo>
                    <a:pt x="5041722" y="5689"/>
                  </a:lnTo>
                  <a:close/>
                </a:path>
                <a:path w="7712075" h="2269490">
                  <a:moveTo>
                    <a:pt x="5120259" y="2259444"/>
                  </a:moveTo>
                  <a:lnTo>
                    <a:pt x="5119497" y="2257590"/>
                  </a:lnTo>
                  <a:lnTo>
                    <a:pt x="5116423" y="2254529"/>
                  </a:lnTo>
                  <a:lnTo>
                    <a:pt x="5114569" y="2253767"/>
                  </a:lnTo>
                  <a:lnTo>
                    <a:pt x="5110238" y="2253767"/>
                  </a:lnTo>
                  <a:lnTo>
                    <a:pt x="5108384" y="2254529"/>
                  </a:lnTo>
                  <a:lnTo>
                    <a:pt x="5105324" y="2257590"/>
                  </a:lnTo>
                  <a:lnTo>
                    <a:pt x="5104549" y="2259444"/>
                  </a:lnTo>
                  <a:lnTo>
                    <a:pt x="5104549" y="2263787"/>
                  </a:lnTo>
                  <a:lnTo>
                    <a:pt x="5105324" y="2265629"/>
                  </a:lnTo>
                  <a:lnTo>
                    <a:pt x="5108384" y="2268702"/>
                  </a:lnTo>
                  <a:lnTo>
                    <a:pt x="5110238" y="2269464"/>
                  </a:lnTo>
                  <a:lnTo>
                    <a:pt x="5114569" y="2269464"/>
                  </a:lnTo>
                  <a:lnTo>
                    <a:pt x="5116423" y="2268702"/>
                  </a:lnTo>
                  <a:lnTo>
                    <a:pt x="5119497" y="2265629"/>
                  </a:lnTo>
                  <a:lnTo>
                    <a:pt x="5120259" y="2263787"/>
                  </a:lnTo>
                  <a:lnTo>
                    <a:pt x="5120259" y="2259444"/>
                  </a:lnTo>
                  <a:close/>
                </a:path>
                <a:path w="7712075" h="2269490">
                  <a:moveTo>
                    <a:pt x="5120259" y="1508188"/>
                  </a:moveTo>
                  <a:lnTo>
                    <a:pt x="5119497" y="1506334"/>
                  </a:lnTo>
                  <a:lnTo>
                    <a:pt x="5116423" y="1503273"/>
                  </a:lnTo>
                  <a:lnTo>
                    <a:pt x="5114569" y="1502511"/>
                  </a:lnTo>
                  <a:lnTo>
                    <a:pt x="5110238" y="1502511"/>
                  </a:lnTo>
                  <a:lnTo>
                    <a:pt x="5108384" y="1503273"/>
                  </a:lnTo>
                  <a:lnTo>
                    <a:pt x="5105324" y="1506334"/>
                  </a:lnTo>
                  <a:lnTo>
                    <a:pt x="5104549" y="1508188"/>
                  </a:lnTo>
                  <a:lnTo>
                    <a:pt x="5104549" y="1512531"/>
                  </a:lnTo>
                  <a:lnTo>
                    <a:pt x="5105324" y="1514373"/>
                  </a:lnTo>
                  <a:lnTo>
                    <a:pt x="5108384" y="1517446"/>
                  </a:lnTo>
                  <a:lnTo>
                    <a:pt x="5110238" y="1518208"/>
                  </a:lnTo>
                  <a:lnTo>
                    <a:pt x="5114569" y="1518208"/>
                  </a:lnTo>
                  <a:lnTo>
                    <a:pt x="5116423" y="1517446"/>
                  </a:lnTo>
                  <a:lnTo>
                    <a:pt x="5119497" y="1514373"/>
                  </a:lnTo>
                  <a:lnTo>
                    <a:pt x="5120259" y="1512531"/>
                  </a:lnTo>
                  <a:lnTo>
                    <a:pt x="5120259" y="1508188"/>
                  </a:lnTo>
                  <a:close/>
                </a:path>
                <a:path w="7712075" h="2269490">
                  <a:moveTo>
                    <a:pt x="5120259" y="756932"/>
                  </a:moveTo>
                  <a:lnTo>
                    <a:pt x="5119497" y="755091"/>
                  </a:lnTo>
                  <a:lnTo>
                    <a:pt x="5116423" y="752017"/>
                  </a:lnTo>
                  <a:lnTo>
                    <a:pt x="5114569" y="751255"/>
                  </a:lnTo>
                  <a:lnTo>
                    <a:pt x="5110238" y="751255"/>
                  </a:lnTo>
                  <a:lnTo>
                    <a:pt x="5108384" y="752017"/>
                  </a:lnTo>
                  <a:lnTo>
                    <a:pt x="5105324" y="755091"/>
                  </a:lnTo>
                  <a:lnTo>
                    <a:pt x="5104549" y="756932"/>
                  </a:lnTo>
                  <a:lnTo>
                    <a:pt x="5104549" y="761276"/>
                  </a:lnTo>
                  <a:lnTo>
                    <a:pt x="5105324" y="763130"/>
                  </a:lnTo>
                  <a:lnTo>
                    <a:pt x="5108384" y="766191"/>
                  </a:lnTo>
                  <a:lnTo>
                    <a:pt x="5110238" y="766953"/>
                  </a:lnTo>
                  <a:lnTo>
                    <a:pt x="5114569" y="766953"/>
                  </a:lnTo>
                  <a:lnTo>
                    <a:pt x="5116423" y="766191"/>
                  </a:lnTo>
                  <a:lnTo>
                    <a:pt x="5119497" y="763130"/>
                  </a:lnTo>
                  <a:lnTo>
                    <a:pt x="5120259" y="761276"/>
                  </a:lnTo>
                  <a:lnTo>
                    <a:pt x="5120259" y="756932"/>
                  </a:lnTo>
                  <a:close/>
                </a:path>
                <a:path w="7712075" h="2269490">
                  <a:moveTo>
                    <a:pt x="5120259" y="5689"/>
                  </a:moveTo>
                  <a:lnTo>
                    <a:pt x="5119497" y="3835"/>
                  </a:lnTo>
                  <a:lnTo>
                    <a:pt x="5116423" y="762"/>
                  </a:lnTo>
                  <a:lnTo>
                    <a:pt x="5114569" y="0"/>
                  </a:lnTo>
                  <a:lnTo>
                    <a:pt x="5110238" y="0"/>
                  </a:lnTo>
                  <a:lnTo>
                    <a:pt x="5108384" y="762"/>
                  </a:lnTo>
                  <a:lnTo>
                    <a:pt x="5105324" y="3835"/>
                  </a:lnTo>
                  <a:lnTo>
                    <a:pt x="5104549" y="5689"/>
                  </a:lnTo>
                  <a:lnTo>
                    <a:pt x="5104549" y="10020"/>
                  </a:lnTo>
                  <a:lnTo>
                    <a:pt x="5105324" y="11874"/>
                  </a:lnTo>
                  <a:lnTo>
                    <a:pt x="5108384" y="14935"/>
                  </a:lnTo>
                  <a:lnTo>
                    <a:pt x="5110238" y="15709"/>
                  </a:lnTo>
                  <a:lnTo>
                    <a:pt x="5114569" y="15709"/>
                  </a:lnTo>
                  <a:lnTo>
                    <a:pt x="5116423" y="14935"/>
                  </a:lnTo>
                  <a:lnTo>
                    <a:pt x="5119497" y="11874"/>
                  </a:lnTo>
                  <a:lnTo>
                    <a:pt x="5120259" y="10020"/>
                  </a:lnTo>
                  <a:lnTo>
                    <a:pt x="5120259" y="5689"/>
                  </a:lnTo>
                  <a:close/>
                </a:path>
                <a:path w="7712075" h="2269490">
                  <a:moveTo>
                    <a:pt x="5198783" y="2259444"/>
                  </a:moveTo>
                  <a:lnTo>
                    <a:pt x="5198021" y="2257590"/>
                  </a:lnTo>
                  <a:lnTo>
                    <a:pt x="5194960" y="2254529"/>
                  </a:lnTo>
                  <a:lnTo>
                    <a:pt x="5193106" y="2253767"/>
                  </a:lnTo>
                  <a:lnTo>
                    <a:pt x="5188763" y="2253767"/>
                  </a:lnTo>
                  <a:lnTo>
                    <a:pt x="5186921" y="2254529"/>
                  </a:lnTo>
                  <a:lnTo>
                    <a:pt x="5183848" y="2257590"/>
                  </a:lnTo>
                  <a:lnTo>
                    <a:pt x="5183086" y="2259444"/>
                  </a:lnTo>
                  <a:lnTo>
                    <a:pt x="5183086" y="2263787"/>
                  </a:lnTo>
                  <a:lnTo>
                    <a:pt x="5183848" y="2265629"/>
                  </a:lnTo>
                  <a:lnTo>
                    <a:pt x="5186921" y="2268702"/>
                  </a:lnTo>
                  <a:lnTo>
                    <a:pt x="5188763" y="2269464"/>
                  </a:lnTo>
                  <a:lnTo>
                    <a:pt x="5193106" y="2269464"/>
                  </a:lnTo>
                  <a:lnTo>
                    <a:pt x="5194960" y="2268702"/>
                  </a:lnTo>
                  <a:lnTo>
                    <a:pt x="5198021" y="2265629"/>
                  </a:lnTo>
                  <a:lnTo>
                    <a:pt x="5198783" y="2263787"/>
                  </a:lnTo>
                  <a:lnTo>
                    <a:pt x="5198783" y="2259444"/>
                  </a:lnTo>
                  <a:close/>
                </a:path>
                <a:path w="7712075" h="2269490">
                  <a:moveTo>
                    <a:pt x="5198783" y="1508188"/>
                  </a:moveTo>
                  <a:lnTo>
                    <a:pt x="5198021" y="1506334"/>
                  </a:lnTo>
                  <a:lnTo>
                    <a:pt x="5194960" y="1503273"/>
                  </a:lnTo>
                  <a:lnTo>
                    <a:pt x="5193106" y="1502511"/>
                  </a:lnTo>
                  <a:lnTo>
                    <a:pt x="5188763" y="1502511"/>
                  </a:lnTo>
                  <a:lnTo>
                    <a:pt x="5186921" y="1503273"/>
                  </a:lnTo>
                  <a:lnTo>
                    <a:pt x="5183848" y="1506334"/>
                  </a:lnTo>
                  <a:lnTo>
                    <a:pt x="5183086" y="1508188"/>
                  </a:lnTo>
                  <a:lnTo>
                    <a:pt x="5183086" y="1512531"/>
                  </a:lnTo>
                  <a:lnTo>
                    <a:pt x="5183848" y="1514373"/>
                  </a:lnTo>
                  <a:lnTo>
                    <a:pt x="5186921" y="1517446"/>
                  </a:lnTo>
                  <a:lnTo>
                    <a:pt x="5188763" y="1518208"/>
                  </a:lnTo>
                  <a:lnTo>
                    <a:pt x="5193106" y="1518208"/>
                  </a:lnTo>
                  <a:lnTo>
                    <a:pt x="5194960" y="1517446"/>
                  </a:lnTo>
                  <a:lnTo>
                    <a:pt x="5198021" y="1514373"/>
                  </a:lnTo>
                  <a:lnTo>
                    <a:pt x="5198783" y="1512531"/>
                  </a:lnTo>
                  <a:lnTo>
                    <a:pt x="5198783" y="1508188"/>
                  </a:lnTo>
                  <a:close/>
                </a:path>
                <a:path w="7712075" h="2269490">
                  <a:moveTo>
                    <a:pt x="5198783" y="756932"/>
                  </a:moveTo>
                  <a:lnTo>
                    <a:pt x="5198021" y="755091"/>
                  </a:lnTo>
                  <a:lnTo>
                    <a:pt x="5194960" y="752017"/>
                  </a:lnTo>
                  <a:lnTo>
                    <a:pt x="5193106" y="751255"/>
                  </a:lnTo>
                  <a:lnTo>
                    <a:pt x="5188763" y="751255"/>
                  </a:lnTo>
                  <a:lnTo>
                    <a:pt x="5186921" y="752017"/>
                  </a:lnTo>
                  <a:lnTo>
                    <a:pt x="5183848" y="755091"/>
                  </a:lnTo>
                  <a:lnTo>
                    <a:pt x="5183086" y="756932"/>
                  </a:lnTo>
                  <a:lnTo>
                    <a:pt x="5183086" y="761276"/>
                  </a:lnTo>
                  <a:lnTo>
                    <a:pt x="5183848" y="763130"/>
                  </a:lnTo>
                  <a:lnTo>
                    <a:pt x="5186921" y="766191"/>
                  </a:lnTo>
                  <a:lnTo>
                    <a:pt x="5188763" y="766953"/>
                  </a:lnTo>
                  <a:lnTo>
                    <a:pt x="5193106" y="766953"/>
                  </a:lnTo>
                  <a:lnTo>
                    <a:pt x="5194960" y="766191"/>
                  </a:lnTo>
                  <a:lnTo>
                    <a:pt x="5198021" y="763130"/>
                  </a:lnTo>
                  <a:lnTo>
                    <a:pt x="5198783" y="761276"/>
                  </a:lnTo>
                  <a:lnTo>
                    <a:pt x="5198783" y="756932"/>
                  </a:lnTo>
                  <a:close/>
                </a:path>
                <a:path w="7712075" h="2269490">
                  <a:moveTo>
                    <a:pt x="5198783" y="5689"/>
                  </a:moveTo>
                  <a:lnTo>
                    <a:pt x="5198021" y="3835"/>
                  </a:lnTo>
                  <a:lnTo>
                    <a:pt x="5194960" y="762"/>
                  </a:lnTo>
                  <a:lnTo>
                    <a:pt x="5193106" y="0"/>
                  </a:lnTo>
                  <a:lnTo>
                    <a:pt x="5188763" y="0"/>
                  </a:lnTo>
                  <a:lnTo>
                    <a:pt x="5186921" y="762"/>
                  </a:lnTo>
                  <a:lnTo>
                    <a:pt x="5183848" y="3835"/>
                  </a:lnTo>
                  <a:lnTo>
                    <a:pt x="5183086" y="5689"/>
                  </a:lnTo>
                  <a:lnTo>
                    <a:pt x="5183086" y="10020"/>
                  </a:lnTo>
                  <a:lnTo>
                    <a:pt x="5183848" y="11874"/>
                  </a:lnTo>
                  <a:lnTo>
                    <a:pt x="5186921" y="14935"/>
                  </a:lnTo>
                  <a:lnTo>
                    <a:pt x="5188763" y="15709"/>
                  </a:lnTo>
                  <a:lnTo>
                    <a:pt x="5193106" y="15709"/>
                  </a:lnTo>
                  <a:lnTo>
                    <a:pt x="5194960" y="14935"/>
                  </a:lnTo>
                  <a:lnTo>
                    <a:pt x="5198021" y="11874"/>
                  </a:lnTo>
                  <a:lnTo>
                    <a:pt x="5198783" y="10020"/>
                  </a:lnTo>
                  <a:lnTo>
                    <a:pt x="5198783" y="5689"/>
                  </a:lnTo>
                  <a:close/>
                </a:path>
                <a:path w="7712075" h="2269490">
                  <a:moveTo>
                    <a:pt x="5277320" y="2259444"/>
                  </a:moveTo>
                  <a:lnTo>
                    <a:pt x="5276558" y="2257590"/>
                  </a:lnTo>
                  <a:lnTo>
                    <a:pt x="5273484" y="2254529"/>
                  </a:lnTo>
                  <a:lnTo>
                    <a:pt x="5271643" y="2253767"/>
                  </a:lnTo>
                  <a:lnTo>
                    <a:pt x="5267299" y="2253767"/>
                  </a:lnTo>
                  <a:lnTo>
                    <a:pt x="5265445" y="2254529"/>
                  </a:lnTo>
                  <a:lnTo>
                    <a:pt x="5262384" y="2257590"/>
                  </a:lnTo>
                  <a:lnTo>
                    <a:pt x="5261610" y="2259444"/>
                  </a:lnTo>
                  <a:lnTo>
                    <a:pt x="5261610" y="2263787"/>
                  </a:lnTo>
                  <a:lnTo>
                    <a:pt x="5262384" y="2265629"/>
                  </a:lnTo>
                  <a:lnTo>
                    <a:pt x="5265445" y="2268702"/>
                  </a:lnTo>
                  <a:lnTo>
                    <a:pt x="5267299" y="2269464"/>
                  </a:lnTo>
                  <a:lnTo>
                    <a:pt x="5271643" y="2269464"/>
                  </a:lnTo>
                  <a:lnTo>
                    <a:pt x="5273484" y="2268702"/>
                  </a:lnTo>
                  <a:lnTo>
                    <a:pt x="5276558" y="2265629"/>
                  </a:lnTo>
                  <a:lnTo>
                    <a:pt x="5277320" y="2263787"/>
                  </a:lnTo>
                  <a:lnTo>
                    <a:pt x="5277320" y="2259444"/>
                  </a:lnTo>
                  <a:close/>
                </a:path>
                <a:path w="7712075" h="2269490">
                  <a:moveTo>
                    <a:pt x="5277320" y="1508188"/>
                  </a:moveTo>
                  <a:lnTo>
                    <a:pt x="5276558" y="1506334"/>
                  </a:lnTo>
                  <a:lnTo>
                    <a:pt x="5273484" y="1503273"/>
                  </a:lnTo>
                  <a:lnTo>
                    <a:pt x="5271643" y="1502511"/>
                  </a:lnTo>
                  <a:lnTo>
                    <a:pt x="5267299" y="1502511"/>
                  </a:lnTo>
                  <a:lnTo>
                    <a:pt x="5265445" y="1503273"/>
                  </a:lnTo>
                  <a:lnTo>
                    <a:pt x="5262384" y="1506334"/>
                  </a:lnTo>
                  <a:lnTo>
                    <a:pt x="5261610" y="1508188"/>
                  </a:lnTo>
                  <a:lnTo>
                    <a:pt x="5261610" y="1512531"/>
                  </a:lnTo>
                  <a:lnTo>
                    <a:pt x="5262384" y="1514373"/>
                  </a:lnTo>
                  <a:lnTo>
                    <a:pt x="5265445" y="1517446"/>
                  </a:lnTo>
                  <a:lnTo>
                    <a:pt x="5267299" y="1518208"/>
                  </a:lnTo>
                  <a:lnTo>
                    <a:pt x="5271643" y="1518208"/>
                  </a:lnTo>
                  <a:lnTo>
                    <a:pt x="5273484" y="1517446"/>
                  </a:lnTo>
                  <a:lnTo>
                    <a:pt x="5276558" y="1514373"/>
                  </a:lnTo>
                  <a:lnTo>
                    <a:pt x="5277320" y="1512531"/>
                  </a:lnTo>
                  <a:lnTo>
                    <a:pt x="5277320" y="1508188"/>
                  </a:lnTo>
                  <a:close/>
                </a:path>
                <a:path w="7712075" h="2269490">
                  <a:moveTo>
                    <a:pt x="5277320" y="756932"/>
                  </a:moveTo>
                  <a:lnTo>
                    <a:pt x="5276558" y="755091"/>
                  </a:lnTo>
                  <a:lnTo>
                    <a:pt x="5273484" y="752017"/>
                  </a:lnTo>
                  <a:lnTo>
                    <a:pt x="5271643" y="751255"/>
                  </a:lnTo>
                  <a:lnTo>
                    <a:pt x="5267299" y="751255"/>
                  </a:lnTo>
                  <a:lnTo>
                    <a:pt x="5265445" y="752017"/>
                  </a:lnTo>
                  <a:lnTo>
                    <a:pt x="5262384" y="755091"/>
                  </a:lnTo>
                  <a:lnTo>
                    <a:pt x="5261610" y="756932"/>
                  </a:lnTo>
                  <a:lnTo>
                    <a:pt x="5261610" y="761276"/>
                  </a:lnTo>
                  <a:lnTo>
                    <a:pt x="5262384" y="763130"/>
                  </a:lnTo>
                  <a:lnTo>
                    <a:pt x="5265445" y="766191"/>
                  </a:lnTo>
                  <a:lnTo>
                    <a:pt x="5267299" y="766953"/>
                  </a:lnTo>
                  <a:lnTo>
                    <a:pt x="5271643" y="766953"/>
                  </a:lnTo>
                  <a:lnTo>
                    <a:pt x="5273484" y="766191"/>
                  </a:lnTo>
                  <a:lnTo>
                    <a:pt x="5276558" y="763130"/>
                  </a:lnTo>
                  <a:lnTo>
                    <a:pt x="5277320" y="761276"/>
                  </a:lnTo>
                  <a:lnTo>
                    <a:pt x="5277320" y="756932"/>
                  </a:lnTo>
                  <a:close/>
                </a:path>
                <a:path w="7712075" h="2269490">
                  <a:moveTo>
                    <a:pt x="5277320" y="5689"/>
                  </a:moveTo>
                  <a:lnTo>
                    <a:pt x="5276558" y="3835"/>
                  </a:lnTo>
                  <a:lnTo>
                    <a:pt x="5273484" y="762"/>
                  </a:lnTo>
                  <a:lnTo>
                    <a:pt x="5271643" y="0"/>
                  </a:lnTo>
                  <a:lnTo>
                    <a:pt x="5267299" y="0"/>
                  </a:lnTo>
                  <a:lnTo>
                    <a:pt x="5265445" y="762"/>
                  </a:lnTo>
                  <a:lnTo>
                    <a:pt x="5262384" y="3835"/>
                  </a:lnTo>
                  <a:lnTo>
                    <a:pt x="5261610" y="5689"/>
                  </a:lnTo>
                  <a:lnTo>
                    <a:pt x="5261610" y="10020"/>
                  </a:lnTo>
                  <a:lnTo>
                    <a:pt x="5262384" y="11874"/>
                  </a:lnTo>
                  <a:lnTo>
                    <a:pt x="5265445" y="14935"/>
                  </a:lnTo>
                  <a:lnTo>
                    <a:pt x="5267299" y="15709"/>
                  </a:lnTo>
                  <a:lnTo>
                    <a:pt x="5271643" y="15709"/>
                  </a:lnTo>
                  <a:lnTo>
                    <a:pt x="5273484" y="14935"/>
                  </a:lnTo>
                  <a:lnTo>
                    <a:pt x="5276558" y="11874"/>
                  </a:lnTo>
                  <a:lnTo>
                    <a:pt x="5277320" y="10020"/>
                  </a:lnTo>
                  <a:lnTo>
                    <a:pt x="5277320" y="5689"/>
                  </a:lnTo>
                  <a:close/>
                </a:path>
                <a:path w="7712075" h="2269490">
                  <a:moveTo>
                    <a:pt x="5355856" y="2259444"/>
                  </a:moveTo>
                  <a:lnTo>
                    <a:pt x="5355082" y="2257590"/>
                  </a:lnTo>
                  <a:lnTo>
                    <a:pt x="5352021" y="2254529"/>
                  </a:lnTo>
                  <a:lnTo>
                    <a:pt x="5350167" y="2253767"/>
                  </a:lnTo>
                  <a:lnTo>
                    <a:pt x="5345836" y="2253767"/>
                  </a:lnTo>
                  <a:lnTo>
                    <a:pt x="5343982" y="2254529"/>
                  </a:lnTo>
                  <a:lnTo>
                    <a:pt x="5340909" y="2257590"/>
                  </a:lnTo>
                  <a:lnTo>
                    <a:pt x="5340147" y="2259444"/>
                  </a:lnTo>
                  <a:lnTo>
                    <a:pt x="5340147" y="2263787"/>
                  </a:lnTo>
                  <a:lnTo>
                    <a:pt x="5340909" y="2265629"/>
                  </a:lnTo>
                  <a:lnTo>
                    <a:pt x="5343982" y="2268702"/>
                  </a:lnTo>
                  <a:lnTo>
                    <a:pt x="5345836" y="2269464"/>
                  </a:lnTo>
                  <a:lnTo>
                    <a:pt x="5350167" y="2269464"/>
                  </a:lnTo>
                  <a:lnTo>
                    <a:pt x="5352021" y="2268702"/>
                  </a:lnTo>
                  <a:lnTo>
                    <a:pt x="5355082" y="2265629"/>
                  </a:lnTo>
                  <a:lnTo>
                    <a:pt x="5355856" y="2263787"/>
                  </a:lnTo>
                  <a:lnTo>
                    <a:pt x="5355856" y="2259444"/>
                  </a:lnTo>
                  <a:close/>
                </a:path>
                <a:path w="7712075" h="2269490">
                  <a:moveTo>
                    <a:pt x="5355856" y="1508188"/>
                  </a:moveTo>
                  <a:lnTo>
                    <a:pt x="5355082" y="1506334"/>
                  </a:lnTo>
                  <a:lnTo>
                    <a:pt x="5352021" y="1503273"/>
                  </a:lnTo>
                  <a:lnTo>
                    <a:pt x="5350167" y="1502511"/>
                  </a:lnTo>
                  <a:lnTo>
                    <a:pt x="5345836" y="1502511"/>
                  </a:lnTo>
                  <a:lnTo>
                    <a:pt x="5343982" y="1503273"/>
                  </a:lnTo>
                  <a:lnTo>
                    <a:pt x="5340909" y="1506334"/>
                  </a:lnTo>
                  <a:lnTo>
                    <a:pt x="5340147" y="1508188"/>
                  </a:lnTo>
                  <a:lnTo>
                    <a:pt x="5340147" y="1512531"/>
                  </a:lnTo>
                  <a:lnTo>
                    <a:pt x="5340909" y="1514373"/>
                  </a:lnTo>
                  <a:lnTo>
                    <a:pt x="5343982" y="1517446"/>
                  </a:lnTo>
                  <a:lnTo>
                    <a:pt x="5345836" y="1518208"/>
                  </a:lnTo>
                  <a:lnTo>
                    <a:pt x="5350167" y="1518208"/>
                  </a:lnTo>
                  <a:lnTo>
                    <a:pt x="5352021" y="1517446"/>
                  </a:lnTo>
                  <a:lnTo>
                    <a:pt x="5355082" y="1514373"/>
                  </a:lnTo>
                  <a:lnTo>
                    <a:pt x="5355856" y="1512531"/>
                  </a:lnTo>
                  <a:lnTo>
                    <a:pt x="5355856" y="1508188"/>
                  </a:lnTo>
                  <a:close/>
                </a:path>
                <a:path w="7712075" h="2269490">
                  <a:moveTo>
                    <a:pt x="5355856" y="756932"/>
                  </a:moveTo>
                  <a:lnTo>
                    <a:pt x="5355082" y="755091"/>
                  </a:lnTo>
                  <a:lnTo>
                    <a:pt x="5352021" y="752017"/>
                  </a:lnTo>
                  <a:lnTo>
                    <a:pt x="5350167" y="751255"/>
                  </a:lnTo>
                  <a:lnTo>
                    <a:pt x="5345836" y="751255"/>
                  </a:lnTo>
                  <a:lnTo>
                    <a:pt x="5343982" y="752017"/>
                  </a:lnTo>
                  <a:lnTo>
                    <a:pt x="5340909" y="755091"/>
                  </a:lnTo>
                  <a:lnTo>
                    <a:pt x="5340147" y="756932"/>
                  </a:lnTo>
                  <a:lnTo>
                    <a:pt x="5340147" y="761276"/>
                  </a:lnTo>
                  <a:lnTo>
                    <a:pt x="5340909" y="763130"/>
                  </a:lnTo>
                  <a:lnTo>
                    <a:pt x="5343982" y="766191"/>
                  </a:lnTo>
                  <a:lnTo>
                    <a:pt x="5345836" y="766953"/>
                  </a:lnTo>
                  <a:lnTo>
                    <a:pt x="5350167" y="766953"/>
                  </a:lnTo>
                  <a:lnTo>
                    <a:pt x="5352021" y="766191"/>
                  </a:lnTo>
                  <a:lnTo>
                    <a:pt x="5355082" y="763130"/>
                  </a:lnTo>
                  <a:lnTo>
                    <a:pt x="5355856" y="761276"/>
                  </a:lnTo>
                  <a:lnTo>
                    <a:pt x="5355856" y="756932"/>
                  </a:lnTo>
                  <a:close/>
                </a:path>
                <a:path w="7712075" h="2269490">
                  <a:moveTo>
                    <a:pt x="5355856" y="5689"/>
                  </a:moveTo>
                  <a:lnTo>
                    <a:pt x="5355082" y="3835"/>
                  </a:lnTo>
                  <a:lnTo>
                    <a:pt x="5352021" y="762"/>
                  </a:lnTo>
                  <a:lnTo>
                    <a:pt x="5350167" y="0"/>
                  </a:lnTo>
                  <a:lnTo>
                    <a:pt x="5345836" y="0"/>
                  </a:lnTo>
                  <a:lnTo>
                    <a:pt x="5343982" y="762"/>
                  </a:lnTo>
                  <a:lnTo>
                    <a:pt x="5340909" y="3835"/>
                  </a:lnTo>
                  <a:lnTo>
                    <a:pt x="5340147" y="5689"/>
                  </a:lnTo>
                  <a:lnTo>
                    <a:pt x="5340147" y="10020"/>
                  </a:lnTo>
                  <a:lnTo>
                    <a:pt x="5340909" y="11874"/>
                  </a:lnTo>
                  <a:lnTo>
                    <a:pt x="5343982" y="14935"/>
                  </a:lnTo>
                  <a:lnTo>
                    <a:pt x="5345836" y="15709"/>
                  </a:lnTo>
                  <a:lnTo>
                    <a:pt x="5350167" y="15709"/>
                  </a:lnTo>
                  <a:lnTo>
                    <a:pt x="5352021" y="14935"/>
                  </a:lnTo>
                  <a:lnTo>
                    <a:pt x="5355082" y="11874"/>
                  </a:lnTo>
                  <a:lnTo>
                    <a:pt x="5355856" y="10020"/>
                  </a:lnTo>
                  <a:lnTo>
                    <a:pt x="5355856" y="5689"/>
                  </a:lnTo>
                  <a:close/>
                </a:path>
                <a:path w="7712075" h="2269490">
                  <a:moveTo>
                    <a:pt x="5434381" y="2259444"/>
                  </a:moveTo>
                  <a:lnTo>
                    <a:pt x="5433619" y="2257590"/>
                  </a:lnTo>
                  <a:lnTo>
                    <a:pt x="5430545" y="2254529"/>
                  </a:lnTo>
                  <a:lnTo>
                    <a:pt x="5428704" y="2253767"/>
                  </a:lnTo>
                  <a:lnTo>
                    <a:pt x="5424360" y="2253767"/>
                  </a:lnTo>
                  <a:lnTo>
                    <a:pt x="5422506" y="2254529"/>
                  </a:lnTo>
                  <a:lnTo>
                    <a:pt x="5419445" y="2257590"/>
                  </a:lnTo>
                  <a:lnTo>
                    <a:pt x="5418683" y="2259444"/>
                  </a:lnTo>
                  <a:lnTo>
                    <a:pt x="5418683" y="2263787"/>
                  </a:lnTo>
                  <a:lnTo>
                    <a:pt x="5419445" y="2265629"/>
                  </a:lnTo>
                  <a:lnTo>
                    <a:pt x="5422506" y="2268702"/>
                  </a:lnTo>
                  <a:lnTo>
                    <a:pt x="5424360" y="2269464"/>
                  </a:lnTo>
                  <a:lnTo>
                    <a:pt x="5428704" y="2269464"/>
                  </a:lnTo>
                  <a:lnTo>
                    <a:pt x="5430545" y="2268702"/>
                  </a:lnTo>
                  <a:lnTo>
                    <a:pt x="5433619" y="2265629"/>
                  </a:lnTo>
                  <a:lnTo>
                    <a:pt x="5434381" y="2263787"/>
                  </a:lnTo>
                  <a:lnTo>
                    <a:pt x="5434381" y="2259444"/>
                  </a:lnTo>
                  <a:close/>
                </a:path>
                <a:path w="7712075" h="2269490">
                  <a:moveTo>
                    <a:pt x="5434381" y="1508188"/>
                  </a:moveTo>
                  <a:lnTo>
                    <a:pt x="5433619" y="1506334"/>
                  </a:lnTo>
                  <a:lnTo>
                    <a:pt x="5430545" y="1503273"/>
                  </a:lnTo>
                  <a:lnTo>
                    <a:pt x="5428704" y="1502511"/>
                  </a:lnTo>
                  <a:lnTo>
                    <a:pt x="5424360" y="1502511"/>
                  </a:lnTo>
                  <a:lnTo>
                    <a:pt x="5422506" y="1503273"/>
                  </a:lnTo>
                  <a:lnTo>
                    <a:pt x="5419445" y="1506334"/>
                  </a:lnTo>
                  <a:lnTo>
                    <a:pt x="5418683" y="1508188"/>
                  </a:lnTo>
                  <a:lnTo>
                    <a:pt x="5418683" y="1512531"/>
                  </a:lnTo>
                  <a:lnTo>
                    <a:pt x="5419445" y="1514373"/>
                  </a:lnTo>
                  <a:lnTo>
                    <a:pt x="5422506" y="1517446"/>
                  </a:lnTo>
                  <a:lnTo>
                    <a:pt x="5424360" y="1518208"/>
                  </a:lnTo>
                  <a:lnTo>
                    <a:pt x="5428704" y="1518208"/>
                  </a:lnTo>
                  <a:lnTo>
                    <a:pt x="5430545" y="1517446"/>
                  </a:lnTo>
                  <a:lnTo>
                    <a:pt x="5433619" y="1514373"/>
                  </a:lnTo>
                  <a:lnTo>
                    <a:pt x="5434381" y="1512531"/>
                  </a:lnTo>
                  <a:lnTo>
                    <a:pt x="5434381" y="1508188"/>
                  </a:lnTo>
                  <a:close/>
                </a:path>
                <a:path w="7712075" h="2269490">
                  <a:moveTo>
                    <a:pt x="5434381" y="756932"/>
                  </a:moveTo>
                  <a:lnTo>
                    <a:pt x="5433619" y="755091"/>
                  </a:lnTo>
                  <a:lnTo>
                    <a:pt x="5430545" y="752017"/>
                  </a:lnTo>
                  <a:lnTo>
                    <a:pt x="5428704" y="751255"/>
                  </a:lnTo>
                  <a:lnTo>
                    <a:pt x="5424360" y="751255"/>
                  </a:lnTo>
                  <a:lnTo>
                    <a:pt x="5422506" y="752017"/>
                  </a:lnTo>
                  <a:lnTo>
                    <a:pt x="5419445" y="755091"/>
                  </a:lnTo>
                  <a:lnTo>
                    <a:pt x="5418683" y="756932"/>
                  </a:lnTo>
                  <a:lnTo>
                    <a:pt x="5418683" y="761276"/>
                  </a:lnTo>
                  <a:lnTo>
                    <a:pt x="5419445" y="763130"/>
                  </a:lnTo>
                  <a:lnTo>
                    <a:pt x="5422506" y="766191"/>
                  </a:lnTo>
                  <a:lnTo>
                    <a:pt x="5424360" y="766953"/>
                  </a:lnTo>
                  <a:lnTo>
                    <a:pt x="5428704" y="766953"/>
                  </a:lnTo>
                  <a:lnTo>
                    <a:pt x="5430545" y="766191"/>
                  </a:lnTo>
                  <a:lnTo>
                    <a:pt x="5433619" y="763130"/>
                  </a:lnTo>
                  <a:lnTo>
                    <a:pt x="5434381" y="761276"/>
                  </a:lnTo>
                  <a:lnTo>
                    <a:pt x="5434381" y="756932"/>
                  </a:lnTo>
                  <a:close/>
                </a:path>
                <a:path w="7712075" h="2269490">
                  <a:moveTo>
                    <a:pt x="5434381" y="5689"/>
                  </a:moveTo>
                  <a:lnTo>
                    <a:pt x="5433619" y="3835"/>
                  </a:lnTo>
                  <a:lnTo>
                    <a:pt x="5430545" y="762"/>
                  </a:lnTo>
                  <a:lnTo>
                    <a:pt x="5428704" y="0"/>
                  </a:lnTo>
                  <a:lnTo>
                    <a:pt x="5424360" y="0"/>
                  </a:lnTo>
                  <a:lnTo>
                    <a:pt x="5422506" y="762"/>
                  </a:lnTo>
                  <a:lnTo>
                    <a:pt x="5419445" y="3835"/>
                  </a:lnTo>
                  <a:lnTo>
                    <a:pt x="5418683" y="5689"/>
                  </a:lnTo>
                  <a:lnTo>
                    <a:pt x="5418683" y="10020"/>
                  </a:lnTo>
                  <a:lnTo>
                    <a:pt x="5419445" y="11874"/>
                  </a:lnTo>
                  <a:lnTo>
                    <a:pt x="5422506" y="14935"/>
                  </a:lnTo>
                  <a:lnTo>
                    <a:pt x="5424360" y="15709"/>
                  </a:lnTo>
                  <a:lnTo>
                    <a:pt x="5428704" y="15709"/>
                  </a:lnTo>
                  <a:lnTo>
                    <a:pt x="5430545" y="14935"/>
                  </a:lnTo>
                  <a:lnTo>
                    <a:pt x="5433619" y="11874"/>
                  </a:lnTo>
                  <a:lnTo>
                    <a:pt x="5434381" y="10020"/>
                  </a:lnTo>
                  <a:lnTo>
                    <a:pt x="5434381" y="5689"/>
                  </a:lnTo>
                  <a:close/>
                </a:path>
                <a:path w="7712075" h="2269490">
                  <a:moveTo>
                    <a:pt x="5512917" y="2259444"/>
                  </a:moveTo>
                  <a:lnTo>
                    <a:pt x="5512155" y="2257590"/>
                  </a:lnTo>
                  <a:lnTo>
                    <a:pt x="5509082" y="2254529"/>
                  </a:lnTo>
                  <a:lnTo>
                    <a:pt x="5507228" y="2253767"/>
                  </a:lnTo>
                  <a:lnTo>
                    <a:pt x="5502897" y="2253767"/>
                  </a:lnTo>
                  <a:lnTo>
                    <a:pt x="5501043" y="2254529"/>
                  </a:lnTo>
                  <a:lnTo>
                    <a:pt x="5497982" y="2257590"/>
                  </a:lnTo>
                  <a:lnTo>
                    <a:pt x="5497207" y="2259444"/>
                  </a:lnTo>
                  <a:lnTo>
                    <a:pt x="5497207" y="2263787"/>
                  </a:lnTo>
                  <a:lnTo>
                    <a:pt x="5497982" y="2265629"/>
                  </a:lnTo>
                  <a:lnTo>
                    <a:pt x="5501043" y="2268702"/>
                  </a:lnTo>
                  <a:lnTo>
                    <a:pt x="5502897" y="2269464"/>
                  </a:lnTo>
                  <a:lnTo>
                    <a:pt x="5507228" y="2269464"/>
                  </a:lnTo>
                  <a:lnTo>
                    <a:pt x="5509082" y="2268702"/>
                  </a:lnTo>
                  <a:lnTo>
                    <a:pt x="5512155" y="2265629"/>
                  </a:lnTo>
                  <a:lnTo>
                    <a:pt x="5512917" y="2263787"/>
                  </a:lnTo>
                  <a:lnTo>
                    <a:pt x="5512917" y="2259444"/>
                  </a:lnTo>
                  <a:close/>
                </a:path>
                <a:path w="7712075" h="2269490">
                  <a:moveTo>
                    <a:pt x="5512917" y="1508188"/>
                  </a:moveTo>
                  <a:lnTo>
                    <a:pt x="5512155" y="1506334"/>
                  </a:lnTo>
                  <a:lnTo>
                    <a:pt x="5509082" y="1503273"/>
                  </a:lnTo>
                  <a:lnTo>
                    <a:pt x="5507228" y="1502511"/>
                  </a:lnTo>
                  <a:lnTo>
                    <a:pt x="5502897" y="1502511"/>
                  </a:lnTo>
                  <a:lnTo>
                    <a:pt x="5501043" y="1503273"/>
                  </a:lnTo>
                  <a:lnTo>
                    <a:pt x="5497982" y="1506334"/>
                  </a:lnTo>
                  <a:lnTo>
                    <a:pt x="5497207" y="1508188"/>
                  </a:lnTo>
                  <a:lnTo>
                    <a:pt x="5497207" y="1512531"/>
                  </a:lnTo>
                  <a:lnTo>
                    <a:pt x="5497982" y="1514373"/>
                  </a:lnTo>
                  <a:lnTo>
                    <a:pt x="5501043" y="1517446"/>
                  </a:lnTo>
                  <a:lnTo>
                    <a:pt x="5502897" y="1518208"/>
                  </a:lnTo>
                  <a:lnTo>
                    <a:pt x="5507228" y="1518208"/>
                  </a:lnTo>
                  <a:lnTo>
                    <a:pt x="5509082" y="1517446"/>
                  </a:lnTo>
                  <a:lnTo>
                    <a:pt x="5512155" y="1514373"/>
                  </a:lnTo>
                  <a:lnTo>
                    <a:pt x="5512917" y="1512531"/>
                  </a:lnTo>
                  <a:lnTo>
                    <a:pt x="5512917" y="1508188"/>
                  </a:lnTo>
                  <a:close/>
                </a:path>
                <a:path w="7712075" h="2269490">
                  <a:moveTo>
                    <a:pt x="5512917" y="756932"/>
                  </a:moveTo>
                  <a:lnTo>
                    <a:pt x="5512155" y="755091"/>
                  </a:lnTo>
                  <a:lnTo>
                    <a:pt x="5509082" y="752017"/>
                  </a:lnTo>
                  <a:lnTo>
                    <a:pt x="5507228" y="751255"/>
                  </a:lnTo>
                  <a:lnTo>
                    <a:pt x="5502897" y="751255"/>
                  </a:lnTo>
                  <a:lnTo>
                    <a:pt x="5501043" y="752017"/>
                  </a:lnTo>
                  <a:lnTo>
                    <a:pt x="5497982" y="755091"/>
                  </a:lnTo>
                  <a:lnTo>
                    <a:pt x="5497207" y="756932"/>
                  </a:lnTo>
                  <a:lnTo>
                    <a:pt x="5497207" y="761276"/>
                  </a:lnTo>
                  <a:lnTo>
                    <a:pt x="5497982" y="763130"/>
                  </a:lnTo>
                  <a:lnTo>
                    <a:pt x="5501043" y="766191"/>
                  </a:lnTo>
                  <a:lnTo>
                    <a:pt x="5502897" y="766953"/>
                  </a:lnTo>
                  <a:lnTo>
                    <a:pt x="5507228" y="766953"/>
                  </a:lnTo>
                  <a:lnTo>
                    <a:pt x="5509082" y="766191"/>
                  </a:lnTo>
                  <a:lnTo>
                    <a:pt x="5512155" y="763130"/>
                  </a:lnTo>
                  <a:lnTo>
                    <a:pt x="5512917" y="761276"/>
                  </a:lnTo>
                  <a:lnTo>
                    <a:pt x="5512917" y="756932"/>
                  </a:lnTo>
                  <a:close/>
                </a:path>
                <a:path w="7712075" h="2269490">
                  <a:moveTo>
                    <a:pt x="5512917" y="5689"/>
                  </a:moveTo>
                  <a:lnTo>
                    <a:pt x="5512155" y="3835"/>
                  </a:lnTo>
                  <a:lnTo>
                    <a:pt x="5509082" y="762"/>
                  </a:lnTo>
                  <a:lnTo>
                    <a:pt x="5507228" y="0"/>
                  </a:lnTo>
                  <a:lnTo>
                    <a:pt x="5502897" y="0"/>
                  </a:lnTo>
                  <a:lnTo>
                    <a:pt x="5501043" y="762"/>
                  </a:lnTo>
                  <a:lnTo>
                    <a:pt x="5497982" y="3835"/>
                  </a:lnTo>
                  <a:lnTo>
                    <a:pt x="5497207" y="5689"/>
                  </a:lnTo>
                  <a:lnTo>
                    <a:pt x="5497207" y="10020"/>
                  </a:lnTo>
                  <a:lnTo>
                    <a:pt x="5497982" y="11874"/>
                  </a:lnTo>
                  <a:lnTo>
                    <a:pt x="5501043" y="14935"/>
                  </a:lnTo>
                  <a:lnTo>
                    <a:pt x="5502897" y="15709"/>
                  </a:lnTo>
                  <a:lnTo>
                    <a:pt x="5507228" y="15709"/>
                  </a:lnTo>
                  <a:lnTo>
                    <a:pt x="5509082" y="14935"/>
                  </a:lnTo>
                  <a:lnTo>
                    <a:pt x="5512155" y="11874"/>
                  </a:lnTo>
                  <a:lnTo>
                    <a:pt x="5512917" y="10020"/>
                  </a:lnTo>
                  <a:lnTo>
                    <a:pt x="5512917" y="5689"/>
                  </a:lnTo>
                  <a:close/>
                </a:path>
                <a:path w="7712075" h="2269490">
                  <a:moveTo>
                    <a:pt x="5591441" y="2259444"/>
                  </a:moveTo>
                  <a:lnTo>
                    <a:pt x="5590679" y="2257590"/>
                  </a:lnTo>
                  <a:lnTo>
                    <a:pt x="5587619" y="2254529"/>
                  </a:lnTo>
                  <a:lnTo>
                    <a:pt x="5585765" y="2253767"/>
                  </a:lnTo>
                  <a:lnTo>
                    <a:pt x="5581421" y="2253767"/>
                  </a:lnTo>
                  <a:lnTo>
                    <a:pt x="5579580" y="2254529"/>
                  </a:lnTo>
                  <a:lnTo>
                    <a:pt x="5576506" y="2257590"/>
                  </a:lnTo>
                  <a:lnTo>
                    <a:pt x="5575744" y="2259444"/>
                  </a:lnTo>
                  <a:lnTo>
                    <a:pt x="5575744" y="2263787"/>
                  </a:lnTo>
                  <a:lnTo>
                    <a:pt x="5576506" y="2265629"/>
                  </a:lnTo>
                  <a:lnTo>
                    <a:pt x="5579580" y="2268702"/>
                  </a:lnTo>
                  <a:lnTo>
                    <a:pt x="5581421" y="2269464"/>
                  </a:lnTo>
                  <a:lnTo>
                    <a:pt x="5585765" y="2269464"/>
                  </a:lnTo>
                  <a:lnTo>
                    <a:pt x="5587619" y="2268702"/>
                  </a:lnTo>
                  <a:lnTo>
                    <a:pt x="5590679" y="2265629"/>
                  </a:lnTo>
                  <a:lnTo>
                    <a:pt x="5591441" y="2263787"/>
                  </a:lnTo>
                  <a:lnTo>
                    <a:pt x="5591441" y="2259444"/>
                  </a:lnTo>
                  <a:close/>
                </a:path>
                <a:path w="7712075" h="2269490">
                  <a:moveTo>
                    <a:pt x="5591441" y="1508188"/>
                  </a:moveTo>
                  <a:lnTo>
                    <a:pt x="5590679" y="1506334"/>
                  </a:lnTo>
                  <a:lnTo>
                    <a:pt x="5587619" y="1503273"/>
                  </a:lnTo>
                  <a:lnTo>
                    <a:pt x="5585765" y="1502511"/>
                  </a:lnTo>
                  <a:lnTo>
                    <a:pt x="5581421" y="1502511"/>
                  </a:lnTo>
                  <a:lnTo>
                    <a:pt x="5579580" y="1503273"/>
                  </a:lnTo>
                  <a:lnTo>
                    <a:pt x="5576506" y="1506334"/>
                  </a:lnTo>
                  <a:lnTo>
                    <a:pt x="5575744" y="1508188"/>
                  </a:lnTo>
                  <a:lnTo>
                    <a:pt x="5575744" y="1512531"/>
                  </a:lnTo>
                  <a:lnTo>
                    <a:pt x="5576506" y="1514373"/>
                  </a:lnTo>
                  <a:lnTo>
                    <a:pt x="5579580" y="1517446"/>
                  </a:lnTo>
                  <a:lnTo>
                    <a:pt x="5581421" y="1518208"/>
                  </a:lnTo>
                  <a:lnTo>
                    <a:pt x="5585765" y="1518208"/>
                  </a:lnTo>
                  <a:lnTo>
                    <a:pt x="5587619" y="1517446"/>
                  </a:lnTo>
                  <a:lnTo>
                    <a:pt x="5590679" y="1514373"/>
                  </a:lnTo>
                  <a:lnTo>
                    <a:pt x="5591441" y="1512531"/>
                  </a:lnTo>
                  <a:lnTo>
                    <a:pt x="5591441" y="1508188"/>
                  </a:lnTo>
                  <a:close/>
                </a:path>
                <a:path w="7712075" h="2269490">
                  <a:moveTo>
                    <a:pt x="5591441" y="756932"/>
                  </a:moveTo>
                  <a:lnTo>
                    <a:pt x="5590679" y="755091"/>
                  </a:lnTo>
                  <a:lnTo>
                    <a:pt x="5587619" y="752017"/>
                  </a:lnTo>
                  <a:lnTo>
                    <a:pt x="5585765" y="751255"/>
                  </a:lnTo>
                  <a:lnTo>
                    <a:pt x="5581421" y="751255"/>
                  </a:lnTo>
                  <a:lnTo>
                    <a:pt x="5579580" y="752017"/>
                  </a:lnTo>
                  <a:lnTo>
                    <a:pt x="5576506" y="755091"/>
                  </a:lnTo>
                  <a:lnTo>
                    <a:pt x="5575744" y="756932"/>
                  </a:lnTo>
                  <a:lnTo>
                    <a:pt x="5575744" y="761276"/>
                  </a:lnTo>
                  <a:lnTo>
                    <a:pt x="5576506" y="763130"/>
                  </a:lnTo>
                  <a:lnTo>
                    <a:pt x="5579580" y="766191"/>
                  </a:lnTo>
                  <a:lnTo>
                    <a:pt x="5581421" y="766953"/>
                  </a:lnTo>
                  <a:lnTo>
                    <a:pt x="5585765" y="766953"/>
                  </a:lnTo>
                  <a:lnTo>
                    <a:pt x="5587619" y="766191"/>
                  </a:lnTo>
                  <a:lnTo>
                    <a:pt x="5590679" y="763130"/>
                  </a:lnTo>
                  <a:lnTo>
                    <a:pt x="5591441" y="761276"/>
                  </a:lnTo>
                  <a:lnTo>
                    <a:pt x="5591441" y="756932"/>
                  </a:lnTo>
                  <a:close/>
                </a:path>
                <a:path w="7712075" h="2269490">
                  <a:moveTo>
                    <a:pt x="5591441" y="5689"/>
                  </a:moveTo>
                  <a:lnTo>
                    <a:pt x="5590679" y="3835"/>
                  </a:lnTo>
                  <a:lnTo>
                    <a:pt x="5587619" y="762"/>
                  </a:lnTo>
                  <a:lnTo>
                    <a:pt x="5585765" y="0"/>
                  </a:lnTo>
                  <a:lnTo>
                    <a:pt x="5581421" y="0"/>
                  </a:lnTo>
                  <a:lnTo>
                    <a:pt x="5579580" y="762"/>
                  </a:lnTo>
                  <a:lnTo>
                    <a:pt x="5576506" y="3835"/>
                  </a:lnTo>
                  <a:lnTo>
                    <a:pt x="5575744" y="5689"/>
                  </a:lnTo>
                  <a:lnTo>
                    <a:pt x="5575744" y="10020"/>
                  </a:lnTo>
                  <a:lnTo>
                    <a:pt x="5576506" y="11874"/>
                  </a:lnTo>
                  <a:lnTo>
                    <a:pt x="5579580" y="14935"/>
                  </a:lnTo>
                  <a:lnTo>
                    <a:pt x="5581421" y="15709"/>
                  </a:lnTo>
                  <a:lnTo>
                    <a:pt x="5585765" y="15709"/>
                  </a:lnTo>
                  <a:lnTo>
                    <a:pt x="5587619" y="14935"/>
                  </a:lnTo>
                  <a:lnTo>
                    <a:pt x="5590679" y="11874"/>
                  </a:lnTo>
                  <a:lnTo>
                    <a:pt x="5591441" y="10020"/>
                  </a:lnTo>
                  <a:lnTo>
                    <a:pt x="5591441" y="5689"/>
                  </a:lnTo>
                  <a:close/>
                </a:path>
                <a:path w="7712075" h="2269490">
                  <a:moveTo>
                    <a:pt x="5669978" y="2259444"/>
                  </a:moveTo>
                  <a:lnTo>
                    <a:pt x="5669216" y="2257590"/>
                  </a:lnTo>
                  <a:lnTo>
                    <a:pt x="5666143" y="2254529"/>
                  </a:lnTo>
                  <a:lnTo>
                    <a:pt x="5664289" y="2253767"/>
                  </a:lnTo>
                  <a:lnTo>
                    <a:pt x="5659958" y="2253767"/>
                  </a:lnTo>
                  <a:lnTo>
                    <a:pt x="5658104" y="2254529"/>
                  </a:lnTo>
                  <a:lnTo>
                    <a:pt x="5655043" y="2257590"/>
                  </a:lnTo>
                  <a:lnTo>
                    <a:pt x="5654268" y="2259444"/>
                  </a:lnTo>
                  <a:lnTo>
                    <a:pt x="5654268" y="2263787"/>
                  </a:lnTo>
                  <a:lnTo>
                    <a:pt x="5655043" y="2265629"/>
                  </a:lnTo>
                  <a:lnTo>
                    <a:pt x="5658104" y="2268702"/>
                  </a:lnTo>
                  <a:lnTo>
                    <a:pt x="5659958" y="2269464"/>
                  </a:lnTo>
                  <a:lnTo>
                    <a:pt x="5664289" y="2269464"/>
                  </a:lnTo>
                  <a:lnTo>
                    <a:pt x="5666143" y="2268702"/>
                  </a:lnTo>
                  <a:lnTo>
                    <a:pt x="5669216" y="2265629"/>
                  </a:lnTo>
                  <a:lnTo>
                    <a:pt x="5669978" y="2263787"/>
                  </a:lnTo>
                  <a:lnTo>
                    <a:pt x="5669978" y="2259444"/>
                  </a:lnTo>
                  <a:close/>
                </a:path>
                <a:path w="7712075" h="2269490">
                  <a:moveTo>
                    <a:pt x="5669978" y="1508188"/>
                  </a:moveTo>
                  <a:lnTo>
                    <a:pt x="5669216" y="1506334"/>
                  </a:lnTo>
                  <a:lnTo>
                    <a:pt x="5666143" y="1503273"/>
                  </a:lnTo>
                  <a:lnTo>
                    <a:pt x="5664289" y="1502511"/>
                  </a:lnTo>
                  <a:lnTo>
                    <a:pt x="5659958" y="1502511"/>
                  </a:lnTo>
                  <a:lnTo>
                    <a:pt x="5658104" y="1503273"/>
                  </a:lnTo>
                  <a:lnTo>
                    <a:pt x="5655043" y="1506334"/>
                  </a:lnTo>
                  <a:lnTo>
                    <a:pt x="5654268" y="1508188"/>
                  </a:lnTo>
                  <a:lnTo>
                    <a:pt x="5654268" y="1512531"/>
                  </a:lnTo>
                  <a:lnTo>
                    <a:pt x="5655043" y="1514373"/>
                  </a:lnTo>
                  <a:lnTo>
                    <a:pt x="5658104" y="1517446"/>
                  </a:lnTo>
                  <a:lnTo>
                    <a:pt x="5659958" y="1518208"/>
                  </a:lnTo>
                  <a:lnTo>
                    <a:pt x="5664289" y="1518208"/>
                  </a:lnTo>
                  <a:lnTo>
                    <a:pt x="5666143" y="1517446"/>
                  </a:lnTo>
                  <a:lnTo>
                    <a:pt x="5669216" y="1514373"/>
                  </a:lnTo>
                  <a:lnTo>
                    <a:pt x="5669978" y="1512531"/>
                  </a:lnTo>
                  <a:lnTo>
                    <a:pt x="5669978" y="1508188"/>
                  </a:lnTo>
                  <a:close/>
                </a:path>
                <a:path w="7712075" h="2269490">
                  <a:moveTo>
                    <a:pt x="5669978" y="756932"/>
                  </a:moveTo>
                  <a:lnTo>
                    <a:pt x="5669216" y="755091"/>
                  </a:lnTo>
                  <a:lnTo>
                    <a:pt x="5666143" y="752017"/>
                  </a:lnTo>
                  <a:lnTo>
                    <a:pt x="5664289" y="751255"/>
                  </a:lnTo>
                  <a:lnTo>
                    <a:pt x="5659958" y="751255"/>
                  </a:lnTo>
                  <a:lnTo>
                    <a:pt x="5658104" y="752017"/>
                  </a:lnTo>
                  <a:lnTo>
                    <a:pt x="5655043" y="755091"/>
                  </a:lnTo>
                  <a:lnTo>
                    <a:pt x="5654268" y="756932"/>
                  </a:lnTo>
                  <a:lnTo>
                    <a:pt x="5654268" y="761276"/>
                  </a:lnTo>
                  <a:lnTo>
                    <a:pt x="5655043" y="763130"/>
                  </a:lnTo>
                  <a:lnTo>
                    <a:pt x="5658104" y="766191"/>
                  </a:lnTo>
                  <a:lnTo>
                    <a:pt x="5659958" y="766953"/>
                  </a:lnTo>
                  <a:lnTo>
                    <a:pt x="5664289" y="766953"/>
                  </a:lnTo>
                  <a:lnTo>
                    <a:pt x="5666143" y="766191"/>
                  </a:lnTo>
                  <a:lnTo>
                    <a:pt x="5669216" y="763130"/>
                  </a:lnTo>
                  <a:lnTo>
                    <a:pt x="5669978" y="761276"/>
                  </a:lnTo>
                  <a:lnTo>
                    <a:pt x="5669978" y="756932"/>
                  </a:lnTo>
                  <a:close/>
                </a:path>
                <a:path w="7712075" h="2269490">
                  <a:moveTo>
                    <a:pt x="5669978" y="5689"/>
                  </a:moveTo>
                  <a:lnTo>
                    <a:pt x="5669216" y="3835"/>
                  </a:lnTo>
                  <a:lnTo>
                    <a:pt x="5666143" y="762"/>
                  </a:lnTo>
                  <a:lnTo>
                    <a:pt x="5664289" y="0"/>
                  </a:lnTo>
                  <a:lnTo>
                    <a:pt x="5659958" y="0"/>
                  </a:lnTo>
                  <a:lnTo>
                    <a:pt x="5658104" y="762"/>
                  </a:lnTo>
                  <a:lnTo>
                    <a:pt x="5655043" y="3835"/>
                  </a:lnTo>
                  <a:lnTo>
                    <a:pt x="5654268" y="5689"/>
                  </a:lnTo>
                  <a:lnTo>
                    <a:pt x="5654268" y="10020"/>
                  </a:lnTo>
                  <a:lnTo>
                    <a:pt x="5655043" y="11874"/>
                  </a:lnTo>
                  <a:lnTo>
                    <a:pt x="5658104" y="14935"/>
                  </a:lnTo>
                  <a:lnTo>
                    <a:pt x="5659958" y="15709"/>
                  </a:lnTo>
                  <a:lnTo>
                    <a:pt x="5664289" y="15709"/>
                  </a:lnTo>
                  <a:lnTo>
                    <a:pt x="5666143" y="14935"/>
                  </a:lnTo>
                  <a:lnTo>
                    <a:pt x="5669216" y="11874"/>
                  </a:lnTo>
                  <a:lnTo>
                    <a:pt x="5669978" y="10020"/>
                  </a:lnTo>
                  <a:lnTo>
                    <a:pt x="5669978" y="5689"/>
                  </a:lnTo>
                  <a:close/>
                </a:path>
                <a:path w="7712075" h="2269490">
                  <a:moveTo>
                    <a:pt x="5748515" y="2259444"/>
                  </a:moveTo>
                  <a:lnTo>
                    <a:pt x="5747740" y="2257590"/>
                  </a:lnTo>
                  <a:lnTo>
                    <a:pt x="5744680" y="2254529"/>
                  </a:lnTo>
                  <a:lnTo>
                    <a:pt x="5742825" y="2253767"/>
                  </a:lnTo>
                  <a:lnTo>
                    <a:pt x="5738495" y="2253767"/>
                  </a:lnTo>
                  <a:lnTo>
                    <a:pt x="5736641" y="2254529"/>
                  </a:lnTo>
                  <a:lnTo>
                    <a:pt x="5733567" y="2257590"/>
                  </a:lnTo>
                  <a:lnTo>
                    <a:pt x="5732805" y="2259444"/>
                  </a:lnTo>
                  <a:lnTo>
                    <a:pt x="5732805" y="2263787"/>
                  </a:lnTo>
                  <a:lnTo>
                    <a:pt x="5733567" y="2265629"/>
                  </a:lnTo>
                  <a:lnTo>
                    <a:pt x="5736641" y="2268702"/>
                  </a:lnTo>
                  <a:lnTo>
                    <a:pt x="5738495" y="2269464"/>
                  </a:lnTo>
                  <a:lnTo>
                    <a:pt x="5742825" y="2269464"/>
                  </a:lnTo>
                  <a:lnTo>
                    <a:pt x="5744680" y="2268702"/>
                  </a:lnTo>
                  <a:lnTo>
                    <a:pt x="5747740" y="2265629"/>
                  </a:lnTo>
                  <a:lnTo>
                    <a:pt x="5748515" y="2263787"/>
                  </a:lnTo>
                  <a:lnTo>
                    <a:pt x="5748515" y="2259444"/>
                  </a:lnTo>
                  <a:close/>
                </a:path>
                <a:path w="7712075" h="2269490">
                  <a:moveTo>
                    <a:pt x="5748515" y="1508188"/>
                  </a:moveTo>
                  <a:lnTo>
                    <a:pt x="5747740" y="1506334"/>
                  </a:lnTo>
                  <a:lnTo>
                    <a:pt x="5744680" y="1503273"/>
                  </a:lnTo>
                  <a:lnTo>
                    <a:pt x="5742825" y="1502511"/>
                  </a:lnTo>
                  <a:lnTo>
                    <a:pt x="5738495" y="1502511"/>
                  </a:lnTo>
                  <a:lnTo>
                    <a:pt x="5736641" y="1503273"/>
                  </a:lnTo>
                  <a:lnTo>
                    <a:pt x="5733567" y="1506334"/>
                  </a:lnTo>
                  <a:lnTo>
                    <a:pt x="5732805" y="1508188"/>
                  </a:lnTo>
                  <a:lnTo>
                    <a:pt x="5732805" y="1512531"/>
                  </a:lnTo>
                  <a:lnTo>
                    <a:pt x="5733567" y="1514373"/>
                  </a:lnTo>
                  <a:lnTo>
                    <a:pt x="5736641" y="1517446"/>
                  </a:lnTo>
                  <a:lnTo>
                    <a:pt x="5738495" y="1518208"/>
                  </a:lnTo>
                  <a:lnTo>
                    <a:pt x="5742825" y="1518208"/>
                  </a:lnTo>
                  <a:lnTo>
                    <a:pt x="5744680" y="1517446"/>
                  </a:lnTo>
                  <a:lnTo>
                    <a:pt x="5747740" y="1514373"/>
                  </a:lnTo>
                  <a:lnTo>
                    <a:pt x="5748515" y="1512531"/>
                  </a:lnTo>
                  <a:lnTo>
                    <a:pt x="5748515" y="1508188"/>
                  </a:lnTo>
                  <a:close/>
                </a:path>
                <a:path w="7712075" h="2269490">
                  <a:moveTo>
                    <a:pt x="5748515" y="756932"/>
                  </a:moveTo>
                  <a:lnTo>
                    <a:pt x="5747740" y="755091"/>
                  </a:lnTo>
                  <a:lnTo>
                    <a:pt x="5744680" y="752017"/>
                  </a:lnTo>
                  <a:lnTo>
                    <a:pt x="5742825" y="751255"/>
                  </a:lnTo>
                  <a:lnTo>
                    <a:pt x="5738495" y="751255"/>
                  </a:lnTo>
                  <a:lnTo>
                    <a:pt x="5736641" y="752017"/>
                  </a:lnTo>
                  <a:lnTo>
                    <a:pt x="5733567" y="755091"/>
                  </a:lnTo>
                  <a:lnTo>
                    <a:pt x="5732805" y="756932"/>
                  </a:lnTo>
                  <a:lnTo>
                    <a:pt x="5732805" y="761276"/>
                  </a:lnTo>
                  <a:lnTo>
                    <a:pt x="5733567" y="763130"/>
                  </a:lnTo>
                  <a:lnTo>
                    <a:pt x="5736641" y="766191"/>
                  </a:lnTo>
                  <a:lnTo>
                    <a:pt x="5738495" y="766953"/>
                  </a:lnTo>
                  <a:lnTo>
                    <a:pt x="5742825" y="766953"/>
                  </a:lnTo>
                  <a:lnTo>
                    <a:pt x="5744680" y="766191"/>
                  </a:lnTo>
                  <a:lnTo>
                    <a:pt x="5747740" y="763130"/>
                  </a:lnTo>
                  <a:lnTo>
                    <a:pt x="5748515" y="761276"/>
                  </a:lnTo>
                  <a:lnTo>
                    <a:pt x="5748515" y="756932"/>
                  </a:lnTo>
                  <a:close/>
                </a:path>
                <a:path w="7712075" h="2269490">
                  <a:moveTo>
                    <a:pt x="5748515" y="5689"/>
                  </a:moveTo>
                  <a:lnTo>
                    <a:pt x="5747740" y="3835"/>
                  </a:lnTo>
                  <a:lnTo>
                    <a:pt x="5744680" y="762"/>
                  </a:lnTo>
                  <a:lnTo>
                    <a:pt x="5742825" y="0"/>
                  </a:lnTo>
                  <a:lnTo>
                    <a:pt x="5738495" y="0"/>
                  </a:lnTo>
                  <a:lnTo>
                    <a:pt x="5736641" y="762"/>
                  </a:lnTo>
                  <a:lnTo>
                    <a:pt x="5733567" y="3835"/>
                  </a:lnTo>
                  <a:lnTo>
                    <a:pt x="5732805" y="5689"/>
                  </a:lnTo>
                  <a:lnTo>
                    <a:pt x="5732805" y="10020"/>
                  </a:lnTo>
                  <a:lnTo>
                    <a:pt x="5733567" y="11874"/>
                  </a:lnTo>
                  <a:lnTo>
                    <a:pt x="5736641" y="14935"/>
                  </a:lnTo>
                  <a:lnTo>
                    <a:pt x="5738495" y="15709"/>
                  </a:lnTo>
                  <a:lnTo>
                    <a:pt x="5742825" y="15709"/>
                  </a:lnTo>
                  <a:lnTo>
                    <a:pt x="5744680" y="14935"/>
                  </a:lnTo>
                  <a:lnTo>
                    <a:pt x="5747740" y="11874"/>
                  </a:lnTo>
                  <a:lnTo>
                    <a:pt x="5748515" y="10020"/>
                  </a:lnTo>
                  <a:lnTo>
                    <a:pt x="5748515" y="5689"/>
                  </a:lnTo>
                  <a:close/>
                </a:path>
                <a:path w="7712075" h="2269490">
                  <a:moveTo>
                    <a:pt x="5827039" y="2259444"/>
                  </a:moveTo>
                  <a:lnTo>
                    <a:pt x="5826277" y="2257590"/>
                  </a:lnTo>
                  <a:lnTo>
                    <a:pt x="5823204" y="2254529"/>
                  </a:lnTo>
                  <a:lnTo>
                    <a:pt x="5821362" y="2253767"/>
                  </a:lnTo>
                  <a:lnTo>
                    <a:pt x="5817019" y="2253767"/>
                  </a:lnTo>
                  <a:lnTo>
                    <a:pt x="5815165" y="2254529"/>
                  </a:lnTo>
                  <a:lnTo>
                    <a:pt x="5812104" y="2257590"/>
                  </a:lnTo>
                  <a:lnTo>
                    <a:pt x="5811342" y="2259444"/>
                  </a:lnTo>
                  <a:lnTo>
                    <a:pt x="5811342" y="2263787"/>
                  </a:lnTo>
                  <a:lnTo>
                    <a:pt x="5812104" y="2265629"/>
                  </a:lnTo>
                  <a:lnTo>
                    <a:pt x="5815165" y="2268702"/>
                  </a:lnTo>
                  <a:lnTo>
                    <a:pt x="5817019" y="2269464"/>
                  </a:lnTo>
                  <a:lnTo>
                    <a:pt x="5821362" y="2269464"/>
                  </a:lnTo>
                  <a:lnTo>
                    <a:pt x="5823204" y="2268702"/>
                  </a:lnTo>
                  <a:lnTo>
                    <a:pt x="5826277" y="2265629"/>
                  </a:lnTo>
                  <a:lnTo>
                    <a:pt x="5827039" y="2263787"/>
                  </a:lnTo>
                  <a:lnTo>
                    <a:pt x="5827039" y="2259444"/>
                  </a:lnTo>
                  <a:close/>
                </a:path>
                <a:path w="7712075" h="2269490">
                  <a:moveTo>
                    <a:pt x="5827039" y="1508188"/>
                  </a:moveTo>
                  <a:lnTo>
                    <a:pt x="5826277" y="1506334"/>
                  </a:lnTo>
                  <a:lnTo>
                    <a:pt x="5823204" y="1503273"/>
                  </a:lnTo>
                  <a:lnTo>
                    <a:pt x="5821362" y="1502511"/>
                  </a:lnTo>
                  <a:lnTo>
                    <a:pt x="5817019" y="1502511"/>
                  </a:lnTo>
                  <a:lnTo>
                    <a:pt x="5815165" y="1503273"/>
                  </a:lnTo>
                  <a:lnTo>
                    <a:pt x="5812104" y="1506334"/>
                  </a:lnTo>
                  <a:lnTo>
                    <a:pt x="5811342" y="1508188"/>
                  </a:lnTo>
                  <a:lnTo>
                    <a:pt x="5811342" y="1512531"/>
                  </a:lnTo>
                  <a:lnTo>
                    <a:pt x="5812104" y="1514373"/>
                  </a:lnTo>
                  <a:lnTo>
                    <a:pt x="5815165" y="1517446"/>
                  </a:lnTo>
                  <a:lnTo>
                    <a:pt x="5817019" y="1518208"/>
                  </a:lnTo>
                  <a:lnTo>
                    <a:pt x="5821362" y="1518208"/>
                  </a:lnTo>
                  <a:lnTo>
                    <a:pt x="5823204" y="1517446"/>
                  </a:lnTo>
                  <a:lnTo>
                    <a:pt x="5826277" y="1514373"/>
                  </a:lnTo>
                  <a:lnTo>
                    <a:pt x="5827039" y="1512531"/>
                  </a:lnTo>
                  <a:lnTo>
                    <a:pt x="5827039" y="1508188"/>
                  </a:lnTo>
                  <a:close/>
                </a:path>
                <a:path w="7712075" h="2269490">
                  <a:moveTo>
                    <a:pt x="5827039" y="756932"/>
                  </a:moveTo>
                  <a:lnTo>
                    <a:pt x="5826277" y="755091"/>
                  </a:lnTo>
                  <a:lnTo>
                    <a:pt x="5823204" y="752017"/>
                  </a:lnTo>
                  <a:lnTo>
                    <a:pt x="5821362" y="751255"/>
                  </a:lnTo>
                  <a:lnTo>
                    <a:pt x="5817019" y="751255"/>
                  </a:lnTo>
                  <a:lnTo>
                    <a:pt x="5815165" y="752017"/>
                  </a:lnTo>
                  <a:lnTo>
                    <a:pt x="5812104" y="755091"/>
                  </a:lnTo>
                  <a:lnTo>
                    <a:pt x="5811342" y="756932"/>
                  </a:lnTo>
                  <a:lnTo>
                    <a:pt x="5811342" y="761276"/>
                  </a:lnTo>
                  <a:lnTo>
                    <a:pt x="5812104" y="763130"/>
                  </a:lnTo>
                  <a:lnTo>
                    <a:pt x="5815165" y="766191"/>
                  </a:lnTo>
                  <a:lnTo>
                    <a:pt x="5817019" y="766953"/>
                  </a:lnTo>
                  <a:lnTo>
                    <a:pt x="5821362" y="766953"/>
                  </a:lnTo>
                  <a:lnTo>
                    <a:pt x="5823204" y="766191"/>
                  </a:lnTo>
                  <a:lnTo>
                    <a:pt x="5826277" y="763130"/>
                  </a:lnTo>
                  <a:lnTo>
                    <a:pt x="5827039" y="761276"/>
                  </a:lnTo>
                  <a:lnTo>
                    <a:pt x="5827039" y="756932"/>
                  </a:lnTo>
                  <a:close/>
                </a:path>
                <a:path w="7712075" h="2269490">
                  <a:moveTo>
                    <a:pt x="5827039" y="5689"/>
                  </a:moveTo>
                  <a:lnTo>
                    <a:pt x="5826277" y="3835"/>
                  </a:lnTo>
                  <a:lnTo>
                    <a:pt x="5823204" y="762"/>
                  </a:lnTo>
                  <a:lnTo>
                    <a:pt x="5821362" y="0"/>
                  </a:lnTo>
                  <a:lnTo>
                    <a:pt x="5817019" y="0"/>
                  </a:lnTo>
                  <a:lnTo>
                    <a:pt x="5815165" y="762"/>
                  </a:lnTo>
                  <a:lnTo>
                    <a:pt x="5812104" y="3835"/>
                  </a:lnTo>
                  <a:lnTo>
                    <a:pt x="5811342" y="5689"/>
                  </a:lnTo>
                  <a:lnTo>
                    <a:pt x="5811342" y="10020"/>
                  </a:lnTo>
                  <a:lnTo>
                    <a:pt x="5812104" y="11874"/>
                  </a:lnTo>
                  <a:lnTo>
                    <a:pt x="5815165" y="14935"/>
                  </a:lnTo>
                  <a:lnTo>
                    <a:pt x="5817019" y="15709"/>
                  </a:lnTo>
                  <a:lnTo>
                    <a:pt x="5821362" y="15709"/>
                  </a:lnTo>
                  <a:lnTo>
                    <a:pt x="5823204" y="14935"/>
                  </a:lnTo>
                  <a:lnTo>
                    <a:pt x="5826277" y="11874"/>
                  </a:lnTo>
                  <a:lnTo>
                    <a:pt x="5827039" y="10020"/>
                  </a:lnTo>
                  <a:lnTo>
                    <a:pt x="5827039" y="5689"/>
                  </a:lnTo>
                  <a:close/>
                </a:path>
                <a:path w="7712075" h="2269490">
                  <a:moveTo>
                    <a:pt x="5905576" y="2259444"/>
                  </a:moveTo>
                  <a:lnTo>
                    <a:pt x="5904801" y="2257590"/>
                  </a:lnTo>
                  <a:lnTo>
                    <a:pt x="5901741" y="2254529"/>
                  </a:lnTo>
                  <a:lnTo>
                    <a:pt x="5899886" y="2253767"/>
                  </a:lnTo>
                  <a:lnTo>
                    <a:pt x="5895556" y="2253767"/>
                  </a:lnTo>
                  <a:lnTo>
                    <a:pt x="5893701" y="2254529"/>
                  </a:lnTo>
                  <a:lnTo>
                    <a:pt x="5890641" y="2257590"/>
                  </a:lnTo>
                  <a:lnTo>
                    <a:pt x="5889866" y="2259444"/>
                  </a:lnTo>
                  <a:lnTo>
                    <a:pt x="5889866" y="2263787"/>
                  </a:lnTo>
                  <a:lnTo>
                    <a:pt x="5890641" y="2265629"/>
                  </a:lnTo>
                  <a:lnTo>
                    <a:pt x="5893701" y="2268702"/>
                  </a:lnTo>
                  <a:lnTo>
                    <a:pt x="5895556" y="2269464"/>
                  </a:lnTo>
                  <a:lnTo>
                    <a:pt x="5899886" y="2269464"/>
                  </a:lnTo>
                  <a:lnTo>
                    <a:pt x="5901741" y="2268702"/>
                  </a:lnTo>
                  <a:lnTo>
                    <a:pt x="5904801" y="2265629"/>
                  </a:lnTo>
                  <a:lnTo>
                    <a:pt x="5905576" y="2263787"/>
                  </a:lnTo>
                  <a:lnTo>
                    <a:pt x="5905576" y="2259444"/>
                  </a:lnTo>
                  <a:close/>
                </a:path>
                <a:path w="7712075" h="2269490">
                  <a:moveTo>
                    <a:pt x="5905576" y="1508188"/>
                  </a:moveTo>
                  <a:lnTo>
                    <a:pt x="5904801" y="1506334"/>
                  </a:lnTo>
                  <a:lnTo>
                    <a:pt x="5901741" y="1503273"/>
                  </a:lnTo>
                  <a:lnTo>
                    <a:pt x="5899886" y="1502511"/>
                  </a:lnTo>
                  <a:lnTo>
                    <a:pt x="5895556" y="1502511"/>
                  </a:lnTo>
                  <a:lnTo>
                    <a:pt x="5893701" y="1503273"/>
                  </a:lnTo>
                  <a:lnTo>
                    <a:pt x="5890641" y="1506334"/>
                  </a:lnTo>
                  <a:lnTo>
                    <a:pt x="5889866" y="1508188"/>
                  </a:lnTo>
                  <a:lnTo>
                    <a:pt x="5889866" y="1512531"/>
                  </a:lnTo>
                  <a:lnTo>
                    <a:pt x="5890641" y="1514373"/>
                  </a:lnTo>
                  <a:lnTo>
                    <a:pt x="5893701" y="1517446"/>
                  </a:lnTo>
                  <a:lnTo>
                    <a:pt x="5895556" y="1518208"/>
                  </a:lnTo>
                  <a:lnTo>
                    <a:pt x="5899886" y="1518208"/>
                  </a:lnTo>
                  <a:lnTo>
                    <a:pt x="5901741" y="1517446"/>
                  </a:lnTo>
                  <a:lnTo>
                    <a:pt x="5904801" y="1514373"/>
                  </a:lnTo>
                  <a:lnTo>
                    <a:pt x="5905576" y="1512531"/>
                  </a:lnTo>
                  <a:lnTo>
                    <a:pt x="5905576" y="1508188"/>
                  </a:lnTo>
                  <a:close/>
                </a:path>
                <a:path w="7712075" h="2269490">
                  <a:moveTo>
                    <a:pt x="5905576" y="756932"/>
                  </a:moveTo>
                  <a:lnTo>
                    <a:pt x="5904801" y="755091"/>
                  </a:lnTo>
                  <a:lnTo>
                    <a:pt x="5901741" y="752017"/>
                  </a:lnTo>
                  <a:lnTo>
                    <a:pt x="5899886" y="751255"/>
                  </a:lnTo>
                  <a:lnTo>
                    <a:pt x="5895556" y="751255"/>
                  </a:lnTo>
                  <a:lnTo>
                    <a:pt x="5893701" y="752017"/>
                  </a:lnTo>
                  <a:lnTo>
                    <a:pt x="5890641" y="755091"/>
                  </a:lnTo>
                  <a:lnTo>
                    <a:pt x="5889866" y="756932"/>
                  </a:lnTo>
                  <a:lnTo>
                    <a:pt x="5889866" y="761276"/>
                  </a:lnTo>
                  <a:lnTo>
                    <a:pt x="5890641" y="763130"/>
                  </a:lnTo>
                  <a:lnTo>
                    <a:pt x="5893701" y="766191"/>
                  </a:lnTo>
                  <a:lnTo>
                    <a:pt x="5895556" y="766953"/>
                  </a:lnTo>
                  <a:lnTo>
                    <a:pt x="5899886" y="766953"/>
                  </a:lnTo>
                  <a:lnTo>
                    <a:pt x="5901741" y="766191"/>
                  </a:lnTo>
                  <a:lnTo>
                    <a:pt x="5904801" y="763130"/>
                  </a:lnTo>
                  <a:lnTo>
                    <a:pt x="5905576" y="761276"/>
                  </a:lnTo>
                  <a:lnTo>
                    <a:pt x="5905576" y="756932"/>
                  </a:lnTo>
                  <a:close/>
                </a:path>
                <a:path w="7712075" h="2269490">
                  <a:moveTo>
                    <a:pt x="5905576" y="5689"/>
                  </a:moveTo>
                  <a:lnTo>
                    <a:pt x="5904801" y="3835"/>
                  </a:lnTo>
                  <a:lnTo>
                    <a:pt x="5901741" y="762"/>
                  </a:lnTo>
                  <a:lnTo>
                    <a:pt x="5899886" y="0"/>
                  </a:lnTo>
                  <a:lnTo>
                    <a:pt x="5895556" y="0"/>
                  </a:lnTo>
                  <a:lnTo>
                    <a:pt x="5893701" y="762"/>
                  </a:lnTo>
                  <a:lnTo>
                    <a:pt x="5890641" y="3835"/>
                  </a:lnTo>
                  <a:lnTo>
                    <a:pt x="5889866" y="5689"/>
                  </a:lnTo>
                  <a:lnTo>
                    <a:pt x="5889866" y="10020"/>
                  </a:lnTo>
                  <a:lnTo>
                    <a:pt x="5890641" y="11874"/>
                  </a:lnTo>
                  <a:lnTo>
                    <a:pt x="5893701" y="14935"/>
                  </a:lnTo>
                  <a:lnTo>
                    <a:pt x="5895556" y="15709"/>
                  </a:lnTo>
                  <a:lnTo>
                    <a:pt x="5899886" y="15709"/>
                  </a:lnTo>
                  <a:lnTo>
                    <a:pt x="5901741" y="14935"/>
                  </a:lnTo>
                  <a:lnTo>
                    <a:pt x="5904801" y="11874"/>
                  </a:lnTo>
                  <a:lnTo>
                    <a:pt x="5905576" y="10020"/>
                  </a:lnTo>
                  <a:lnTo>
                    <a:pt x="5905576" y="5689"/>
                  </a:lnTo>
                  <a:close/>
                </a:path>
                <a:path w="7712075" h="2269490">
                  <a:moveTo>
                    <a:pt x="5984100" y="2259444"/>
                  </a:moveTo>
                  <a:lnTo>
                    <a:pt x="5983338" y="2257590"/>
                  </a:lnTo>
                  <a:lnTo>
                    <a:pt x="5980277" y="2254529"/>
                  </a:lnTo>
                  <a:lnTo>
                    <a:pt x="5978423" y="2253767"/>
                  </a:lnTo>
                  <a:lnTo>
                    <a:pt x="5974080" y="2253767"/>
                  </a:lnTo>
                  <a:lnTo>
                    <a:pt x="5972238" y="2254529"/>
                  </a:lnTo>
                  <a:lnTo>
                    <a:pt x="5969165" y="2257590"/>
                  </a:lnTo>
                  <a:lnTo>
                    <a:pt x="5968403" y="2259444"/>
                  </a:lnTo>
                  <a:lnTo>
                    <a:pt x="5968403" y="2263787"/>
                  </a:lnTo>
                  <a:lnTo>
                    <a:pt x="5969165" y="2265629"/>
                  </a:lnTo>
                  <a:lnTo>
                    <a:pt x="5972238" y="2268702"/>
                  </a:lnTo>
                  <a:lnTo>
                    <a:pt x="5974080" y="2269464"/>
                  </a:lnTo>
                  <a:lnTo>
                    <a:pt x="5978423" y="2269464"/>
                  </a:lnTo>
                  <a:lnTo>
                    <a:pt x="5980277" y="2268702"/>
                  </a:lnTo>
                  <a:lnTo>
                    <a:pt x="5983338" y="2265629"/>
                  </a:lnTo>
                  <a:lnTo>
                    <a:pt x="5984100" y="2263787"/>
                  </a:lnTo>
                  <a:lnTo>
                    <a:pt x="5984100" y="2259444"/>
                  </a:lnTo>
                  <a:close/>
                </a:path>
                <a:path w="7712075" h="2269490">
                  <a:moveTo>
                    <a:pt x="5984100" y="1508188"/>
                  </a:moveTo>
                  <a:lnTo>
                    <a:pt x="5983338" y="1506334"/>
                  </a:lnTo>
                  <a:lnTo>
                    <a:pt x="5980277" y="1503273"/>
                  </a:lnTo>
                  <a:lnTo>
                    <a:pt x="5978423" y="1502511"/>
                  </a:lnTo>
                  <a:lnTo>
                    <a:pt x="5974080" y="1502511"/>
                  </a:lnTo>
                  <a:lnTo>
                    <a:pt x="5972238" y="1503273"/>
                  </a:lnTo>
                  <a:lnTo>
                    <a:pt x="5969165" y="1506334"/>
                  </a:lnTo>
                  <a:lnTo>
                    <a:pt x="5968403" y="1508188"/>
                  </a:lnTo>
                  <a:lnTo>
                    <a:pt x="5968403" y="1512531"/>
                  </a:lnTo>
                  <a:lnTo>
                    <a:pt x="5969165" y="1514373"/>
                  </a:lnTo>
                  <a:lnTo>
                    <a:pt x="5972238" y="1517446"/>
                  </a:lnTo>
                  <a:lnTo>
                    <a:pt x="5974080" y="1518208"/>
                  </a:lnTo>
                  <a:lnTo>
                    <a:pt x="5978423" y="1518208"/>
                  </a:lnTo>
                  <a:lnTo>
                    <a:pt x="5980277" y="1517446"/>
                  </a:lnTo>
                  <a:lnTo>
                    <a:pt x="5983338" y="1514373"/>
                  </a:lnTo>
                  <a:lnTo>
                    <a:pt x="5984100" y="1512531"/>
                  </a:lnTo>
                  <a:lnTo>
                    <a:pt x="5984100" y="1508188"/>
                  </a:lnTo>
                  <a:close/>
                </a:path>
                <a:path w="7712075" h="2269490">
                  <a:moveTo>
                    <a:pt x="5984100" y="756932"/>
                  </a:moveTo>
                  <a:lnTo>
                    <a:pt x="5983338" y="755091"/>
                  </a:lnTo>
                  <a:lnTo>
                    <a:pt x="5980277" y="752017"/>
                  </a:lnTo>
                  <a:lnTo>
                    <a:pt x="5978423" y="751255"/>
                  </a:lnTo>
                  <a:lnTo>
                    <a:pt x="5974080" y="751255"/>
                  </a:lnTo>
                  <a:lnTo>
                    <a:pt x="5972238" y="752017"/>
                  </a:lnTo>
                  <a:lnTo>
                    <a:pt x="5969165" y="755091"/>
                  </a:lnTo>
                  <a:lnTo>
                    <a:pt x="5968403" y="756932"/>
                  </a:lnTo>
                  <a:lnTo>
                    <a:pt x="5968403" y="761276"/>
                  </a:lnTo>
                  <a:lnTo>
                    <a:pt x="5969165" y="763130"/>
                  </a:lnTo>
                  <a:lnTo>
                    <a:pt x="5972238" y="766191"/>
                  </a:lnTo>
                  <a:lnTo>
                    <a:pt x="5974080" y="766953"/>
                  </a:lnTo>
                  <a:lnTo>
                    <a:pt x="5978423" y="766953"/>
                  </a:lnTo>
                  <a:lnTo>
                    <a:pt x="5980277" y="766191"/>
                  </a:lnTo>
                  <a:lnTo>
                    <a:pt x="5983338" y="763130"/>
                  </a:lnTo>
                  <a:lnTo>
                    <a:pt x="5984100" y="761276"/>
                  </a:lnTo>
                  <a:lnTo>
                    <a:pt x="5984100" y="756932"/>
                  </a:lnTo>
                  <a:close/>
                </a:path>
                <a:path w="7712075" h="2269490">
                  <a:moveTo>
                    <a:pt x="5984100" y="5689"/>
                  </a:moveTo>
                  <a:lnTo>
                    <a:pt x="5983338" y="3835"/>
                  </a:lnTo>
                  <a:lnTo>
                    <a:pt x="5980277" y="762"/>
                  </a:lnTo>
                  <a:lnTo>
                    <a:pt x="5978423" y="0"/>
                  </a:lnTo>
                  <a:lnTo>
                    <a:pt x="5974080" y="0"/>
                  </a:lnTo>
                  <a:lnTo>
                    <a:pt x="5972238" y="762"/>
                  </a:lnTo>
                  <a:lnTo>
                    <a:pt x="5969165" y="3835"/>
                  </a:lnTo>
                  <a:lnTo>
                    <a:pt x="5968403" y="5689"/>
                  </a:lnTo>
                  <a:lnTo>
                    <a:pt x="5968403" y="10020"/>
                  </a:lnTo>
                  <a:lnTo>
                    <a:pt x="5969165" y="11874"/>
                  </a:lnTo>
                  <a:lnTo>
                    <a:pt x="5972238" y="14935"/>
                  </a:lnTo>
                  <a:lnTo>
                    <a:pt x="5974080" y="15709"/>
                  </a:lnTo>
                  <a:lnTo>
                    <a:pt x="5978423" y="15709"/>
                  </a:lnTo>
                  <a:lnTo>
                    <a:pt x="5980277" y="14935"/>
                  </a:lnTo>
                  <a:lnTo>
                    <a:pt x="5983338" y="11874"/>
                  </a:lnTo>
                  <a:lnTo>
                    <a:pt x="5984100" y="10020"/>
                  </a:lnTo>
                  <a:lnTo>
                    <a:pt x="5984100" y="5689"/>
                  </a:lnTo>
                  <a:close/>
                </a:path>
                <a:path w="7712075" h="2269490">
                  <a:moveTo>
                    <a:pt x="6062637" y="2259444"/>
                  </a:moveTo>
                  <a:lnTo>
                    <a:pt x="6061875" y="2257590"/>
                  </a:lnTo>
                  <a:lnTo>
                    <a:pt x="6058801" y="2254529"/>
                  </a:lnTo>
                  <a:lnTo>
                    <a:pt x="6056947" y="2253767"/>
                  </a:lnTo>
                  <a:lnTo>
                    <a:pt x="6052617" y="2253767"/>
                  </a:lnTo>
                  <a:lnTo>
                    <a:pt x="6050762" y="2254529"/>
                  </a:lnTo>
                  <a:lnTo>
                    <a:pt x="6047702" y="2257590"/>
                  </a:lnTo>
                  <a:lnTo>
                    <a:pt x="6046927" y="2259444"/>
                  </a:lnTo>
                  <a:lnTo>
                    <a:pt x="6046927" y="2263787"/>
                  </a:lnTo>
                  <a:lnTo>
                    <a:pt x="6047702" y="2265629"/>
                  </a:lnTo>
                  <a:lnTo>
                    <a:pt x="6050762" y="2268702"/>
                  </a:lnTo>
                  <a:lnTo>
                    <a:pt x="6052617" y="2269464"/>
                  </a:lnTo>
                  <a:lnTo>
                    <a:pt x="6056947" y="2269464"/>
                  </a:lnTo>
                  <a:lnTo>
                    <a:pt x="6058801" y="2268702"/>
                  </a:lnTo>
                  <a:lnTo>
                    <a:pt x="6061875" y="2265629"/>
                  </a:lnTo>
                  <a:lnTo>
                    <a:pt x="6062637" y="2263787"/>
                  </a:lnTo>
                  <a:lnTo>
                    <a:pt x="6062637" y="2259444"/>
                  </a:lnTo>
                  <a:close/>
                </a:path>
                <a:path w="7712075" h="2269490">
                  <a:moveTo>
                    <a:pt x="6062637" y="1508188"/>
                  </a:moveTo>
                  <a:lnTo>
                    <a:pt x="6061875" y="1506334"/>
                  </a:lnTo>
                  <a:lnTo>
                    <a:pt x="6058801" y="1503273"/>
                  </a:lnTo>
                  <a:lnTo>
                    <a:pt x="6056947" y="1502511"/>
                  </a:lnTo>
                  <a:lnTo>
                    <a:pt x="6052617" y="1502511"/>
                  </a:lnTo>
                  <a:lnTo>
                    <a:pt x="6050762" y="1503273"/>
                  </a:lnTo>
                  <a:lnTo>
                    <a:pt x="6047702" y="1506334"/>
                  </a:lnTo>
                  <a:lnTo>
                    <a:pt x="6046927" y="1508188"/>
                  </a:lnTo>
                  <a:lnTo>
                    <a:pt x="6046927" y="1512531"/>
                  </a:lnTo>
                  <a:lnTo>
                    <a:pt x="6047702" y="1514373"/>
                  </a:lnTo>
                  <a:lnTo>
                    <a:pt x="6050762" y="1517446"/>
                  </a:lnTo>
                  <a:lnTo>
                    <a:pt x="6052617" y="1518208"/>
                  </a:lnTo>
                  <a:lnTo>
                    <a:pt x="6056947" y="1518208"/>
                  </a:lnTo>
                  <a:lnTo>
                    <a:pt x="6058801" y="1517446"/>
                  </a:lnTo>
                  <a:lnTo>
                    <a:pt x="6061875" y="1514373"/>
                  </a:lnTo>
                  <a:lnTo>
                    <a:pt x="6062637" y="1512531"/>
                  </a:lnTo>
                  <a:lnTo>
                    <a:pt x="6062637" y="1508188"/>
                  </a:lnTo>
                  <a:close/>
                </a:path>
                <a:path w="7712075" h="2269490">
                  <a:moveTo>
                    <a:pt x="6062637" y="756932"/>
                  </a:moveTo>
                  <a:lnTo>
                    <a:pt x="6061875" y="755091"/>
                  </a:lnTo>
                  <a:lnTo>
                    <a:pt x="6058801" y="752017"/>
                  </a:lnTo>
                  <a:lnTo>
                    <a:pt x="6056947" y="751255"/>
                  </a:lnTo>
                  <a:lnTo>
                    <a:pt x="6052617" y="751255"/>
                  </a:lnTo>
                  <a:lnTo>
                    <a:pt x="6050762" y="752017"/>
                  </a:lnTo>
                  <a:lnTo>
                    <a:pt x="6047702" y="755091"/>
                  </a:lnTo>
                  <a:lnTo>
                    <a:pt x="6046927" y="756932"/>
                  </a:lnTo>
                  <a:lnTo>
                    <a:pt x="6046927" y="761276"/>
                  </a:lnTo>
                  <a:lnTo>
                    <a:pt x="6047702" y="763130"/>
                  </a:lnTo>
                  <a:lnTo>
                    <a:pt x="6050762" y="766191"/>
                  </a:lnTo>
                  <a:lnTo>
                    <a:pt x="6052617" y="766953"/>
                  </a:lnTo>
                  <a:lnTo>
                    <a:pt x="6056947" y="766953"/>
                  </a:lnTo>
                  <a:lnTo>
                    <a:pt x="6058801" y="766191"/>
                  </a:lnTo>
                  <a:lnTo>
                    <a:pt x="6061875" y="763130"/>
                  </a:lnTo>
                  <a:lnTo>
                    <a:pt x="6062637" y="761276"/>
                  </a:lnTo>
                  <a:lnTo>
                    <a:pt x="6062637" y="756932"/>
                  </a:lnTo>
                  <a:close/>
                </a:path>
                <a:path w="7712075" h="2269490">
                  <a:moveTo>
                    <a:pt x="6062637" y="5689"/>
                  </a:moveTo>
                  <a:lnTo>
                    <a:pt x="6061875" y="3835"/>
                  </a:lnTo>
                  <a:lnTo>
                    <a:pt x="6058801" y="762"/>
                  </a:lnTo>
                  <a:lnTo>
                    <a:pt x="6056947" y="0"/>
                  </a:lnTo>
                  <a:lnTo>
                    <a:pt x="6052617" y="0"/>
                  </a:lnTo>
                  <a:lnTo>
                    <a:pt x="6050762" y="762"/>
                  </a:lnTo>
                  <a:lnTo>
                    <a:pt x="6047702" y="3835"/>
                  </a:lnTo>
                  <a:lnTo>
                    <a:pt x="6046927" y="5689"/>
                  </a:lnTo>
                  <a:lnTo>
                    <a:pt x="6046927" y="10020"/>
                  </a:lnTo>
                  <a:lnTo>
                    <a:pt x="6047702" y="11874"/>
                  </a:lnTo>
                  <a:lnTo>
                    <a:pt x="6050762" y="14935"/>
                  </a:lnTo>
                  <a:lnTo>
                    <a:pt x="6052617" y="15709"/>
                  </a:lnTo>
                  <a:lnTo>
                    <a:pt x="6056947" y="15709"/>
                  </a:lnTo>
                  <a:lnTo>
                    <a:pt x="6058801" y="14935"/>
                  </a:lnTo>
                  <a:lnTo>
                    <a:pt x="6061875" y="11874"/>
                  </a:lnTo>
                  <a:lnTo>
                    <a:pt x="6062637" y="10020"/>
                  </a:lnTo>
                  <a:lnTo>
                    <a:pt x="6062637" y="5689"/>
                  </a:lnTo>
                  <a:close/>
                </a:path>
                <a:path w="7712075" h="2269490">
                  <a:moveTo>
                    <a:pt x="6141174" y="2259444"/>
                  </a:moveTo>
                  <a:lnTo>
                    <a:pt x="6140399" y="2257590"/>
                  </a:lnTo>
                  <a:lnTo>
                    <a:pt x="6137338" y="2254529"/>
                  </a:lnTo>
                  <a:lnTo>
                    <a:pt x="6135484" y="2253767"/>
                  </a:lnTo>
                  <a:lnTo>
                    <a:pt x="6131153" y="2253767"/>
                  </a:lnTo>
                  <a:lnTo>
                    <a:pt x="6129299" y="2254529"/>
                  </a:lnTo>
                  <a:lnTo>
                    <a:pt x="6126226" y="2257590"/>
                  </a:lnTo>
                  <a:lnTo>
                    <a:pt x="6125464" y="2259444"/>
                  </a:lnTo>
                  <a:lnTo>
                    <a:pt x="6125464" y="2263787"/>
                  </a:lnTo>
                  <a:lnTo>
                    <a:pt x="6126226" y="2265629"/>
                  </a:lnTo>
                  <a:lnTo>
                    <a:pt x="6129299" y="2268702"/>
                  </a:lnTo>
                  <a:lnTo>
                    <a:pt x="6131153" y="2269464"/>
                  </a:lnTo>
                  <a:lnTo>
                    <a:pt x="6135484" y="2269464"/>
                  </a:lnTo>
                  <a:lnTo>
                    <a:pt x="6137338" y="2268702"/>
                  </a:lnTo>
                  <a:lnTo>
                    <a:pt x="6140399" y="2265629"/>
                  </a:lnTo>
                  <a:lnTo>
                    <a:pt x="6141174" y="2263787"/>
                  </a:lnTo>
                  <a:lnTo>
                    <a:pt x="6141174" y="2259444"/>
                  </a:lnTo>
                  <a:close/>
                </a:path>
                <a:path w="7712075" h="2269490">
                  <a:moveTo>
                    <a:pt x="6141174" y="1508188"/>
                  </a:moveTo>
                  <a:lnTo>
                    <a:pt x="6140399" y="1506334"/>
                  </a:lnTo>
                  <a:lnTo>
                    <a:pt x="6137338" y="1503273"/>
                  </a:lnTo>
                  <a:lnTo>
                    <a:pt x="6135484" y="1502511"/>
                  </a:lnTo>
                  <a:lnTo>
                    <a:pt x="6131153" y="1502511"/>
                  </a:lnTo>
                  <a:lnTo>
                    <a:pt x="6129299" y="1503273"/>
                  </a:lnTo>
                  <a:lnTo>
                    <a:pt x="6126226" y="1506334"/>
                  </a:lnTo>
                  <a:lnTo>
                    <a:pt x="6125464" y="1508188"/>
                  </a:lnTo>
                  <a:lnTo>
                    <a:pt x="6125464" y="1512531"/>
                  </a:lnTo>
                  <a:lnTo>
                    <a:pt x="6126226" y="1514373"/>
                  </a:lnTo>
                  <a:lnTo>
                    <a:pt x="6129299" y="1517446"/>
                  </a:lnTo>
                  <a:lnTo>
                    <a:pt x="6131153" y="1518208"/>
                  </a:lnTo>
                  <a:lnTo>
                    <a:pt x="6135484" y="1518208"/>
                  </a:lnTo>
                  <a:lnTo>
                    <a:pt x="6137338" y="1517446"/>
                  </a:lnTo>
                  <a:lnTo>
                    <a:pt x="6140399" y="1514373"/>
                  </a:lnTo>
                  <a:lnTo>
                    <a:pt x="6141174" y="1512531"/>
                  </a:lnTo>
                  <a:lnTo>
                    <a:pt x="6141174" y="1508188"/>
                  </a:lnTo>
                  <a:close/>
                </a:path>
                <a:path w="7712075" h="2269490">
                  <a:moveTo>
                    <a:pt x="6141174" y="756932"/>
                  </a:moveTo>
                  <a:lnTo>
                    <a:pt x="6140399" y="755091"/>
                  </a:lnTo>
                  <a:lnTo>
                    <a:pt x="6137338" y="752017"/>
                  </a:lnTo>
                  <a:lnTo>
                    <a:pt x="6135484" y="751255"/>
                  </a:lnTo>
                  <a:lnTo>
                    <a:pt x="6131153" y="751255"/>
                  </a:lnTo>
                  <a:lnTo>
                    <a:pt x="6129299" y="752017"/>
                  </a:lnTo>
                  <a:lnTo>
                    <a:pt x="6126226" y="755091"/>
                  </a:lnTo>
                  <a:lnTo>
                    <a:pt x="6125464" y="756932"/>
                  </a:lnTo>
                  <a:lnTo>
                    <a:pt x="6125464" y="761276"/>
                  </a:lnTo>
                  <a:lnTo>
                    <a:pt x="6126226" y="763130"/>
                  </a:lnTo>
                  <a:lnTo>
                    <a:pt x="6129299" y="766191"/>
                  </a:lnTo>
                  <a:lnTo>
                    <a:pt x="6131153" y="766953"/>
                  </a:lnTo>
                  <a:lnTo>
                    <a:pt x="6135484" y="766953"/>
                  </a:lnTo>
                  <a:lnTo>
                    <a:pt x="6137338" y="766191"/>
                  </a:lnTo>
                  <a:lnTo>
                    <a:pt x="6140399" y="763130"/>
                  </a:lnTo>
                  <a:lnTo>
                    <a:pt x="6141174" y="761276"/>
                  </a:lnTo>
                  <a:lnTo>
                    <a:pt x="6141174" y="756932"/>
                  </a:lnTo>
                  <a:close/>
                </a:path>
                <a:path w="7712075" h="2269490">
                  <a:moveTo>
                    <a:pt x="6141174" y="5689"/>
                  </a:moveTo>
                  <a:lnTo>
                    <a:pt x="6140399" y="3835"/>
                  </a:lnTo>
                  <a:lnTo>
                    <a:pt x="6137338" y="762"/>
                  </a:lnTo>
                  <a:lnTo>
                    <a:pt x="6135484" y="0"/>
                  </a:lnTo>
                  <a:lnTo>
                    <a:pt x="6131153" y="0"/>
                  </a:lnTo>
                  <a:lnTo>
                    <a:pt x="6129299" y="762"/>
                  </a:lnTo>
                  <a:lnTo>
                    <a:pt x="6126226" y="3835"/>
                  </a:lnTo>
                  <a:lnTo>
                    <a:pt x="6125464" y="5689"/>
                  </a:lnTo>
                  <a:lnTo>
                    <a:pt x="6125464" y="10020"/>
                  </a:lnTo>
                  <a:lnTo>
                    <a:pt x="6126226" y="11874"/>
                  </a:lnTo>
                  <a:lnTo>
                    <a:pt x="6129299" y="14935"/>
                  </a:lnTo>
                  <a:lnTo>
                    <a:pt x="6131153" y="15709"/>
                  </a:lnTo>
                  <a:lnTo>
                    <a:pt x="6135484" y="15709"/>
                  </a:lnTo>
                  <a:lnTo>
                    <a:pt x="6137338" y="14935"/>
                  </a:lnTo>
                  <a:lnTo>
                    <a:pt x="6140399" y="11874"/>
                  </a:lnTo>
                  <a:lnTo>
                    <a:pt x="6141174" y="10020"/>
                  </a:lnTo>
                  <a:lnTo>
                    <a:pt x="6141174" y="5689"/>
                  </a:lnTo>
                  <a:close/>
                </a:path>
                <a:path w="7712075" h="2269490">
                  <a:moveTo>
                    <a:pt x="6219698" y="2259444"/>
                  </a:moveTo>
                  <a:lnTo>
                    <a:pt x="6218936" y="2257590"/>
                  </a:lnTo>
                  <a:lnTo>
                    <a:pt x="6215862" y="2254529"/>
                  </a:lnTo>
                  <a:lnTo>
                    <a:pt x="6214021" y="2253767"/>
                  </a:lnTo>
                  <a:lnTo>
                    <a:pt x="6209677" y="2253767"/>
                  </a:lnTo>
                  <a:lnTo>
                    <a:pt x="6207823" y="2254529"/>
                  </a:lnTo>
                  <a:lnTo>
                    <a:pt x="6204763" y="2257590"/>
                  </a:lnTo>
                  <a:lnTo>
                    <a:pt x="6203988" y="2259444"/>
                  </a:lnTo>
                  <a:lnTo>
                    <a:pt x="6203988" y="2263787"/>
                  </a:lnTo>
                  <a:lnTo>
                    <a:pt x="6204763" y="2265629"/>
                  </a:lnTo>
                  <a:lnTo>
                    <a:pt x="6207823" y="2268702"/>
                  </a:lnTo>
                  <a:lnTo>
                    <a:pt x="6209677" y="2269464"/>
                  </a:lnTo>
                  <a:lnTo>
                    <a:pt x="6214021" y="2269464"/>
                  </a:lnTo>
                  <a:lnTo>
                    <a:pt x="6215862" y="2268702"/>
                  </a:lnTo>
                  <a:lnTo>
                    <a:pt x="6218936" y="2265629"/>
                  </a:lnTo>
                  <a:lnTo>
                    <a:pt x="6219698" y="2263787"/>
                  </a:lnTo>
                  <a:lnTo>
                    <a:pt x="6219698" y="2259444"/>
                  </a:lnTo>
                  <a:close/>
                </a:path>
                <a:path w="7712075" h="2269490">
                  <a:moveTo>
                    <a:pt x="6219698" y="1508188"/>
                  </a:moveTo>
                  <a:lnTo>
                    <a:pt x="6218936" y="1506334"/>
                  </a:lnTo>
                  <a:lnTo>
                    <a:pt x="6215862" y="1503273"/>
                  </a:lnTo>
                  <a:lnTo>
                    <a:pt x="6214021" y="1502511"/>
                  </a:lnTo>
                  <a:lnTo>
                    <a:pt x="6209677" y="1502511"/>
                  </a:lnTo>
                  <a:lnTo>
                    <a:pt x="6207823" y="1503273"/>
                  </a:lnTo>
                  <a:lnTo>
                    <a:pt x="6204763" y="1506334"/>
                  </a:lnTo>
                  <a:lnTo>
                    <a:pt x="6203988" y="1508188"/>
                  </a:lnTo>
                  <a:lnTo>
                    <a:pt x="6203988" y="1512531"/>
                  </a:lnTo>
                  <a:lnTo>
                    <a:pt x="6204763" y="1514373"/>
                  </a:lnTo>
                  <a:lnTo>
                    <a:pt x="6207823" y="1517446"/>
                  </a:lnTo>
                  <a:lnTo>
                    <a:pt x="6209677" y="1518208"/>
                  </a:lnTo>
                  <a:lnTo>
                    <a:pt x="6214021" y="1518208"/>
                  </a:lnTo>
                  <a:lnTo>
                    <a:pt x="6215862" y="1517446"/>
                  </a:lnTo>
                  <a:lnTo>
                    <a:pt x="6218936" y="1514373"/>
                  </a:lnTo>
                  <a:lnTo>
                    <a:pt x="6219698" y="1512531"/>
                  </a:lnTo>
                  <a:lnTo>
                    <a:pt x="6219698" y="1508188"/>
                  </a:lnTo>
                  <a:close/>
                </a:path>
                <a:path w="7712075" h="2269490">
                  <a:moveTo>
                    <a:pt x="6219698" y="756932"/>
                  </a:moveTo>
                  <a:lnTo>
                    <a:pt x="6218936" y="755091"/>
                  </a:lnTo>
                  <a:lnTo>
                    <a:pt x="6215862" y="752017"/>
                  </a:lnTo>
                  <a:lnTo>
                    <a:pt x="6214021" y="751255"/>
                  </a:lnTo>
                  <a:lnTo>
                    <a:pt x="6209677" y="751255"/>
                  </a:lnTo>
                  <a:lnTo>
                    <a:pt x="6207823" y="752017"/>
                  </a:lnTo>
                  <a:lnTo>
                    <a:pt x="6204763" y="755091"/>
                  </a:lnTo>
                  <a:lnTo>
                    <a:pt x="6203988" y="756932"/>
                  </a:lnTo>
                  <a:lnTo>
                    <a:pt x="6203988" y="761276"/>
                  </a:lnTo>
                  <a:lnTo>
                    <a:pt x="6204763" y="763130"/>
                  </a:lnTo>
                  <a:lnTo>
                    <a:pt x="6207823" y="766191"/>
                  </a:lnTo>
                  <a:lnTo>
                    <a:pt x="6209677" y="766953"/>
                  </a:lnTo>
                  <a:lnTo>
                    <a:pt x="6214021" y="766953"/>
                  </a:lnTo>
                  <a:lnTo>
                    <a:pt x="6215862" y="766191"/>
                  </a:lnTo>
                  <a:lnTo>
                    <a:pt x="6218936" y="763130"/>
                  </a:lnTo>
                  <a:lnTo>
                    <a:pt x="6219698" y="761276"/>
                  </a:lnTo>
                  <a:lnTo>
                    <a:pt x="6219698" y="756932"/>
                  </a:lnTo>
                  <a:close/>
                </a:path>
                <a:path w="7712075" h="2269490">
                  <a:moveTo>
                    <a:pt x="6219698" y="5689"/>
                  </a:moveTo>
                  <a:lnTo>
                    <a:pt x="6218936" y="3835"/>
                  </a:lnTo>
                  <a:lnTo>
                    <a:pt x="6215862" y="762"/>
                  </a:lnTo>
                  <a:lnTo>
                    <a:pt x="6214021" y="0"/>
                  </a:lnTo>
                  <a:lnTo>
                    <a:pt x="6209677" y="0"/>
                  </a:lnTo>
                  <a:lnTo>
                    <a:pt x="6207823" y="762"/>
                  </a:lnTo>
                  <a:lnTo>
                    <a:pt x="6204763" y="3835"/>
                  </a:lnTo>
                  <a:lnTo>
                    <a:pt x="6203988" y="5689"/>
                  </a:lnTo>
                  <a:lnTo>
                    <a:pt x="6203988" y="10020"/>
                  </a:lnTo>
                  <a:lnTo>
                    <a:pt x="6204763" y="11874"/>
                  </a:lnTo>
                  <a:lnTo>
                    <a:pt x="6207823" y="14935"/>
                  </a:lnTo>
                  <a:lnTo>
                    <a:pt x="6209677" y="15709"/>
                  </a:lnTo>
                  <a:lnTo>
                    <a:pt x="6214021" y="15709"/>
                  </a:lnTo>
                  <a:lnTo>
                    <a:pt x="6215862" y="14935"/>
                  </a:lnTo>
                  <a:lnTo>
                    <a:pt x="6218936" y="11874"/>
                  </a:lnTo>
                  <a:lnTo>
                    <a:pt x="6219698" y="10020"/>
                  </a:lnTo>
                  <a:lnTo>
                    <a:pt x="6219698" y="5689"/>
                  </a:lnTo>
                  <a:close/>
                </a:path>
                <a:path w="7712075" h="2269490">
                  <a:moveTo>
                    <a:pt x="6298235" y="2259444"/>
                  </a:moveTo>
                  <a:lnTo>
                    <a:pt x="6297460" y="2257590"/>
                  </a:lnTo>
                  <a:lnTo>
                    <a:pt x="6294399" y="2254529"/>
                  </a:lnTo>
                  <a:lnTo>
                    <a:pt x="6292545" y="2253767"/>
                  </a:lnTo>
                  <a:lnTo>
                    <a:pt x="6288214" y="2253767"/>
                  </a:lnTo>
                  <a:lnTo>
                    <a:pt x="6286360" y="2254529"/>
                  </a:lnTo>
                  <a:lnTo>
                    <a:pt x="6283287" y="2257590"/>
                  </a:lnTo>
                  <a:lnTo>
                    <a:pt x="6282525" y="2259444"/>
                  </a:lnTo>
                  <a:lnTo>
                    <a:pt x="6282525" y="2263787"/>
                  </a:lnTo>
                  <a:lnTo>
                    <a:pt x="6283287" y="2265629"/>
                  </a:lnTo>
                  <a:lnTo>
                    <a:pt x="6286360" y="2268702"/>
                  </a:lnTo>
                  <a:lnTo>
                    <a:pt x="6288214" y="2269464"/>
                  </a:lnTo>
                  <a:lnTo>
                    <a:pt x="6292545" y="2269464"/>
                  </a:lnTo>
                  <a:lnTo>
                    <a:pt x="6294399" y="2268702"/>
                  </a:lnTo>
                  <a:lnTo>
                    <a:pt x="6297460" y="2265629"/>
                  </a:lnTo>
                  <a:lnTo>
                    <a:pt x="6298235" y="2263787"/>
                  </a:lnTo>
                  <a:lnTo>
                    <a:pt x="6298235" y="2259444"/>
                  </a:lnTo>
                  <a:close/>
                </a:path>
                <a:path w="7712075" h="2269490">
                  <a:moveTo>
                    <a:pt x="6298235" y="1508188"/>
                  </a:moveTo>
                  <a:lnTo>
                    <a:pt x="6297460" y="1506334"/>
                  </a:lnTo>
                  <a:lnTo>
                    <a:pt x="6294399" y="1503273"/>
                  </a:lnTo>
                  <a:lnTo>
                    <a:pt x="6292545" y="1502511"/>
                  </a:lnTo>
                  <a:lnTo>
                    <a:pt x="6288214" y="1502511"/>
                  </a:lnTo>
                  <a:lnTo>
                    <a:pt x="6286360" y="1503273"/>
                  </a:lnTo>
                  <a:lnTo>
                    <a:pt x="6283287" y="1506334"/>
                  </a:lnTo>
                  <a:lnTo>
                    <a:pt x="6282525" y="1508188"/>
                  </a:lnTo>
                  <a:lnTo>
                    <a:pt x="6282525" y="1512531"/>
                  </a:lnTo>
                  <a:lnTo>
                    <a:pt x="6283287" y="1514373"/>
                  </a:lnTo>
                  <a:lnTo>
                    <a:pt x="6286360" y="1517446"/>
                  </a:lnTo>
                  <a:lnTo>
                    <a:pt x="6288214" y="1518208"/>
                  </a:lnTo>
                  <a:lnTo>
                    <a:pt x="6292545" y="1518208"/>
                  </a:lnTo>
                  <a:lnTo>
                    <a:pt x="6294399" y="1517446"/>
                  </a:lnTo>
                  <a:lnTo>
                    <a:pt x="6297460" y="1514373"/>
                  </a:lnTo>
                  <a:lnTo>
                    <a:pt x="6298235" y="1512531"/>
                  </a:lnTo>
                  <a:lnTo>
                    <a:pt x="6298235" y="1508188"/>
                  </a:lnTo>
                  <a:close/>
                </a:path>
                <a:path w="7712075" h="2269490">
                  <a:moveTo>
                    <a:pt x="6298235" y="756932"/>
                  </a:moveTo>
                  <a:lnTo>
                    <a:pt x="6297460" y="755091"/>
                  </a:lnTo>
                  <a:lnTo>
                    <a:pt x="6294399" y="752017"/>
                  </a:lnTo>
                  <a:lnTo>
                    <a:pt x="6292545" y="751255"/>
                  </a:lnTo>
                  <a:lnTo>
                    <a:pt x="6288214" y="751255"/>
                  </a:lnTo>
                  <a:lnTo>
                    <a:pt x="6286360" y="752017"/>
                  </a:lnTo>
                  <a:lnTo>
                    <a:pt x="6283287" y="755091"/>
                  </a:lnTo>
                  <a:lnTo>
                    <a:pt x="6282525" y="756932"/>
                  </a:lnTo>
                  <a:lnTo>
                    <a:pt x="6282525" y="761276"/>
                  </a:lnTo>
                  <a:lnTo>
                    <a:pt x="6283287" y="763130"/>
                  </a:lnTo>
                  <a:lnTo>
                    <a:pt x="6286360" y="766191"/>
                  </a:lnTo>
                  <a:lnTo>
                    <a:pt x="6288214" y="766953"/>
                  </a:lnTo>
                  <a:lnTo>
                    <a:pt x="6292545" y="766953"/>
                  </a:lnTo>
                  <a:lnTo>
                    <a:pt x="6294399" y="766191"/>
                  </a:lnTo>
                  <a:lnTo>
                    <a:pt x="6297460" y="763130"/>
                  </a:lnTo>
                  <a:lnTo>
                    <a:pt x="6298235" y="761276"/>
                  </a:lnTo>
                  <a:lnTo>
                    <a:pt x="6298235" y="756932"/>
                  </a:lnTo>
                  <a:close/>
                </a:path>
                <a:path w="7712075" h="2269490">
                  <a:moveTo>
                    <a:pt x="6298235" y="5689"/>
                  </a:moveTo>
                  <a:lnTo>
                    <a:pt x="6297460" y="3835"/>
                  </a:lnTo>
                  <a:lnTo>
                    <a:pt x="6294399" y="762"/>
                  </a:lnTo>
                  <a:lnTo>
                    <a:pt x="6292545" y="0"/>
                  </a:lnTo>
                  <a:lnTo>
                    <a:pt x="6288214" y="0"/>
                  </a:lnTo>
                  <a:lnTo>
                    <a:pt x="6286360" y="762"/>
                  </a:lnTo>
                  <a:lnTo>
                    <a:pt x="6283287" y="3835"/>
                  </a:lnTo>
                  <a:lnTo>
                    <a:pt x="6282525" y="5689"/>
                  </a:lnTo>
                  <a:lnTo>
                    <a:pt x="6282525" y="10020"/>
                  </a:lnTo>
                  <a:lnTo>
                    <a:pt x="6283287" y="11874"/>
                  </a:lnTo>
                  <a:lnTo>
                    <a:pt x="6286360" y="14935"/>
                  </a:lnTo>
                  <a:lnTo>
                    <a:pt x="6288214" y="15709"/>
                  </a:lnTo>
                  <a:lnTo>
                    <a:pt x="6292545" y="15709"/>
                  </a:lnTo>
                  <a:lnTo>
                    <a:pt x="6294399" y="14935"/>
                  </a:lnTo>
                  <a:lnTo>
                    <a:pt x="6297460" y="11874"/>
                  </a:lnTo>
                  <a:lnTo>
                    <a:pt x="6298235" y="10020"/>
                  </a:lnTo>
                  <a:lnTo>
                    <a:pt x="6298235" y="5689"/>
                  </a:lnTo>
                  <a:close/>
                </a:path>
                <a:path w="7712075" h="2269490">
                  <a:moveTo>
                    <a:pt x="6376759" y="2259444"/>
                  </a:moveTo>
                  <a:lnTo>
                    <a:pt x="6375997" y="2257590"/>
                  </a:lnTo>
                  <a:lnTo>
                    <a:pt x="6372936" y="2254529"/>
                  </a:lnTo>
                  <a:lnTo>
                    <a:pt x="6371082" y="2253767"/>
                  </a:lnTo>
                  <a:lnTo>
                    <a:pt x="6366738" y="2253767"/>
                  </a:lnTo>
                  <a:lnTo>
                    <a:pt x="6364897" y="2254529"/>
                  </a:lnTo>
                  <a:lnTo>
                    <a:pt x="6361824" y="2257590"/>
                  </a:lnTo>
                  <a:lnTo>
                    <a:pt x="6361062" y="2259444"/>
                  </a:lnTo>
                  <a:lnTo>
                    <a:pt x="6361062" y="2263787"/>
                  </a:lnTo>
                  <a:lnTo>
                    <a:pt x="6361824" y="2265629"/>
                  </a:lnTo>
                  <a:lnTo>
                    <a:pt x="6364897" y="2268702"/>
                  </a:lnTo>
                  <a:lnTo>
                    <a:pt x="6366738" y="2269464"/>
                  </a:lnTo>
                  <a:lnTo>
                    <a:pt x="6371082" y="2269464"/>
                  </a:lnTo>
                  <a:lnTo>
                    <a:pt x="6372936" y="2268702"/>
                  </a:lnTo>
                  <a:lnTo>
                    <a:pt x="6375997" y="2265629"/>
                  </a:lnTo>
                  <a:lnTo>
                    <a:pt x="6376759" y="2263787"/>
                  </a:lnTo>
                  <a:lnTo>
                    <a:pt x="6376759" y="2259444"/>
                  </a:lnTo>
                  <a:close/>
                </a:path>
                <a:path w="7712075" h="2269490">
                  <a:moveTo>
                    <a:pt x="6376759" y="1508188"/>
                  </a:moveTo>
                  <a:lnTo>
                    <a:pt x="6375997" y="1506334"/>
                  </a:lnTo>
                  <a:lnTo>
                    <a:pt x="6372936" y="1503273"/>
                  </a:lnTo>
                  <a:lnTo>
                    <a:pt x="6371082" y="1502511"/>
                  </a:lnTo>
                  <a:lnTo>
                    <a:pt x="6366738" y="1502511"/>
                  </a:lnTo>
                  <a:lnTo>
                    <a:pt x="6364897" y="1503273"/>
                  </a:lnTo>
                  <a:lnTo>
                    <a:pt x="6361824" y="1506334"/>
                  </a:lnTo>
                  <a:lnTo>
                    <a:pt x="6361062" y="1508188"/>
                  </a:lnTo>
                  <a:lnTo>
                    <a:pt x="6361062" y="1512531"/>
                  </a:lnTo>
                  <a:lnTo>
                    <a:pt x="6361824" y="1514373"/>
                  </a:lnTo>
                  <a:lnTo>
                    <a:pt x="6364897" y="1517446"/>
                  </a:lnTo>
                  <a:lnTo>
                    <a:pt x="6366738" y="1518208"/>
                  </a:lnTo>
                  <a:lnTo>
                    <a:pt x="6371082" y="1518208"/>
                  </a:lnTo>
                  <a:lnTo>
                    <a:pt x="6372936" y="1517446"/>
                  </a:lnTo>
                  <a:lnTo>
                    <a:pt x="6375997" y="1514373"/>
                  </a:lnTo>
                  <a:lnTo>
                    <a:pt x="6376759" y="1512531"/>
                  </a:lnTo>
                  <a:lnTo>
                    <a:pt x="6376759" y="1508188"/>
                  </a:lnTo>
                  <a:close/>
                </a:path>
                <a:path w="7712075" h="2269490">
                  <a:moveTo>
                    <a:pt x="6376759" y="756932"/>
                  </a:moveTo>
                  <a:lnTo>
                    <a:pt x="6375997" y="755091"/>
                  </a:lnTo>
                  <a:lnTo>
                    <a:pt x="6372936" y="752017"/>
                  </a:lnTo>
                  <a:lnTo>
                    <a:pt x="6371082" y="751255"/>
                  </a:lnTo>
                  <a:lnTo>
                    <a:pt x="6366738" y="751255"/>
                  </a:lnTo>
                  <a:lnTo>
                    <a:pt x="6364897" y="752017"/>
                  </a:lnTo>
                  <a:lnTo>
                    <a:pt x="6361824" y="755091"/>
                  </a:lnTo>
                  <a:lnTo>
                    <a:pt x="6361062" y="756932"/>
                  </a:lnTo>
                  <a:lnTo>
                    <a:pt x="6361062" y="761276"/>
                  </a:lnTo>
                  <a:lnTo>
                    <a:pt x="6361824" y="763130"/>
                  </a:lnTo>
                  <a:lnTo>
                    <a:pt x="6364897" y="766191"/>
                  </a:lnTo>
                  <a:lnTo>
                    <a:pt x="6366738" y="766953"/>
                  </a:lnTo>
                  <a:lnTo>
                    <a:pt x="6371082" y="766953"/>
                  </a:lnTo>
                  <a:lnTo>
                    <a:pt x="6372936" y="766191"/>
                  </a:lnTo>
                  <a:lnTo>
                    <a:pt x="6375997" y="763130"/>
                  </a:lnTo>
                  <a:lnTo>
                    <a:pt x="6376759" y="761276"/>
                  </a:lnTo>
                  <a:lnTo>
                    <a:pt x="6376759" y="756932"/>
                  </a:lnTo>
                  <a:close/>
                </a:path>
                <a:path w="7712075" h="2269490">
                  <a:moveTo>
                    <a:pt x="6376759" y="5689"/>
                  </a:moveTo>
                  <a:lnTo>
                    <a:pt x="6375997" y="3835"/>
                  </a:lnTo>
                  <a:lnTo>
                    <a:pt x="6372936" y="762"/>
                  </a:lnTo>
                  <a:lnTo>
                    <a:pt x="6371082" y="0"/>
                  </a:lnTo>
                  <a:lnTo>
                    <a:pt x="6366738" y="0"/>
                  </a:lnTo>
                  <a:lnTo>
                    <a:pt x="6364897" y="762"/>
                  </a:lnTo>
                  <a:lnTo>
                    <a:pt x="6361824" y="3835"/>
                  </a:lnTo>
                  <a:lnTo>
                    <a:pt x="6361062" y="5689"/>
                  </a:lnTo>
                  <a:lnTo>
                    <a:pt x="6361062" y="10020"/>
                  </a:lnTo>
                  <a:lnTo>
                    <a:pt x="6361824" y="11874"/>
                  </a:lnTo>
                  <a:lnTo>
                    <a:pt x="6364897" y="14935"/>
                  </a:lnTo>
                  <a:lnTo>
                    <a:pt x="6366738" y="15709"/>
                  </a:lnTo>
                  <a:lnTo>
                    <a:pt x="6371082" y="15709"/>
                  </a:lnTo>
                  <a:lnTo>
                    <a:pt x="6372936" y="14935"/>
                  </a:lnTo>
                  <a:lnTo>
                    <a:pt x="6375997" y="11874"/>
                  </a:lnTo>
                  <a:lnTo>
                    <a:pt x="6376759" y="10020"/>
                  </a:lnTo>
                  <a:lnTo>
                    <a:pt x="6376759" y="5689"/>
                  </a:lnTo>
                  <a:close/>
                </a:path>
                <a:path w="7712075" h="2269490">
                  <a:moveTo>
                    <a:pt x="6455296" y="2259444"/>
                  </a:moveTo>
                  <a:lnTo>
                    <a:pt x="6454534" y="2257590"/>
                  </a:lnTo>
                  <a:lnTo>
                    <a:pt x="6451460" y="2254529"/>
                  </a:lnTo>
                  <a:lnTo>
                    <a:pt x="6449606" y="2253767"/>
                  </a:lnTo>
                  <a:lnTo>
                    <a:pt x="6445275" y="2253767"/>
                  </a:lnTo>
                  <a:lnTo>
                    <a:pt x="6443421" y="2254529"/>
                  </a:lnTo>
                  <a:lnTo>
                    <a:pt x="6440360" y="2257590"/>
                  </a:lnTo>
                  <a:lnTo>
                    <a:pt x="6439586" y="2259444"/>
                  </a:lnTo>
                  <a:lnTo>
                    <a:pt x="6439586" y="2263787"/>
                  </a:lnTo>
                  <a:lnTo>
                    <a:pt x="6440360" y="2265629"/>
                  </a:lnTo>
                  <a:lnTo>
                    <a:pt x="6443421" y="2268702"/>
                  </a:lnTo>
                  <a:lnTo>
                    <a:pt x="6445275" y="2269464"/>
                  </a:lnTo>
                  <a:lnTo>
                    <a:pt x="6449606" y="2269464"/>
                  </a:lnTo>
                  <a:lnTo>
                    <a:pt x="6451460" y="2268702"/>
                  </a:lnTo>
                  <a:lnTo>
                    <a:pt x="6454534" y="2265629"/>
                  </a:lnTo>
                  <a:lnTo>
                    <a:pt x="6455296" y="2263787"/>
                  </a:lnTo>
                  <a:lnTo>
                    <a:pt x="6455296" y="2259444"/>
                  </a:lnTo>
                  <a:close/>
                </a:path>
                <a:path w="7712075" h="2269490">
                  <a:moveTo>
                    <a:pt x="6455296" y="1508188"/>
                  </a:moveTo>
                  <a:lnTo>
                    <a:pt x="6454534" y="1506334"/>
                  </a:lnTo>
                  <a:lnTo>
                    <a:pt x="6451460" y="1503273"/>
                  </a:lnTo>
                  <a:lnTo>
                    <a:pt x="6449606" y="1502511"/>
                  </a:lnTo>
                  <a:lnTo>
                    <a:pt x="6445275" y="1502511"/>
                  </a:lnTo>
                  <a:lnTo>
                    <a:pt x="6443421" y="1503273"/>
                  </a:lnTo>
                  <a:lnTo>
                    <a:pt x="6440360" y="1506334"/>
                  </a:lnTo>
                  <a:lnTo>
                    <a:pt x="6439586" y="1508188"/>
                  </a:lnTo>
                  <a:lnTo>
                    <a:pt x="6439586" y="1512531"/>
                  </a:lnTo>
                  <a:lnTo>
                    <a:pt x="6440360" y="1514373"/>
                  </a:lnTo>
                  <a:lnTo>
                    <a:pt x="6443421" y="1517446"/>
                  </a:lnTo>
                  <a:lnTo>
                    <a:pt x="6445275" y="1518208"/>
                  </a:lnTo>
                  <a:lnTo>
                    <a:pt x="6449606" y="1518208"/>
                  </a:lnTo>
                  <a:lnTo>
                    <a:pt x="6451460" y="1517446"/>
                  </a:lnTo>
                  <a:lnTo>
                    <a:pt x="6454534" y="1514373"/>
                  </a:lnTo>
                  <a:lnTo>
                    <a:pt x="6455296" y="1512531"/>
                  </a:lnTo>
                  <a:lnTo>
                    <a:pt x="6455296" y="1508188"/>
                  </a:lnTo>
                  <a:close/>
                </a:path>
                <a:path w="7712075" h="2269490">
                  <a:moveTo>
                    <a:pt x="6455296" y="756932"/>
                  </a:moveTo>
                  <a:lnTo>
                    <a:pt x="6454534" y="755091"/>
                  </a:lnTo>
                  <a:lnTo>
                    <a:pt x="6451460" y="752017"/>
                  </a:lnTo>
                  <a:lnTo>
                    <a:pt x="6449606" y="751255"/>
                  </a:lnTo>
                  <a:lnTo>
                    <a:pt x="6445275" y="751255"/>
                  </a:lnTo>
                  <a:lnTo>
                    <a:pt x="6443421" y="752017"/>
                  </a:lnTo>
                  <a:lnTo>
                    <a:pt x="6440360" y="755091"/>
                  </a:lnTo>
                  <a:lnTo>
                    <a:pt x="6439586" y="756932"/>
                  </a:lnTo>
                  <a:lnTo>
                    <a:pt x="6439586" y="761276"/>
                  </a:lnTo>
                  <a:lnTo>
                    <a:pt x="6440360" y="763130"/>
                  </a:lnTo>
                  <a:lnTo>
                    <a:pt x="6443421" y="766191"/>
                  </a:lnTo>
                  <a:lnTo>
                    <a:pt x="6445275" y="766953"/>
                  </a:lnTo>
                  <a:lnTo>
                    <a:pt x="6449606" y="766953"/>
                  </a:lnTo>
                  <a:lnTo>
                    <a:pt x="6451460" y="766191"/>
                  </a:lnTo>
                  <a:lnTo>
                    <a:pt x="6454534" y="763130"/>
                  </a:lnTo>
                  <a:lnTo>
                    <a:pt x="6455296" y="761276"/>
                  </a:lnTo>
                  <a:lnTo>
                    <a:pt x="6455296" y="756932"/>
                  </a:lnTo>
                  <a:close/>
                </a:path>
                <a:path w="7712075" h="2269490">
                  <a:moveTo>
                    <a:pt x="6455296" y="5689"/>
                  </a:moveTo>
                  <a:lnTo>
                    <a:pt x="6454534" y="3835"/>
                  </a:lnTo>
                  <a:lnTo>
                    <a:pt x="6451460" y="762"/>
                  </a:lnTo>
                  <a:lnTo>
                    <a:pt x="6449606" y="0"/>
                  </a:lnTo>
                  <a:lnTo>
                    <a:pt x="6445275" y="0"/>
                  </a:lnTo>
                  <a:lnTo>
                    <a:pt x="6443421" y="762"/>
                  </a:lnTo>
                  <a:lnTo>
                    <a:pt x="6440360" y="3835"/>
                  </a:lnTo>
                  <a:lnTo>
                    <a:pt x="6439586" y="5689"/>
                  </a:lnTo>
                  <a:lnTo>
                    <a:pt x="6439586" y="10020"/>
                  </a:lnTo>
                  <a:lnTo>
                    <a:pt x="6440360" y="11874"/>
                  </a:lnTo>
                  <a:lnTo>
                    <a:pt x="6443421" y="14935"/>
                  </a:lnTo>
                  <a:lnTo>
                    <a:pt x="6445275" y="15709"/>
                  </a:lnTo>
                  <a:lnTo>
                    <a:pt x="6449606" y="15709"/>
                  </a:lnTo>
                  <a:lnTo>
                    <a:pt x="6451460" y="14935"/>
                  </a:lnTo>
                  <a:lnTo>
                    <a:pt x="6454534" y="11874"/>
                  </a:lnTo>
                  <a:lnTo>
                    <a:pt x="6455296" y="10020"/>
                  </a:lnTo>
                  <a:lnTo>
                    <a:pt x="6455296" y="5689"/>
                  </a:lnTo>
                  <a:close/>
                </a:path>
                <a:path w="7712075" h="2269490">
                  <a:moveTo>
                    <a:pt x="6533832" y="2259444"/>
                  </a:moveTo>
                  <a:lnTo>
                    <a:pt x="6533058" y="2257590"/>
                  </a:lnTo>
                  <a:lnTo>
                    <a:pt x="6529997" y="2254529"/>
                  </a:lnTo>
                  <a:lnTo>
                    <a:pt x="6528143" y="2253767"/>
                  </a:lnTo>
                  <a:lnTo>
                    <a:pt x="6523799" y="2253767"/>
                  </a:lnTo>
                  <a:lnTo>
                    <a:pt x="6521958" y="2254529"/>
                  </a:lnTo>
                  <a:lnTo>
                    <a:pt x="6518884" y="2257590"/>
                  </a:lnTo>
                  <a:lnTo>
                    <a:pt x="6518122" y="2259444"/>
                  </a:lnTo>
                  <a:lnTo>
                    <a:pt x="6518122" y="2263787"/>
                  </a:lnTo>
                  <a:lnTo>
                    <a:pt x="6518884" y="2265629"/>
                  </a:lnTo>
                  <a:lnTo>
                    <a:pt x="6521958" y="2268702"/>
                  </a:lnTo>
                  <a:lnTo>
                    <a:pt x="6523799" y="2269464"/>
                  </a:lnTo>
                  <a:lnTo>
                    <a:pt x="6528143" y="2269464"/>
                  </a:lnTo>
                  <a:lnTo>
                    <a:pt x="6529997" y="2268702"/>
                  </a:lnTo>
                  <a:lnTo>
                    <a:pt x="6533058" y="2265629"/>
                  </a:lnTo>
                  <a:lnTo>
                    <a:pt x="6533832" y="2263787"/>
                  </a:lnTo>
                  <a:lnTo>
                    <a:pt x="6533832" y="2259444"/>
                  </a:lnTo>
                  <a:close/>
                </a:path>
                <a:path w="7712075" h="2269490">
                  <a:moveTo>
                    <a:pt x="6533832" y="1508188"/>
                  </a:moveTo>
                  <a:lnTo>
                    <a:pt x="6533058" y="1506334"/>
                  </a:lnTo>
                  <a:lnTo>
                    <a:pt x="6529997" y="1503273"/>
                  </a:lnTo>
                  <a:lnTo>
                    <a:pt x="6528143" y="1502511"/>
                  </a:lnTo>
                  <a:lnTo>
                    <a:pt x="6523799" y="1502511"/>
                  </a:lnTo>
                  <a:lnTo>
                    <a:pt x="6521958" y="1503273"/>
                  </a:lnTo>
                  <a:lnTo>
                    <a:pt x="6518884" y="1506334"/>
                  </a:lnTo>
                  <a:lnTo>
                    <a:pt x="6518122" y="1508188"/>
                  </a:lnTo>
                  <a:lnTo>
                    <a:pt x="6518122" y="1512531"/>
                  </a:lnTo>
                  <a:lnTo>
                    <a:pt x="6518884" y="1514373"/>
                  </a:lnTo>
                  <a:lnTo>
                    <a:pt x="6521958" y="1517446"/>
                  </a:lnTo>
                  <a:lnTo>
                    <a:pt x="6523799" y="1518208"/>
                  </a:lnTo>
                  <a:lnTo>
                    <a:pt x="6528143" y="1518208"/>
                  </a:lnTo>
                  <a:lnTo>
                    <a:pt x="6529997" y="1517446"/>
                  </a:lnTo>
                  <a:lnTo>
                    <a:pt x="6533058" y="1514373"/>
                  </a:lnTo>
                  <a:lnTo>
                    <a:pt x="6533832" y="1512531"/>
                  </a:lnTo>
                  <a:lnTo>
                    <a:pt x="6533832" y="1508188"/>
                  </a:lnTo>
                  <a:close/>
                </a:path>
                <a:path w="7712075" h="2269490">
                  <a:moveTo>
                    <a:pt x="6533832" y="756932"/>
                  </a:moveTo>
                  <a:lnTo>
                    <a:pt x="6533058" y="755091"/>
                  </a:lnTo>
                  <a:lnTo>
                    <a:pt x="6529997" y="752017"/>
                  </a:lnTo>
                  <a:lnTo>
                    <a:pt x="6528143" y="751255"/>
                  </a:lnTo>
                  <a:lnTo>
                    <a:pt x="6523799" y="751255"/>
                  </a:lnTo>
                  <a:lnTo>
                    <a:pt x="6521958" y="752017"/>
                  </a:lnTo>
                  <a:lnTo>
                    <a:pt x="6518884" y="755091"/>
                  </a:lnTo>
                  <a:lnTo>
                    <a:pt x="6518122" y="756932"/>
                  </a:lnTo>
                  <a:lnTo>
                    <a:pt x="6518122" y="761276"/>
                  </a:lnTo>
                  <a:lnTo>
                    <a:pt x="6518884" y="763130"/>
                  </a:lnTo>
                  <a:lnTo>
                    <a:pt x="6521958" y="766191"/>
                  </a:lnTo>
                  <a:lnTo>
                    <a:pt x="6523799" y="766953"/>
                  </a:lnTo>
                  <a:lnTo>
                    <a:pt x="6528143" y="766953"/>
                  </a:lnTo>
                  <a:lnTo>
                    <a:pt x="6529997" y="766191"/>
                  </a:lnTo>
                  <a:lnTo>
                    <a:pt x="6533058" y="763130"/>
                  </a:lnTo>
                  <a:lnTo>
                    <a:pt x="6533832" y="761276"/>
                  </a:lnTo>
                  <a:lnTo>
                    <a:pt x="6533832" y="756932"/>
                  </a:lnTo>
                  <a:close/>
                </a:path>
                <a:path w="7712075" h="2269490">
                  <a:moveTo>
                    <a:pt x="6533832" y="5689"/>
                  </a:moveTo>
                  <a:lnTo>
                    <a:pt x="6533058" y="3835"/>
                  </a:lnTo>
                  <a:lnTo>
                    <a:pt x="6529997" y="762"/>
                  </a:lnTo>
                  <a:lnTo>
                    <a:pt x="6528143" y="0"/>
                  </a:lnTo>
                  <a:lnTo>
                    <a:pt x="6523799" y="0"/>
                  </a:lnTo>
                  <a:lnTo>
                    <a:pt x="6521958" y="762"/>
                  </a:lnTo>
                  <a:lnTo>
                    <a:pt x="6518884" y="3835"/>
                  </a:lnTo>
                  <a:lnTo>
                    <a:pt x="6518122" y="5689"/>
                  </a:lnTo>
                  <a:lnTo>
                    <a:pt x="6518122" y="10020"/>
                  </a:lnTo>
                  <a:lnTo>
                    <a:pt x="6518884" y="11874"/>
                  </a:lnTo>
                  <a:lnTo>
                    <a:pt x="6521958" y="14935"/>
                  </a:lnTo>
                  <a:lnTo>
                    <a:pt x="6523799" y="15709"/>
                  </a:lnTo>
                  <a:lnTo>
                    <a:pt x="6528143" y="15709"/>
                  </a:lnTo>
                  <a:lnTo>
                    <a:pt x="6529997" y="14935"/>
                  </a:lnTo>
                  <a:lnTo>
                    <a:pt x="6533058" y="11874"/>
                  </a:lnTo>
                  <a:lnTo>
                    <a:pt x="6533832" y="10020"/>
                  </a:lnTo>
                  <a:lnTo>
                    <a:pt x="6533832" y="5689"/>
                  </a:lnTo>
                  <a:close/>
                </a:path>
                <a:path w="7712075" h="2269490">
                  <a:moveTo>
                    <a:pt x="6612356" y="2259444"/>
                  </a:moveTo>
                  <a:lnTo>
                    <a:pt x="6611594" y="2257590"/>
                  </a:lnTo>
                  <a:lnTo>
                    <a:pt x="6608521" y="2254529"/>
                  </a:lnTo>
                  <a:lnTo>
                    <a:pt x="6606680" y="2253767"/>
                  </a:lnTo>
                  <a:lnTo>
                    <a:pt x="6602336" y="2253767"/>
                  </a:lnTo>
                  <a:lnTo>
                    <a:pt x="6600482" y="2254529"/>
                  </a:lnTo>
                  <a:lnTo>
                    <a:pt x="6597421" y="2257590"/>
                  </a:lnTo>
                  <a:lnTo>
                    <a:pt x="6596647" y="2259444"/>
                  </a:lnTo>
                  <a:lnTo>
                    <a:pt x="6596647" y="2263787"/>
                  </a:lnTo>
                  <a:lnTo>
                    <a:pt x="6597421" y="2265629"/>
                  </a:lnTo>
                  <a:lnTo>
                    <a:pt x="6600482" y="2268702"/>
                  </a:lnTo>
                  <a:lnTo>
                    <a:pt x="6602336" y="2269464"/>
                  </a:lnTo>
                  <a:lnTo>
                    <a:pt x="6606680" y="2269464"/>
                  </a:lnTo>
                  <a:lnTo>
                    <a:pt x="6608521" y="2268702"/>
                  </a:lnTo>
                  <a:lnTo>
                    <a:pt x="6611594" y="2265629"/>
                  </a:lnTo>
                  <a:lnTo>
                    <a:pt x="6612356" y="2263787"/>
                  </a:lnTo>
                  <a:lnTo>
                    <a:pt x="6612356" y="2259444"/>
                  </a:lnTo>
                  <a:close/>
                </a:path>
                <a:path w="7712075" h="2269490">
                  <a:moveTo>
                    <a:pt x="6612356" y="1508188"/>
                  </a:moveTo>
                  <a:lnTo>
                    <a:pt x="6611594" y="1506334"/>
                  </a:lnTo>
                  <a:lnTo>
                    <a:pt x="6608521" y="1503273"/>
                  </a:lnTo>
                  <a:lnTo>
                    <a:pt x="6606680" y="1502511"/>
                  </a:lnTo>
                  <a:lnTo>
                    <a:pt x="6602336" y="1502511"/>
                  </a:lnTo>
                  <a:lnTo>
                    <a:pt x="6600482" y="1503273"/>
                  </a:lnTo>
                  <a:lnTo>
                    <a:pt x="6597421" y="1506334"/>
                  </a:lnTo>
                  <a:lnTo>
                    <a:pt x="6596647" y="1508188"/>
                  </a:lnTo>
                  <a:lnTo>
                    <a:pt x="6596647" y="1512531"/>
                  </a:lnTo>
                  <a:lnTo>
                    <a:pt x="6597421" y="1514373"/>
                  </a:lnTo>
                  <a:lnTo>
                    <a:pt x="6600482" y="1517446"/>
                  </a:lnTo>
                  <a:lnTo>
                    <a:pt x="6602336" y="1518208"/>
                  </a:lnTo>
                  <a:lnTo>
                    <a:pt x="6606680" y="1518208"/>
                  </a:lnTo>
                  <a:lnTo>
                    <a:pt x="6608521" y="1517446"/>
                  </a:lnTo>
                  <a:lnTo>
                    <a:pt x="6611594" y="1514373"/>
                  </a:lnTo>
                  <a:lnTo>
                    <a:pt x="6612356" y="1512531"/>
                  </a:lnTo>
                  <a:lnTo>
                    <a:pt x="6612356" y="1508188"/>
                  </a:lnTo>
                  <a:close/>
                </a:path>
                <a:path w="7712075" h="2269490">
                  <a:moveTo>
                    <a:pt x="6612356" y="756932"/>
                  </a:moveTo>
                  <a:lnTo>
                    <a:pt x="6611594" y="755091"/>
                  </a:lnTo>
                  <a:lnTo>
                    <a:pt x="6608521" y="752017"/>
                  </a:lnTo>
                  <a:lnTo>
                    <a:pt x="6606680" y="751255"/>
                  </a:lnTo>
                  <a:lnTo>
                    <a:pt x="6602336" y="751255"/>
                  </a:lnTo>
                  <a:lnTo>
                    <a:pt x="6600482" y="752017"/>
                  </a:lnTo>
                  <a:lnTo>
                    <a:pt x="6597421" y="755091"/>
                  </a:lnTo>
                  <a:lnTo>
                    <a:pt x="6596647" y="756932"/>
                  </a:lnTo>
                  <a:lnTo>
                    <a:pt x="6596647" y="761276"/>
                  </a:lnTo>
                  <a:lnTo>
                    <a:pt x="6597421" y="763130"/>
                  </a:lnTo>
                  <a:lnTo>
                    <a:pt x="6600482" y="766191"/>
                  </a:lnTo>
                  <a:lnTo>
                    <a:pt x="6602336" y="766953"/>
                  </a:lnTo>
                  <a:lnTo>
                    <a:pt x="6606680" y="766953"/>
                  </a:lnTo>
                  <a:lnTo>
                    <a:pt x="6608521" y="766191"/>
                  </a:lnTo>
                  <a:lnTo>
                    <a:pt x="6611594" y="763130"/>
                  </a:lnTo>
                  <a:lnTo>
                    <a:pt x="6612356" y="761276"/>
                  </a:lnTo>
                  <a:lnTo>
                    <a:pt x="6612356" y="756932"/>
                  </a:lnTo>
                  <a:close/>
                </a:path>
                <a:path w="7712075" h="2269490">
                  <a:moveTo>
                    <a:pt x="6612356" y="5689"/>
                  </a:moveTo>
                  <a:lnTo>
                    <a:pt x="6611594" y="3835"/>
                  </a:lnTo>
                  <a:lnTo>
                    <a:pt x="6608521" y="762"/>
                  </a:lnTo>
                  <a:lnTo>
                    <a:pt x="6606680" y="0"/>
                  </a:lnTo>
                  <a:lnTo>
                    <a:pt x="6602336" y="0"/>
                  </a:lnTo>
                  <a:lnTo>
                    <a:pt x="6600482" y="762"/>
                  </a:lnTo>
                  <a:lnTo>
                    <a:pt x="6597421" y="3835"/>
                  </a:lnTo>
                  <a:lnTo>
                    <a:pt x="6596647" y="5689"/>
                  </a:lnTo>
                  <a:lnTo>
                    <a:pt x="6596647" y="10020"/>
                  </a:lnTo>
                  <a:lnTo>
                    <a:pt x="6597421" y="11874"/>
                  </a:lnTo>
                  <a:lnTo>
                    <a:pt x="6600482" y="14935"/>
                  </a:lnTo>
                  <a:lnTo>
                    <a:pt x="6602336" y="15709"/>
                  </a:lnTo>
                  <a:lnTo>
                    <a:pt x="6606680" y="15709"/>
                  </a:lnTo>
                  <a:lnTo>
                    <a:pt x="6608521" y="14935"/>
                  </a:lnTo>
                  <a:lnTo>
                    <a:pt x="6611594" y="11874"/>
                  </a:lnTo>
                  <a:lnTo>
                    <a:pt x="6612356" y="10020"/>
                  </a:lnTo>
                  <a:lnTo>
                    <a:pt x="6612356" y="5689"/>
                  </a:lnTo>
                  <a:close/>
                </a:path>
                <a:path w="7712075" h="2269490">
                  <a:moveTo>
                    <a:pt x="6690893" y="2259444"/>
                  </a:moveTo>
                  <a:lnTo>
                    <a:pt x="6690119" y="2257590"/>
                  </a:lnTo>
                  <a:lnTo>
                    <a:pt x="6687058" y="2254529"/>
                  </a:lnTo>
                  <a:lnTo>
                    <a:pt x="6685204" y="2253767"/>
                  </a:lnTo>
                  <a:lnTo>
                    <a:pt x="6680873" y="2253767"/>
                  </a:lnTo>
                  <a:lnTo>
                    <a:pt x="6679019" y="2254529"/>
                  </a:lnTo>
                  <a:lnTo>
                    <a:pt x="6675945" y="2257590"/>
                  </a:lnTo>
                  <a:lnTo>
                    <a:pt x="6675183" y="2259444"/>
                  </a:lnTo>
                  <a:lnTo>
                    <a:pt x="6675183" y="2263787"/>
                  </a:lnTo>
                  <a:lnTo>
                    <a:pt x="6675945" y="2265629"/>
                  </a:lnTo>
                  <a:lnTo>
                    <a:pt x="6679019" y="2268702"/>
                  </a:lnTo>
                  <a:lnTo>
                    <a:pt x="6680873" y="2269464"/>
                  </a:lnTo>
                  <a:lnTo>
                    <a:pt x="6685204" y="2269464"/>
                  </a:lnTo>
                  <a:lnTo>
                    <a:pt x="6687058" y="2268702"/>
                  </a:lnTo>
                  <a:lnTo>
                    <a:pt x="6690119" y="2265629"/>
                  </a:lnTo>
                  <a:lnTo>
                    <a:pt x="6690893" y="2263787"/>
                  </a:lnTo>
                  <a:lnTo>
                    <a:pt x="6690893" y="2259444"/>
                  </a:lnTo>
                  <a:close/>
                </a:path>
                <a:path w="7712075" h="2269490">
                  <a:moveTo>
                    <a:pt x="6690893" y="1508188"/>
                  </a:moveTo>
                  <a:lnTo>
                    <a:pt x="6690119" y="1506334"/>
                  </a:lnTo>
                  <a:lnTo>
                    <a:pt x="6687058" y="1503273"/>
                  </a:lnTo>
                  <a:lnTo>
                    <a:pt x="6685204" y="1502511"/>
                  </a:lnTo>
                  <a:lnTo>
                    <a:pt x="6680873" y="1502511"/>
                  </a:lnTo>
                  <a:lnTo>
                    <a:pt x="6679019" y="1503273"/>
                  </a:lnTo>
                  <a:lnTo>
                    <a:pt x="6675945" y="1506334"/>
                  </a:lnTo>
                  <a:lnTo>
                    <a:pt x="6675183" y="1508188"/>
                  </a:lnTo>
                  <a:lnTo>
                    <a:pt x="6675183" y="1512531"/>
                  </a:lnTo>
                  <a:lnTo>
                    <a:pt x="6675945" y="1514373"/>
                  </a:lnTo>
                  <a:lnTo>
                    <a:pt x="6679019" y="1517446"/>
                  </a:lnTo>
                  <a:lnTo>
                    <a:pt x="6680873" y="1518208"/>
                  </a:lnTo>
                  <a:lnTo>
                    <a:pt x="6685204" y="1518208"/>
                  </a:lnTo>
                  <a:lnTo>
                    <a:pt x="6687058" y="1517446"/>
                  </a:lnTo>
                  <a:lnTo>
                    <a:pt x="6690119" y="1514373"/>
                  </a:lnTo>
                  <a:lnTo>
                    <a:pt x="6690893" y="1512531"/>
                  </a:lnTo>
                  <a:lnTo>
                    <a:pt x="6690893" y="1508188"/>
                  </a:lnTo>
                  <a:close/>
                </a:path>
                <a:path w="7712075" h="2269490">
                  <a:moveTo>
                    <a:pt x="6690893" y="756932"/>
                  </a:moveTo>
                  <a:lnTo>
                    <a:pt x="6690119" y="755091"/>
                  </a:lnTo>
                  <a:lnTo>
                    <a:pt x="6687058" y="752017"/>
                  </a:lnTo>
                  <a:lnTo>
                    <a:pt x="6685204" y="751255"/>
                  </a:lnTo>
                  <a:lnTo>
                    <a:pt x="6680873" y="751255"/>
                  </a:lnTo>
                  <a:lnTo>
                    <a:pt x="6679019" y="752017"/>
                  </a:lnTo>
                  <a:lnTo>
                    <a:pt x="6675945" y="755091"/>
                  </a:lnTo>
                  <a:lnTo>
                    <a:pt x="6675183" y="756932"/>
                  </a:lnTo>
                  <a:lnTo>
                    <a:pt x="6675183" y="761276"/>
                  </a:lnTo>
                  <a:lnTo>
                    <a:pt x="6675945" y="763130"/>
                  </a:lnTo>
                  <a:lnTo>
                    <a:pt x="6679019" y="766191"/>
                  </a:lnTo>
                  <a:lnTo>
                    <a:pt x="6680873" y="766953"/>
                  </a:lnTo>
                  <a:lnTo>
                    <a:pt x="6685204" y="766953"/>
                  </a:lnTo>
                  <a:lnTo>
                    <a:pt x="6687058" y="766191"/>
                  </a:lnTo>
                  <a:lnTo>
                    <a:pt x="6690119" y="763130"/>
                  </a:lnTo>
                  <a:lnTo>
                    <a:pt x="6690893" y="761276"/>
                  </a:lnTo>
                  <a:lnTo>
                    <a:pt x="6690893" y="756932"/>
                  </a:lnTo>
                  <a:close/>
                </a:path>
                <a:path w="7712075" h="2269490">
                  <a:moveTo>
                    <a:pt x="6690893" y="5689"/>
                  </a:moveTo>
                  <a:lnTo>
                    <a:pt x="6690119" y="3835"/>
                  </a:lnTo>
                  <a:lnTo>
                    <a:pt x="6687058" y="762"/>
                  </a:lnTo>
                  <a:lnTo>
                    <a:pt x="6685204" y="0"/>
                  </a:lnTo>
                  <a:lnTo>
                    <a:pt x="6680873" y="0"/>
                  </a:lnTo>
                  <a:lnTo>
                    <a:pt x="6679019" y="762"/>
                  </a:lnTo>
                  <a:lnTo>
                    <a:pt x="6675945" y="3835"/>
                  </a:lnTo>
                  <a:lnTo>
                    <a:pt x="6675183" y="5689"/>
                  </a:lnTo>
                  <a:lnTo>
                    <a:pt x="6675183" y="10020"/>
                  </a:lnTo>
                  <a:lnTo>
                    <a:pt x="6675945" y="11874"/>
                  </a:lnTo>
                  <a:lnTo>
                    <a:pt x="6679019" y="14935"/>
                  </a:lnTo>
                  <a:lnTo>
                    <a:pt x="6680873" y="15709"/>
                  </a:lnTo>
                  <a:lnTo>
                    <a:pt x="6685204" y="15709"/>
                  </a:lnTo>
                  <a:lnTo>
                    <a:pt x="6687058" y="14935"/>
                  </a:lnTo>
                  <a:lnTo>
                    <a:pt x="6690119" y="11874"/>
                  </a:lnTo>
                  <a:lnTo>
                    <a:pt x="6690893" y="10020"/>
                  </a:lnTo>
                  <a:lnTo>
                    <a:pt x="6690893" y="5689"/>
                  </a:lnTo>
                  <a:close/>
                </a:path>
                <a:path w="7712075" h="2269490">
                  <a:moveTo>
                    <a:pt x="6769417" y="2259444"/>
                  </a:moveTo>
                  <a:lnTo>
                    <a:pt x="6768655" y="2257590"/>
                  </a:lnTo>
                  <a:lnTo>
                    <a:pt x="6765595" y="2254529"/>
                  </a:lnTo>
                  <a:lnTo>
                    <a:pt x="6763740" y="2253767"/>
                  </a:lnTo>
                  <a:lnTo>
                    <a:pt x="6759397" y="2253767"/>
                  </a:lnTo>
                  <a:lnTo>
                    <a:pt x="6757556" y="2254529"/>
                  </a:lnTo>
                  <a:lnTo>
                    <a:pt x="6754482" y="2257590"/>
                  </a:lnTo>
                  <a:lnTo>
                    <a:pt x="6753720" y="2259444"/>
                  </a:lnTo>
                  <a:lnTo>
                    <a:pt x="6753720" y="2263787"/>
                  </a:lnTo>
                  <a:lnTo>
                    <a:pt x="6754482" y="2265629"/>
                  </a:lnTo>
                  <a:lnTo>
                    <a:pt x="6757556" y="2268702"/>
                  </a:lnTo>
                  <a:lnTo>
                    <a:pt x="6759397" y="2269464"/>
                  </a:lnTo>
                  <a:lnTo>
                    <a:pt x="6763740" y="2269464"/>
                  </a:lnTo>
                  <a:lnTo>
                    <a:pt x="6765595" y="2268702"/>
                  </a:lnTo>
                  <a:lnTo>
                    <a:pt x="6768655" y="2265629"/>
                  </a:lnTo>
                  <a:lnTo>
                    <a:pt x="6769417" y="2263787"/>
                  </a:lnTo>
                  <a:lnTo>
                    <a:pt x="6769417" y="2259444"/>
                  </a:lnTo>
                  <a:close/>
                </a:path>
                <a:path w="7712075" h="2269490">
                  <a:moveTo>
                    <a:pt x="6769417" y="1508188"/>
                  </a:moveTo>
                  <a:lnTo>
                    <a:pt x="6768655" y="1506334"/>
                  </a:lnTo>
                  <a:lnTo>
                    <a:pt x="6765595" y="1503273"/>
                  </a:lnTo>
                  <a:lnTo>
                    <a:pt x="6763740" y="1502511"/>
                  </a:lnTo>
                  <a:lnTo>
                    <a:pt x="6759397" y="1502511"/>
                  </a:lnTo>
                  <a:lnTo>
                    <a:pt x="6757556" y="1503273"/>
                  </a:lnTo>
                  <a:lnTo>
                    <a:pt x="6754482" y="1506334"/>
                  </a:lnTo>
                  <a:lnTo>
                    <a:pt x="6753720" y="1508188"/>
                  </a:lnTo>
                  <a:lnTo>
                    <a:pt x="6753720" y="1512531"/>
                  </a:lnTo>
                  <a:lnTo>
                    <a:pt x="6754482" y="1514373"/>
                  </a:lnTo>
                  <a:lnTo>
                    <a:pt x="6757556" y="1517446"/>
                  </a:lnTo>
                  <a:lnTo>
                    <a:pt x="6759397" y="1518208"/>
                  </a:lnTo>
                  <a:lnTo>
                    <a:pt x="6763740" y="1518208"/>
                  </a:lnTo>
                  <a:lnTo>
                    <a:pt x="6765595" y="1517446"/>
                  </a:lnTo>
                  <a:lnTo>
                    <a:pt x="6768655" y="1514373"/>
                  </a:lnTo>
                  <a:lnTo>
                    <a:pt x="6769417" y="1512531"/>
                  </a:lnTo>
                  <a:lnTo>
                    <a:pt x="6769417" y="1508188"/>
                  </a:lnTo>
                  <a:close/>
                </a:path>
                <a:path w="7712075" h="2269490">
                  <a:moveTo>
                    <a:pt x="6769417" y="756932"/>
                  </a:moveTo>
                  <a:lnTo>
                    <a:pt x="6768655" y="755091"/>
                  </a:lnTo>
                  <a:lnTo>
                    <a:pt x="6765595" y="752017"/>
                  </a:lnTo>
                  <a:lnTo>
                    <a:pt x="6763740" y="751255"/>
                  </a:lnTo>
                  <a:lnTo>
                    <a:pt x="6759397" y="751255"/>
                  </a:lnTo>
                  <a:lnTo>
                    <a:pt x="6757556" y="752017"/>
                  </a:lnTo>
                  <a:lnTo>
                    <a:pt x="6754482" y="755091"/>
                  </a:lnTo>
                  <a:lnTo>
                    <a:pt x="6753720" y="756932"/>
                  </a:lnTo>
                  <a:lnTo>
                    <a:pt x="6753720" y="761276"/>
                  </a:lnTo>
                  <a:lnTo>
                    <a:pt x="6754482" y="763130"/>
                  </a:lnTo>
                  <a:lnTo>
                    <a:pt x="6757556" y="766191"/>
                  </a:lnTo>
                  <a:lnTo>
                    <a:pt x="6759397" y="766953"/>
                  </a:lnTo>
                  <a:lnTo>
                    <a:pt x="6763740" y="766953"/>
                  </a:lnTo>
                  <a:lnTo>
                    <a:pt x="6765595" y="766191"/>
                  </a:lnTo>
                  <a:lnTo>
                    <a:pt x="6768655" y="763130"/>
                  </a:lnTo>
                  <a:lnTo>
                    <a:pt x="6769417" y="761276"/>
                  </a:lnTo>
                  <a:lnTo>
                    <a:pt x="6769417" y="756932"/>
                  </a:lnTo>
                  <a:close/>
                </a:path>
                <a:path w="7712075" h="2269490">
                  <a:moveTo>
                    <a:pt x="6769417" y="5689"/>
                  </a:moveTo>
                  <a:lnTo>
                    <a:pt x="6768655" y="3835"/>
                  </a:lnTo>
                  <a:lnTo>
                    <a:pt x="6765595" y="762"/>
                  </a:lnTo>
                  <a:lnTo>
                    <a:pt x="6763740" y="0"/>
                  </a:lnTo>
                  <a:lnTo>
                    <a:pt x="6759397" y="0"/>
                  </a:lnTo>
                  <a:lnTo>
                    <a:pt x="6757556" y="762"/>
                  </a:lnTo>
                  <a:lnTo>
                    <a:pt x="6754482" y="3835"/>
                  </a:lnTo>
                  <a:lnTo>
                    <a:pt x="6753720" y="5689"/>
                  </a:lnTo>
                  <a:lnTo>
                    <a:pt x="6753720" y="10020"/>
                  </a:lnTo>
                  <a:lnTo>
                    <a:pt x="6754482" y="11874"/>
                  </a:lnTo>
                  <a:lnTo>
                    <a:pt x="6757556" y="14935"/>
                  </a:lnTo>
                  <a:lnTo>
                    <a:pt x="6759397" y="15709"/>
                  </a:lnTo>
                  <a:lnTo>
                    <a:pt x="6763740" y="15709"/>
                  </a:lnTo>
                  <a:lnTo>
                    <a:pt x="6765595" y="14935"/>
                  </a:lnTo>
                  <a:lnTo>
                    <a:pt x="6768655" y="11874"/>
                  </a:lnTo>
                  <a:lnTo>
                    <a:pt x="6769417" y="10020"/>
                  </a:lnTo>
                  <a:lnTo>
                    <a:pt x="6769417" y="5689"/>
                  </a:lnTo>
                  <a:close/>
                </a:path>
                <a:path w="7712075" h="2269490">
                  <a:moveTo>
                    <a:pt x="6847954" y="2259444"/>
                  </a:moveTo>
                  <a:lnTo>
                    <a:pt x="6847192" y="2257590"/>
                  </a:lnTo>
                  <a:lnTo>
                    <a:pt x="6844119" y="2254529"/>
                  </a:lnTo>
                  <a:lnTo>
                    <a:pt x="6842265" y="2253767"/>
                  </a:lnTo>
                  <a:lnTo>
                    <a:pt x="6837934" y="2253767"/>
                  </a:lnTo>
                  <a:lnTo>
                    <a:pt x="6836080" y="2254529"/>
                  </a:lnTo>
                  <a:lnTo>
                    <a:pt x="6833019" y="2257590"/>
                  </a:lnTo>
                  <a:lnTo>
                    <a:pt x="6832244" y="2259444"/>
                  </a:lnTo>
                  <a:lnTo>
                    <a:pt x="6832244" y="2263787"/>
                  </a:lnTo>
                  <a:lnTo>
                    <a:pt x="6833019" y="2265629"/>
                  </a:lnTo>
                  <a:lnTo>
                    <a:pt x="6836080" y="2268702"/>
                  </a:lnTo>
                  <a:lnTo>
                    <a:pt x="6837934" y="2269464"/>
                  </a:lnTo>
                  <a:lnTo>
                    <a:pt x="6842265" y="2269464"/>
                  </a:lnTo>
                  <a:lnTo>
                    <a:pt x="6844119" y="2268702"/>
                  </a:lnTo>
                  <a:lnTo>
                    <a:pt x="6847192" y="2265629"/>
                  </a:lnTo>
                  <a:lnTo>
                    <a:pt x="6847954" y="2263787"/>
                  </a:lnTo>
                  <a:lnTo>
                    <a:pt x="6847954" y="2259444"/>
                  </a:lnTo>
                  <a:close/>
                </a:path>
                <a:path w="7712075" h="2269490">
                  <a:moveTo>
                    <a:pt x="6847954" y="1508188"/>
                  </a:moveTo>
                  <a:lnTo>
                    <a:pt x="6847192" y="1506334"/>
                  </a:lnTo>
                  <a:lnTo>
                    <a:pt x="6844119" y="1503273"/>
                  </a:lnTo>
                  <a:lnTo>
                    <a:pt x="6842265" y="1502511"/>
                  </a:lnTo>
                  <a:lnTo>
                    <a:pt x="6837934" y="1502511"/>
                  </a:lnTo>
                  <a:lnTo>
                    <a:pt x="6836080" y="1503273"/>
                  </a:lnTo>
                  <a:lnTo>
                    <a:pt x="6833019" y="1506334"/>
                  </a:lnTo>
                  <a:lnTo>
                    <a:pt x="6832244" y="1508188"/>
                  </a:lnTo>
                  <a:lnTo>
                    <a:pt x="6832244" y="1512531"/>
                  </a:lnTo>
                  <a:lnTo>
                    <a:pt x="6833019" y="1514373"/>
                  </a:lnTo>
                  <a:lnTo>
                    <a:pt x="6836080" y="1517446"/>
                  </a:lnTo>
                  <a:lnTo>
                    <a:pt x="6837934" y="1518208"/>
                  </a:lnTo>
                  <a:lnTo>
                    <a:pt x="6842265" y="1518208"/>
                  </a:lnTo>
                  <a:lnTo>
                    <a:pt x="6844119" y="1517446"/>
                  </a:lnTo>
                  <a:lnTo>
                    <a:pt x="6847192" y="1514373"/>
                  </a:lnTo>
                  <a:lnTo>
                    <a:pt x="6847954" y="1512531"/>
                  </a:lnTo>
                  <a:lnTo>
                    <a:pt x="6847954" y="1508188"/>
                  </a:lnTo>
                  <a:close/>
                </a:path>
                <a:path w="7712075" h="2269490">
                  <a:moveTo>
                    <a:pt x="6847954" y="756932"/>
                  </a:moveTo>
                  <a:lnTo>
                    <a:pt x="6847192" y="755091"/>
                  </a:lnTo>
                  <a:lnTo>
                    <a:pt x="6844119" y="752017"/>
                  </a:lnTo>
                  <a:lnTo>
                    <a:pt x="6842265" y="751255"/>
                  </a:lnTo>
                  <a:lnTo>
                    <a:pt x="6837934" y="751255"/>
                  </a:lnTo>
                  <a:lnTo>
                    <a:pt x="6836080" y="752017"/>
                  </a:lnTo>
                  <a:lnTo>
                    <a:pt x="6833019" y="755091"/>
                  </a:lnTo>
                  <a:lnTo>
                    <a:pt x="6832244" y="756932"/>
                  </a:lnTo>
                  <a:lnTo>
                    <a:pt x="6832244" y="761276"/>
                  </a:lnTo>
                  <a:lnTo>
                    <a:pt x="6833019" y="763130"/>
                  </a:lnTo>
                  <a:lnTo>
                    <a:pt x="6836080" y="766191"/>
                  </a:lnTo>
                  <a:lnTo>
                    <a:pt x="6837934" y="766953"/>
                  </a:lnTo>
                  <a:lnTo>
                    <a:pt x="6842265" y="766953"/>
                  </a:lnTo>
                  <a:lnTo>
                    <a:pt x="6844119" y="766191"/>
                  </a:lnTo>
                  <a:lnTo>
                    <a:pt x="6847192" y="763130"/>
                  </a:lnTo>
                  <a:lnTo>
                    <a:pt x="6847954" y="761276"/>
                  </a:lnTo>
                  <a:lnTo>
                    <a:pt x="6847954" y="756932"/>
                  </a:lnTo>
                  <a:close/>
                </a:path>
                <a:path w="7712075" h="2269490">
                  <a:moveTo>
                    <a:pt x="6847954" y="5689"/>
                  </a:moveTo>
                  <a:lnTo>
                    <a:pt x="6847192" y="3835"/>
                  </a:lnTo>
                  <a:lnTo>
                    <a:pt x="6844119" y="762"/>
                  </a:lnTo>
                  <a:lnTo>
                    <a:pt x="6842265" y="0"/>
                  </a:lnTo>
                  <a:lnTo>
                    <a:pt x="6837934" y="0"/>
                  </a:lnTo>
                  <a:lnTo>
                    <a:pt x="6836080" y="762"/>
                  </a:lnTo>
                  <a:lnTo>
                    <a:pt x="6833019" y="3835"/>
                  </a:lnTo>
                  <a:lnTo>
                    <a:pt x="6832244" y="5689"/>
                  </a:lnTo>
                  <a:lnTo>
                    <a:pt x="6832244" y="10020"/>
                  </a:lnTo>
                  <a:lnTo>
                    <a:pt x="6833019" y="11874"/>
                  </a:lnTo>
                  <a:lnTo>
                    <a:pt x="6836080" y="14935"/>
                  </a:lnTo>
                  <a:lnTo>
                    <a:pt x="6837934" y="15709"/>
                  </a:lnTo>
                  <a:lnTo>
                    <a:pt x="6842265" y="15709"/>
                  </a:lnTo>
                  <a:lnTo>
                    <a:pt x="6844119" y="14935"/>
                  </a:lnTo>
                  <a:lnTo>
                    <a:pt x="6847192" y="11874"/>
                  </a:lnTo>
                  <a:lnTo>
                    <a:pt x="6847954" y="10020"/>
                  </a:lnTo>
                  <a:lnTo>
                    <a:pt x="6847954" y="5689"/>
                  </a:lnTo>
                  <a:close/>
                </a:path>
                <a:path w="7712075" h="2269490">
                  <a:moveTo>
                    <a:pt x="6926491" y="2259444"/>
                  </a:moveTo>
                  <a:lnTo>
                    <a:pt x="6925716" y="2257590"/>
                  </a:lnTo>
                  <a:lnTo>
                    <a:pt x="6922656" y="2254529"/>
                  </a:lnTo>
                  <a:lnTo>
                    <a:pt x="6920801" y="2253767"/>
                  </a:lnTo>
                  <a:lnTo>
                    <a:pt x="6916458" y="2253767"/>
                  </a:lnTo>
                  <a:lnTo>
                    <a:pt x="6914616" y="2254529"/>
                  </a:lnTo>
                  <a:lnTo>
                    <a:pt x="6911543" y="2257590"/>
                  </a:lnTo>
                  <a:lnTo>
                    <a:pt x="6910781" y="2259444"/>
                  </a:lnTo>
                  <a:lnTo>
                    <a:pt x="6910781" y="2263787"/>
                  </a:lnTo>
                  <a:lnTo>
                    <a:pt x="6911543" y="2265629"/>
                  </a:lnTo>
                  <a:lnTo>
                    <a:pt x="6914616" y="2268702"/>
                  </a:lnTo>
                  <a:lnTo>
                    <a:pt x="6916458" y="2269464"/>
                  </a:lnTo>
                  <a:lnTo>
                    <a:pt x="6920801" y="2269464"/>
                  </a:lnTo>
                  <a:lnTo>
                    <a:pt x="6922656" y="2268702"/>
                  </a:lnTo>
                  <a:lnTo>
                    <a:pt x="6925716" y="2265629"/>
                  </a:lnTo>
                  <a:lnTo>
                    <a:pt x="6926491" y="2263787"/>
                  </a:lnTo>
                  <a:lnTo>
                    <a:pt x="6926491" y="2259444"/>
                  </a:lnTo>
                  <a:close/>
                </a:path>
                <a:path w="7712075" h="2269490">
                  <a:moveTo>
                    <a:pt x="6926491" y="1508188"/>
                  </a:moveTo>
                  <a:lnTo>
                    <a:pt x="6925716" y="1506334"/>
                  </a:lnTo>
                  <a:lnTo>
                    <a:pt x="6922656" y="1503273"/>
                  </a:lnTo>
                  <a:lnTo>
                    <a:pt x="6920801" y="1502511"/>
                  </a:lnTo>
                  <a:lnTo>
                    <a:pt x="6916458" y="1502511"/>
                  </a:lnTo>
                  <a:lnTo>
                    <a:pt x="6914616" y="1503273"/>
                  </a:lnTo>
                  <a:lnTo>
                    <a:pt x="6911543" y="1506334"/>
                  </a:lnTo>
                  <a:lnTo>
                    <a:pt x="6910781" y="1508188"/>
                  </a:lnTo>
                  <a:lnTo>
                    <a:pt x="6910781" y="1512531"/>
                  </a:lnTo>
                  <a:lnTo>
                    <a:pt x="6911543" y="1514373"/>
                  </a:lnTo>
                  <a:lnTo>
                    <a:pt x="6914616" y="1517446"/>
                  </a:lnTo>
                  <a:lnTo>
                    <a:pt x="6916458" y="1518208"/>
                  </a:lnTo>
                  <a:lnTo>
                    <a:pt x="6920801" y="1518208"/>
                  </a:lnTo>
                  <a:lnTo>
                    <a:pt x="6922656" y="1517446"/>
                  </a:lnTo>
                  <a:lnTo>
                    <a:pt x="6925716" y="1514373"/>
                  </a:lnTo>
                  <a:lnTo>
                    <a:pt x="6926491" y="1512531"/>
                  </a:lnTo>
                  <a:lnTo>
                    <a:pt x="6926491" y="1508188"/>
                  </a:lnTo>
                  <a:close/>
                </a:path>
                <a:path w="7712075" h="2269490">
                  <a:moveTo>
                    <a:pt x="6926491" y="756932"/>
                  </a:moveTo>
                  <a:lnTo>
                    <a:pt x="6925716" y="755091"/>
                  </a:lnTo>
                  <a:lnTo>
                    <a:pt x="6922656" y="752017"/>
                  </a:lnTo>
                  <a:lnTo>
                    <a:pt x="6920801" y="751255"/>
                  </a:lnTo>
                  <a:lnTo>
                    <a:pt x="6916458" y="751255"/>
                  </a:lnTo>
                  <a:lnTo>
                    <a:pt x="6914616" y="752017"/>
                  </a:lnTo>
                  <a:lnTo>
                    <a:pt x="6911543" y="755091"/>
                  </a:lnTo>
                  <a:lnTo>
                    <a:pt x="6910781" y="756932"/>
                  </a:lnTo>
                  <a:lnTo>
                    <a:pt x="6910781" y="761276"/>
                  </a:lnTo>
                  <a:lnTo>
                    <a:pt x="6911543" y="763130"/>
                  </a:lnTo>
                  <a:lnTo>
                    <a:pt x="6914616" y="766191"/>
                  </a:lnTo>
                  <a:lnTo>
                    <a:pt x="6916458" y="766953"/>
                  </a:lnTo>
                  <a:lnTo>
                    <a:pt x="6920801" y="766953"/>
                  </a:lnTo>
                  <a:lnTo>
                    <a:pt x="6922656" y="766191"/>
                  </a:lnTo>
                  <a:lnTo>
                    <a:pt x="6925716" y="763130"/>
                  </a:lnTo>
                  <a:lnTo>
                    <a:pt x="6926491" y="761276"/>
                  </a:lnTo>
                  <a:lnTo>
                    <a:pt x="6926491" y="756932"/>
                  </a:lnTo>
                  <a:close/>
                </a:path>
                <a:path w="7712075" h="2269490">
                  <a:moveTo>
                    <a:pt x="6926491" y="5689"/>
                  </a:moveTo>
                  <a:lnTo>
                    <a:pt x="6925716" y="3835"/>
                  </a:lnTo>
                  <a:lnTo>
                    <a:pt x="6922656" y="762"/>
                  </a:lnTo>
                  <a:lnTo>
                    <a:pt x="6920801" y="0"/>
                  </a:lnTo>
                  <a:lnTo>
                    <a:pt x="6916458" y="0"/>
                  </a:lnTo>
                  <a:lnTo>
                    <a:pt x="6914616" y="762"/>
                  </a:lnTo>
                  <a:lnTo>
                    <a:pt x="6911543" y="3835"/>
                  </a:lnTo>
                  <a:lnTo>
                    <a:pt x="6910781" y="5689"/>
                  </a:lnTo>
                  <a:lnTo>
                    <a:pt x="6910781" y="10020"/>
                  </a:lnTo>
                  <a:lnTo>
                    <a:pt x="6911543" y="11874"/>
                  </a:lnTo>
                  <a:lnTo>
                    <a:pt x="6914616" y="14935"/>
                  </a:lnTo>
                  <a:lnTo>
                    <a:pt x="6916458" y="15709"/>
                  </a:lnTo>
                  <a:lnTo>
                    <a:pt x="6920801" y="15709"/>
                  </a:lnTo>
                  <a:lnTo>
                    <a:pt x="6922656" y="14935"/>
                  </a:lnTo>
                  <a:lnTo>
                    <a:pt x="6925716" y="11874"/>
                  </a:lnTo>
                  <a:lnTo>
                    <a:pt x="6926491" y="10020"/>
                  </a:lnTo>
                  <a:lnTo>
                    <a:pt x="6926491" y="5689"/>
                  </a:lnTo>
                  <a:close/>
                </a:path>
                <a:path w="7712075" h="2269490">
                  <a:moveTo>
                    <a:pt x="7005015" y="2259444"/>
                  </a:moveTo>
                  <a:lnTo>
                    <a:pt x="7004253" y="2257590"/>
                  </a:lnTo>
                  <a:lnTo>
                    <a:pt x="7001180" y="2254529"/>
                  </a:lnTo>
                  <a:lnTo>
                    <a:pt x="6999338" y="2253767"/>
                  </a:lnTo>
                  <a:lnTo>
                    <a:pt x="6994995" y="2253767"/>
                  </a:lnTo>
                  <a:lnTo>
                    <a:pt x="6993141" y="2254529"/>
                  </a:lnTo>
                  <a:lnTo>
                    <a:pt x="6990080" y="2257590"/>
                  </a:lnTo>
                  <a:lnTo>
                    <a:pt x="6989305" y="2259444"/>
                  </a:lnTo>
                  <a:lnTo>
                    <a:pt x="6989305" y="2263787"/>
                  </a:lnTo>
                  <a:lnTo>
                    <a:pt x="6990080" y="2265629"/>
                  </a:lnTo>
                  <a:lnTo>
                    <a:pt x="6993141" y="2268702"/>
                  </a:lnTo>
                  <a:lnTo>
                    <a:pt x="6994995" y="2269464"/>
                  </a:lnTo>
                  <a:lnTo>
                    <a:pt x="6999338" y="2269464"/>
                  </a:lnTo>
                  <a:lnTo>
                    <a:pt x="7001180" y="2268702"/>
                  </a:lnTo>
                  <a:lnTo>
                    <a:pt x="7004253" y="2265629"/>
                  </a:lnTo>
                  <a:lnTo>
                    <a:pt x="7005015" y="2263787"/>
                  </a:lnTo>
                  <a:lnTo>
                    <a:pt x="7005015" y="2259444"/>
                  </a:lnTo>
                  <a:close/>
                </a:path>
                <a:path w="7712075" h="2269490">
                  <a:moveTo>
                    <a:pt x="7005015" y="1508188"/>
                  </a:moveTo>
                  <a:lnTo>
                    <a:pt x="7004253" y="1506334"/>
                  </a:lnTo>
                  <a:lnTo>
                    <a:pt x="7001180" y="1503273"/>
                  </a:lnTo>
                  <a:lnTo>
                    <a:pt x="6999338" y="1502511"/>
                  </a:lnTo>
                  <a:lnTo>
                    <a:pt x="6994995" y="1502511"/>
                  </a:lnTo>
                  <a:lnTo>
                    <a:pt x="6993141" y="1503273"/>
                  </a:lnTo>
                  <a:lnTo>
                    <a:pt x="6990080" y="1506334"/>
                  </a:lnTo>
                  <a:lnTo>
                    <a:pt x="6989305" y="1508188"/>
                  </a:lnTo>
                  <a:lnTo>
                    <a:pt x="6989305" y="1512531"/>
                  </a:lnTo>
                  <a:lnTo>
                    <a:pt x="6990080" y="1514373"/>
                  </a:lnTo>
                  <a:lnTo>
                    <a:pt x="6993141" y="1517446"/>
                  </a:lnTo>
                  <a:lnTo>
                    <a:pt x="6994995" y="1518208"/>
                  </a:lnTo>
                  <a:lnTo>
                    <a:pt x="6999338" y="1518208"/>
                  </a:lnTo>
                  <a:lnTo>
                    <a:pt x="7001180" y="1517446"/>
                  </a:lnTo>
                  <a:lnTo>
                    <a:pt x="7004253" y="1514373"/>
                  </a:lnTo>
                  <a:lnTo>
                    <a:pt x="7005015" y="1512531"/>
                  </a:lnTo>
                  <a:lnTo>
                    <a:pt x="7005015" y="1508188"/>
                  </a:lnTo>
                  <a:close/>
                </a:path>
                <a:path w="7712075" h="2269490">
                  <a:moveTo>
                    <a:pt x="7005015" y="756932"/>
                  </a:moveTo>
                  <a:lnTo>
                    <a:pt x="7004253" y="755091"/>
                  </a:lnTo>
                  <a:lnTo>
                    <a:pt x="7001180" y="752017"/>
                  </a:lnTo>
                  <a:lnTo>
                    <a:pt x="6999338" y="751255"/>
                  </a:lnTo>
                  <a:lnTo>
                    <a:pt x="6994995" y="751255"/>
                  </a:lnTo>
                  <a:lnTo>
                    <a:pt x="6993141" y="752017"/>
                  </a:lnTo>
                  <a:lnTo>
                    <a:pt x="6990080" y="755091"/>
                  </a:lnTo>
                  <a:lnTo>
                    <a:pt x="6989305" y="756932"/>
                  </a:lnTo>
                  <a:lnTo>
                    <a:pt x="6989305" y="761276"/>
                  </a:lnTo>
                  <a:lnTo>
                    <a:pt x="6990080" y="763130"/>
                  </a:lnTo>
                  <a:lnTo>
                    <a:pt x="6993141" y="766191"/>
                  </a:lnTo>
                  <a:lnTo>
                    <a:pt x="6994995" y="766953"/>
                  </a:lnTo>
                  <a:lnTo>
                    <a:pt x="6999338" y="766953"/>
                  </a:lnTo>
                  <a:lnTo>
                    <a:pt x="7001180" y="766191"/>
                  </a:lnTo>
                  <a:lnTo>
                    <a:pt x="7004253" y="763130"/>
                  </a:lnTo>
                  <a:lnTo>
                    <a:pt x="7005015" y="761276"/>
                  </a:lnTo>
                  <a:lnTo>
                    <a:pt x="7005015" y="756932"/>
                  </a:lnTo>
                  <a:close/>
                </a:path>
                <a:path w="7712075" h="2269490">
                  <a:moveTo>
                    <a:pt x="7005015" y="5689"/>
                  </a:moveTo>
                  <a:lnTo>
                    <a:pt x="7004253" y="3835"/>
                  </a:lnTo>
                  <a:lnTo>
                    <a:pt x="7001180" y="762"/>
                  </a:lnTo>
                  <a:lnTo>
                    <a:pt x="6999338" y="0"/>
                  </a:lnTo>
                  <a:lnTo>
                    <a:pt x="6994995" y="0"/>
                  </a:lnTo>
                  <a:lnTo>
                    <a:pt x="6993141" y="762"/>
                  </a:lnTo>
                  <a:lnTo>
                    <a:pt x="6990080" y="3835"/>
                  </a:lnTo>
                  <a:lnTo>
                    <a:pt x="6989305" y="5689"/>
                  </a:lnTo>
                  <a:lnTo>
                    <a:pt x="6989305" y="10020"/>
                  </a:lnTo>
                  <a:lnTo>
                    <a:pt x="6990080" y="11874"/>
                  </a:lnTo>
                  <a:lnTo>
                    <a:pt x="6993141" y="14935"/>
                  </a:lnTo>
                  <a:lnTo>
                    <a:pt x="6994995" y="15709"/>
                  </a:lnTo>
                  <a:lnTo>
                    <a:pt x="6999338" y="15709"/>
                  </a:lnTo>
                  <a:lnTo>
                    <a:pt x="7001180" y="14935"/>
                  </a:lnTo>
                  <a:lnTo>
                    <a:pt x="7004253" y="11874"/>
                  </a:lnTo>
                  <a:lnTo>
                    <a:pt x="7005015" y="10020"/>
                  </a:lnTo>
                  <a:lnTo>
                    <a:pt x="7005015" y="5689"/>
                  </a:lnTo>
                  <a:close/>
                </a:path>
                <a:path w="7712075" h="2269490">
                  <a:moveTo>
                    <a:pt x="7083552" y="2259444"/>
                  </a:moveTo>
                  <a:lnTo>
                    <a:pt x="7082777" y="2257590"/>
                  </a:lnTo>
                  <a:lnTo>
                    <a:pt x="7079716" y="2254529"/>
                  </a:lnTo>
                  <a:lnTo>
                    <a:pt x="7077862" y="2253767"/>
                  </a:lnTo>
                  <a:lnTo>
                    <a:pt x="7073532" y="2253767"/>
                  </a:lnTo>
                  <a:lnTo>
                    <a:pt x="7071677" y="2254529"/>
                  </a:lnTo>
                  <a:lnTo>
                    <a:pt x="7068604" y="2257590"/>
                  </a:lnTo>
                  <a:lnTo>
                    <a:pt x="7067842" y="2259444"/>
                  </a:lnTo>
                  <a:lnTo>
                    <a:pt x="7067842" y="2263787"/>
                  </a:lnTo>
                  <a:lnTo>
                    <a:pt x="7068604" y="2265629"/>
                  </a:lnTo>
                  <a:lnTo>
                    <a:pt x="7071677" y="2268702"/>
                  </a:lnTo>
                  <a:lnTo>
                    <a:pt x="7073532" y="2269464"/>
                  </a:lnTo>
                  <a:lnTo>
                    <a:pt x="7077862" y="2269464"/>
                  </a:lnTo>
                  <a:lnTo>
                    <a:pt x="7079716" y="2268702"/>
                  </a:lnTo>
                  <a:lnTo>
                    <a:pt x="7082777" y="2265629"/>
                  </a:lnTo>
                  <a:lnTo>
                    <a:pt x="7083552" y="2263787"/>
                  </a:lnTo>
                  <a:lnTo>
                    <a:pt x="7083552" y="2259444"/>
                  </a:lnTo>
                  <a:close/>
                </a:path>
                <a:path w="7712075" h="2269490">
                  <a:moveTo>
                    <a:pt x="7083552" y="1508188"/>
                  </a:moveTo>
                  <a:lnTo>
                    <a:pt x="7082777" y="1506334"/>
                  </a:lnTo>
                  <a:lnTo>
                    <a:pt x="7079716" y="1503273"/>
                  </a:lnTo>
                  <a:lnTo>
                    <a:pt x="7077862" y="1502511"/>
                  </a:lnTo>
                  <a:lnTo>
                    <a:pt x="7073532" y="1502511"/>
                  </a:lnTo>
                  <a:lnTo>
                    <a:pt x="7071677" y="1503273"/>
                  </a:lnTo>
                  <a:lnTo>
                    <a:pt x="7068604" y="1506334"/>
                  </a:lnTo>
                  <a:lnTo>
                    <a:pt x="7067842" y="1508188"/>
                  </a:lnTo>
                  <a:lnTo>
                    <a:pt x="7067842" y="1512531"/>
                  </a:lnTo>
                  <a:lnTo>
                    <a:pt x="7068604" y="1514373"/>
                  </a:lnTo>
                  <a:lnTo>
                    <a:pt x="7071677" y="1517446"/>
                  </a:lnTo>
                  <a:lnTo>
                    <a:pt x="7073532" y="1518208"/>
                  </a:lnTo>
                  <a:lnTo>
                    <a:pt x="7077862" y="1518208"/>
                  </a:lnTo>
                  <a:lnTo>
                    <a:pt x="7079716" y="1517446"/>
                  </a:lnTo>
                  <a:lnTo>
                    <a:pt x="7082777" y="1514373"/>
                  </a:lnTo>
                  <a:lnTo>
                    <a:pt x="7083552" y="1512531"/>
                  </a:lnTo>
                  <a:lnTo>
                    <a:pt x="7083552" y="1508188"/>
                  </a:lnTo>
                  <a:close/>
                </a:path>
                <a:path w="7712075" h="2269490">
                  <a:moveTo>
                    <a:pt x="7083552" y="756932"/>
                  </a:moveTo>
                  <a:lnTo>
                    <a:pt x="7082777" y="755091"/>
                  </a:lnTo>
                  <a:lnTo>
                    <a:pt x="7079716" y="752017"/>
                  </a:lnTo>
                  <a:lnTo>
                    <a:pt x="7077862" y="751255"/>
                  </a:lnTo>
                  <a:lnTo>
                    <a:pt x="7073532" y="751255"/>
                  </a:lnTo>
                  <a:lnTo>
                    <a:pt x="7071677" y="752017"/>
                  </a:lnTo>
                  <a:lnTo>
                    <a:pt x="7068604" y="755091"/>
                  </a:lnTo>
                  <a:lnTo>
                    <a:pt x="7067842" y="756932"/>
                  </a:lnTo>
                  <a:lnTo>
                    <a:pt x="7067842" y="761276"/>
                  </a:lnTo>
                  <a:lnTo>
                    <a:pt x="7068604" y="763130"/>
                  </a:lnTo>
                  <a:lnTo>
                    <a:pt x="7071677" y="766191"/>
                  </a:lnTo>
                  <a:lnTo>
                    <a:pt x="7073532" y="766953"/>
                  </a:lnTo>
                  <a:lnTo>
                    <a:pt x="7077862" y="766953"/>
                  </a:lnTo>
                  <a:lnTo>
                    <a:pt x="7079716" y="766191"/>
                  </a:lnTo>
                  <a:lnTo>
                    <a:pt x="7082777" y="763130"/>
                  </a:lnTo>
                  <a:lnTo>
                    <a:pt x="7083552" y="761276"/>
                  </a:lnTo>
                  <a:lnTo>
                    <a:pt x="7083552" y="756932"/>
                  </a:lnTo>
                  <a:close/>
                </a:path>
                <a:path w="7712075" h="2269490">
                  <a:moveTo>
                    <a:pt x="7083552" y="5689"/>
                  </a:moveTo>
                  <a:lnTo>
                    <a:pt x="7082777" y="3835"/>
                  </a:lnTo>
                  <a:lnTo>
                    <a:pt x="7079716" y="762"/>
                  </a:lnTo>
                  <a:lnTo>
                    <a:pt x="7077862" y="0"/>
                  </a:lnTo>
                  <a:lnTo>
                    <a:pt x="7073532" y="0"/>
                  </a:lnTo>
                  <a:lnTo>
                    <a:pt x="7071677" y="762"/>
                  </a:lnTo>
                  <a:lnTo>
                    <a:pt x="7068604" y="3835"/>
                  </a:lnTo>
                  <a:lnTo>
                    <a:pt x="7067842" y="5689"/>
                  </a:lnTo>
                  <a:lnTo>
                    <a:pt x="7067842" y="10020"/>
                  </a:lnTo>
                  <a:lnTo>
                    <a:pt x="7068604" y="11874"/>
                  </a:lnTo>
                  <a:lnTo>
                    <a:pt x="7071677" y="14935"/>
                  </a:lnTo>
                  <a:lnTo>
                    <a:pt x="7073532" y="15709"/>
                  </a:lnTo>
                  <a:lnTo>
                    <a:pt x="7077862" y="15709"/>
                  </a:lnTo>
                  <a:lnTo>
                    <a:pt x="7079716" y="14935"/>
                  </a:lnTo>
                  <a:lnTo>
                    <a:pt x="7082777" y="11874"/>
                  </a:lnTo>
                  <a:lnTo>
                    <a:pt x="7083552" y="10020"/>
                  </a:lnTo>
                  <a:lnTo>
                    <a:pt x="7083552" y="5689"/>
                  </a:lnTo>
                  <a:close/>
                </a:path>
                <a:path w="7712075" h="2269490">
                  <a:moveTo>
                    <a:pt x="7162076" y="2259444"/>
                  </a:moveTo>
                  <a:lnTo>
                    <a:pt x="7161314" y="2257590"/>
                  </a:lnTo>
                  <a:lnTo>
                    <a:pt x="7158253" y="2254529"/>
                  </a:lnTo>
                  <a:lnTo>
                    <a:pt x="7156399" y="2253767"/>
                  </a:lnTo>
                  <a:lnTo>
                    <a:pt x="7152056" y="2253767"/>
                  </a:lnTo>
                  <a:lnTo>
                    <a:pt x="7150201" y="2254529"/>
                  </a:lnTo>
                  <a:lnTo>
                    <a:pt x="7147141" y="2257590"/>
                  </a:lnTo>
                  <a:lnTo>
                    <a:pt x="7146379" y="2259444"/>
                  </a:lnTo>
                  <a:lnTo>
                    <a:pt x="7146379" y="2263787"/>
                  </a:lnTo>
                  <a:lnTo>
                    <a:pt x="7147141" y="2265629"/>
                  </a:lnTo>
                  <a:lnTo>
                    <a:pt x="7150201" y="2268702"/>
                  </a:lnTo>
                  <a:lnTo>
                    <a:pt x="7152056" y="2269464"/>
                  </a:lnTo>
                  <a:lnTo>
                    <a:pt x="7156399" y="2269464"/>
                  </a:lnTo>
                  <a:lnTo>
                    <a:pt x="7158253" y="2268702"/>
                  </a:lnTo>
                  <a:lnTo>
                    <a:pt x="7161314" y="2265629"/>
                  </a:lnTo>
                  <a:lnTo>
                    <a:pt x="7162076" y="2263787"/>
                  </a:lnTo>
                  <a:lnTo>
                    <a:pt x="7162076" y="2259444"/>
                  </a:lnTo>
                  <a:close/>
                </a:path>
                <a:path w="7712075" h="2269490">
                  <a:moveTo>
                    <a:pt x="7162076" y="1508188"/>
                  </a:moveTo>
                  <a:lnTo>
                    <a:pt x="7161314" y="1506334"/>
                  </a:lnTo>
                  <a:lnTo>
                    <a:pt x="7158253" y="1503273"/>
                  </a:lnTo>
                  <a:lnTo>
                    <a:pt x="7156399" y="1502511"/>
                  </a:lnTo>
                  <a:lnTo>
                    <a:pt x="7152056" y="1502511"/>
                  </a:lnTo>
                  <a:lnTo>
                    <a:pt x="7150201" y="1503273"/>
                  </a:lnTo>
                  <a:lnTo>
                    <a:pt x="7147141" y="1506334"/>
                  </a:lnTo>
                  <a:lnTo>
                    <a:pt x="7146379" y="1508188"/>
                  </a:lnTo>
                  <a:lnTo>
                    <a:pt x="7146379" y="1512531"/>
                  </a:lnTo>
                  <a:lnTo>
                    <a:pt x="7147141" y="1514373"/>
                  </a:lnTo>
                  <a:lnTo>
                    <a:pt x="7150201" y="1517446"/>
                  </a:lnTo>
                  <a:lnTo>
                    <a:pt x="7152056" y="1518208"/>
                  </a:lnTo>
                  <a:lnTo>
                    <a:pt x="7156399" y="1518208"/>
                  </a:lnTo>
                  <a:lnTo>
                    <a:pt x="7158253" y="1517446"/>
                  </a:lnTo>
                  <a:lnTo>
                    <a:pt x="7161314" y="1514373"/>
                  </a:lnTo>
                  <a:lnTo>
                    <a:pt x="7162076" y="1512531"/>
                  </a:lnTo>
                  <a:lnTo>
                    <a:pt x="7162076" y="1508188"/>
                  </a:lnTo>
                  <a:close/>
                </a:path>
                <a:path w="7712075" h="2269490">
                  <a:moveTo>
                    <a:pt x="7162076" y="756932"/>
                  </a:moveTo>
                  <a:lnTo>
                    <a:pt x="7161314" y="755091"/>
                  </a:lnTo>
                  <a:lnTo>
                    <a:pt x="7158253" y="752017"/>
                  </a:lnTo>
                  <a:lnTo>
                    <a:pt x="7156399" y="751255"/>
                  </a:lnTo>
                  <a:lnTo>
                    <a:pt x="7152056" y="751255"/>
                  </a:lnTo>
                  <a:lnTo>
                    <a:pt x="7150201" y="752017"/>
                  </a:lnTo>
                  <a:lnTo>
                    <a:pt x="7147141" y="755091"/>
                  </a:lnTo>
                  <a:lnTo>
                    <a:pt x="7146379" y="756932"/>
                  </a:lnTo>
                  <a:lnTo>
                    <a:pt x="7146379" y="761276"/>
                  </a:lnTo>
                  <a:lnTo>
                    <a:pt x="7147141" y="763130"/>
                  </a:lnTo>
                  <a:lnTo>
                    <a:pt x="7150201" y="766191"/>
                  </a:lnTo>
                  <a:lnTo>
                    <a:pt x="7152056" y="766953"/>
                  </a:lnTo>
                  <a:lnTo>
                    <a:pt x="7156399" y="766953"/>
                  </a:lnTo>
                  <a:lnTo>
                    <a:pt x="7158253" y="766191"/>
                  </a:lnTo>
                  <a:lnTo>
                    <a:pt x="7161314" y="763130"/>
                  </a:lnTo>
                  <a:lnTo>
                    <a:pt x="7162076" y="761276"/>
                  </a:lnTo>
                  <a:lnTo>
                    <a:pt x="7162076" y="756932"/>
                  </a:lnTo>
                  <a:close/>
                </a:path>
                <a:path w="7712075" h="2269490">
                  <a:moveTo>
                    <a:pt x="7162076" y="5689"/>
                  </a:moveTo>
                  <a:lnTo>
                    <a:pt x="7161314" y="3835"/>
                  </a:lnTo>
                  <a:lnTo>
                    <a:pt x="7158253" y="762"/>
                  </a:lnTo>
                  <a:lnTo>
                    <a:pt x="7156399" y="0"/>
                  </a:lnTo>
                  <a:lnTo>
                    <a:pt x="7152056" y="0"/>
                  </a:lnTo>
                  <a:lnTo>
                    <a:pt x="7150201" y="762"/>
                  </a:lnTo>
                  <a:lnTo>
                    <a:pt x="7147141" y="3835"/>
                  </a:lnTo>
                  <a:lnTo>
                    <a:pt x="7146379" y="5689"/>
                  </a:lnTo>
                  <a:lnTo>
                    <a:pt x="7146379" y="10020"/>
                  </a:lnTo>
                  <a:lnTo>
                    <a:pt x="7147141" y="11874"/>
                  </a:lnTo>
                  <a:lnTo>
                    <a:pt x="7150201" y="14935"/>
                  </a:lnTo>
                  <a:lnTo>
                    <a:pt x="7152056" y="15709"/>
                  </a:lnTo>
                  <a:lnTo>
                    <a:pt x="7156399" y="15709"/>
                  </a:lnTo>
                  <a:lnTo>
                    <a:pt x="7158253" y="14935"/>
                  </a:lnTo>
                  <a:lnTo>
                    <a:pt x="7161314" y="11874"/>
                  </a:lnTo>
                  <a:lnTo>
                    <a:pt x="7162076" y="10020"/>
                  </a:lnTo>
                  <a:lnTo>
                    <a:pt x="7162076" y="5689"/>
                  </a:lnTo>
                  <a:close/>
                </a:path>
                <a:path w="7712075" h="2269490">
                  <a:moveTo>
                    <a:pt x="7240613" y="2259444"/>
                  </a:moveTo>
                  <a:lnTo>
                    <a:pt x="7239851" y="2257590"/>
                  </a:lnTo>
                  <a:lnTo>
                    <a:pt x="7236777" y="2254529"/>
                  </a:lnTo>
                  <a:lnTo>
                    <a:pt x="7234923" y="2253767"/>
                  </a:lnTo>
                  <a:lnTo>
                    <a:pt x="7230592" y="2253767"/>
                  </a:lnTo>
                  <a:lnTo>
                    <a:pt x="7228738" y="2254529"/>
                  </a:lnTo>
                  <a:lnTo>
                    <a:pt x="7225678" y="2257590"/>
                  </a:lnTo>
                  <a:lnTo>
                    <a:pt x="7224903" y="2259444"/>
                  </a:lnTo>
                  <a:lnTo>
                    <a:pt x="7224903" y="2263787"/>
                  </a:lnTo>
                  <a:lnTo>
                    <a:pt x="7225678" y="2265629"/>
                  </a:lnTo>
                  <a:lnTo>
                    <a:pt x="7228738" y="2268702"/>
                  </a:lnTo>
                  <a:lnTo>
                    <a:pt x="7230592" y="2269464"/>
                  </a:lnTo>
                  <a:lnTo>
                    <a:pt x="7234923" y="2269464"/>
                  </a:lnTo>
                  <a:lnTo>
                    <a:pt x="7236777" y="2268702"/>
                  </a:lnTo>
                  <a:lnTo>
                    <a:pt x="7239851" y="2265629"/>
                  </a:lnTo>
                  <a:lnTo>
                    <a:pt x="7240613" y="2263787"/>
                  </a:lnTo>
                  <a:lnTo>
                    <a:pt x="7240613" y="2259444"/>
                  </a:lnTo>
                  <a:close/>
                </a:path>
                <a:path w="7712075" h="2269490">
                  <a:moveTo>
                    <a:pt x="7240613" y="1508188"/>
                  </a:moveTo>
                  <a:lnTo>
                    <a:pt x="7239851" y="1506334"/>
                  </a:lnTo>
                  <a:lnTo>
                    <a:pt x="7236777" y="1503273"/>
                  </a:lnTo>
                  <a:lnTo>
                    <a:pt x="7234923" y="1502511"/>
                  </a:lnTo>
                  <a:lnTo>
                    <a:pt x="7230592" y="1502511"/>
                  </a:lnTo>
                  <a:lnTo>
                    <a:pt x="7228738" y="1503273"/>
                  </a:lnTo>
                  <a:lnTo>
                    <a:pt x="7225678" y="1506334"/>
                  </a:lnTo>
                  <a:lnTo>
                    <a:pt x="7224903" y="1508188"/>
                  </a:lnTo>
                  <a:lnTo>
                    <a:pt x="7224903" y="1512531"/>
                  </a:lnTo>
                  <a:lnTo>
                    <a:pt x="7225678" y="1514373"/>
                  </a:lnTo>
                  <a:lnTo>
                    <a:pt x="7228738" y="1517446"/>
                  </a:lnTo>
                  <a:lnTo>
                    <a:pt x="7230592" y="1518208"/>
                  </a:lnTo>
                  <a:lnTo>
                    <a:pt x="7234923" y="1518208"/>
                  </a:lnTo>
                  <a:lnTo>
                    <a:pt x="7236777" y="1517446"/>
                  </a:lnTo>
                  <a:lnTo>
                    <a:pt x="7239851" y="1514373"/>
                  </a:lnTo>
                  <a:lnTo>
                    <a:pt x="7240613" y="1512531"/>
                  </a:lnTo>
                  <a:lnTo>
                    <a:pt x="7240613" y="1508188"/>
                  </a:lnTo>
                  <a:close/>
                </a:path>
                <a:path w="7712075" h="2269490">
                  <a:moveTo>
                    <a:pt x="7240613" y="756932"/>
                  </a:moveTo>
                  <a:lnTo>
                    <a:pt x="7239851" y="755091"/>
                  </a:lnTo>
                  <a:lnTo>
                    <a:pt x="7236777" y="752017"/>
                  </a:lnTo>
                  <a:lnTo>
                    <a:pt x="7234923" y="751255"/>
                  </a:lnTo>
                  <a:lnTo>
                    <a:pt x="7230592" y="751255"/>
                  </a:lnTo>
                  <a:lnTo>
                    <a:pt x="7228738" y="752017"/>
                  </a:lnTo>
                  <a:lnTo>
                    <a:pt x="7225678" y="755091"/>
                  </a:lnTo>
                  <a:lnTo>
                    <a:pt x="7224903" y="756932"/>
                  </a:lnTo>
                  <a:lnTo>
                    <a:pt x="7224903" y="761276"/>
                  </a:lnTo>
                  <a:lnTo>
                    <a:pt x="7225678" y="763130"/>
                  </a:lnTo>
                  <a:lnTo>
                    <a:pt x="7228738" y="766191"/>
                  </a:lnTo>
                  <a:lnTo>
                    <a:pt x="7230592" y="766953"/>
                  </a:lnTo>
                  <a:lnTo>
                    <a:pt x="7234923" y="766953"/>
                  </a:lnTo>
                  <a:lnTo>
                    <a:pt x="7236777" y="766191"/>
                  </a:lnTo>
                  <a:lnTo>
                    <a:pt x="7239851" y="763130"/>
                  </a:lnTo>
                  <a:lnTo>
                    <a:pt x="7240613" y="761276"/>
                  </a:lnTo>
                  <a:lnTo>
                    <a:pt x="7240613" y="756932"/>
                  </a:lnTo>
                  <a:close/>
                </a:path>
                <a:path w="7712075" h="2269490">
                  <a:moveTo>
                    <a:pt x="7240613" y="5689"/>
                  </a:moveTo>
                  <a:lnTo>
                    <a:pt x="7239851" y="3835"/>
                  </a:lnTo>
                  <a:lnTo>
                    <a:pt x="7236777" y="762"/>
                  </a:lnTo>
                  <a:lnTo>
                    <a:pt x="7234923" y="0"/>
                  </a:lnTo>
                  <a:lnTo>
                    <a:pt x="7230592" y="0"/>
                  </a:lnTo>
                  <a:lnTo>
                    <a:pt x="7228738" y="762"/>
                  </a:lnTo>
                  <a:lnTo>
                    <a:pt x="7225678" y="3835"/>
                  </a:lnTo>
                  <a:lnTo>
                    <a:pt x="7224903" y="5689"/>
                  </a:lnTo>
                  <a:lnTo>
                    <a:pt x="7224903" y="10020"/>
                  </a:lnTo>
                  <a:lnTo>
                    <a:pt x="7225678" y="11874"/>
                  </a:lnTo>
                  <a:lnTo>
                    <a:pt x="7228738" y="14935"/>
                  </a:lnTo>
                  <a:lnTo>
                    <a:pt x="7230592" y="15709"/>
                  </a:lnTo>
                  <a:lnTo>
                    <a:pt x="7234923" y="15709"/>
                  </a:lnTo>
                  <a:lnTo>
                    <a:pt x="7236777" y="14935"/>
                  </a:lnTo>
                  <a:lnTo>
                    <a:pt x="7239851" y="11874"/>
                  </a:lnTo>
                  <a:lnTo>
                    <a:pt x="7240613" y="10020"/>
                  </a:lnTo>
                  <a:lnTo>
                    <a:pt x="7240613" y="5689"/>
                  </a:lnTo>
                  <a:close/>
                </a:path>
                <a:path w="7712075" h="2269490">
                  <a:moveTo>
                    <a:pt x="7319150" y="2259444"/>
                  </a:moveTo>
                  <a:lnTo>
                    <a:pt x="7318375" y="2257590"/>
                  </a:lnTo>
                  <a:lnTo>
                    <a:pt x="7315314" y="2254529"/>
                  </a:lnTo>
                  <a:lnTo>
                    <a:pt x="7313460" y="2253767"/>
                  </a:lnTo>
                  <a:lnTo>
                    <a:pt x="7309117" y="2253767"/>
                  </a:lnTo>
                  <a:lnTo>
                    <a:pt x="7307275" y="2254529"/>
                  </a:lnTo>
                  <a:lnTo>
                    <a:pt x="7304202" y="2257590"/>
                  </a:lnTo>
                  <a:lnTo>
                    <a:pt x="7303440" y="2259444"/>
                  </a:lnTo>
                  <a:lnTo>
                    <a:pt x="7303440" y="2263787"/>
                  </a:lnTo>
                  <a:lnTo>
                    <a:pt x="7304202" y="2265629"/>
                  </a:lnTo>
                  <a:lnTo>
                    <a:pt x="7307275" y="2268702"/>
                  </a:lnTo>
                  <a:lnTo>
                    <a:pt x="7309117" y="2269464"/>
                  </a:lnTo>
                  <a:lnTo>
                    <a:pt x="7313460" y="2269464"/>
                  </a:lnTo>
                  <a:lnTo>
                    <a:pt x="7315314" y="2268702"/>
                  </a:lnTo>
                  <a:lnTo>
                    <a:pt x="7318375" y="2265629"/>
                  </a:lnTo>
                  <a:lnTo>
                    <a:pt x="7319150" y="2263787"/>
                  </a:lnTo>
                  <a:lnTo>
                    <a:pt x="7319150" y="2259444"/>
                  </a:lnTo>
                  <a:close/>
                </a:path>
                <a:path w="7712075" h="2269490">
                  <a:moveTo>
                    <a:pt x="7319150" y="1508188"/>
                  </a:moveTo>
                  <a:lnTo>
                    <a:pt x="7318375" y="1506334"/>
                  </a:lnTo>
                  <a:lnTo>
                    <a:pt x="7315314" y="1503273"/>
                  </a:lnTo>
                  <a:lnTo>
                    <a:pt x="7313460" y="1502511"/>
                  </a:lnTo>
                  <a:lnTo>
                    <a:pt x="7309117" y="1502511"/>
                  </a:lnTo>
                  <a:lnTo>
                    <a:pt x="7307275" y="1503273"/>
                  </a:lnTo>
                  <a:lnTo>
                    <a:pt x="7304202" y="1506334"/>
                  </a:lnTo>
                  <a:lnTo>
                    <a:pt x="7303440" y="1508188"/>
                  </a:lnTo>
                  <a:lnTo>
                    <a:pt x="7303440" y="1512531"/>
                  </a:lnTo>
                  <a:lnTo>
                    <a:pt x="7304202" y="1514373"/>
                  </a:lnTo>
                  <a:lnTo>
                    <a:pt x="7307275" y="1517446"/>
                  </a:lnTo>
                  <a:lnTo>
                    <a:pt x="7309117" y="1518208"/>
                  </a:lnTo>
                  <a:lnTo>
                    <a:pt x="7313460" y="1518208"/>
                  </a:lnTo>
                  <a:lnTo>
                    <a:pt x="7315314" y="1517446"/>
                  </a:lnTo>
                  <a:lnTo>
                    <a:pt x="7318375" y="1514373"/>
                  </a:lnTo>
                  <a:lnTo>
                    <a:pt x="7319150" y="1512531"/>
                  </a:lnTo>
                  <a:lnTo>
                    <a:pt x="7319150" y="1508188"/>
                  </a:lnTo>
                  <a:close/>
                </a:path>
                <a:path w="7712075" h="2269490">
                  <a:moveTo>
                    <a:pt x="7319150" y="756932"/>
                  </a:moveTo>
                  <a:lnTo>
                    <a:pt x="7318375" y="755091"/>
                  </a:lnTo>
                  <a:lnTo>
                    <a:pt x="7315314" y="752017"/>
                  </a:lnTo>
                  <a:lnTo>
                    <a:pt x="7313460" y="751255"/>
                  </a:lnTo>
                  <a:lnTo>
                    <a:pt x="7309117" y="751255"/>
                  </a:lnTo>
                  <a:lnTo>
                    <a:pt x="7307275" y="752017"/>
                  </a:lnTo>
                  <a:lnTo>
                    <a:pt x="7304202" y="755091"/>
                  </a:lnTo>
                  <a:lnTo>
                    <a:pt x="7303440" y="756932"/>
                  </a:lnTo>
                  <a:lnTo>
                    <a:pt x="7303440" y="761276"/>
                  </a:lnTo>
                  <a:lnTo>
                    <a:pt x="7304202" y="763130"/>
                  </a:lnTo>
                  <a:lnTo>
                    <a:pt x="7307275" y="766191"/>
                  </a:lnTo>
                  <a:lnTo>
                    <a:pt x="7309117" y="766953"/>
                  </a:lnTo>
                  <a:lnTo>
                    <a:pt x="7313460" y="766953"/>
                  </a:lnTo>
                  <a:lnTo>
                    <a:pt x="7315314" y="766191"/>
                  </a:lnTo>
                  <a:lnTo>
                    <a:pt x="7318375" y="763130"/>
                  </a:lnTo>
                  <a:lnTo>
                    <a:pt x="7319150" y="761276"/>
                  </a:lnTo>
                  <a:lnTo>
                    <a:pt x="7319150" y="756932"/>
                  </a:lnTo>
                  <a:close/>
                </a:path>
                <a:path w="7712075" h="2269490">
                  <a:moveTo>
                    <a:pt x="7319150" y="5689"/>
                  </a:moveTo>
                  <a:lnTo>
                    <a:pt x="7318375" y="3835"/>
                  </a:lnTo>
                  <a:lnTo>
                    <a:pt x="7315314" y="762"/>
                  </a:lnTo>
                  <a:lnTo>
                    <a:pt x="7313460" y="0"/>
                  </a:lnTo>
                  <a:lnTo>
                    <a:pt x="7309117" y="0"/>
                  </a:lnTo>
                  <a:lnTo>
                    <a:pt x="7307275" y="762"/>
                  </a:lnTo>
                  <a:lnTo>
                    <a:pt x="7304202" y="3835"/>
                  </a:lnTo>
                  <a:lnTo>
                    <a:pt x="7303440" y="5689"/>
                  </a:lnTo>
                  <a:lnTo>
                    <a:pt x="7303440" y="10020"/>
                  </a:lnTo>
                  <a:lnTo>
                    <a:pt x="7304202" y="11874"/>
                  </a:lnTo>
                  <a:lnTo>
                    <a:pt x="7307275" y="14935"/>
                  </a:lnTo>
                  <a:lnTo>
                    <a:pt x="7309117" y="15709"/>
                  </a:lnTo>
                  <a:lnTo>
                    <a:pt x="7313460" y="15709"/>
                  </a:lnTo>
                  <a:lnTo>
                    <a:pt x="7315314" y="14935"/>
                  </a:lnTo>
                  <a:lnTo>
                    <a:pt x="7318375" y="11874"/>
                  </a:lnTo>
                  <a:lnTo>
                    <a:pt x="7319150" y="10020"/>
                  </a:lnTo>
                  <a:lnTo>
                    <a:pt x="7319150" y="5689"/>
                  </a:lnTo>
                  <a:close/>
                </a:path>
                <a:path w="7712075" h="2269490">
                  <a:moveTo>
                    <a:pt x="7397674" y="2259444"/>
                  </a:moveTo>
                  <a:lnTo>
                    <a:pt x="7396912" y="2257590"/>
                  </a:lnTo>
                  <a:lnTo>
                    <a:pt x="7393838" y="2254529"/>
                  </a:lnTo>
                  <a:lnTo>
                    <a:pt x="7391997" y="2253767"/>
                  </a:lnTo>
                  <a:lnTo>
                    <a:pt x="7387653" y="2253767"/>
                  </a:lnTo>
                  <a:lnTo>
                    <a:pt x="7385799" y="2254529"/>
                  </a:lnTo>
                  <a:lnTo>
                    <a:pt x="7382738" y="2257590"/>
                  </a:lnTo>
                  <a:lnTo>
                    <a:pt x="7381964" y="2259444"/>
                  </a:lnTo>
                  <a:lnTo>
                    <a:pt x="7381964" y="2263787"/>
                  </a:lnTo>
                  <a:lnTo>
                    <a:pt x="7382738" y="2265629"/>
                  </a:lnTo>
                  <a:lnTo>
                    <a:pt x="7385799" y="2268702"/>
                  </a:lnTo>
                  <a:lnTo>
                    <a:pt x="7387653" y="2269464"/>
                  </a:lnTo>
                  <a:lnTo>
                    <a:pt x="7391997" y="2269464"/>
                  </a:lnTo>
                  <a:lnTo>
                    <a:pt x="7393838" y="2268702"/>
                  </a:lnTo>
                  <a:lnTo>
                    <a:pt x="7396912" y="2265629"/>
                  </a:lnTo>
                  <a:lnTo>
                    <a:pt x="7397674" y="2263787"/>
                  </a:lnTo>
                  <a:lnTo>
                    <a:pt x="7397674" y="2259444"/>
                  </a:lnTo>
                  <a:close/>
                </a:path>
                <a:path w="7712075" h="2269490">
                  <a:moveTo>
                    <a:pt x="7397674" y="1508188"/>
                  </a:moveTo>
                  <a:lnTo>
                    <a:pt x="7396912" y="1506334"/>
                  </a:lnTo>
                  <a:lnTo>
                    <a:pt x="7393838" y="1503273"/>
                  </a:lnTo>
                  <a:lnTo>
                    <a:pt x="7391997" y="1502511"/>
                  </a:lnTo>
                  <a:lnTo>
                    <a:pt x="7387653" y="1502511"/>
                  </a:lnTo>
                  <a:lnTo>
                    <a:pt x="7385799" y="1503273"/>
                  </a:lnTo>
                  <a:lnTo>
                    <a:pt x="7382738" y="1506334"/>
                  </a:lnTo>
                  <a:lnTo>
                    <a:pt x="7381964" y="1508188"/>
                  </a:lnTo>
                  <a:lnTo>
                    <a:pt x="7381964" y="1512531"/>
                  </a:lnTo>
                  <a:lnTo>
                    <a:pt x="7382738" y="1514373"/>
                  </a:lnTo>
                  <a:lnTo>
                    <a:pt x="7385799" y="1517446"/>
                  </a:lnTo>
                  <a:lnTo>
                    <a:pt x="7387653" y="1518208"/>
                  </a:lnTo>
                  <a:lnTo>
                    <a:pt x="7391997" y="1518208"/>
                  </a:lnTo>
                  <a:lnTo>
                    <a:pt x="7393838" y="1517446"/>
                  </a:lnTo>
                  <a:lnTo>
                    <a:pt x="7396912" y="1514373"/>
                  </a:lnTo>
                  <a:lnTo>
                    <a:pt x="7397674" y="1512531"/>
                  </a:lnTo>
                  <a:lnTo>
                    <a:pt x="7397674" y="1508188"/>
                  </a:lnTo>
                  <a:close/>
                </a:path>
                <a:path w="7712075" h="2269490">
                  <a:moveTo>
                    <a:pt x="7397674" y="756932"/>
                  </a:moveTo>
                  <a:lnTo>
                    <a:pt x="7396912" y="755091"/>
                  </a:lnTo>
                  <a:lnTo>
                    <a:pt x="7393838" y="752017"/>
                  </a:lnTo>
                  <a:lnTo>
                    <a:pt x="7391997" y="751255"/>
                  </a:lnTo>
                  <a:lnTo>
                    <a:pt x="7387653" y="751255"/>
                  </a:lnTo>
                  <a:lnTo>
                    <a:pt x="7385799" y="752017"/>
                  </a:lnTo>
                  <a:lnTo>
                    <a:pt x="7382738" y="755091"/>
                  </a:lnTo>
                  <a:lnTo>
                    <a:pt x="7381964" y="756932"/>
                  </a:lnTo>
                  <a:lnTo>
                    <a:pt x="7381964" y="761276"/>
                  </a:lnTo>
                  <a:lnTo>
                    <a:pt x="7382738" y="763130"/>
                  </a:lnTo>
                  <a:lnTo>
                    <a:pt x="7385799" y="766191"/>
                  </a:lnTo>
                  <a:lnTo>
                    <a:pt x="7387653" y="766953"/>
                  </a:lnTo>
                  <a:lnTo>
                    <a:pt x="7391997" y="766953"/>
                  </a:lnTo>
                  <a:lnTo>
                    <a:pt x="7393838" y="766191"/>
                  </a:lnTo>
                  <a:lnTo>
                    <a:pt x="7396912" y="763130"/>
                  </a:lnTo>
                  <a:lnTo>
                    <a:pt x="7397674" y="761276"/>
                  </a:lnTo>
                  <a:lnTo>
                    <a:pt x="7397674" y="756932"/>
                  </a:lnTo>
                  <a:close/>
                </a:path>
                <a:path w="7712075" h="2269490">
                  <a:moveTo>
                    <a:pt x="7397674" y="5689"/>
                  </a:moveTo>
                  <a:lnTo>
                    <a:pt x="7396912" y="3835"/>
                  </a:lnTo>
                  <a:lnTo>
                    <a:pt x="7393838" y="762"/>
                  </a:lnTo>
                  <a:lnTo>
                    <a:pt x="7391997" y="0"/>
                  </a:lnTo>
                  <a:lnTo>
                    <a:pt x="7387653" y="0"/>
                  </a:lnTo>
                  <a:lnTo>
                    <a:pt x="7385799" y="762"/>
                  </a:lnTo>
                  <a:lnTo>
                    <a:pt x="7382738" y="3835"/>
                  </a:lnTo>
                  <a:lnTo>
                    <a:pt x="7381964" y="5689"/>
                  </a:lnTo>
                  <a:lnTo>
                    <a:pt x="7381964" y="10020"/>
                  </a:lnTo>
                  <a:lnTo>
                    <a:pt x="7382738" y="11874"/>
                  </a:lnTo>
                  <a:lnTo>
                    <a:pt x="7385799" y="14935"/>
                  </a:lnTo>
                  <a:lnTo>
                    <a:pt x="7387653" y="15709"/>
                  </a:lnTo>
                  <a:lnTo>
                    <a:pt x="7391997" y="15709"/>
                  </a:lnTo>
                  <a:lnTo>
                    <a:pt x="7393838" y="14935"/>
                  </a:lnTo>
                  <a:lnTo>
                    <a:pt x="7396912" y="11874"/>
                  </a:lnTo>
                  <a:lnTo>
                    <a:pt x="7397674" y="10020"/>
                  </a:lnTo>
                  <a:lnTo>
                    <a:pt x="7397674" y="5689"/>
                  </a:lnTo>
                  <a:close/>
                </a:path>
                <a:path w="7712075" h="2269490">
                  <a:moveTo>
                    <a:pt x="7476210" y="2259444"/>
                  </a:moveTo>
                  <a:lnTo>
                    <a:pt x="7475436" y="2257590"/>
                  </a:lnTo>
                  <a:lnTo>
                    <a:pt x="7472375" y="2254529"/>
                  </a:lnTo>
                  <a:lnTo>
                    <a:pt x="7470521" y="2253767"/>
                  </a:lnTo>
                  <a:lnTo>
                    <a:pt x="7466190" y="2253767"/>
                  </a:lnTo>
                  <a:lnTo>
                    <a:pt x="7464336" y="2254529"/>
                  </a:lnTo>
                  <a:lnTo>
                    <a:pt x="7461263" y="2257590"/>
                  </a:lnTo>
                  <a:lnTo>
                    <a:pt x="7460501" y="2259444"/>
                  </a:lnTo>
                  <a:lnTo>
                    <a:pt x="7460501" y="2263787"/>
                  </a:lnTo>
                  <a:lnTo>
                    <a:pt x="7461263" y="2265629"/>
                  </a:lnTo>
                  <a:lnTo>
                    <a:pt x="7464336" y="2268702"/>
                  </a:lnTo>
                  <a:lnTo>
                    <a:pt x="7466190" y="2269464"/>
                  </a:lnTo>
                  <a:lnTo>
                    <a:pt x="7470521" y="2269464"/>
                  </a:lnTo>
                  <a:lnTo>
                    <a:pt x="7472375" y="2268702"/>
                  </a:lnTo>
                  <a:lnTo>
                    <a:pt x="7475436" y="2265629"/>
                  </a:lnTo>
                  <a:lnTo>
                    <a:pt x="7476210" y="2263787"/>
                  </a:lnTo>
                  <a:lnTo>
                    <a:pt x="7476210" y="2259444"/>
                  </a:lnTo>
                  <a:close/>
                </a:path>
                <a:path w="7712075" h="2269490">
                  <a:moveTo>
                    <a:pt x="7476210" y="1508188"/>
                  </a:moveTo>
                  <a:lnTo>
                    <a:pt x="7475436" y="1506334"/>
                  </a:lnTo>
                  <a:lnTo>
                    <a:pt x="7472375" y="1503273"/>
                  </a:lnTo>
                  <a:lnTo>
                    <a:pt x="7470521" y="1502511"/>
                  </a:lnTo>
                  <a:lnTo>
                    <a:pt x="7466190" y="1502511"/>
                  </a:lnTo>
                  <a:lnTo>
                    <a:pt x="7464336" y="1503273"/>
                  </a:lnTo>
                  <a:lnTo>
                    <a:pt x="7461263" y="1506334"/>
                  </a:lnTo>
                  <a:lnTo>
                    <a:pt x="7460501" y="1508188"/>
                  </a:lnTo>
                  <a:lnTo>
                    <a:pt x="7460501" y="1512531"/>
                  </a:lnTo>
                  <a:lnTo>
                    <a:pt x="7461263" y="1514373"/>
                  </a:lnTo>
                  <a:lnTo>
                    <a:pt x="7464336" y="1517446"/>
                  </a:lnTo>
                  <a:lnTo>
                    <a:pt x="7466190" y="1518208"/>
                  </a:lnTo>
                  <a:lnTo>
                    <a:pt x="7470521" y="1518208"/>
                  </a:lnTo>
                  <a:lnTo>
                    <a:pt x="7472375" y="1517446"/>
                  </a:lnTo>
                  <a:lnTo>
                    <a:pt x="7475436" y="1514373"/>
                  </a:lnTo>
                  <a:lnTo>
                    <a:pt x="7476210" y="1512531"/>
                  </a:lnTo>
                  <a:lnTo>
                    <a:pt x="7476210" y="1508188"/>
                  </a:lnTo>
                  <a:close/>
                </a:path>
                <a:path w="7712075" h="2269490">
                  <a:moveTo>
                    <a:pt x="7476210" y="756932"/>
                  </a:moveTo>
                  <a:lnTo>
                    <a:pt x="7475436" y="755091"/>
                  </a:lnTo>
                  <a:lnTo>
                    <a:pt x="7472375" y="752017"/>
                  </a:lnTo>
                  <a:lnTo>
                    <a:pt x="7470521" y="751255"/>
                  </a:lnTo>
                  <a:lnTo>
                    <a:pt x="7466190" y="751255"/>
                  </a:lnTo>
                  <a:lnTo>
                    <a:pt x="7464336" y="752017"/>
                  </a:lnTo>
                  <a:lnTo>
                    <a:pt x="7461263" y="755091"/>
                  </a:lnTo>
                  <a:lnTo>
                    <a:pt x="7460501" y="756932"/>
                  </a:lnTo>
                  <a:lnTo>
                    <a:pt x="7460501" y="761276"/>
                  </a:lnTo>
                  <a:lnTo>
                    <a:pt x="7461263" y="763130"/>
                  </a:lnTo>
                  <a:lnTo>
                    <a:pt x="7464336" y="766191"/>
                  </a:lnTo>
                  <a:lnTo>
                    <a:pt x="7466190" y="766953"/>
                  </a:lnTo>
                  <a:lnTo>
                    <a:pt x="7470521" y="766953"/>
                  </a:lnTo>
                  <a:lnTo>
                    <a:pt x="7472375" y="766191"/>
                  </a:lnTo>
                  <a:lnTo>
                    <a:pt x="7475436" y="763130"/>
                  </a:lnTo>
                  <a:lnTo>
                    <a:pt x="7476210" y="761276"/>
                  </a:lnTo>
                  <a:lnTo>
                    <a:pt x="7476210" y="756932"/>
                  </a:lnTo>
                  <a:close/>
                </a:path>
                <a:path w="7712075" h="2269490">
                  <a:moveTo>
                    <a:pt x="7476210" y="5689"/>
                  </a:moveTo>
                  <a:lnTo>
                    <a:pt x="7475436" y="3835"/>
                  </a:lnTo>
                  <a:lnTo>
                    <a:pt x="7472375" y="762"/>
                  </a:lnTo>
                  <a:lnTo>
                    <a:pt x="7470521" y="0"/>
                  </a:lnTo>
                  <a:lnTo>
                    <a:pt x="7466190" y="0"/>
                  </a:lnTo>
                  <a:lnTo>
                    <a:pt x="7464336" y="762"/>
                  </a:lnTo>
                  <a:lnTo>
                    <a:pt x="7461263" y="3835"/>
                  </a:lnTo>
                  <a:lnTo>
                    <a:pt x="7460501" y="5689"/>
                  </a:lnTo>
                  <a:lnTo>
                    <a:pt x="7460501" y="10020"/>
                  </a:lnTo>
                  <a:lnTo>
                    <a:pt x="7461263" y="11874"/>
                  </a:lnTo>
                  <a:lnTo>
                    <a:pt x="7464336" y="14935"/>
                  </a:lnTo>
                  <a:lnTo>
                    <a:pt x="7466190" y="15709"/>
                  </a:lnTo>
                  <a:lnTo>
                    <a:pt x="7470521" y="15709"/>
                  </a:lnTo>
                  <a:lnTo>
                    <a:pt x="7472375" y="14935"/>
                  </a:lnTo>
                  <a:lnTo>
                    <a:pt x="7475436" y="11874"/>
                  </a:lnTo>
                  <a:lnTo>
                    <a:pt x="7476210" y="10020"/>
                  </a:lnTo>
                  <a:lnTo>
                    <a:pt x="7476210" y="5689"/>
                  </a:lnTo>
                  <a:close/>
                </a:path>
                <a:path w="7712075" h="2269490">
                  <a:moveTo>
                    <a:pt x="7554735" y="2259444"/>
                  </a:moveTo>
                  <a:lnTo>
                    <a:pt x="7553973" y="2257590"/>
                  </a:lnTo>
                  <a:lnTo>
                    <a:pt x="7550899" y="2254529"/>
                  </a:lnTo>
                  <a:lnTo>
                    <a:pt x="7549058" y="2253767"/>
                  </a:lnTo>
                  <a:lnTo>
                    <a:pt x="7544714" y="2253767"/>
                  </a:lnTo>
                  <a:lnTo>
                    <a:pt x="7542860" y="2254529"/>
                  </a:lnTo>
                  <a:lnTo>
                    <a:pt x="7539799" y="2257590"/>
                  </a:lnTo>
                  <a:lnTo>
                    <a:pt x="7539037" y="2259444"/>
                  </a:lnTo>
                  <a:lnTo>
                    <a:pt x="7539037" y="2263787"/>
                  </a:lnTo>
                  <a:lnTo>
                    <a:pt x="7539799" y="2265629"/>
                  </a:lnTo>
                  <a:lnTo>
                    <a:pt x="7542860" y="2268702"/>
                  </a:lnTo>
                  <a:lnTo>
                    <a:pt x="7544714" y="2269464"/>
                  </a:lnTo>
                  <a:lnTo>
                    <a:pt x="7549058" y="2269464"/>
                  </a:lnTo>
                  <a:lnTo>
                    <a:pt x="7550899" y="2268702"/>
                  </a:lnTo>
                  <a:lnTo>
                    <a:pt x="7553973" y="2265629"/>
                  </a:lnTo>
                  <a:lnTo>
                    <a:pt x="7554735" y="2263787"/>
                  </a:lnTo>
                  <a:lnTo>
                    <a:pt x="7554735" y="2259444"/>
                  </a:lnTo>
                  <a:close/>
                </a:path>
                <a:path w="7712075" h="2269490">
                  <a:moveTo>
                    <a:pt x="7554735" y="1508188"/>
                  </a:moveTo>
                  <a:lnTo>
                    <a:pt x="7553973" y="1506334"/>
                  </a:lnTo>
                  <a:lnTo>
                    <a:pt x="7550899" y="1503273"/>
                  </a:lnTo>
                  <a:lnTo>
                    <a:pt x="7549058" y="1502511"/>
                  </a:lnTo>
                  <a:lnTo>
                    <a:pt x="7544714" y="1502511"/>
                  </a:lnTo>
                  <a:lnTo>
                    <a:pt x="7542860" y="1503273"/>
                  </a:lnTo>
                  <a:lnTo>
                    <a:pt x="7539799" y="1506334"/>
                  </a:lnTo>
                  <a:lnTo>
                    <a:pt x="7539037" y="1508188"/>
                  </a:lnTo>
                  <a:lnTo>
                    <a:pt x="7539037" y="1512531"/>
                  </a:lnTo>
                  <a:lnTo>
                    <a:pt x="7539799" y="1514373"/>
                  </a:lnTo>
                  <a:lnTo>
                    <a:pt x="7542860" y="1517446"/>
                  </a:lnTo>
                  <a:lnTo>
                    <a:pt x="7544714" y="1518208"/>
                  </a:lnTo>
                  <a:lnTo>
                    <a:pt x="7549058" y="1518208"/>
                  </a:lnTo>
                  <a:lnTo>
                    <a:pt x="7550899" y="1517446"/>
                  </a:lnTo>
                  <a:lnTo>
                    <a:pt x="7553973" y="1514373"/>
                  </a:lnTo>
                  <a:lnTo>
                    <a:pt x="7554735" y="1512531"/>
                  </a:lnTo>
                  <a:lnTo>
                    <a:pt x="7554735" y="1508188"/>
                  </a:lnTo>
                  <a:close/>
                </a:path>
                <a:path w="7712075" h="2269490">
                  <a:moveTo>
                    <a:pt x="7554735" y="756932"/>
                  </a:moveTo>
                  <a:lnTo>
                    <a:pt x="7553973" y="755091"/>
                  </a:lnTo>
                  <a:lnTo>
                    <a:pt x="7550899" y="752017"/>
                  </a:lnTo>
                  <a:lnTo>
                    <a:pt x="7549058" y="751255"/>
                  </a:lnTo>
                  <a:lnTo>
                    <a:pt x="7544714" y="751255"/>
                  </a:lnTo>
                  <a:lnTo>
                    <a:pt x="7542860" y="752017"/>
                  </a:lnTo>
                  <a:lnTo>
                    <a:pt x="7539799" y="755091"/>
                  </a:lnTo>
                  <a:lnTo>
                    <a:pt x="7539037" y="756932"/>
                  </a:lnTo>
                  <a:lnTo>
                    <a:pt x="7539037" y="761276"/>
                  </a:lnTo>
                  <a:lnTo>
                    <a:pt x="7539799" y="763130"/>
                  </a:lnTo>
                  <a:lnTo>
                    <a:pt x="7542860" y="766191"/>
                  </a:lnTo>
                  <a:lnTo>
                    <a:pt x="7544714" y="766953"/>
                  </a:lnTo>
                  <a:lnTo>
                    <a:pt x="7549058" y="766953"/>
                  </a:lnTo>
                  <a:lnTo>
                    <a:pt x="7550899" y="766191"/>
                  </a:lnTo>
                  <a:lnTo>
                    <a:pt x="7553973" y="763130"/>
                  </a:lnTo>
                  <a:lnTo>
                    <a:pt x="7554735" y="761276"/>
                  </a:lnTo>
                  <a:lnTo>
                    <a:pt x="7554735" y="756932"/>
                  </a:lnTo>
                  <a:close/>
                </a:path>
                <a:path w="7712075" h="2269490">
                  <a:moveTo>
                    <a:pt x="7554735" y="5689"/>
                  </a:moveTo>
                  <a:lnTo>
                    <a:pt x="7553973" y="3835"/>
                  </a:lnTo>
                  <a:lnTo>
                    <a:pt x="7550899" y="762"/>
                  </a:lnTo>
                  <a:lnTo>
                    <a:pt x="7549058" y="0"/>
                  </a:lnTo>
                  <a:lnTo>
                    <a:pt x="7544714" y="0"/>
                  </a:lnTo>
                  <a:lnTo>
                    <a:pt x="7542860" y="762"/>
                  </a:lnTo>
                  <a:lnTo>
                    <a:pt x="7539799" y="3835"/>
                  </a:lnTo>
                  <a:lnTo>
                    <a:pt x="7539037" y="5689"/>
                  </a:lnTo>
                  <a:lnTo>
                    <a:pt x="7539037" y="10020"/>
                  </a:lnTo>
                  <a:lnTo>
                    <a:pt x="7539799" y="11874"/>
                  </a:lnTo>
                  <a:lnTo>
                    <a:pt x="7542860" y="14935"/>
                  </a:lnTo>
                  <a:lnTo>
                    <a:pt x="7544714" y="15709"/>
                  </a:lnTo>
                  <a:lnTo>
                    <a:pt x="7549058" y="15709"/>
                  </a:lnTo>
                  <a:lnTo>
                    <a:pt x="7550899" y="14935"/>
                  </a:lnTo>
                  <a:lnTo>
                    <a:pt x="7553973" y="11874"/>
                  </a:lnTo>
                  <a:lnTo>
                    <a:pt x="7554735" y="10020"/>
                  </a:lnTo>
                  <a:lnTo>
                    <a:pt x="7554735" y="5689"/>
                  </a:lnTo>
                  <a:close/>
                </a:path>
                <a:path w="7712075" h="2269490">
                  <a:moveTo>
                    <a:pt x="7633271" y="2259444"/>
                  </a:moveTo>
                  <a:lnTo>
                    <a:pt x="7632497" y="2257590"/>
                  </a:lnTo>
                  <a:lnTo>
                    <a:pt x="7629436" y="2254529"/>
                  </a:lnTo>
                  <a:lnTo>
                    <a:pt x="7627582" y="2253767"/>
                  </a:lnTo>
                  <a:lnTo>
                    <a:pt x="7623251" y="2253767"/>
                  </a:lnTo>
                  <a:lnTo>
                    <a:pt x="7621397" y="2254529"/>
                  </a:lnTo>
                  <a:lnTo>
                    <a:pt x="7618336" y="2257590"/>
                  </a:lnTo>
                  <a:lnTo>
                    <a:pt x="7617561" y="2259444"/>
                  </a:lnTo>
                  <a:lnTo>
                    <a:pt x="7617561" y="2263787"/>
                  </a:lnTo>
                  <a:lnTo>
                    <a:pt x="7618336" y="2265629"/>
                  </a:lnTo>
                  <a:lnTo>
                    <a:pt x="7621397" y="2268702"/>
                  </a:lnTo>
                  <a:lnTo>
                    <a:pt x="7623251" y="2269464"/>
                  </a:lnTo>
                  <a:lnTo>
                    <a:pt x="7627582" y="2269464"/>
                  </a:lnTo>
                  <a:lnTo>
                    <a:pt x="7629436" y="2268702"/>
                  </a:lnTo>
                  <a:lnTo>
                    <a:pt x="7632497" y="2265629"/>
                  </a:lnTo>
                  <a:lnTo>
                    <a:pt x="7633271" y="2263787"/>
                  </a:lnTo>
                  <a:lnTo>
                    <a:pt x="7633271" y="2259444"/>
                  </a:lnTo>
                  <a:close/>
                </a:path>
                <a:path w="7712075" h="2269490">
                  <a:moveTo>
                    <a:pt x="7633271" y="1508188"/>
                  </a:moveTo>
                  <a:lnTo>
                    <a:pt x="7632497" y="1506334"/>
                  </a:lnTo>
                  <a:lnTo>
                    <a:pt x="7629436" y="1503273"/>
                  </a:lnTo>
                  <a:lnTo>
                    <a:pt x="7627582" y="1502511"/>
                  </a:lnTo>
                  <a:lnTo>
                    <a:pt x="7623251" y="1502511"/>
                  </a:lnTo>
                  <a:lnTo>
                    <a:pt x="7621397" y="1503273"/>
                  </a:lnTo>
                  <a:lnTo>
                    <a:pt x="7618336" y="1506334"/>
                  </a:lnTo>
                  <a:lnTo>
                    <a:pt x="7617561" y="1508188"/>
                  </a:lnTo>
                  <a:lnTo>
                    <a:pt x="7617561" y="1512531"/>
                  </a:lnTo>
                  <a:lnTo>
                    <a:pt x="7618336" y="1514373"/>
                  </a:lnTo>
                  <a:lnTo>
                    <a:pt x="7621397" y="1517446"/>
                  </a:lnTo>
                  <a:lnTo>
                    <a:pt x="7623251" y="1518208"/>
                  </a:lnTo>
                  <a:lnTo>
                    <a:pt x="7627582" y="1518208"/>
                  </a:lnTo>
                  <a:lnTo>
                    <a:pt x="7629436" y="1517446"/>
                  </a:lnTo>
                  <a:lnTo>
                    <a:pt x="7632497" y="1514373"/>
                  </a:lnTo>
                  <a:lnTo>
                    <a:pt x="7633271" y="1512531"/>
                  </a:lnTo>
                  <a:lnTo>
                    <a:pt x="7633271" y="1508188"/>
                  </a:lnTo>
                  <a:close/>
                </a:path>
                <a:path w="7712075" h="2269490">
                  <a:moveTo>
                    <a:pt x="7633271" y="756932"/>
                  </a:moveTo>
                  <a:lnTo>
                    <a:pt x="7632497" y="755091"/>
                  </a:lnTo>
                  <a:lnTo>
                    <a:pt x="7629436" y="752017"/>
                  </a:lnTo>
                  <a:lnTo>
                    <a:pt x="7627582" y="751255"/>
                  </a:lnTo>
                  <a:lnTo>
                    <a:pt x="7623251" y="751255"/>
                  </a:lnTo>
                  <a:lnTo>
                    <a:pt x="7621397" y="752017"/>
                  </a:lnTo>
                  <a:lnTo>
                    <a:pt x="7618336" y="755091"/>
                  </a:lnTo>
                  <a:lnTo>
                    <a:pt x="7617561" y="756932"/>
                  </a:lnTo>
                  <a:lnTo>
                    <a:pt x="7617561" y="761276"/>
                  </a:lnTo>
                  <a:lnTo>
                    <a:pt x="7618336" y="763130"/>
                  </a:lnTo>
                  <a:lnTo>
                    <a:pt x="7621397" y="766191"/>
                  </a:lnTo>
                  <a:lnTo>
                    <a:pt x="7623251" y="766953"/>
                  </a:lnTo>
                  <a:lnTo>
                    <a:pt x="7627582" y="766953"/>
                  </a:lnTo>
                  <a:lnTo>
                    <a:pt x="7629436" y="766191"/>
                  </a:lnTo>
                  <a:lnTo>
                    <a:pt x="7632497" y="763130"/>
                  </a:lnTo>
                  <a:lnTo>
                    <a:pt x="7633271" y="761276"/>
                  </a:lnTo>
                  <a:lnTo>
                    <a:pt x="7633271" y="756932"/>
                  </a:lnTo>
                  <a:close/>
                </a:path>
                <a:path w="7712075" h="2269490">
                  <a:moveTo>
                    <a:pt x="7633271" y="5689"/>
                  </a:moveTo>
                  <a:lnTo>
                    <a:pt x="7632497" y="3835"/>
                  </a:lnTo>
                  <a:lnTo>
                    <a:pt x="7629436" y="762"/>
                  </a:lnTo>
                  <a:lnTo>
                    <a:pt x="7627582" y="0"/>
                  </a:lnTo>
                  <a:lnTo>
                    <a:pt x="7623251" y="0"/>
                  </a:lnTo>
                  <a:lnTo>
                    <a:pt x="7621397" y="762"/>
                  </a:lnTo>
                  <a:lnTo>
                    <a:pt x="7618336" y="3835"/>
                  </a:lnTo>
                  <a:lnTo>
                    <a:pt x="7617561" y="5689"/>
                  </a:lnTo>
                  <a:lnTo>
                    <a:pt x="7617561" y="10020"/>
                  </a:lnTo>
                  <a:lnTo>
                    <a:pt x="7618336" y="11874"/>
                  </a:lnTo>
                  <a:lnTo>
                    <a:pt x="7621397" y="14935"/>
                  </a:lnTo>
                  <a:lnTo>
                    <a:pt x="7623251" y="15709"/>
                  </a:lnTo>
                  <a:lnTo>
                    <a:pt x="7627582" y="15709"/>
                  </a:lnTo>
                  <a:lnTo>
                    <a:pt x="7629436" y="14935"/>
                  </a:lnTo>
                  <a:lnTo>
                    <a:pt x="7632497" y="11874"/>
                  </a:lnTo>
                  <a:lnTo>
                    <a:pt x="7633271" y="10020"/>
                  </a:lnTo>
                  <a:lnTo>
                    <a:pt x="7633271" y="5689"/>
                  </a:lnTo>
                  <a:close/>
                </a:path>
                <a:path w="7712075" h="2269490">
                  <a:moveTo>
                    <a:pt x="7711808" y="2259444"/>
                  </a:moveTo>
                  <a:lnTo>
                    <a:pt x="7711033" y="2257590"/>
                  </a:lnTo>
                  <a:lnTo>
                    <a:pt x="7707973" y="2254529"/>
                  </a:lnTo>
                  <a:lnTo>
                    <a:pt x="7706119" y="2253767"/>
                  </a:lnTo>
                  <a:lnTo>
                    <a:pt x="7701775" y="2253767"/>
                  </a:lnTo>
                  <a:lnTo>
                    <a:pt x="7699934" y="2254529"/>
                  </a:lnTo>
                  <a:lnTo>
                    <a:pt x="7696860" y="2257590"/>
                  </a:lnTo>
                  <a:lnTo>
                    <a:pt x="7696098" y="2259444"/>
                  </a:lnTo>
                  <a:lnTo>
                    <a:pt x="7696098" y="2263787"/>
                  </a:lnTo>
                  <a:lnTo>
                    <a:pt x="7696860" y="2265629"/>
                  </a:lnTo>
                  <a:lnTo>
                    <a:pt x="7699934" y="2268702"/>
                  </a:lnTo>
                  <a:lnTo>
                    <a:pt x="7701775" y="2269464"/>
                  </a:lnTo>
                  <a:lnTo>
                    <a:pt x="7706119" y="2269464"/>
                  </a:lnTo>
                  <a:lnTo>
                    <a:pt x="7707973" y="2268702"/>
                  </a:lnTo>
                  <a:lnTo>
                    <a:pt x="7711033" y="2265629"/>
                  </a:lnTo>
                  <a:lnTo>
                    <a:pt x="7711808" y="2263787"/>
                  </a:lnTo>
                  <a:lnTo>
                    <a:pt x="7711808" y="2259444"/>
                  </a:lnTo>
                  <a:close/>
                </a:path>
                <a:path w="7712075" h="2269490">
                  <a:moveTo>
                    <a:pt x="7711808" y="1508188"/>
                  </a:moveTo>
                  <a:lnTo>
                    <a:pt x="7711033" y="1506334"/>
                  </a:lnTo>
                  <a:lnTo>
                    <a:pt x="7707973" y="1503273"/>
                  </a:lnTo>
                  <a:lnTo>
                    <a:pt x="7706119" y="1502511"/>
                  </a:lnTo>
                  <a:lnTo>
                    <a:pt x="7701775" y="1502511"/>
                  </a:lnTo>
                  <a:lnTo>
                    <a:pt x="7699934" y="1503273"/>
                  </a:lnTo>
                  <a:lnTo>
                    <a:pt x="7696860" y="1506334"/>
                  </a:lnTo>
                  <a:lnTo>
                    <a:pt x="7696098" y="1508188"/>
                  </a:lnTo>
                  <a:lnTo>
                    <a:pt x="7696098" y="1512531"/>
                  </a:lnTo>
                  <a:lnTo>
                    <a:pt x="7696860" y="1514373"/>
                  </a:lnTo>
                  <a:lnTo>
                    <a:pt x="7699934" y="1517446"/>
                  </a:lnTo>
                  <a:lnTo>
                    <a:pt x="7701775" y="1518208"/>
                  </a:lnTo>
                  <a:lnTo>
                    <a:pt x="7706119" y="1518208"/>
                  </a:lnTo>
                  <a:lnTo>
                    <a:pt x="7707973" y="1517446"/>
                  </a:lnTo>
                  <a:lnTo>
                    <a:pt x="7711033" y="1514373"/>
                  </a:lnTo>
                  <a:lnTo>
                    <a:pt x="7711808" y="1512531"/>
                  </a:lnTo>
                  <a:lnTo>
                    <a:pt x="7711808" y="1508188"/>
                  </a:lnTo>
                  <a:close/>
                </a:path>
                <a:path w="7712075" h="2269490">
                  <a:moveTo>
                    <a:pt x="7711808" y="756932"/>
                  </a:moveTo>
                  <a:lnTo>
                    <a:pt x="7711033" y="755091"/>
                  </a:lnTo>
                  <a:lnTo>
                    <a:pt x="7707973" y="752017"/>
                  </a:lnTo>
                  <a:lnTo>
                    <a:pt x="7706119" y="751255"/>
                  </a:lnTo>
                  <a:lnTo>
                    <a:pt x="7701775" y="751255"/>
                  </a:lnTo>
                  <a:lnTo>
                    <a:pt x="7699934" y="752017"/>
                  </a:lnTo>
                  <a:lnTo>
                    <a:pt x="7696860" y="755091"/>
                  </a:lnTo>
                  <a:lnTo>
                    <a:pt x="7696098" y="756932"/>
                  </a:lnTo>
                  <a:lnTo>
                    <a:pt x="7696098" y="761276"/>
                  </a:lnTo>
                  <a:lnTo>
                    <a:pt x="7696860" y="763130"/>
                  </a:lnTo>
                  <a:lnTo>
                    <a:pt x="7699934" y="766191"/>
                  </a:lnTo>
                  <a:lnTo>
                    <a:pt x="7701775" y="766953"/>
                  </a:lnTo>
                  <a:lnTo>
                    <a:pt x="7706119" y="766953"/>
                  </a:lnTo>
                  <a:lnTo>
                    <a:pt x="7707973" y="766191"/>
                  </a:lnTo>
                  <a:lnTo>
                    <a:pt x="7711033" y="763130"/>
                  </a:lnTo>
                  <a:lnTo>
                    <a:pt x="7711808" y="761276"/>
                  </a:lnTo>
                  <a:lnTo>
                    <a:pt x="7711808" y="756932"/>
                  </a:lnTo>
                  <a:close/>
                </a:path>
                <a:path w="7712075" h="2269490">
                  <a:moveTo>
                    <a:pt x="7711808" y="5689"/>
                  </a:moveTo>
                  <a:lnTo>
                    <a:pt x="7711033" y="3835"/>
                  </a:lnTo>
                  <a:lnTo>
                    <a:pt x="7707973" y="762"/>
                  </a:lnTo>
                  <a:lnTo>
                    <a:pt x="7706119" y="0"/>
                  </a:lnTo>
                  <a:lnTo>
                    <a:pt x="7701775" y="0"/>
                  </a:lnTo>
                  <a:lnTo>
                    <a:pt x="7699934" y="762"/>
                  </a:lnTo>
                  <a:lnTo>
                    <a:pt x="7696860" y="3835"/>
                  </a:lnTo>
                  <a:lnTo>
                    <a:pt x="7696098" y="5689"/>
                  </a:lnTo>
                  <a:lnTo>
                    <a:pt x="7696098" y="10020"/>
                  </a:lnTo>
                  <a:lnTo>
                    <a:pt x="7696860" y="11874"/>
                  </a:lnTo>
                  <a:lnTo>
                    <a:pt x="7699934" y="14935"/>
                  </a:lnTo>
                  <a:lnTo>
                    <a:pt x="7701775" y="15709"/>
                  </a:lnTo>
                  <a:lnTo>
                    <a:pt x="7706119" y="15709"/>
                  </a:lnTo>
                  <a:lnTo>
                    <a:pt x="7707973" y="14935"/>
                  </a:lnTo>
                  <a:lnTo>
                    <a:pt x="7711033" y="11874"/>
                  </a:lnTo>
                  <a:lnTo>
                    <a:pt x="7711808" y="10020"/>
                  </a:lnTo>
                  <a:lnTo>
                    <a:pt x="7711808" y="568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874409" y="10090053"/>
              <a:ext cx="1629410" cy="171450"/>
            </a:xfrm>
            <a:custGeom>
              <a:avLst/>
              <a:gdLst/>
              <a:ahLst/>
              <a:cxnLst/>
              <a:rect l="l" t="t" r="r" b="b"/>
              <a:pathLst>
                <a:path w="1629409" h="171450">
                  <a:moveTo>
                    <a:pt x="1629102" y="171285"/>
                  </a:moveTo>
                  <a:lnTo>
                    <a:pt x="0" y="171285"/>
                  </a:lnTo>
                  <a:lnTo>
                    <a:pt x="0" y="0"/>
                  </a:lnTo>
                  <a:lnTo>
                    <a:pt x="1629102" y="0"/>
                  </a:lnTo>
                  <a:lnTo>
                    <a:pt x="1629102" y="17128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874409" y="9954827"/>
              <a:ext cx="1629410" cy="135255"/>
            </a:xfrm>
            <a:custGeom>
              <a:avLst/>
              <a:gdLst/>
              <a:ahLst/>
              <a:cxnLst/>
              <a:rect l="l" t="t" r="r" b="b"/>
              <a:pathLst>
                <a:path w="1629409" h="135254">
                  <a:moveTo>
                    <a:pt x="1629102" y="135225"/>
                  </a:moveTo>
                  <a:lnTo>
                    <a:pt x="0" y="135225"/>
                  </a:lnTo>
                  <a:lnTo>
                    <a:pt x="0" y="0"/>
                  </a:lnTo>
                  <a:lnTo>
                    <a:pt x="1629102" y="0"/>
                  </a:lnTo>
                  <a:lnTo>
                    <a:pt x="1629102" y="135225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874409" y="9676487"/>
              <a:ext cx="1629410" cy="66040"/>
            </a:xfrm>
            <a:custGeom>
              <a:avLst/>
              <a:gdLst/>
              <a:ahLst/>
              <a:cxnLst/>
              <a:rect l="l" t="t" r="r" b="b"/>
              <a:pathLst>
                <a:path w="1629409" h="66040">
                  <a:moveTo>
                    <a:pt x="1629102" y="65734"/>
                  </a:moveTo>
                  <a:lnTo>
                    <a:pt x="0" y="65734"/>
                  </a:lnTo>
                  <a:lnTo>
                    <a:pt x="0" y="0"/>
                  </a:lnTo>
                  <a:lnTo>
                    <a:pt x="1629102" y="0"/>
                  </a:lnTo>
                  <a:lnTo>
                    <a:pt x="1629102" y="65734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312952" y="9334432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2K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12952" y="8583177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4K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12952" y="7831924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6K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312952" y="7080670"/>
            <a:ext cx="333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FFFFFF"/>
                </a:solidFill>
                <a:latin typeface="Segoe UI"/>
                <a:cs typeface="Segoe UI"/>
              </a:rPr>
              <a:t>8K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874409" y="9742223"/>
            <a:ext cx="1629410" cy="212725"/>
          </a:xfrm>
          <a:prstGeom prst="rect">
            <a:avLst/>
          </a:prstGeom>
          <a:solidFill>
            <a:srgbClr val="D9B3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5"/>
              </a:lnSpc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0.6K</a:t>
            </a:r>
            <a:endParaRPr sz="1450">
              <a:latin typeface="Segoe UI"/>
              <a:cs typeface="Segoe UI"/>
            </a:endParaRPr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9724897" y="7430238"/>
          <a:ext cx="1629410" cy="282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1.5K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165100" marB="0">
                    <a:solidFill>
                      <a:srgbClr val="1872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1.8K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13970" marB="0">
                    <a:solidFill>
                      <a:srgbClr val="DF4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A0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0.9K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57785" marB="0">
                    <a:solidFill>
                      <a:srgbClr val="E66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2.8K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200660" marB="0">
                    <a:solidFill>
                      <a:srgbClr val="122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11874409" y="9336170"/>
            <a:ext cx="1629410" cy="340360"/>
          </a:xfrm>
          <a:prstGeom prst="rect">
            <a:avLst/>
          </a:prstGeom>
          <a:solidFill>
            <a:srgbClr val="1AAB40"/>
          </a:solidFill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0.9K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06448" y="10835189"/>
            <a:ext cx="4102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City</a:t>
            </a:r>
            <a:endParaRPr sz="1650">
              <a:latin typeface="Segoe UI"/>
              <a:cs typeface="Segoe UI"/>
            </a:endParaRPr>
          </a:p>
        </p:txBody>
      </p:sp>
      <p:pic>
        <p:nvPicPr>
          <p:cNvPr id="88" name="object 8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8504" y="10904170"/>
            <a:ext cx="157063" cy="157063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8014706" y="10835189"/>
            <a:ext cx="9525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Ahmeda…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9047891" y="10904170"/>
            <a:ext cx="3173095" cy="157480"/>
            <a:chOff x="9047891" y="10904170"/>
            <a:chExt cx="3173095" cy="157480"/>
          </a:xfrm>
        </p:grpSpPr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7891" y="10904170"/>
              <a:ext cx="157063" cy="1570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72984" y="10904170"/>
              <a:ext cx="157063" cy="15706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9602" y="10904170"/>
              <a:ext cx="157063" cy="1570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63506" y="10904170"/>
              <a:ext cx="157063" cy="157063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9227038" y="10311465"/>
            <a:ext cx="3980179" cy="800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22985">
              <a:lnSpc>
                <a:spcPct val="100000"/>
              </a:lnSpc>
              <a:spcBef>
                <a:spcPts val="125"/>
              </a:spcBef>
              <a:tabLst>
                <a:tab pos="3172460" algn="l"/>
              </a:tabLst>
            </a:pPr>
            <a:r>
              <a:rPr sz="1950" b="1" dirty="0">
                <a:solidFill>
                  <a:srgbClr val="FFFFFF"/>
                </a:solidFill>
                <a:latin typeface="Segoe UI"/>
                <a:cs typeface="Segoe UI"/>
              </a:rPr>
              <a:t>Tier</a:t>
            </a:r>
            <a:r>
              <a:rPr sz="195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950" b="1" spc="-5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sz="1950" b="1" dirty="0">
                <a:solidFill>
                  <a:srgbClr val="FFFFFF"/>
                </a:solidFill>
                <a:latin typeface="Segoe UI"/>
                <a:cs typeface="Segoe UI"/>
              </a:rPr>
              <a:t>	Tier</a:t>
            </a:r>
            <a:r>
              <a:rPr sz="195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950" b="1" spc="-5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9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1228725" algn="l"/>
                <a:tab pos="2266315" algn="l"/>
                <a:tab pos="3028315" algn="l"/>
              </a:tabLst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Bangalore</a:t>
            </a:r>
            <a:r>
              <a:rPr sz="165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Chennai</a:t>
            </a:r>
            <a:r>
              <a:rPr sz="165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650" spc="-20" dirty="0">
                <a:solidFill>
                  <a:srgbClr val="FFFFFF"/>
                </a:solidFill>
                <a:latin typeface="Segoe UI"/>
                <a:cs typeface="Segoe UI"/>
              </a:rPr>
              <a:t>Delhi</a:t>
            </a:r>
            <a:r>
              <a:rPr sz="165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Hyderab…</a:t>
            </a:r>
            <a:endParaRPr sz="1650">
              <a:latin typeface="Segoe UI"/>
              <a:cs typeface="Segoe UI"/>
            </a:endParaRPr>
          </a:p>
        </p:txBody>
      </p:sp>
      <p:pic>
        <p:nvPicPr>
          <p:cNvPr id="96" name="object 9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88599" y="10904170"/>
            <a:ext cx="157063" cy="157063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13467255" y="10835189"/>
            <a:ext cx="5721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Jaipur</a:t>
            </a:r>
            <a:endParaRPr sz="1650">
              <a:latin typeface="Segoe UI"/>
              <a:cs typeface="Segoe UI"/>
            </a:endParaRPr>
          </a:p>
        </p:txBody>
      </p:sp>
      <p:pic>
        <p:nvPicPr>
          <p:cNvPr id="98" name="object 9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21035" y="10904170"/>
            <a:ext cx="157063" cy="157063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14299445" y="10835189"/>
            <a:ext cx="7035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Kolkata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239452" y="1396999"/>
            <a:ext cx="11149330" cy="9707880"/>
            <a:chOff x="4239452" y="1396999"/>
            <a:chExt cx="11149330" cy="9707880"/>
          </a:xfrm>
        </p:grpSpPr>
        <p:sp>
          <p:nvSpPr>
            <p:cNvPr id="101" name="object 101"/>
            <p:cNvSpPr/>
            <p:nvPr/>
          </p:nvSpPr>
          <p:spPr>
            <a:xfrm>
              <a:off x="15254770" y="10853072"/>
              <a:ext cx="118110" cy="236220"/>
            </a:xfrm>
            <a:custGeom>
              <a:avLst/>
              <a:gdLst/>
              <a:ahLst/>
              <a:cxnLst/>
              <a:rect l="l" t="t" r="r" b="b"/>
              <a:pathLst>
                <a:path w="118109" h="236220">
                  <a:moveTo>
                    <a:pt x="0" y="235594"/>
                  </a:moveTo>
                  <a:lnTo>
                    <a:pt x="0" y="0"/>
                  </a:lnTo>
                  <a:lnTo>
                    <a:pt x="117797" y="117797"/>
                  </a:lnTo>
                  <a:lnTo>
                    <a:pt x="0" y="23559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254770" y="10853072"/>
              <a:ext cx="118110" cy="236220"/>
            </a:xfrm>
            <a:custGeom>
              <a:avLst/>
              <a:gdLst/>
              <a:ahLst/>
              <a:cxnLst/>
              <a:rect l="l" t="t" r="r" b="b"/>
              <a:pathLst>
                <a:path w="118109" h="236220">
                  <a:moveTo>
                    <a:pt x="0" y="0"/>
                  </a:moveTo>
                  <a:lnTo>
                    <a:pt x="0" y="235594"/>
                  </a:lnTo>
                  <a:lnTo>
                    <a:pt x="117797" y="117797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39450" y="1397007"/>
              <a:ext cx="5046345" cy="2138680"/>
            </a:xfrm>
            <a:custGeom>
              <a:avLst/>
              <a:gdLst/>
              <a:ahLst/>
              <a:cxnLst/>
              <a:rect l="l" t="t" r="r" b="b"/>
              <a:pathLst>
                <a:path w="5046345" h="2138679">
                  <a:moveTo>
                    <a:pt x="5046129" y="0"/>
                  </a:moveTo>
                  <a:lnTo>
                    <a:pt x="4658182" y="0"/>
                  </a:lnTo>
                  <a:lnTo>
                    <a:pt x="4658182" y="173990"/>
                  </a:lnTo>
                  <a:lnTo>
                    <a:pt x="4658182" y="1743710"/>
                  </a:lnTo>
                  <a:lnTo>
                    <a:pt x="166166" y="1743710"/>
                  </a:lnTo>
                  <a:lnTo>
                    <a:pt x="166166" y="173990"/>
                  </a:lnTo>
                  <a:lnTo>
                    <a:pt x="4658182" y="173990"/>
                  </a:lnTo>
                  <a:lnTo>
                    <a:pt x="4658182" y="0"/>
                  </a:lnTo>
                  <a:lnTo>
                    <a:pt x="0" y="0"/>
                  </a:lnTo>
                  <a:lnTo>
                    <a:pt x="0" y="173990"/>
                  </a:lnTo>
                  <a:lnTo>
                    <a:pt x="0" y="1743710"/>
                  </a:lnTo>
                  <a:lnTo>
                    <a:pt x="0" y="2138680"/>
                  </a:lnTo>
                  <a:lnTo>
                    <a:pt x="5046129" y="2138680"/>
                  </a:lnTo>
                  <a:lnTo>
                    <a:pt x="5046129" y="1743710"/>
                  </a:lnTo>
                  <a:lnTo>
                    <a:pt x="4909477" y="1743710"/>
                  </a:lnTo>
                  <a:lnTo>
                    <a:pt x="4909477" y="173990"/>
                  </a:lnTo>
                  <a:lnTo>
                    <a:pt x="5046129" y="173990"/>
                  </a:lnTo>
                  <a:lnTo>
                    <a:pt x="5046129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05625" y="1562779"/>
              <a:ext cx="4492625" cy="1586865"/>
            </a:xfrm>
            <a:custGeom>
              <a:avLst/>
              <a:gdLst/>
              <a:ahLst/>
              <a:cxnLst/>
              <a:rect l="l" t="t" r="r" b="b"/>
              <a:pathLst>
                <a:path w="4492625" h="1586864">
                  <a:moveTo>
                    <a:pt x="4486324" y="1586338"/>
                  </a:moveTo>
                  <a:lnTo>
                    <a:pt x="5684" y="1586338"/>
                  </a:lnTo>
                  <a:lnTo>
                    <a:pt x="3833" y="1585572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580654"/>
                  </a:lnTo>
                  <a:lnTo>
                    <a:pt x="4491242" y="1582505"/>
                  </a:lnTo>
                  <a:lnTo>
                    <a:pt x="4488175" y="1585572"/>
                  </a:lnTo>
                  <a:lnTo>
                    <a:pt x="4486324" y="158633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05625" y="1562779"/>
              <a:ext cx="4492625" cy="1586865"/>
            </a:xfrm>
            <a:custGeom>
              <a:avLst/>
              <a:gdLst/>
              <a:ahLst/>
              <a:cxnLst/>
              <a:rect l="l" t="t" r="r" b="b"/>
              <a:pathLst>
                <a:path w="4492625" h="1586864">
                  <a:moveTo>
                    <a:pt x="0" y="1578485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4484156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89709" y="2300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7853"/>
                  </a:lnTo>
                  <a:lnTo>
                    <a:pt x="4492009" y="1578485"/>
                  </a:lnTo>
                  <a:lnTo>
                    <a:pt x="4484156" y="1586339"/>
                  </a:lnTo>
                  <a:lnTo>
                    <a:pt x="7853" y="1586339"/>
                  </a:lnTo>
                  <a:lnTo>
                    <a:pt x="5684" y="1586338"/>
                  </a:lnTo>
                  <a:lnTo>
                    <a:pt x="3833" y="1585572"/>
                  </a:lnTo>
                  <a:lnTo>
                    <a:pt x="2300" y="1584038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84721" y="2021773"/>
              <a:ext cx="3176905" cy="675640"/>
            </a:xfrm>
            <a:custGeom>
              <a:avLst/>
              <a:gdLst/>
              <a:ahLst/>
              <a:cxnLst/>
              <a:rect l="l" t="t" r="r" b="b"/>
              <a:pathLst>
                <a:path w="3176904" h="675639">
                  <a:moveTo>
                    <a:pt x="206322" y="530860"/>
                  </a:moveTo>
                  <a:lnTo>
                    <a:pt x="0" y="530860"/>
                  </a:lnTo>
                  <a:lnTo>
                    <a:pt x="0" y="0"/>
                  </a:lnTo>
                  <a:lnTo>
                    <a:pt x="219282" y="0"/>
                  </a:lnTo>
                  <a:lnTo>
                    <a:pt x="245642" y="3810"/>
                  </a:lnTo>
                  <a:lnTo>
                    <a:pt x="263692" y="8890"/>
                  </a:lnTo>
                  <a:lnTo>
                    <a:pt x="269706" y="11430"/>
                  </a:lnTo>
                  <a:lnTo>
                    <a:pt x="12433" y="11430"/>
                  </a:lnTo>
                  <a:lnTo>
                    <a:pt x="12433" y="518160"/>
                  </a:lnTo>
                  <a:lnTo>
                    <a:pt x="274024" y="518160"/>
                  </a:lnTo>
                  <a:lnTo>
                    <a:pt x="265085" y="521970"/>
                  </a:lnTo>
                  <a:lnTo>
                    <a:pt x="250117" y="525780"/>
                  </a:lnTo>
                  <a:lnTo>
                    <a:pt x="235335" y="528320"/>
                  </a:lnTo>
                  <a:lnTo>
                    <a:pt x="206322" y="530860"/>
                  </a:lnTo>
                  <a:close/>
                </a:path>
                <a:path w="3176904" h="675639">
                  <a:moveTo>
                    <a:pt x="24867" y="518160"/>
                  </a:moveTo>
                  <a:lnTo>
                    <a:pt x="12433" y="518160"/>
                  </a:lnTo>
                  <a:lnTo>
                    <a:pt x="12433" y="11430"/>
                  </a:lnTo>
                  <a:lnTo>
                    <a:pt x="24867" y="11430"/>
                  </a:lnTo>
                  <a:lnTo>
                    <a:pt x="24867" y="518160"/>
                  </a:lnTo>
                  <a:close/>
                </a:path>
                <a:path w="3176904" h="675639">
                  <a:moveTo>
                    <a:pt x="219825" y="518160"/>
                  </a:moveTo>
                  <a:lnTo>
                    <a:pt x="24867" y="518160"/>
                  </a:lnTo>
                  <a:lnTo>
                    <a:pt x="24867" y="11430"/>
                  </a:lnTo>
                  <a:lnTo>
                    <a:pt x="210560" y="11430"/>
                  </a:lnTo>
                  <a:lnTo>
                    <a:pt x="226199" y="13970"/>
                  </a:lnTo>
                  <a:lnTo>
                    <a:pt x="242944" y="16510"/>
                  </a:lnTo>
                  <a:lnTo>
                    <a:pt x="268297" y="24130"/>
                  </a:lnTo>
                  <a:lnTo>
                    <a:pt x="210029" y="24130"/>
                  </a:lnTo>
                  <a:lnTo>
                    <a:pt x="217162" y="25400"/>
                  </a:lnTo>
                  <a:lnTo>
                    <a:pt x="224612" y="25400"/>
                  </a:lnTo>
                  <a:lnTo>
                    <a:pt x="240245" y="27940"/>
                  </a:lnTo>
                  <a:lnTo>
                    <a:pt x="263887" y="35560"/>
                  </a:lnTo>
                  <a:lnTo>
                    <a:pt x="271616" y="39370"/>
                  </a:lnTo>
                  <a:lnTo>
                    <a:pt x="279218" y="41910"/>
                  </a:lnTo>
                  <a:lnTo>
                    <a:pt x="286692" y="46990"/>
                  </a:lnTo>
                  <a:lnTo>
                    <a:pt x="294038" y="50800"/>
                  </a:lnTo>
                  <a:lnTo>
                    <a:pt x="300906" y="55880"/>
                  </a:lnTo>
                  <a:lnTo>
                    <a:pt x="307361" y="62230"/>
                  </a:lnTo>
                  <a:lnTo>
                    <a:pt x="311892" y="66040"/>
                  </a:lnTo>
                  <a:lnTo>
                    <a:pt x="69939" y="66040"/>
                  </a:lnTo>
                  <a:lnTo>
                    <a:pt x="69939" y="240030"/>
                  </a:lnTo>
                  <a:lnTo>
                    <a:pt x="290468" y="240030"/>
                  </a:lnTo>
                  <a:lnTo>
                    <a:pt x="284328" y="243840"/>
                  </a:lnTo>
                  <a:lnTo>
                    <a:pt x="277816" y="247650"/>
                  </a:lnTo>
                  <a:lnTo>
                    <a:pt x="277816" y="266700"/>
                  </a:lnTo>
                  <a:lnTo>
                    <a:pt x="291335" y="273050"/>
                  </a:lnTo>
                  <a:lnTo>
                    <a:pt x="298615" y="276860"/>
                  </a:lnTo>
                  <a:lnTo>
                    <a:pt x="306879" y="281940"/>
                  </a:lnTo>
                  <a:lnTo>
                    <a:pt x="69939" y="281940"/>
                  </a:lnTo>
                  <a:lnTo>
                    <a:pt x="69939" y="464820"/>
                  </a:lnTo>
                  <a:lnTo>
                    <a:pt x="315207" y="464820"/>
                  </a:lnTo>
                  <a:lnTo>
                    <a:pt x="305246" y="473710"/>
                  </a:lnTo>
                  <a:lnTo>
                    <a:pt x="270695" y="492760"/>
                  </a:lnTo>
                  <a:lnTo>
                    <a:pt x="231708" y="504190"/>
                  </a:lnTo>
                  <a:lnTo>
                    <a:pt x="218913" y="505460"/>
                  </a:lnTo>
                  <a:lnTo>
                    <a:pt x="271879" y="505460"/>
                  </a:lnTo>
                  <a:lnTo>
                    <a:pt x="261497" y="509270"/>
                  </a:lnTo>
                  <a:lnTo>
                    <a:pt x="247412" y="513080"/>
                  </a:lnTo>
                  <a:lnTo>
                    <a:pt x="219825" y="518160"/>
                  </a:lnTo>
                  <a:close/>
                </a:path>
                <a:path w="3176904" h="675639">
                  <a:moveTo>
                    <a:pt x="331792" y="238638"/>
                  </a:moveTo>
                  <a:lnTo>
                    <a:pt x="322889" y="229870"/>
                  </a:lnTo>
                  <a:lnTo>
                    <a:pt x="327033" y="226060"/>
                  </a:lnTo>
                  <a:lnTo>
                    <a:pt x="331048" y="220980"/>
                  </a:lnTo>
                  <a:lnTo>
                    <a:pt x="350994" y="182880"/>
                  </a:lnTo>
                  <a:lnTo>
                    <a:pt x="355481" y="146050"/>
                  </a:lnTo>
                  <a:lnTo>
                    <a:pt x="355066" y="134620"/>
                  </a:lnTo>
                  <a:lnTo>
                    <a:pt x="344162" y="91440"/>
                  </a:lnTo>
                  <a:lnTo>
                    <a:pt x="322464" y="59690"/>
                  </a:lnTo>
                  <a:lnTo>
                    <a:pt x="315749" y="52070"/>
                  </a:lnTo>
                  <a:lnTo>
                    <a:pt x="308573" y="46990"/>
                  </a:lnTo>
                  <a:lnTo>
                    <a:pt x="300936" y="40640"/>
                  </a:lnTo>
                  <a:lnTo>
                    <a:pt x="292994" y="35560"/>
                  </a:lnTo>
                  <a:lnTo>
                    <a:pt x="284908" y="31750"/>
                  </a:lnTo>
                  <a:lnTo>
                    <a:pt x="268297" y="24130"/>
                  </a:lnTo>
                  <a:lnTo>
                    <a:pt x="242944" y="16510"/>
                  </a:lnTo>
                  <a:lnTo>
                    <a:pt x="226199" y="13970"/>
                  </a:lnTo>
                  <a:lnTo>
                    <a:pt x="210560" y="11430"/>
                  </a:lnTo>
                  <a:lnTo>
                    <a:pt x="269706" y="11430"/>
                  </a:lnTo>
                  <a:lnTo>
                    <a:pt x="290597" y="20320"/>
                  </a:lnTo>
                  <a:lnTo>
                    <a:pt x="324138" y="43180"/>
                  </a:lnTo>
                  <a:lnTo>
                    <a:pt x="350424" y="76200"/>
                  </a:lnTo>
                  <a:lnTo>
                    <a:pt x="365927" y="120650"/>
                  </a:lnTo>
                  <a:lnTo>
                    <a:pt x="367961" y="147320"/>
                  </a:lnTo>
                  <a:lnTo>
                    <a:pt x="367804" y="153670"/>
                  </a:lnTo>
                  <a:lnTo>
                    <a:pt x="359212" y="195580"/>
                  </a:lnTo>
                  <a:lnTo>
                    <a:pt x="356752" y="201930"/>
                  </a:lnTo>
                  <a:lnTo>
                    <a:pt x="353328" y="209550"/>
                  </a:lnTo>
                  <a:lnTo>
                    <a:pt x="349454" y="215900"/>
                  </a:lnTo>
                  <a:lnTo>
                    <a:pt x="340827" y="228600"/>
                  </a:lnTo>
                  <a:lnTo>
                    <a:pt x="336343" y="233680"/>
                  </a:lnTo>
                  <a:lnTo>
                    <a:pt x="331792" y="238638"/>
                  </a:lnTo>
                  <a:close/>
                </a:path>
                <a:path w="3176904" h="675639">
                  <a:moveTo>
                    <a:pt x="271879" y="505460"/>
                  </a:moveTo>
                  <a:lnTo>
                    <a:pt x="218913" y="505460"/>
                  </a:lnTo>
                  <a:lnTo>
                    <a:pt x="231708" y="504190"/>
                  </a:lnTo>
                  <a:lnTo>
                    <a:pt x="244707" y="501650"/>
                  </a:lnTo>
                  <a:lnTo>
                    <a:pt x="282846" y="487680"/>
                  </a:lnTo>
                  <a:lnTo>
                    <a:pt x="315207" y="464820"/>
                  </a:lnTo>
                  <a:lnTo>
                    <a:pt x="339585" y="433070"/>
                  </a:lnTo>
                  <a:lnTo>
                    <a:pt x="351981" y="392430"/>
                  </a:lnTo>
                  <a:lnTo>
                    <a:pt x="352719" y="373380"/>
                  </a:lnTo>
                  <a:lnTo>
                    <a:pt x="352364" y="363220"/>
                  </a:lnTo>
                  <a:lnTo>
                    <a:pt x="341916" y="322580"/>
                  </a:lnTo>
                  <a:lnTo>
                    <a:pt x="317894" y="290830"/>
                  </a:lnTo>
                  <a:lnTo>
                    <a:pt x="277816" y="266700"/>
                  </a:lnTo>
                  <a:lnTo>
                    <a:pt x="277816" y="247650"/>
                  </a:lnTo>
                  <a:lnTo>
                    <a:pt x="314097" y="220980"/>
                  </a:lnTo>
                  <a:lnTo>
                    <a:pt x="317724" y="217170"/>
                  </a:lnTo>
                  <a:lnTo>
                    <a:pt x="339043" y="179070"/>
                  </a:lnTo>
                  <a:lnTo>
                    <a:pt x="343094" y="156210"/>
                  </a:lnTo>
                  <a:lnTo>
                    <a:pt x="343048" y="146050"/>
                  </a:lnTo>
                  <a:lnTo>
                    <a:pt x="336466" y="105410"/>
                  </a:lnTo>
                  <a:lnTo>
                    <a:pt x="313403" y="67310"/>
                  </a:lnTo>
                  <a:lnTo>
                    <a:pt x="307361" y="62230"/>
                  </a:lnTo>
                  <a:lnTo>
                    <a:pt x="300906" y="55880"/>
                  </a:lnTo>
                  <a:lnTo>
                    <a:pt x="294038" y="50800"/>
                  </a:lnTo>
                  <a:lnTo>
                    <a:pt x="286692" y="46990"/>
                  </a:lnTo>
                  <a:lnTo>
                    <a:pt x="279218" y="41910"/>
                  </a:lnTo>
                  <a:lnTo>
                    <a:pt x="271616" y="39370"/>
                  </a:lnTo>
                  <a:lnTo>
                    <a:pt x="263887" y="35560"/>
                  </a:lnTo>
                  <a:lnTo>
                    <a:pt x="240245" y="27940"/>
                  </a:lnTo>
                  <a:lnTo>
                    <a:pt x="224612" y="25400"/>
                  </a:lnTo>
                  <a:lnTo>
                    <a:pt x="217162" y="25400"/>
                  </a:lnTo>
                  <a:lnTo>
                    <a:pt x="210029" y="24130"/>
                  </a:lnTo>
                  <a:lnTo>
                    <a:pt x="268297" y="24130"/>
                  </a:lnTo>
                  <a:lnTo>
                    <a:pt x="284908" y="31750"/>
                  </a:lnTo>
                  <a:lnTo>
                    <a:pt x="292994" y="35560"/>
                  </a:lnTo>
                  <a:lnTo>
                    <a:pt x="300936" y="40640"/>
                  </a:lnTo>
                  <a:lnTo>
                    <a:pt x="308573" y="46990"/>
                  </a:lnTo>
                  <a:lnTo>
                    <a:pt x="315749" y="52070"/>
                  </a:lnTo>
                  <a:lnTo>
                    <a:pt x="322464" y="59690"/>
                  </a:lnTo>
                  <a:lnTo>
                    <a:pt x="328717" y="66040"/>
                  </a:lnTo>
                  <a:lnTo>
                    <a:pt x="334448" y="73660"/>
                  </a:lnTo>
                  <a:lnTo>
                    <a:pt x="351375" y="111760"/>
                  </a:lnTo>
                  <a:lnTo>
                    <a:pt x="355527" y="147320"/>
                  </a:lnTo>
                  <a:lnTo>
                    <a:pt x="355357" y="154940"/>
                  </a:lnTo>
                  <a:lnTo>
                    <a:pt x="342317" y="203200"/>
                  </a:lnTo>
                  <a:lnTo>
                    <a:pt x="322889" y="229870"/>
                  </a:lnTo>
                  <a:lnTo>
                    <a:pt x="315603" y="237490"/>
                  </a:lnTo>
                  <a:lnTo>
                    <a:pt x="307735" y="243840"/>
                  </a:lnTo>
                  <a:lnTo>
                    <a:pt x="302665" y="247650"/>
                  </a:lnTo>
                  <a:lnTo>
                    <a:pt x="295461" y="247650"/>
                  </a:lnTo>
                  <a:lnTo>
                    <a:pt x="292586" y="253956"/>
                  </a:lnTo>
                  <a:lnTo>
                    <a:pt x="290250" y="255270"/>
                  </a:lnTo>
                  <a:lnTo>
                    <a:pt x="290250" y="259080"/>
                  </a:lnTo>
                  <a:lnTo>
                    <a:pt x="293347" y="260583"/>
                  </a:lnTo>
                  <a:lnTo>
                    <a:pt x="296172" y="265430"/>
                  </a:lnTo>
                  <a:lnTo>
                    <a:pt x="303069" y="265430"/>
                  </a:lnTo>
                  <a:lnTo>
                    <a:pt x="307043" y="267970"/>
                  </a:lnTo>
                  <a:lnTo>
                    <a:pt x="319780" y="275590"/>
                  </a:lnTo>
                  <a:lnTo>
                    <a:pt x="348436" y="308610"/>
                  </a:lnTo>
                  <a:lnTo>
                    <a:pt x="363250" y="349250"/>
                  </a:lnTo>
                  <a:lnTo>
                    <a:pt x="365241" y="375920"/>
                  </a:lnTo>
                  <a:lnTo>
                    <a:pt x="364319" y="393700"/>
                  </a:lnTo>
                  <a:lnTo>
                    <a:pt x="350476" y="439420"/>
                  </a:lnTo>
                  <a:lnTo>
                    <a:pt x="323739" y="473710"/>
                  </a:lnTo>
                  <a:lnTo>
                    <a:pt x="288502" y="499110"/>
                  </a:lnTo>
                  <a:lnTo>
                    <a:pt x="275339" y="504190"/>
                  </a:lnTo>
                  <a:lnTo>
                    <a:pt x="271879" y="505460"/>
                  </a:lnTo>
                  <a:close/>
                </a:path>
                <a:path w="3176904" h="675639">
                  <a:moveTo>
                    <a:pt x="215409" y="240030"/>
                  </a:moveTo>
                  <a:lnTo>
                    <a:pt x="69939" y="240030"/>
                  </a:lnTo>
                  <a:lnTo>
                    <a:pt x="69939" y="66040"/>
                  </a:lnTo>
                  <a:lnTo>
                    <a:pt x="209372" y="66040"/>
                  </a:lnTo>
                  <a:lnTo>
                    <a:pt x="233336" y="69850"/>
                  </a:lnTo>
                  <a:lnTo>
                    <a:pt x="241622" y="72390"/>
                  </a:lnTo>
                  <a:lnTo>
                    <a:pt x="249575" y="76200"/>
                  </a:lnTo>
                  <a:lnTo>
                    <a:pt x="254654" y="78740"/>
                  </a:lnTo>
                  <a:lnTo>
                    <a:pt x="82373" y="78740"/>
                  </a:lnTo>
                  <a:lnTo>
                    <a:pt x="82373" y="228600"/>
                  </a:lnTo>
                  <a:lnTo>
                    <a:pt x="255410" y="228600"/>
                  </a:lnTo>
                  <a:lnTo>
                    <a:pt x="250148" y="231140"/>
                  </a:lnTo>
                  <a:lnTo>
                    <a:pt x="241745" y="233680"/>
                  </a:lnTo>
                  <a:lnTo>
                    <a:pt x="224146" y="238760"/>
                  </a:lnTo>
                  <a:lnTo>
                    <a:pt x="215409" y="240030"/>
                  </a:lnTo>
                  <a:close/>
                </a:path>
                <a:path w="3176904" h="675639">
                  <a:moveTo>
                    <a:pt x="290468" y="240030"/>
                  </a:moveTo>
                  <a:lnTo>
                    <a:pt x="215409" y="240030"/>
                  </a:lnTo>
                  <a:lnTo>
                    <a:pt x="224146" y="238760"/>
                  </a:lnTo>
                  <a:lnTo>
                    <a:pt x="241745" y="233680"/>
                  </a:lnTo>
                  <a:lnTo>
                    <a:pt x="278614" y="210820"/>
                  </a:lnTo>
                  <a:lnTo>
                    <a:pt x="295760" y="176530"/>
                  </a:lnTo>
                  <a:lnTo>
                    <a:pt x="298021" y="153670"/>
                  </a:lnTo>
                  <a:lnTo>
                    <a:pt x="297426" y="142240"/>
                  </a:lnTo>
                  <a:lnTo>
                    <a:pt x="283503" y="104140"/>
                  </a:lnTo>
                  <a:lnTo>
                    <a:pt x="249575" y="76200"/>
                  </a:lnTo>
                  <a:lnTo>
                    <a:pt x="209372" y="66040"/>
                  </a:lnTo>
                  <a:lnTo>
                    <a:pt x="311892" y="66040"/>
                  </a:lnTo>
                  <a:lnTo>
                    <a:pt x="336466" y="105410"/>
                  </a:lnTo>
                  <a:lnTo>
                    <a:pt x="343048" y="146050"/>
                  </a:lnTo>
                  <a:lnTo>
                    <a:pt x="343094" y="156210"/>
                  </a:lnTo>
                  <a:lnTo>
                    <a:pt x="342286" y="163830"/>
                  </a:lnTo>
                  <a:lnTo>
                    <a:pt x="328185" y="203200"/>
                  </a:lnTo>
                  <a:lnTo>
                    <a:pt x="314097" y="220980"/>
                  </a:lnTo>
                  <a:lnTo>
                    <a:pt x="307282" y="228600"/>
                  </a:lnTo>
                  <a:lnTo>
                    <a:pt x="300166" y="233680"/>
                  </a:lnTo>
                  <a:lnTo>
                    <a:pt x="292515" y="238760"/>
                  </a:lnTo>
                  <a:lnTo>
                    <a:pt x="290468" y="240030"/>
                  </a:lnTo>
                  <a:close/>
                </a:path>
                <a:path w="3176904" h="675639">
                  <a:moveTo>
                    <a:pt x="94807" y="228600"/>
                  </a:moveTo>
                  <a:lnTo>
                    <a:pt x="82373" y="228600"/>
                  </a:lnTo>
                  <a:lnTo>
                    <a:pt x="82373" y="78740"/>
                  </a:lnTo>
                  <a:lnTo>
                    <a:pt x="94807" y="78740"/>
                  </a:lnTo>
                  <a:lnTo>
                    <a:pt x="94807" y="228600"/>
                  </a:lnTo>
                  <a:close/>
                </a:path>
                <a:path w="3176904" h="675639">
                  <a:moveTo>
                    <a:pt x="205909" y="228600"/>
                  </a:moveTo>
                  <a:lnTo>
                    <a:pt x="94807" y="228600"/>
                  </a:lnTo>
                  <a:lnTo>
                    <a:pt x="94807" y="215900"/>
                  </a:lnTo>
                  <a:lnTo>
                    <a:pt x="205201" y="215900"/>
                  </a:lnTo>
                  <a:lnTo>
                    <a:pt x="227218" y="212090"/>
                  </a:lnTo>
                  <a:lnTo>
                    <a:pt x="262907" y="190500"/>
                  </a:lnTo>
                  <a:lnTo>
                    <a:pt x="273154" y="153670"/>
                  </a:lnTo>
                  <a:lnTo>
                    <a:pt x="272753" y="146050"/>
                  </a:lnTo>
                  <a:lnTo>
                    <a:pt x="254828" y="109220"/>
                  </a:lnTo>
                  <a:lnTo>
                    <a:pt x="217953" y="91440"/>
                  </a:lnTo>
                  <a:lnTo>
                    <a:pt x="209602" y="90170"/>
                  </a:lnTo>
                  <a:lnTo>
                    <a:pt x="94807" y="90170"/>
                  </a:lnTo>
                  <a:lnTo>
                    <a:pt x="94807" y="78740"/>
                  </a:lnTo>
                  <a:lnTo>
                    <a:pt x="215550" y="78740"/>
                  </a:lnTo>
                  <a:lnTo>
                    <a:pt x="222714" y="80010"/>
                  </a:lnTo>
                  <a:lnTo>
                    <a:pt x="263161" y="100330"/>
                  </a:lnTo>
                  <a:lnTo>
                    <a:pt x="283596" y="134620"/>
                  </a:lnTo>
                  <a:lnTo>
                    <a:pt x="285588" y="153670"/>
                  </a:lnTo>
                  <a:lnTo>
                    <a:pt x="285114" y="163830"/>
                  </a:lnTo>
                  <a:lnTo>
                    <a:pt x="269268" y="201930"/>
                  </a:lnTo>
                  <a:lnTo>
                    <a:pt x="230024" y="224790"/>
                  </a:lnTo>
                  <a:lnTo>
                    <a:pt x="205909" y="228600"/>
                  </a:lnTo>
                  <a:close/>
                </a:path>
                <a:path w="3176904" h="675639">
                  <a:moveTo>
                    <a:pt x="255410" y="228600"/>
                  </a:moveTo>
                  <a:lnTo>
                    <a:pt x="205909" y="228600"/>
                  </a:lnTo>
                  <a:lnTo>
                    <a:pt x="230024" y="224790"/>
                  </a:lnTo>
                  <a:lnTo>
                    <a:pt x="237759" y="222250"/>
                  </a:lnTo>
                  <a:lnTo>
                    <a:pt x="273931" y="195580"/>
                  </a:lnTo>
                  <a:lnTo>
                    <a:pt x="285588" y="153670"/>
                  </a:lnTo>
                  <a:lnTo>
                    <a:pt x="285090" y="143510"/>
                  </a:lnTo>
                  <a:lnTo>
                    <a:pt x="268540" y="105410"/>
                  </a:lnTo>
                  <a:lnTo>
                    <a:pt x="222714" y="80010"/>
                  </a:lnTo>
                  <a:lnTo>
                    <a:pt x="215550" y="78740"/>
                  </a:lnTo>
                  <a:lnTo>
                    <a:pt x="254654" y="78740"/>
                  </a:lnTo>
                  <a:lnTo>
                    <a:pt x="283503" y="104140"/>
                  </a:lnTo>
                  <a:lnTo>
                    <a:pt x="297426" y="142240"/>
                  </a:lnTo>
                  <a:lnTo>
                    <a:pt x="298021" y="153670"/>
                  </a:lnTo>
                  <a:lnTo>
                    <a:pt x="297456" y="165100"/>
                  </a:lnTo>
                  <a:lnTo>
                    <a:pt x="284150" y="203200"/>
                  </a:lnTo>
                  <a:lnTo>
                    <a:pt x="258040" y="227330"/>
                  </a:lnTo>
                  <a:lnTo>
                    <a:pt x="255410" y="228600"/>
                  </a:lnTo>
                  <a:close/>
                </a:path>
                <a:path w="3176904" h="675639">
                  <a:moveTo>
                    <a:pt x="312203" y="256128"/>
                  </a:moveTo>
                  <a:lnTo>
                    <a:pt x="306941" y="254000"/>
                  </a:lnTo>
                  <a:lnTo>
                    <a:pt x="301021" y="250190"/>
                  </a:lnTo>
                  <a:lnTo>
                    <a:pt x="299941" y="249696"/>
                  </a:lnTo>
                  <a:lnTo>
                    <a:pt x="307735" y="243840"/>
                  </a:lnTo>
                  <a:lnTo>
                    <a:pt x="315603" y="237490"/>
                  </a:lnTo>
                  <a:lnTo>
                    <a:pt x="322889" y="229870"/>
                  </a:lnTo>
                  <a:lnTo>
                    <a:pt x="331681" y="238760"/>
                  </a:lnTo>
                  <a:lnTo>
                    <a:pt x="331915" y="238760"/>
                  </a:lnTo>
                  <a:lnTo>
                    <a:pt x="323925" y="246380"/>
                  </a:lnTo>
                  <a:lnTo>
                    <a:pt x="315304" y="254000"/>
                  </a:lnTo>
                  <a:lnTo>
                    <a:pt x="312203" y="256128"/>
                  </a:lnTo>
                  <a:close/>
                </a:path>
                <a:path w="3176904" h="675639">
                  <a:moveTo>
                    <a:pt x="331681" y="238760"/>
                  </a:moveTo>
                  <a:lnTo>
                    <a:pt x="322889" y="229870"/>
                  </a:lnTo>
                  <a:lnTo>
                    <a:pt x="331792" y="238638"/>
                  </a:lnTo>
                  <a:close/>
                </a:path>
                <a:path w="3176904" h="675639">
                  <a:moveTo>
                    <a:pt x="331915" y="238760"/>
                  </a:moveTo>
                  <a:lnTo>
                    <a:pt x="331681" y="238760"/>
                  </a:lnTo>
                  <a:lnTo>
                    <a:pt x="331915" y="238760"/>
                  </a:lnTo>
                  <a:close/>
                </a:path>
                <a:path w="3176904" h="675639">
                  <a:moveTo>
                    <a:pt x="292586" y="253956"/>
                  </a:moveTo>
                  <a:lnTo>
                    <a:pt x="295461" y="247650"/>
                  </a:lnTo>
                  <a:lnTo>
                    <a:pt x="299941" y="249696"/>
                  </a:lnTo>
                  <a:lnTo>
                    <a:pt x="299284" y="250190"/>
                  </a:lnTo>
                  <a:lnTo>
                    <a:pt x="292586" y="253956"/>
                  </a:lnTo>
                  <a:close/>
                </a:path>
                <a:path w="3176904" h="675639">
                  <a:moveTo>
                    <a:pt x="299941" y="249696"/>
                  </a:moveTo>
                  <a:lnTo>
                    <a:pt x="295461" y="247650"/>
                  </a:lnTo>
                  <a:lnTo>
                    <a:pt x="302665" y="247650"/>
                  </a:lnTo>
                  <a:lnTo>
                    <a:pt x="299941" y="249696"/>
                  </a:lnTo>
                  <a:close/>
                </a:path>
                <a:path w="3176904" h="675639">
                  <a:moveTo>
                    <a:pt x="299786" y="263572"/>
                  </a:moveTo>
                  <a:lnTo>
                    <a:pt x="295484" y="261620"/>
                  </a:lnTo>
                  <a:lnTo>
                    <a:pt x="293347" y="260583"/>
                  </a:lnTo>
                  <a:lnTo>
                    <a:pt x="291225" y="256942"/>
                  </a:lnTo>
                  <a:lnTo>
                    <a:pt x="292586" y="253956"/>
                  </a:lnTo>
                  <a:lnTo>
                    <a:pt x="299284" y="250190"/>
                  </a:lnTo>
                  <a:lnTo>
                    <a:pt x="299941" y="249696"/>
                  </a:lnTo>
                  <a:lnTo>
                    <a:pt x="301021" y="250190"/>
                  </a:lnTo>
                  <a:lnTo>
                    <a:pt x="306941" y="254000"/>
                  </a:lnTo>
                  <a:lnTo>
                    <a:pt x="310081" y="255270"/>
                  </a:lnTo>
                  <a:lnTo>
                    <a:pt x="302684" y="255270"/>
                  </a:lnTo>
                  <a:lnTo>
                    <a:pt x="302684" y="259080"/>
                  </a:lnTo>
                  <a:lnTo>
                    <a:pt x="307904" y="259080"/>
                  </a:lnTo>
                  <a:lnTo>
                    <a:pt x="306053" y="260350"/>
                  </a:lnTo>
                  <a:lnTo>
                    <a:pt x="299786" y="263572"/>
                  </a:lnTo>
                  <a:close/>
                </a:path>
                <a:path w="3176904" h="675639">
                  <a:moveTo>
                    <a:pt x="291225" y="256942"/>
                  </a:moveTo>
                  <a:lnTo>
                    <a:pt x="290250" y="255270"/>
                  </a:lnTo>
                  <a:lnTo>
                    <a:pt x="292586" y="253956"/>
                  </a:lnTo>
                  <a:lnTo>
                    <a:pt x="291225" y="256942"/>
                  </a:lnTo>
                  <a:close/>
                </a:path>
                <a:path w="3176904" h="675639">
                  <a:moveTo>
                    <a:pt x="290250" y="259080"/>
                  </a:moveTo>
                  <a:lnTo>
                    <a:pt x="290250" y="255270"/>
                  </a:lnTo>
                  <a:lnTo>
                    <a:pt x="291225" y="256942"/>
                  </a:lnTo>
                  <a:lnTo>
                    <a:pt x="290250" y="259080"/>
                  </a:lnTo>
                  <a:close/>
                </a:path>
                <a:path w="3176904" h="675639">
                  <a:moveTo>
                    <a:pt x="307904" y="259080"/>
                  </a:moveTo>
                  <a:lnTo>
                    <a:pt x="302684" y="259080"/>
                  </a:lnTo>
                  <a:lnTo>
                    <a:pt x="302684" y="255270"/>
                  </a:lnTo>
                  <a:lnTo>
                    <a:pt x="310081" y="255270"/>
                  </a:lnTo>
                  <a:lnTo>
                    <a:pt x="312203" y="256128"/>
                  </a:lnTo>
                  <a:lnTo>
                    <a:pt x="307904" y="259080"/>
                  </a:lnTo>
                  <a:close/>
                </a:path>
                <a:path w="3176904" h="675639">
                  <a:moveTo>
                    <a:pt x="274024" y="518160"/>
                  </a:moveTo>
                  <a:lnTo>
                    <a:pt x="219825" y="518160"/>
                  </a:lnTo>
                  <a:lnTo>
                    <a:pt x="247412" y="513080"/>
                  </a:lnTo>
                  <a:lnTo>
                    <a:pt x="261497" y="509270"/>
                  </a:lnTo>
                  <a:lnTo>
                    <a:pt x="300984" y="491490"/>
                  </a:lnTo>
                  <a:lnTo>
                    <a:pt x="333671" y="463550"/>
                  </a:lnTo>
                  <a:lnTo>
                    <a:pt x="356936" y="425450"/>
                  </a:lnTo>
                  <a:lnTo>
                    <a:pt x="365044" y="379730"/>
                  </a:lnTo>
                  <a:lnTo>
                    <a:pt x="365151" y="373380"/>
                  </a:lnTo>
                  <a:lnTo>
                    <a:pt x="364744" y="361950"/>
                  </a:lnTo>
                  <a:lnTo>
                    <a:pt x="353075" y="317500"/>
                  </a:lnTo>
                  <a:lnTo>
                    <a:pt x="325997" y="280670"/>
                  </a:lnTo>
                  <a:lnTo>
                    <a:pt x="307043" y="267970"/>
                  </a:lnTo>
                  <a:lnTo>
                    <a:pt x="301081" y="264160"/>
                  </a:lnTo>
                  <a:lnTo>
                    <a:pt x="299786" y="263572"/>
                  </a:lnTo>
                  <a:lnTo>
                    <a:pt x="306053" y="260350"/>
                  </a:lnTo>
                  <a:lnTo>
                    <a:pt x="312203" y="256128"/>
                  </a:lnTo>
                  <a:lnTo>
                    <a:pt x="347355" y="284480"/>
                  </a:lnTo>
                  <a:lnTo>
                    <a:pt x="368843" y="322580"/>
                  </a:lnTo>
                  <a:lnTo>
                    <a:pt x="377123" y="360680"/>
                  </a:lnTo>
                  <a:lnTo>
                    <a:pt x="377675" y="375920"/>
                  </a:lnTo>
                  <a:lnTo>
                    <a:pt x="376656" y="394970"/>
                  </a:lnTo>
                  <a:lnTo>
                    <a:pt x="361368" y="445770"/>
                  </a:lnTo>
                  <a:lnTo>
                    <a:pt x="332271" y="482600"/>
                  </a:lnTo>
                  <a:lnTo>
                    <a:pt x="294157" y="509270"/>
                  </a:lnTo>
                  <a:lnTo>
                    <a:pt x="279984" y="515620"/>
                  </a:lnTo>
                  <a:lnTo>
                    <a:pt x="274024" y="518160"/>
                  </a:lnTo>
                  <a:close/>
                </a:path>
                <a:path w="3176904" h="675639">
                  <a:moveTo>
                    <a:pt x="293347" y="260583"/>
                  </a:moveTo>
                  <a:lnTo>
                    <a:pt x="290250" y="259080"/>
                  </a:lnTo>
                  <a:lnTo>
                    <a:pt x="291225" y="256942"/>
                  </a:lnTo>
                  <a:lnTo>
                    <a:pt x="293347" y="260583"/>
                  </a:lnTo>
                  <a:close/>
                </a:path>
                <a:path w="3176904" h="675639">
                  <a:moveTo>
                    <a:pt x="296172" y="265430"/>
                  </a:moveTo>
                  <a:lnTo>
                    <a:pt x="293347" y="260583"/>
                  </a:lnTo>
                  <a:lnTo>
                    <a:pt x="295484" y="261620"/>
                  </a:lnTo>
                  <a:lnTo>
                    <a:pt x="299786" y="263572"/>
                  </a:lnTo>
                  <a:lnTo>
                    <a:pt x="296172" y="265430"/>
                  </a:lnTo>
                  <a:close/>
                </a:path>
                <a:path w="3176904" h="675639">
                  <a:moveTo>
                    <a:pt x="303069" y="265430"/>
                  </a:moveTo>
                  <a:lnTo>
                    <a:pt x="296172" y="265430"/>
                  </a:lnTo>
                  <a:lnTo>
                    <a:pt x="299786" y="263572"/>
                  </a:lnTo>
                  <a:lnTo>
                    <a:pt x="301081" y="264160"/>
                  </a:lnTo>
                  <a:lnTo>
                    <a:pt x="303069" y="265430"/>
                  </a:lnTo>
                  <a:close/>
                </a:path>
                <a:path w="3176904" h="675639">
                  <a:moveTo>
                    <a:pt x="213822" y="464820"/>
                  </a:moveTo>
                  <a:lnTo>
                    <a:pt x="69939" y="464820"/>
                  </a:lnTo>
                  <a:lnTo>
                    <a:pt x="69939" y="281940"/>
                  </a:lnTo>
                  <a:lnTo>
                    <a:pt x="215837" y="281940"/>
                  </a:lnTo>
                  <a:lnTo>
                    <a:pt x="222724" y="283210"/>
                  </a:lnTo>
                  <a:lnTo>
                    <a:pt x="230092" y="284480"/>
                  </a:lnTo>
                  <a:lnTo>
                    <a:pt x="237941" y="285750"/>
                  </a:lnTo>
                  <a:lnTo>
                    <a:pt x="254403" y="290830"/>
                  </a:lnTo>
                  <a:lnTo>
                    <a:pt x="262324" y="294640"/>
                  </a:lnTo>
                  <a:lnTo>
                    <a:pt x="82373" y="294640"/>
                  </a:lnTo>
                  <a:lnTo>
                    <a:pt x="82373" y="452120"/>
                  </a:lnTo>
                  <a:lnTo>
                    <a:pt x="257310" y="452120"/>
                  </a:lnTo>
                  <a:lnTo>
                    <a:pt x="252524" y="454660"/>
                  </a:lnTo>
                  <a:lnTo>
                    <a:pt x="238383" y="459740"/>
                  </a:lnTo>
                  <a:lnTo>
                    <a:pt x="231755" y="461010"/>
                  </a:lnTo>
                  <a:lnTo>
                    <a:pt x="219178" y="463550"/>
                  </a:lnTo>
                  <a:lnTo>
                    <a:pt x="213822" y="464820"/>
                  </a:lnTo>
                  <a:close/>
                </a:path>
                <a:path w="3176904" h="675639">
                  <a:moveTo>
                    <a:pt x="315207" y="464820"/>
                  </a:moveTo>
                  <a:lnTo>
                    <a:pt x="213822" y="464820"/>
                  </a:lnTo>
                  <a:lnTo>
                    <a:pt x="219178" y="463550"/>
                  </a:lnTo>
                  <a:lnTo>
                    <a:pt x="231755" y="461010"/>
                  </a:lnTo>
                  <a:lnTo>
                    <a:pt x="238383" y="459740"/>
                  </a:lnTo>
                  <a:lnTo>
                    <a:pt x="252524" y="454660"/>
                  </a:lnTo>
                  <a:lnTo>
                    <a:pt x="266883" y="447040"/>
                  </a:lnTo>
                  <a:lnTo>
                    <a:pt x="272367" y="443230"/>
                  </a:lnTo>
                  <a:lnTo>
                    <a:pt x="277566" y="438150"/>
                  </a:lnTo>
                  <a:lnTo>
                    <a:pt x="282480" y="434340"/>
                  </a:lnTo>
                  <a:lnTo>
                    <a:pt x="304496" y="397510"/>
                  </a:lnTo>
                  <a:lnTo>
                    <a:pt x="307735" y="373380"/>
                  </a:lnTo>
                  <a:lnTo>
                    <a:pt x="307037" y="359410"/>
                  </a:lnTo>
                  <a:lnTo>
                    <a:pt x="290862" y="318770"/>
                  </a:lnTo>
                  <a:lnTo>
                    <a:pt x="254403" y="290830"/>
                  </a:lnTo>
                  <a:lnTo>
                    <a:pt x="230092" y="284480"/>
                  </a:lnTo>
                  <a:lnTo>
                    <a:pt x="222724" y="283210"/>
                  </a:lnTo>
                  <a:lnTo>
                    <a:pt x="215837" y="281940"/>
                  </a:lnTo>
                  <a:lnTo>
                    <a:pt x="306879" y="281940"/>
                  </a:lnTo>
                  <a:lnTo>
                    <a:pt x="337758" y="314960"/>
                  </a:lnTo>
                  <a:lnTo>
                    <a:pt x="351033" y="351790"/>
                  </a:lnTo>
                  <a:lnTo>
                    <a:pt x="352808" y="375920"/>
                  </a:lnTo>
                  <a:lnTo>
                    <a:pt x="351981" y="392430"/>
                  </a:lnTo>
                  <a:lnTo>
                    <a:pt x="339585" y="433070"/>
                  </a:lnTo>
                  <a:lnTo>
                    <a:pt x="324250" y="455930"/>
                  </a:lnTo>
                  <a:lnTo>
                    <a:pt x="315207" y="464820"/>
                  </a:lnTo>
                  <a:close/>
                </a:path>
                <a:path w="3176904" h="675639">
                  <a:moveTo>
                    <a:pt x="94807" y="452120"/>
                  </a:moveTo>
                  <a:lnTo>
                    <a:pt x="82373" y="452120"/>
                  </a:lnTo>
                  <a:lnTo>
                    <a:pt x="82373" y="294640"/>
                  </a:lnTo>
                  <a:lnTo>
                    <a:pt x="94807" y="294640"/>
                  </a:lnTo>
                  <a:lnTo>
                    <a:pt x="94807" y="452120"/>
                  </a:lnTo>
                  <a:close/>
                </a:path>
                <a:path w="3176904" h="675639">
                  <a:moveTo>
                    <a:pt x="217655" y="452120"/>
                  </a:moveTo>
                  <a:lnTo>
                    <a:pt x="94807" y="452120"/>
                  </a:lnTo>
                  <a:lnTo>
                    <a:pt x="94807" y="439420"/>
                  </a:lnTo>
                  <a:lnTo>
                    <a:pt x="216133" y="439420"/>
                  </a:lnTo>
                  <a:lnTo>
                    <a:pt x="225833" y="436880"/>
                  </a:lnTo>
                  <a:lnTo>
                    <a:pt x="264144" y="417830"/>
                  </a:lnTo>
                  <a:lnTo>
                    <a:pt x="282868" y="381000"/>
                  </a:lnTo>
                  <a:lnTo>
                    <a:pt x="282868" y="373380"/>
                  </a:lnTo>
                  <a:lnTo>
                    <a:pt x="271255" y="334010"/>
                  </a:lnTo>
                  <a:lnTo>
                    <a:pt x="250592" y="317500"/>
                  </a:lnTo>
                  <a:lnTo>
                    <a:pt x="244598" y="313690"/>
                  </a:lnTo>
                  <a:lnTo>
                    <a:pt x="238471" y="311150"/>
                  </a:lnTo>
                  <a:lnTo>
                    <a:pt x="232210" y="309880"/>
                  </a:lnTo>
                  <a:lnTo>
                    <a:pt x="223309" y="307340"/>
                  </a:lnTo>
                  <a:lnTo>
                    <a:pt x="94807" y="307340"/>
                  </a:lnTo>
                  <a:lnTo>
                    <a:pt x="94807" y="294640"/>
                  </a:lnTo>
                  <a:lnTo>
                    <a:pt x="221282" y="294640"/>
                  </a:lnTo>
                  <a:lnTo>
                    <a:pt x="227936" y="295910"/>
                  </a:lnTo>
                  <a:lnTo>
                    <a:pt x="235075" y="297180"/>
                  </a:lnTo>
                  <a:lnTo>
                    <a:pt x="269693" y="314960"/>
                  </a:lnTo>
                  <a:lnTo>
                    <a:pt x="292970" y="351790"/>
                  </a:lnTo>
                  <a:lnTo>
                    <a:pt x="295301" y="373380"/>
                  </a:lnTo>
                  <a:lnTo>
                    <a:pt x="294998" y="379730"/>
                  </a:lnTo>
                  <a:lnTo>
                    <a:pt x="272636" y="426720"/>
                  </a:lnTo>
                  <a:lnTo>
                    <a:pt x="234752" y="448310"/>
                  </a:lnTo>
                  <a:lnTo>
                    <a:pt x="228794" y="449580"/>
                  </a:lnTo>
                  <a:lnTo>
                    <a:pt x="217655" y="452120"/>
                  </a:lnTo>
                  <a:close/>
                </a:path>
                <a:path w="3176904" h="675639">
                  <a:moveTo>
                    <a:pt x="257310" y="452120"/>
                  </a:moveTo>
                  <a:lnTo>
                    <a:pt x="217655" y="452120"/>
                  </a:lnTo>
                  <a:lnTo>
                    <a:pt x="228794" y="449580"/>
                  </a:lnTo>
                  <a:lnTo>
                    <a:pt x="234752" y="448310"/>
                  </a:lnTo>
                  <a:lnTo>
                    <a:pt x="247444" y="443230"/>
                  </a:lnTo>
                  <a:lnTo>
                    <a:pt x="282997" y="415290"/>
                  </a:lnTo>
                  <a:lnTo>
                    <a:pt x="295301" y="373380"/>
                  </a:lnTo>
                  <a:lnTo>
                    <a:pt x="294719" y="361950"/>
                  </a:lnTo>
                  <a:lnTo>
                    <a:pt x="275631" y="320040"/>
                  </a:lnTo>
                  <a:lnTo>
                    <a:pt x="235075" y="297180"/>
                  </a:lnTo>
                  <a:lnTo>
                    <a:pt x="227936" y="295910"/>
                  </a:lnTo>
                  <a:lnTo>
                    <a:pt x="221282" y="294640"/>
                  </a:lnTo>
                  <a:lnTo>
                    <a:pt x="262324" y="294640"/>
                  </a:lnTo>
                  <a:lnTo>
                    <a:pt x="270038" y="299720"/>
                  </a:lnTo>
                  <a:lnTo>
                    <a:pt x="296565" y="327660"/>
                  </a:lnTo>
                  <a:lnTo>
                    <a:pt x="307735" y="373380"/>
                  </a:lnTo>
                  <a:lnTo>
                    <a:pt x="307375" y="381000"/>
                  </a:lnTo>
                  <a:lnTo>
                    <a:pt x="295428" y="417830"/>
                  </a:lnTo>
                  <a:lnTo>
                    <a:pt x="277566" y="438150"/>
                  </a:lnTo>
                  <a:lnTo>
                    <a:pt x="272367" y="443230"/>
                  </a:lnTo>
                  <a:lnTo>
                    <a:pt x="266883" y="447040"/>
                  </a:lnTo>
                  <a:lnTo>
                    <a:pt x="257310" y="452120"/>
                  </a:lnTo>
                  <a:close/>
                </a:path>
                <a:path w="3176904" h="675639">
                  <a:moveTo>
                    <a:pt x="504900" y="253686"/>
                  </a:moveTo>
                  <a:lnTo>
                    <a:pt x="431648" y="204156"/>
                  </a:lnTo>
                  <a:lnTo>
                    <a:pt x="440368" y="193996"/>
                  </a:lnTo>
                  <a:lnTo>
                    <a:pt x="445616" y="187646"/>
                  </a:lnTo>
                  <a:lnTo>
                    <a:pt x="451181" y="182566"/>
                  </a:lnTo>
                  <a:lnTo>
                    <a:pt x="457063" y="176216"/>
                  </a:lnTo>
                  <a:lnTo>
                    <a:pt x="463261" y="171136"/>
                  </a:lnTo>
                  <a:lnTo>
                    <a:pt x="469923" y="167326"/>
                  </a:lnTo>
                  <a:lnTo>
                    <a:pt x="477001" y="162246"/>
                  </a:lnTo>
                  <a:lnTo>
                    <a:pt x="484492" y="158436"/>
                  </a:lnTo>
                  <a:lnTo>
                    <a:pt x="528257" y="143196"/>
                  </a:lnTo>
                  <a:lnTo>
                    <a:pt x="548983" y="140656"/>
                  </a:lnTo>
                  <a:lnTo>
                    <a:pt x="592079" y="140656"/>
                  </a:lnTo>
                  <a:lnTo>
                    <a:pt x="610809" y="141926"/>
                  </a:lnTo>
                  <a:lnTo>
                    <a:pt x="628141" y="145736"/>
                  </a:lnTo>
                  <a:lnTo>
                    <a:pt x="644076" y="149546"/>
                  </a:lnTo>
                  <a:lnTo>
                    <a:pt x="650030" y="152086"/>
                  </a:lnTo>
                  <a:lnTo>
                    <a:pt x="560770" y="152086"/>
                  </a:lnTo>
                  <a:lnTo>
                    <a:pt x="540079" y="154626"/>
                  </a:lnTo>
                  <a:lnTo>
                    <a:pt x="530572" y="155896"/>
                  </a:lnTo>
                  <a:lnTo>
                    <a:pt x="521574" y="158436"/>
                  </a:lnTo>
                  <a:lnTo>
                    <a:pt x="513038" y="159706"/>
                  </a:lnTo>
                  <a:lnTo>
                    <a:pt x="504963" y="162246"/>
                  </a:lnTo>
                  <a:lnTo>
                    <a:pt x="497350" y="166056"/>
                  </a:lnTo>
                  <a:lnTo>
                    <a:pt x="490162" y="169866"/>
                  </a:lnTo>
                  <a:lnTo>
                    <a:pt x="483362" y="172406"/>
                  </a:lnTo>
                  <a:lnTo>
                    <a:pt x="476951" y="177486"/>
                  </a:lnTo>
                  <a:lnTo>
                    <a:pt x="470928" y="181296"/>
                  </a:lnTo>
                  <a:lnTo>
                    <a:pt x="465246" y="186376"/>
                  </a:lnTo>
                  <a:lnTo>
                    <a:pt x="459855" y="191456"/>
                  </a:lnTo>
                  <a:lnTo>
                    <a:pt x="456928" y="191456"/>
                  </a:lnTo>
                  <a:lnTo>
                    <a:pt x="449946" y="201616"/>
                  </a:lnTo>
                  <a:lnTo>
                    <a:pt x="459525" y="209236"/>
                  </a:lnTo>
                  <a:lnTo>
                    <a:pt x="461201" y="209236"/>
                  </a:lnTo>
                  <a:lnTo>
                    <a:pt x="504344" y="238446"/>
                  </a:lnTo>
                  <a:lnTo>
                    <a:pt x="525018" y="238446"/>
                  </a:lnTo>
                  <a:lnTo>
                    <a:pt x="521148" y="240986"/>
                  </a:lnTo>
                  <a:lnTo>
                    <a:pt x="516731" y="244796"/>
                  </a:lnTo>
                  <a:lnTo>
                    <a:pt x="504900" y="253686"/>
                  </a:lnTo>
                  <a:close/>
                </a:path>
                <a:path w="3176904" h="675639">
                  <a:moveTo>
                    <a:pt x="469133" y="199720"/>
                  </a:moveTo>
                  <a:lnTo>
                    <a:pt x="458670" y="192636"/>
                  </a:lnTo>
                  <a:lnTo>
                    <a:pt x="459855" y="191456"/>
                  </a:lnTo>
                  <a:lnTo>
                    <a:pt x="465246" y="186376"/>
                  </a:lnTo>
                  <a:lnTo>
                    <a:pt x="470928" y="181296"/>
                  </a:lnTo>
                  <a:lnTo>
                    <a:pt x="476951" y="177486"/>
                  </a:lnTo>
                  <a:lnTo>
                    <a:pt x="483362" y="172406"/>
                  </a:lnTo>
                  <a:lnTo>
                    <a:pt x="490162" y="169866"/>
                  </a:lnTo>
                  <a:lnTo>
                    <a:pt x="497350" y="166056"/>
                  </a:lnTo>
                  <a:lnTo>
                    <a:pt x="504963" y="162246"/>
                  </a:lnTo>
                  <a:lnTo>
                    <a:pt x="513038" y="159706"/>
                  </a:lnTo>
                  <a:lnTo>
                    <a:pt x="521574" y="158436"/>
                  </a:lnTo>
                  <a:lnTo>
                    <a:pt x="530572" y="155896"/>
                  </a:lnTo>
                  <a:lnTo>
                    <a:pt x="540079" y="154626"/>
                  </a:lnTo>
                  <a:lnTo>
                    <a:pt x="560770" y="152086"/>
                  </a:lnTo>
                  <a:lnTo>
                    <a:pt x="571953" y="152086"/>
                  </a:lnTo>
                  <a:lnTo>
                    <a:pt x="608817" y="154626"/>
                  </a:lnTo>
                  <a:lnTo>
                    <a:pt x="625173" y="158436"/>
                  </a:lnTo>
                  <a:lnTo>
                    <a:pt x="640144" y="162246"/>
                  </a:lnTo>
                  <a:lnTo>
                    <a:pt x="646968" y="164786"/>
                  </a:lnTo>
                  <a:lnTo>
                    <a:pt x="561352" y="164786"/>
                  </a:lnTo>
                  <a:lnTo>
                    <a:pt x="541819" y="167326"/>
                  </a:lnTo>
                  <a:lnTo>
                    <a:pt x="502302" y="177486"/>
                  </a:lnTo>
                  <a:lnTo>
                    <a:pt x="473429" y="195266"/>
                  </a:lnTo>
                  <a:lnTo>
                    <a:pt x="469133" y="199720"/>
                  </a:lnTo>
                  <a:close/>
                </a:path>
                <a:path w="3176904" h="675639">
                  <a:moveTo>
                    <a:pt x="735146" y="517846"/>
                  </a:moveTo>
                  <a:lnTo>
                    <a:pt x="722712" y="517846"/>
                  </a:lnTo>
                  <a:lnTo>
                    <a:pt x="722605" y="276546"/>
                  </a:lnTo>
                  <a:lnTo>
                    <a:pt x="722178" y="266386"/>
                  </a:lnTo>
                  <a:lnTo>
                    <a:pt x="709271" y="218126"/>
                  </a:lnTo>
                  <a:lnTo>
                    <a:pt x="677300" y="180026"/>
                  </a:lnTo>
                  <a:lnTo>
                    <a:pt x="640144" y="162246"/>
                  </a:lnTo>
                  <a:lnTo>
                    <a:pt x="571953" y="152086"/>
                  </a:lnTo>
                  <a:lnTo>
                    <a:pt x="650030" y="152086"/>
                  </a:lnTo>
                  <a:lnTo>
                    <a:pt x="684728" y="171136"/>
                  </a:lnTo>
                  <a:lnTo>
                    <a:pt x="713492" y="200346"/>
                  </a:lnTo>
                  <a:lnTo>
                    <a:pt x="729910" y="237176"/>
                  </a:lnTo>
                  <a:lnTo>
                    <a:pt x="735040" y="276546"/>
                  </a:lnTo>
                  <a:lnTo>
                    <a:pt x="735146" y="517846"/>
                  </a:lnTo>
                  <a:close/>
                </a:path>
                <a:path w="3176904" h="675639">
                  <a:moveTo>
                    <a:pt x="503617" y="223067"/>
                  </a:moveTo>
                  <a:lnTo>
                    <a:pt x="469133" y="199720"/>
                  </a:lnTo>
                  <a:lnTo>
                    <a:pt x="473429" y="195266"/>
                  </a:lnTo>
                  <a:lnTo>
                    <a:pt x="478596" y="191456"/>
                  </a:lnTo>
                  <a:lnTo>
                    <a:pt x="516694" y="172406"/>
                  </a:lnTo>
                  <a:lnTo>
                    <a:pt x="561352" y="164786"/>
                  </a:lnTo>
                  <a:lnTo>
                    <a:pt x="571953" y="164786"/>
                  </a:lnTo>
                  <a:lnTo>
                    <a:pt x="622204" y="169866"/>
                  </a:lnTo>
                  <a:lnTo>
                    <a:pt x="659842" y="183836"/>
                  </a:lnTo>
                  <a:lnTo>
                    <a:pt x="683766" y="202886"/>
                  </a:lnTo>
                  <a:lnTo>
                    <a:pt x="559991" y="202886"/>
                  </a:lnTo>
                  <a:lnTo>
                    <a:pt x="553842" y="204156"/>
                  </a:lnTo>
                  <a:lnTo>
                    <a:pt x="548229" y="204156"/>
                  </a:lnTo>
                  <a:lnTo>
                    <a:pt x="540932" y="205426"/>
                  </a:lnTo>
                  <a:lnTo>
                    <a:pt x="534303" y="206696"/>
                  </a:lnTo>
                  <a:lnTo>
                    <a:pt x="522242" y="211776"/>
                  </a:lnTo>
                  <a:lnTo>
                    <a:pt x="516583" y="214316"/>
                  </a:lnTo>
                  <a:lnTo>
                    <a:pt x="506709" y="220666"/>
                  </a:lnTo>
                  <a:lnTo>
                    <a:pt x="503617" y="223067"/>
                  </a:lnTo>
                  <a:close/>
                </a:path>
                <a:path w="3176904" h="675639">
                  <a:moveTo>
                    <a:pt x="722712" y="517846"/>
                  </a:moveTo>
                  <a:lnTo>
                    <a:pt x="710278" y="517846"/>
                  </a:lnTo>
                  <a:lnTo>
                    <a:pt x="710170" y="276546"/>
                  </a:lnTo>
                  <a:lnTo>
                    <a:pt x="709792" y="267656"/>
                  </a:lnTo>
                  <a:lnTo>
                    <a:pt x="698185" y="223206"/>
                  </a:lnTo>
                  <a:lnTo>
                    <a:pt x="669871" y="190186"/>
                  </a:lnTo>
                  <a:lnTo>
                    <a:pt x="622204" y="169866"/>
                  </a:lnTo>
                  <a:lnTo>
                    <a:pt x="571953" y="164786"/>
                  </a:lnTo>
                  <a:lnTo>
                    <a:pt x="646968" y="164786"/>
                  </a:lnTo>
                  <a:lnTo>
                    <a:pt x="687159" y="188916"/>
                  </a:lnTo>
                  <a:lnTo>
                    <a:pt x="714164" y="229556"/>
                  </a:lnTo>
                  <a:lnTo>
                    <a:pt x="722605" y="276546"/>
                  </a:lnTo>
                  <a:lnTo>
                    <a:pt x="722712" y="517846"/>
                  </a:lnTo>
                  <a:close/>
                </a:path>
                <a:path w="3176904" h="675639">
                  <a:moveTo>
                    <a:pt x="449946" y="201616"/>
                  </a:moveTo>
                  <a:lnTo>
                    <a:pt x="456928" y="191456"/>
                  </a:lnTo>
                  <a:lnTo>
                    <a:pt x="458670" y="192636"/>
                  </a:lnTo>
                  <a:lnTo>
                    <a:pt x="454755" y="196536"/>
                  </a:lnTo>
                  <a:lnTo>
                    <a:pt x="449946" y="201616"/>
                  </a:lnTo>
                  <a:close/>
                </a:path>
                <a:path w="3176904" h="675639">
                  <a:moveTo>
                    <a:pt x="458670" y="192636"/>
                  </a:moveTo>
                  <a:lnTo>
                    <a:pt x="456928" y="191456"/>
                  </a:lnTo>
                  <a:lnTo>
                    <a:pt x="459855" y="191456"/>
                  </a:lnTo>
                  <a:lnTo>
                    <a:pt x="458670" y="192636"/>
                  </a:lnTo>
                  <a:close/>
                </a:path>
                <a:path w="3176904" h="675639">
                  <a:moveTo>
                    <a:pt x="460142" y="208519"/>
                  </a:moveTo>
                  <a:lnTo>
                    <a:pt x="449946" y="201616"/>
                  </a:lnTo>
                  <a:lnTo>
                    <a:pt x="454755" y="196536"/>
                  </a:lnTo>
                  <a:lnTo>
                    <a:pt x="458670" y="192636"/>
                  </a:lnTo>
                  <a:lnTo>
                    <a:pt x="469133" y="199720"/>
                  </a:lnTo>
                  <a:lnTo>
                    <a:pt x="468528" y="200346"/>
                  </a:lnTo>
                  <a:lnTo>
                    <a:pt x="463894" y="204156"/>
                  </a:lnTo>
                  <a:lnTo>
                    <a:pt x="460142" y="208519"/>
                  </a:lnTo>
                  <a:close/>
                </a:path>
                <a:path w="3176904" h="675639">
                  <a:moveTo>
                    <a:pt x="504344" y="238446"/>
                  </a:moveTo>
                  <a:lnTo>
                    <a:pt x="460142" y="208519"/>
                  </a:lnTo>
                  <a:lnTo>
                    <a:pt x="463894" y="204156"/>
                  </a:lnTo>
                  <a:lnTo>
                    <a:pt x="468528" y="200346"/>
                  </a:lnTo>
                  <a:lnTo>
                    <a:pt x="469133" y="199720"/>
                  </a:lnTo>
                  <a:lnTo>
                    <a:pt x="503617" y="223067"/>
                  </a:lnTo>
                  <a:lnTo>
                    <a:pt x="501801" y="224476"/>
                  </a:lnTo>
                  <a:lnTo>
                    <a:pt x="496640" y="229556"/>
                  </a:lnTo>
                  <a:lnTo>
                    <a:pt x="504344" y="238446"/>
                  </a:lnTo>
                  <a:close/>
                </a:path>
                <a:path w="3176904" h="675639">
                  <a:moveTo>
                    <a:pt x="459525" y="209236"/>
                  </a:moveTo>
                  <a:lnTo>
                    <a:pt x="449946" y="201616"/>
                  </a:lnTo>
                  <a:lnTo>
                    <a:pt x="460142" y="208519"/>
                  </a:lnTo>
                  <a:lnTo>
                    <a:pt x="459525" y="209236"/>
                  </a:lnTo>
                  <a:close/>
                </a:path>
                <a:path w="3176904" h="675639">
                  <a:moveTo>
                    <a:pt x="504344" y="238446"/>
                  </a:moveTo>
                  <a:lnTo>
                    <a:pt x="511326" y="228286"/>
                  </a:lnTo>
                  <a:lnTo>
                    <a:pt x="503617" y="223067"/>
                  </a:lnTo>
                  <a:lnTo>
                    <a:pt x="506709" y="220666"/>
                  </a:lnTo>
                  <a:lnTo>
                    <a:pt x="548229" y="204156"/>
                  </a:lnTo>
                  <a:lnTo>
                    <a:pt x="553842" y="204156"/>
                  </a:lnTo>
                  <a:lnTo>
                    <a:pt x="559991" y="202886"/>
                  </a:lnTo>
                  <a:lnTo>
                    <a:pt x="585916" y="202886"/>
                  </a:lnTo>
                  <a:lnTo>
                    <a:pt x="596992" y="204156"/>
                  </a:lnTo>
                  <a:lnTo>
                    <a:pt x="607121" y="206696"/>
                  </a:lnTo>
                  <a:lnTo>
                    <a:pt x="616305" y="209236"/>
                  </a:lnTo>
                  <a:lnTo>
                    <a:pt x="624729" y="213046"/>
                  </a:lnTo>
                  <a:lnTo>
                    <a:pt x="628510" y="215586"/>
                  </a:lnTo>
                  <a:lnTo>
                    <a:pt x="556670" y="215586"/>
                  </a:lnTo>
                  <a:lnTo>
                    <a:pt x="543718" y="218126"/>
                  </a:lnTo>
                  <a:lnTo>
                    <a:pt x="509266" y="234636"/>
                  </a:lnTo>
                  <a:lnTo>
                    <a:pt x="504344" y="238446"/>
                  </a:lnTo>
                  <a:close/>
                </a:path>
                <a:path w="3176904" h="675639">
                  <a:moveTo>
                    <a:pt x="573327" y="508956"/>
                  </a:moveTo>
                  <a:lnTo>
                    <a:pt x="539842" y="508956"/>
                  </a:lnTo>
                  <a:lnTo>
                    <a:pt x="518092" y="506416"/>
                  </a:lnTo>
                  <a:lnTo>
                    <a:pt x="482117" y="491176"/>
                  </a:lnTo>
                  <a:lnTo>
                    <a:pt x="453564" y="456886"/>
                  </a:lnTo>
                  <a:lnTo>
                    <a:pt x="445870" y="418786"/>
                  </a:lnTo>
                  <a:lnTo>
                    <a:pt x="445796" y="411166"/>
                  </a:lnTo>
                  <a:lnTo>
                    <a:pt x="446228" y="402276"/>
                  </a:lnTo>
                  <a:lnTo>
                    <a:pt x="459427" y="364176"/>
                  </a:lnTo>
                  <a:lnTo>
                    <a:pt x="496351" y="333696"/>
                  </a:lnTo>
                  <a:lnTo>
                    <a:pt x="553908" y="322266"/>
                  </a:lnTo>
                  <a:lnTo>
                    <a:pt x="590030" y="322266"/>
                  </a:lnTo>
                  <a:lnTo>
                    <a:pt x="604222" y="320996"/>
                  </a:lnTo>
                  <a:lnTo>
                    <a:pt x="623624" y="320996"/>
                  </a:lnTo>
                  <a:lnTo>
                    <a:pt x="629544" y="319726"/>
                  </a:lnTo>
                  <a:lnTo>
                    <a:pt x="640937" y="318456"/>
                  </a:lnTo>
                  <a:lnTo>
                    <a:pt x="647317" y="317186"/>
                  </a:lnTo>
                  <a:lnTo>
                    <a:pt x="664429" y="314646"/>
                  </a:lnTo>
                  <a:lnTo>
                    <a:pt x="664429" y="282896"/>
                  </a:lnTo>
                  <a:lnTo>
                    <a:pt x="654091" y="240986"/>
                  </a:lnTo>
                  <a:lnTo>
                    <a:pt x="624729" y="213046"/>
                  </a:lnTo>
                  <a:lnTo>
                    <a:pt x="585916" y="202886"/>
                  </a:lnTo>
                  <a:lnTo>
                    <a:pt x="683766" y="202886"/>
                  </a:lnTo>
                  <a:lnTo>
                    <a:pt x="705898" y="243526"/>
                  </a:lnTo>
                  <a:lnTo>
                    <a:pt x="710278" y="343856"/>
                  </a:lnTo>
                  <a:lnTo>
                    <a:pt x="664429" y="343856"/>
                  </a:lnTo>
                  <a:lnTo>
                    <a:pt x="641262" y="346396"/>
                  </a:lnTo>
                  <a:lnTo>
                    <a:pt x="632081" y="346396"/>
                  </a:lnTo>
                  <a:lnTo>
                    <a:pt x="614668" y="348936"/>
                  </a:lnTo>
                  <a:lnTo>
                    <a:pt x="597147" y="348936"/>
                  </a:lnTo>
                  <a:lnTo>
                    <a:pt x="587549" y="350206"/>
                  </a:lnTo>
                  <a:lnTo>
                    <a:pt x="565340" y="350206"/>
                  </a:lnTo>
                  <a:lnTo>
                    <a:pt x="554324" y="351476"/>
                  </a:lnTo>
                  <a:lnTo>
                    <a:pt x="544346" y="352746"/>
                  </a:lnTo>
                  <a:lnTo>
                    <a:pt x="535404" y="356556"/>
                  </a:lnTo>
                  <a:lnTo>
                    <a:pt x="527248" y="359096"/>
                  </a:lnTo>
                  <a:lnTo>
                    <a:pt x="519963" y="362906"/>
                  </a:lnTo>
                  <a:lnTo>
                    <a:pt x="513548" y="367986"/>
                  </a:lnTo>
                  <a:lnTo>
                    <a:pt x="508003" y="371796"/>
                  </a:lnTo>
                  <a:lnTo>
                    <a:pt x="489191" y="407356"/>
                  </a:lnTo>
                  <a:lnTo>
                    <a:pt x="489191" y="418786"/>
                  </a:lnTo>
                  <a:lnTo>
                    <a:pt x="506295" y="458156"/>
                  </a:lnTo>
                  <a:lnTo>
                    <a:pt x="511845" y="463236"/>
                  </a:lnTo>
                  <a:lnTo>
                    <a:pt x="553645" y="475936"/>
                  </a:lnTo>
                  <a:lnTo>
                    <a:pt x="710278" y="475936"/>
                  </a:lnTo>
                  <a:lnTo>
                    <a:pt x="710278" y="479746"/>
                  </a:lnTo>
                  <a:lnTo>
                    <a:pt x="644565" y="479746"/>
                  </a:lnTo>
                  <a:lnTo>
                    <a:pt x="634176" y="486096"/>
                  </a:lnTo>
                  <a:lnTo>
                    <a:pt x="627254" y="489906"/>
                  </a:lnTo>
                  <a:lnTo>
                    <a:pt x="614831" y="496256"/>
                  </a:lnTo>
                  <a:lnTo>
                    <a:pt x="608513" y="500066"/>
                  </a:lnTo>
                  <a:lnTo>
                    <a:pt x="595146" y="503876"/>
                  </a:lnTo>
                  <a:lnTo>
                    <a:pt x="587762" y="506416"/>
                  </a:lnTo>
                  <a:lnTo>
                    <a:pt x="579681" y="507686"/>
                  </a:lnTo>
                  <a:lnTo>
                    <a:pt x="573327" y="508956"/>
                  </a:lnTo>
                  <a:close/>
                </a:path>
                <a:path w="3176904" h="675639">
                  <a:moveTo>
                    <a:pt x="461201" y="209236"/>
                  </a:moveTo>
                  <a:lnTo>
                    <a:pt x="459525" y="209236"/>
                  </a:lnTo>
                  <a:lnTo>
                    <a:pt x="460142" y="208519"/>
                  </a:lnTo>
                  <a:lnTo>
                    <a:pt x="461201" y="209236"/>
                  </a:lnTo>
                  <a:close/>
                </a:path>
                <a:path w="3176904" h="675639">
                  <a:moveTo>
                    <a:pt x="525018" y="238446"/>
                  </a:moveTo>
                  <a:lnTo>
                    <a:pt x="504344" y="238446"/>
                  </a:lnTo>
                  <a:lnTo>
                    <a:pt x="509266" y="234636"/>
                  </a:lnTo>
                  <a:lnTo>
                    <a:pt x="513929" y="230826"/>
                  </a:lnTo>
                  <a:lnTo>
                    <a:pt x="556670" y="215586"/>
                  </a:lnTo>
                  <a:lnTo>
                    <a:pt x="584702" y="215586"/>
                  </a:lnTo>
                  <a:lnTo>
                    <a:pt x="623048" y="227016"/>
                  </a:lnTo>
                  <a:lnTo>
                    <a:pt x="565229" y="227016"/>
                  </a:lnTo>
                  <a:lnTo>
                    <a:pt x="557983" y="228286"/>
                  </a:lnTo>
                  <a:lnTo>
                    <a:pt x="546504" y="229556"/>
                  </a:lnTo>
                  <a:lnTo>
                    <a:pt x="541476" y="230826"/>
                  </a:lnTo>
                  <a:lnTo>
                    <a:pt x="532814" y="234636"/>
                  </a:lnTo>
                  <a:lnTo>
                    <a:pt x="528889" y="235906"/>
                  </a:lnTo>
                  <a:lnTo>
                    <a:pt x="525018" y="238446"/>
                  </a:lnTo>
                  <a:close/>
                </a:path>
                <a:path w="3176904" h="675639">
                  <a:moveTo>
                    <a:pt x="567484" y="521656"/>
                  </a:moveTo>
                  <a:lnTo>
                    <a:pt x="538950" y="521656"/>
                  </a:lnTo>
                  <a:lnTo>
                    <a:pt x="526978" y="520386"/>
                  </a:lnTo>
                  <a:lnTo>
                    <a:pt x="484091" y="507686"/>
                  </a:lnTo>
                  <a:lnTo>
                    <a:pt x="452812" y="481016"/>
                  </a:lnTo>
                  <a:lnTo>
                    <a:pt x="435473" y="440376"/>
                  </a:lnTo>
                  <a:lnTo>
                    <a:pt x="433239" y="413706"/>
                  </a:lnTo>
                  <a:lnTo>
                    <a:pt x="433882" y="401006"/>
                  </a:lnTo>
                  <a:lnTo>
                    <a:pt x="449157" y="356556"/>
                  </a:lnTo>
                  <a:lnTo>
                    <a:pt x="481055" y="327346"/>
                  </a:lnTo>
                  <a:lnTo>
                    <a:pt x="526565" y="312106"/>
                  </a:lnTo>
                  <a:lnTo>
                    <a:pt x="553181" y="309566"/>
                  </a:lnTo>
                  <a:lnTo>
                    <a:pt x="603814" y="309566"/>
                  </a:lnTo>
                  <a:lnTo>
                    <a:pt x="610679" y="308296"/>
                  </a:lnTo>
                  <a:lnTo>
                    <a:pt x="622594" y="308296"/>
                  </a:lnTo>
                  <a:lnTo>
                    <a:pt x="628293" y="307026"/>
                  </a:lnTo>
                  <a:lnTo>
                    <a:pt x="639173" y="305756"/>
                  </a:lnTo>
                  <a:lnTo>
                    <a:pt x="645260" y="305756"/>
                  </a:lnTo>
                  <a:lnTo>
                    <a:pt x="651995" y="304486"/>
                  </a:lnTo>
                  <a:lnTo>
                    <a:pt x="651995" y="275276"/>
                  </a:lnTo>
                  <a:lnTo>
                    <a:pt x="650765" y="266386"/>
                  </a:lnTo>
                  <a:lnTo>
                    <a:pt x="630819" y="232096"/>
                  </a:lnTo>
                  <a:lnTo>
                    <a:pt x="594586" y="216856"/>
                  </a:lnTo>
                  <a:lnTo>
                    <a:pt x="584702" y="215586"/>
                  </a:lnTo>
                  <a:lnTo>
                    <a:pt x="628510" y="215586"/>
                  </a:lnTo>
                  <a:lnTo>
                    <a:pt x="657537" y="248606"/>
                  </a:lnTo>
                  <a:lnTo>
                    <a:pt x="664429" y="282896"/>
                  </a:lnTo>
                  <a:lnTo>
                    <a:pt x="664429" y="314646"/>
                  </a:lnTo>
                  <a:lnTo>
                    <a:pt x="647317" y="317186"/>
                  </a:lnTo>
                  <a:lnTo>
                    <a:pt x="640937" y="318456"/>
                  </a:lnTo>
                  <a:lnTo>
                    <a:pt x="629544" y="319726"/>
                  </a:lnTo>
                  <a:lnTo>
                    <a:pt x="623624" y="320996"/>
                  </a:lnTo>
                  <a:lnTo>
                    <a:pt x="604222" y="320996"/>
                  </a:lnTo>
                  <a:lnTo>
                    <a:pt x="590030" y="322266"/>
                  </a:lnTo>
                  <a:lnTo>
                    <a:pt x="553908" y="322266"/>
                  </a:lnTo>
                  <a:lnTo>
                    <a:pt x="528732" y="324806"/>
                  </a:lnTo>
                  <a:lnTo>
                    <a:pt x="487226" y="338776"/>
                  </a:lnTo>
                  <a:lnTo>
                    <a:pt x="454568" y="371796"/>
                  </a:lnTo>
                  <a:lnTo>
                    <a:pt x="445796" y="411166"/>
                  </a:lnTo>
                  <a:lnTo>
                    <a:pt x="445870" y="418786"/>
                  </a:lnTo>
                  <a:lnTo>
                    <a:pt x="453564" y="456886"/>
                  </a:lnTo>
                  <a:lnTo>
                    <a:pt x="482117" y="491176"/>
                  </a:lnTo>
                  <a:lnTo>
                    <a:pt x="518092" y="506416"/>
                  </a:lnTo>
                  <a:lnTo>
                    <a:pt x="539842" y="508956"/>
                  </a:lnTo>
                  <a:lnTo>
                    <a:pt x="617997" y="508956"/>
                  </a:lnTo>
                  <a:lnTo>
                    <a:pt x="613334" y="511496"/>
                  </a:lnTo>
                  <a:lnTo>
                    <a:pt x="598569" y="516576"/>
                  </a:lnTo>
                  <a:lnTo>
                    <a:pt x="590474" y="517846"/>
                  </a:lnTo>
                  <a:lnTo>
                    <a:pt x="581667" y="520386"/>
                  </a:lnTo>
                  <a:lnTo>
                    <a:pt x="574818" y="520386"/>
                  </a:lnTo>
                  <a:lnTo>
                    <a:pt x="567484" y="521656"/>
                  </a:lnTo>
                  <a:close/>
                </a:path>
                <a:path w="3176904" h="675639">
                  <a:moveTo>
                    <a:pt x="504344" y="238446"/>
                  </a:moveTo>
                  <a:lnTo>
                    <a:pt x="496640" y="229556"/>
                  </a:lnTo>
                  <a:lnTo>
                    <a:pt x="501801" y="224476"/>
                  </a:lnTo>
                  <a:lnTo>
                    <a:pt x="503617" y="223067"/>
                  </a:lnTo>
                  <a:lnTo>
                    <a:pt x="511326" y="228286"/>
                  </a:lnTo>
                  <a:lnTo>
                    <a:pt x="504344" y="238446"/>
                  </a:lnTo>
                  <a:close/>
                </a:path>
                <a:path w="3176904" h="675639">
                  <a:moveTo>
                    <a:pt x="639561" y="293855"/>
                  </a:moveTo>
                  <a:lnTo>
                    <a:pt x="639561" y="276546"/>
                  </a:lnTo>
                  <a:lnTo>
                    <a:pt x="638513" y="268926"/>
                  </a:lnTo>
                  <a:lnTo>
                    <a:pt x="615263" y="235906"/>
                  </a:lnTo>
                  <a:lnTo>
                    <a:pt x="606866" y="233366"/>
                  </a:lnTo>
                  <a:lnTo>
                    <a:pt x="599973" y="230826"/>
                  </a:lnTo>
                  <a:lnTo>
                    <a:pt x="592181" y="228286"/>
                  </a:lnTo>
                  <a:lnTo>
                    <a:pt x="583488" y="228286"/>
                  </a:lnTo>
                  <a:lnTo>
                    <a:pt x="573896" y="227016"/>
                  </a:lnTo>
                  <a:lnTo>
                    <a:pt x="623048" y="227016"/>
                  </a:lnTo>
                  <a:lnTo>
                    <a:pt x="625185" y="228286"/>
                  </a:lnTo>
                  <a:lnTo>
                    <a:pt x="650765" y="266386"/>
                  </a:lnTo>
                  <a:lnTo>
                    <a:pt x="651995" y="275276"/>
                  </a:lnTo>
                  <a:lnTo>
                    <a:pt x="651995" y="291786"/>
                  </a:lnTo>
                  <a:lnTo>
                    <a:pt x="649647" y="291786"/>
                  </a:lnTo>
                  <a:lnTo>
                    <a:pt x="643203" y="293056"/>
                  </a:lnTo>
                  <a:lnTo>
                    <a:pt x="639561" y="293855"/>
                  </a:lnTo>
                  <a:close/>
                </a:path>
                <a:path w="3176904" h="675639">
                  <a:moveTo>
                    <a:pt x="651995" y="304486"/>
                  </a:moveTo>
                  <a:lnTo>
                    <a:pt x="639561" y="304486"/>
                  </a:lnTo>
                  <a:lnTo>
                    <a:pt x="639561" y="293855"/>
                  </a:lnTo>
                  <a:lnTo>
                    <a:pt x="643203" y="293056"/>
                  </a:lnTo>
                  <a:lnTo>
                    <a:pt x="649647" y="291786"/>
                  </a:lnTo>
                  <a:lnTo>
                    <a:pt x="651995" y="304486"/>
                  </a:lnTo>
                  <a:close/>
                </a:path>
                <a:path w="3176904" h="675639">
                  <a:moveTo>
                    <a:pt x="651995" y="304486"/>
                  </a:moveTo>
                  <a:lnTo>
                    <a:pt x="649647" y="291786"/>
                  </a:lnTo>
                  <a:lnTo>
                    <a:pt x="651995" y="291786"/>
                  </a:lnTo>
                  <a:lnTo>
                    <a:pt x="651995" y="304486"/>
                  </a:lnTo>
                  <a:close/>
                </a:path>
                <a:path w="3176904" h="675639">
                  <a:moveTo>
                    <a:pt x="568480" y="534356"/>
                  </a:moveTo>
                  <a:lnTo>
                    <a:pt x="538058" y="534356"/>
                  </a:lnTo>
                  <a:lnTo>
                    <a:pt x="525202" y="533086"/>
                  </a:lnTo>
                  <a:lnTo>
                    <a:pt x="478171" y="517846"/>
                  </a:lnTo>
                  <a:lnTo>
                    <a:pt x="442829" y="488636"/>
                  </a:lnTo>
                  <a:lnTo>
                    <a:pt x="423300" y="442916"/>
                  </a:lnTo>
                  <a:lnTo>
                    <a:pt x="420927" y="411166"/>
                  </a:lnTo>
                  <a:lnTo>
                    <a:pt x="421536" y="398466"/>
                  </a:lnTo>
                  <a:lnTo>
                    <a:pt x="432502" y="360366"/>
                  </a:lnTo>
                  <a:lnTo>
                    <a:pt x="464531" y="323536"/>
                  </a:lnTo>
                  <a:lnTo>
                    <a:pt x="511178" y="303216"/>
                  </a:lnTo>
                  <a:lnTo>
                    <a:pt x="552453" y="296866"/>
                  </a:lnTo>
                  <a:lnTo>
                    <a:pt x="610070" y="296866"/>
                  </a:lnTo>
                  <a:lnTo>
                    <a:pt x="621565" y="295596"/>
                  </a:lnTo>
                  <a:lnTo>
                    <a:pt x="627043" y="295596"/>
                  </a:lnTo>
                  <a:lnTo>
                    <a:pt x="637409" y="294326"/>
                  </a:lnTo>
                  <a:lnTo>
                    <a:pt x="639561" y="293855"/>
                  </a:lnTo>
                  <a:lnTo>
                    <a:pt x="639561" y="304486"/>
                  </a:lnTo>
                  <a:lnTo>
                    <a:pt x="651995" y="304486"/>
                  </a:lnTo>
                  <a:lnTo>
                    <a:pt x="645260" y="305756"/>
                  </a:lnTo>
                  <a:lnTo>
                    <a:pt x="639173" y="305756"/>
                  </a:lnTo>
                  <a:lnTo>
                    <a:pt x="628293" y="307026"/>
                  </a:lnTo>
                  <a:lnTo>
                    <a:pt x="622594" y="308296"/>
                  </a:lnTo>
                  <a:lnTo>
                    <a:pt x="610679" y="308296"/>
                  </a:lnTo>
                  <a:lnTo>
                    <a:pt x="603814" y="309566"/>
                  </a:lnTo>
                  <a:lnTo>
                    <a:pt x="553181" y="309566"/>
                  </a:lnTo>
                  <a:lnTo>
                    <a:pt x="526565" y="312106"/>
                  </a:lnTo>
                  <a:lnTo>
                    <a:pt x="481055" y="327346"/>
                  </a:lnTo>
                  <a:lnTo>
                    <a:pt x="449157" y="356556"/>
                  </a:lnTo>
                  <a:lnTo>
                    <a:pt x="433882" y="401006"/>
                  </a:lnTo>
                  <a:lnTo>
                    <a:pt x="433367" y="411166"/>
                  </a:lnTo>
                  <a:lnTo>
                    <a:pt x="433442" y="418786"/>
                  </a:lnTo>
                  <a:lnTo>
                    <a:pt x="442175" y="461966"/>
                  </a:lnTo>
                  <a:lnTo>
                    <a:pt x="466849" y="496256"/>
                  </a:lnTo>
                  <a:lnTo>
                    <a:pt x="504344" y="515306"/>
                  </a:lnTo>
                  <a:lnTo>
                    <a:pt x="538950" y="521656"/>
                  </a:lnTo>
                  <a:lnTo>
                    <a:pt x="620712" y="521656"/>
                  </a:lnTo>
                  <a:lnTo>
                    <a:pt x="618155" y="522926"/>
                  </a:lnTo>
                  <a:lnTo>
                    <a:pt x="610068" y="525466"/>
                  </a:lnTo>
                  <a:lnTo>
                    <a:pt x="603874" y="528006"/>
                  </a:lnTo>
                  <a:lnTo>
                    <a:pt x="590666" y="530546"/>
                  </a:lnTo>
                  <a:lnTo>
                    <a:pt x="576310" y="533086"/>
                  </a:lnTo>
                  <a:lnTo>
                    <a:pt x="568480" y="534356"/>
                  </a:lnTo>
                  <a:close/>
                </a:path>
                <a:path w="3176904" h="675639">
                  <a:moveTo>
                    <a:pt x="578624" y="475936"/>
                  </a:moveTo>
                  <a:lnTo>
                    <a:pt x="553645" y="475936"/>
                  </a:lnTo>
                  <a:lnTo>
                    <a:pt x="543132" y="474666"/>
                  </a:lnTo>
                  <a:lnTo>
                    <a:pt x="506295" y="458156"/>
                  </a:lnTo>
                  <a:lnTo>
                    <a:pt x="501652" y="454346"/>
                  </a:lnTo>
                  <a:lnTo>
                    <a:pt x="495936" y="446726"/>
                  </a:lnTo>
                  <a:lnTo>
                    <a:pt x="492364" y="440376"/>
                  </a:lnTo>
                  <a:lnTo>
                    <a:pt x="489773" y="425136"/>
                  </a:lnTo>
                  <a:lnTo>
                    <a:pt x="489191" y="418786"/>
                  </a:lnTo>
                  <a:lnTo>
                    <a:pt x="489191" y="407356"/>
                  </a:lnTo>
                  <a:lnTo>
                    <a:pt x="508003" y="371796"/>
                  </a:lnTo>
                  <a:lnTo>
                    <a:pt x="513548" y="367986"/>
                  </a:lnTo>
                  <a:lnTo>
                    <a:pt x="519963" y="362906"/>
                  </a:lnTo>
                  <a:lnTo>
                    <a:pt x="527248" y="359096"/>
                  </a:lnTo>
                  <a:lnTo>
                    <a:pt x="535404" y="356556"/>
                  </a:lnTo>
                  <a:lnTo>
                    <a:pt x="544346" y="352746"/>
                  </a:lnTo>
                  <a:lnTo>
                    <a:pt x="554324" y="351476"/>
                  </a:lnTo>
                  <a:lnTo>
                    <a:pt x="565340" y="350206"/>
                  </a:lnTo>
                  <a:lnTo>
                    <a:pt x="587549" y="350206"/>
                  </a:lnTo>
                  <a:lnTo>
                    <a:pt x="597147" y="348936"/>
                  </a:lnTo>
                  <a:lnTo>
                    <a:pt x="614668" y="348936"/>
                  </a:lnTo>
                  <a:lnTo>
                    <a:pt x="632081" y="346396"/>
                  </a:lnTo>
                  <a:lnTo>
                    <a:pt x="641262" y="346396"/>
                  </a:lnTo>
                  <a:lnTo>
                    <a:pt x="664429" y="343856"/>
                  </a:lnTo>
                  <a:lnTo>
                    <a:pt x="664429" y="357826"/>
                  </a:lnTo>
                  <a:lnTo>
                    <a:pt x="639561" y="357826"/>
                  </a:lnTo>
                  <a:lnTo>
                    <a:pt x="639561" y="359096"/>
                  </a:lnTo>
                  <a:lnTo>
                    <a:pt x="633199" y="359096"/>
                  </a:lnTo>
                  <a:lnTo>
                    <a:pt x="624274" y="360366"/>
                  </a:lnTo>
                  <a:lnTo>
                    <a:pt x="615665" y="360366"/>
                  </a:lnTo>
                  <a:lnTo>
                    <a:pt x="606935" y="361636"/>
                  </a:lnTo>
                  <a:lnTo>
                    <a:pt x="587799" y="361636"/>
                  </a:lnTo>
                  <a:lnTo>
                    <a:pt x="577393" y="362906"/>
                  </a:lnTo>
                  <a:lnTo>
                    <a:pt x="566440" y="362906"/>
                  </a:lnTo>
                  <a:lnTo>
                    <a:pt x="556508" y="364176"/>
                  </a:lnTo>
                  <a:lnTo>
                    <a:pt x="547595" y="365446"/>
                  </a:lnTo>
                  <a:lnTo>
                    <a:pt x="539703" y="367986"/>
                  </a:lnTo>
                  <a:lnTo>
                    <a:pt x="532721" y="370526"/>
                  </a:lnTo>
                  <a:lnTo>
                    <a:pt x="526540" y="374336"/>
                  </a:lnTo>
                  <a:lnTo>
                    <a:pt x="521161" y="376876"/>
                  </a:lnTo>
                  <a:lnTo>
                    <a:pt x="501624" y="409896"/>
                  </a:lnTo>
                  <a:lnTo>
                    <a:pt x="501624" y="418786"/>
                  </a:lnTo>
                  <a:lnTo>
                    <a:pt x="521829" y="455616"/>
                  </a:lnTo>
                  <a:lnTo>
                    <a:pt x="537371" y="460696"/>
                  </a:lnTo>
                  <a:lnTo>
                    <a:pt x="545531" y="463236"/>
                  </a:lnTo>
                  <a:lnTo>
                    <a:pt x="554856" y="463236"/>
                  </a:lnTo>
                  <a:lnTo>
                    <a:pt x="565347" y="464506"/>
                  </a:lnTo>
                  <a:lnTo>
                    <a:pt x="626051" y="464506"/>
                  </a:lnTo>
                  <a:lnTo>
                    <a:pt x="620660" y="467046"/>
                  </a:lnTo>
                  <a:lnTo>
                    <a:pt x="611673" y="470856"/>
                  </a:lnTo>
                  <a:lnTo>
                    <a:pt x="601787" y="473396"/>
                  </a:lnTo>
                  <a:lnTo>
                    <a:pt x="590771" y="474666"/>
                  </a:lnTo>
                  <a:lnTo>
                    <a:pt x="578624" y="475936"/>
                  </a:lnTo>
                  <a:close/>
                </a:path>
                <a:path w="3176904" h="675639">
                  <a:moveTo>
                    <a:pt x="710278" y="475936"/>
                  </a:moveTo>
                  <a:lnTo>
                    <a:pt x="578624" y="475936"/>
                  </a:lnTo>
                  <a:lnTo>
                    <a:pt x="590771" y="474666"/>
                  </a:lnTo>
                  <a:lnTo>
                    <a:pt x="601787" y="473396"/>
                  </a:lnTo>
                  <a:lnTo>
                    <a:pt x="642220" y="454346"/>
                  </a:lnTo>
                  <a:lnTo>
                    <a:pt x="664429" y="417516"/>
                  </a:lnTo>
                  <a:lnTo>
                    <a:pt x="664429" y="343856"/>
                  </a:lnTo>
                  <a:lnTo>
                    <a:pt x="710278" y="343856"/>
                  </a:lnTo>
                  <a:lnTo>
                    <a:pt x="710278" y="475936"/>
                  </a:lnTo>
                  <a:close/>
                </a:path>
                <a:path w="3176904" h="675639">
                  <a:moveTo>
                    <a:pt x="639561" y="371080"/>
                  </a:moveTo>
                  <a:lnTo>
                    <a:pt x="639561" y="357826"/>
                  </a:lnTo>
                  <a:lnTo>
                    <a:pt x="651995" y="357826"/>
                  </a:lnTo>
                  <a:lnTo>
                    <a:pt x="642439" y="359096"/>
                  </a:lnTo>
                  <a:lnTo>
                    <a:pt x="651995" y="359096"/>
                  </a:lnTo>
                  <a:lnTo>
                    <a:pt x="651995" y="370526"/>
                  </a:lnTo>
                  <a:lnTo>
                    <a:pt x="643616" y="370526"/>
                  </a:lnTo>
                  <a:lnTo>
                    <a:pt x="639561" y="371080"/>
                  </a:lnTo>
                  <a:close/>
                </a:path>
                <a:path w="3176904" h="675639">
                  <a:moveTo>
                    <a:pt x="651995" y="359096"/>
                  </a:moveTo>
                  <a:lnTo>
                    <a:pt x="642439" y="359096"/>
                  </a:lnTo>
                  <a:lnTo>
                    <a:pt x="651995" y="357826"/>
                  </a:lnTo>
                  <a:lnTo>
                    <a:pt x="651995" y="359096"/>
                  </a:lnTo>
                  <a:close/>
                </a:path>
                <a:path w="3176904" h="675639">
                  <a:moveTo>
                    <a:pt x="626051" y="464506"/>
                  </a:moveTo>
                  <a:lnTo>
                    <a:pt x="565347" y="464506"/>
                  </a:lnTo>
                  <a:lnTo>
                    <a:pt x="577611" y="463236"/>
                  </a:lnTo>
                  <a:lnTo>
                    <a:pt x="588758" y="463236"/>
                  </a:lnTo>
                  <a:lnTo>
                    <a:pt x="598787" y="460696"/>
                  </a:lnTo>
                  <a:lnTo>
                    <a:pt x="634316" y="444186"/>
                  </a:lnTo>
                  <a:lnTo>
                    <a:pt x="651995" y="416246"/>
                  </a:lnTo>
                  <a:lnTo>
                    <a:pt x="651995" y="357826"/>
                  </a:lnTo>
                  <a:lnTo>
                    <a:pt x="653232" y="370526"/>
                  </a:lnTo>
                  <a:lnTo>
                    <a:pt x="664429" y="370526"/>
                  </a:lnTo>
                  <a:lnTo>
                    <a:pt x="664429" y="417516"/>
                  </a:lnTo>
                  <a:lnTo>
                    <a:pt x="642220" y="454346"/>
                  </a:lnTo>
                  <a:lnTo>
                    <a:pt x="628747" y="463236"/>
                  </a:lnTo>
                  <a:lnTo>
                    <a:pt x="626051" y="464506"/>
                  </a:lnTo>
                  <a:close/>
                </a:path>
                <a:path w="3176904" h="675639">
                  <a:moveTo>
                    <a:pt x="664429" y="370526"/>
                  </a:moveTo>
                  <a:lnTo>
                    <a:pt x="653232" y="370526"/>
                  </a:lnTo>
                  <a:lnTo>
                    <a:pt x="651995" y="357826"/>
                  </a:lnTo>
                  <a:lnTo>
                    <a:pt x="664429" y="357826"/>
                  </a:lnTo>
                  <a:lnTo>
                    <a:pt x="664429" y="370526"/>
                  </a:lnTo>
                  <a:close/>
                </a:path>
                <a:path w="3176904" h="675639">
                  <a:moveTo>
                    <a:pt x="588758" y="463236"/>
                  </a:moveTo>
                  <a:lnTo>
                    <a:pt x="545531" y="463236"/>
                  </a:lnTo>
                  <a:lnTo>
                    <a:pt x="537371" y="460696"/>
                  </a:lnTo>
                  <a:lnTo>
                    <a:pt x="530377" y="459426"/>
                  </a:lnTo>
                  <a:lnTo>
                    <a:pt x="502142" y="423866"/>
                  </a:lnTo>
                  <a:lnTo>
                    <a:pt x="501624" y="418786"/>
                  </a:lnTo>
                  <a:lnTo>
                    <a:pt x="501624" y="409896"/>
                  </a:lnTo>
                  <a:lnTo>
                    <a:pt x="521161" y="376876"/>
                  </a:lnTo>
                  <a:lnTo>
                    <a:pt x="526540" y="374336"/>
                  </a:lnTo>
                  <a:lnTo>
                    <a:pt x="532721" y="370526"/>
                  </a:lnTo>
                  <a:lnTo>
                    <a:pt x="539703" y="367986"/>
                  </a:lnTo>
                  <a:lnTo>
                    <a:pt x="547595" y="365446"/>
                  </a:lnTo>
                  <a:lnTo>
                    <a:pt x="556508" y="364176"/>
                  </a:lnTo>
                  <a:lnTo>
                    <a:pt x="566440" y="362906"/>
                  </a:lnTo>
                  <a:lnTo>
                    <a:pt x="577393" y="362906"/>
                  </a:lnTo>
                  <a:lnTo>
                    <a:pt x="587799" y="361636"/>
                  </a:lnTo>
                  <a:lnTo>
                    <a:pt x="606935" y="361636"/>
                  </a:lnTo>
                  <a:lnTo>
                    <a:pt x="615665" y="360366"/>
                  </a:lnTo>
                  <a:lnTo>
                    <a:pt x="624274" y="360366"/>
                  </a:lnTo>
                  <a:lnTo>
                    <a:pt x="633199" y="359096"/>
                  </a:lnTo>
                  <a:lnTo>
                    <a:pt x="639561" y="359096"/>
                  </a:lnTo>
                  <a:lnTo>
                    <a:pt x="639561" y="371080"/>
                  </a:lnTo>
                  <a:lnTo>
                    <a:pt x="625331" y="373066"/>
                  </a:lnTo>
                  <a:lnTo>
                    <a:pt x="616662" y="373066"/>
                  </a:lnTo>
                  <a:lnTo>
                    <a:pt x="607683" y="374336"/>
                  </a:lnTo>
                  <a:lnTo>
                    <a:pt x="577393" y="374336"/>
                  </a:lnTo>
                  <a:lnTo>
                    <a:pt x="567540" y="375606"/>
                  </a:lnTo>
                  <a:lnTo>
                    <a:pt x="558691" y="375606"/>
                  </a:lnTo>
                  <a:lnTo>
                    <a:pt x="550845" y="376876"/>
                  </a:lnTo>
                  <a:lnTo>
                    <a:pt x="544001" y="379416"/>
                  </a:lnTo>
                  <a:lnTo>
                    <a:pt x="535769" y="381956"/>
                  </a:lnTo>
                  <a:lnTo>
                    <a:pt x="514058" y="411166"/>
                  </a:lnTo>
                  <a:lnTo>
                    <a:pt x="514172" y="418786"/>
                  </a:lnTo>
                  <a:lnTo>
                    <a:pt x="535085" y="446726"/>
                  </a:lnTo>
                  <a:lnTo>
                    <a:pt x="540936" y="449266"/>
                  </a:lnTo>
                  <a:lnTo>
                    <a:pt x="547930" y="450536"/>
                  </a:lnTo>
                  <a:lnTo>
                    <a:pt x="556067" y="451806"/>
                  </a:lnTo>
                  <a:lnTo>
                    <a:pt x="622708" y="451806"/>
                  </a:lnTo>
                  <a:lnTo>
                    <a:pt x="615629" y="455616"/>
                  </a:lnTo>
                  <a:lnTo>
                    <a:pt x="607700" y="458156"/>
                  </a:lnTo>
                  <a:lnTo>
                    <a:pt x="598787" y="460696"/>
                  </a:lnTo>
                  <a:lnTo>
                    <a:pt x="588758" y="463236"/>
                  </a:lnTo>
                  <a:close/>
                </a:path>
                <a:path w="3176904" h="675639">
                  <a:moveTo>
                    <a:pt x="622708" y="451806"/>
                  </a:moveTo>
                  <a:lnTo>
                    <a:pt x="576598" y="451806"/>
                  </a:lnTo>
                  <a:lnTo>
                    <a:pt x="586745" y="450536"/>
                  </a:lnTo>
                  <a:lnTo>
                    <a:pt x="595788" y="449266"/>
                  </a:lnTo>
                  <a:lnTo>
                    <a:pt x="603727" y="446726"/>
                  </a:lnTo>
                  <a:lnTo>
                    <a:pt x="610598" y="444186"/>
                  </a:lnTo>
                  <a:lnTo>
                    <a:pt x="616669" y="441646"/>
                  </a:lnTo>
                  <a:lnTo>
                    <a:pt x="621940" y="437836"/>
                  </a:lnTo>
                  <a:lnTo>
                    <a:pt x="626412" y="435296"/>
                  </a:lnTo>
                  <a:lnTo>
                    <a:pt x="631479" y="431486"/>
                  </a:lnTo>
                  <a:lnTo>
                    <a:pt x="634911" y="426406"/>
                  </a:lnTo>
                  <a:lnTo>
                    <a:pt x="638610" y="418786"/>
                  </a:lnTo>
                  <a:lnTo>
                    <a:pt x="639561" y="414976"/>
                  </a:lnTo>
                  <a:lnTo>
                    <a:pt x="639561" y="371080"/>
                  </a:lnTo>
                  <a:lnTo>
                    <a:pt x="643616" y="370526"/>
                  </a:lnTo>
                  <a:lnTo>
                    <a:pt x="651995" y="370526"/>
                  </a:lnTo>
                  <a:lnTo>
                    <a:pt x="651995" y="416246"/>
                  </a:lnTo>
                  <a:lnTo>
                    <a:pt x="628937" y="447996"/>
                  </a:lnTo>
                  <a:lnTo>
                    <a:pt x="622708" y="451806"/>
                  </a:lnTo>
                  <a:close/>
                </a:path>
                <a:path w="3176904" h="675639">
                  <a:moveTo>
                    <a:pt x="565347" y="464506"/>
                  </a:moveTo>
                  <a:lnTo>
                    <a:pt x="554856" y="463236"/>
                  </a:lnTo>
                  <a:lnTo>
                    <a:pt x="577611" y="463236"/>
                  </a:lnTo>
                  <a:lnTo>
                    <a:pt x="565347" y="464506"/>
                  </a:lnTo>
                  <a:close/>
                </a:path>
                <a:path w="3176904" h="675639">
                  <a:moveTo>
                    <a:pt x="617997" y="508956"/>
                  </a:moveTo>
                  <a:lnTo>
                    <a:pt x="573327" y="508956"/>
                  </a:lnTo>
                  <a:lnTo>
                    <a:pt x="579681" y="507686"/>
                  </a:lnTo>
                  <a:lnTo>
                    <a:pt x="587762" y="506416"/>
                  </a:lnTo>
                  <a:lnTo>
                    <a:pt x="595146" y="503876"/>
                  </a:lnTo>
                  <a:lnTo>
                    <a:pt x="608513" y="500066"/>
                  </a:lnTo>
                  <a:lnTo>
                    <a:pt x="614831" y="496256"/>
                  </a:lnTo>
                  <a:lnTo>
                    <a:pt x="627254" y="489906"/>
                  </a:lnTo>
                  <a:lnTo>
                    <a:pt x="634176" y="486096"/>
                  </a:lnTo>
                  <a:lnTo>
                    <a:pt x="644565" y="479746"/>
                  </a:lnTo>
                  <a:lnTo>
                    <a:pt x="664429" y="479746"/>
                  </a:lnTo>
                  <a:lnTo>
                    <a:pt x="664429" y="491176"/>
                  </a:lnTo>
                  <a:lnTo>
                    <a:pt x="639561" y="491176"/>
                  </a:lnTo>
                  <a:lnTo>
                    <a:pt x="639561" y="496816"/>
                  </a:lnTo>
                  <a:lnTo>
                    <a:pt x="633539" y="500066"/>
                  </a:lnTo>
                  <a:lnTo>
                    <a:pt x="620328" y="507686"/>
                  </a:lnTo>
                  <a:lnTo>
                    <a:pt x="617997" y="508956"/>
                  </a:lnTo>
                  <a:close/>
                </a:path>
                <a:path w="3176904" h="675639">
                  <a:moveTo>
                    <a:pt x="710278" y="517846"/>
                  </a:moveTo>
                  <a:lnTo>
                    <a:pt x="664429" y="517846"/>
                  </a:lnTo>
                  <a:lnTo>
                    <a:pt x="664429" y="479746"/>
                  </a:lnTo>
                  <a:lnTo>
                    <a:pt x="710278" y="479746"/>
                  </a:lnTo>
                  <a:lnTo>
                    <a:pt x="710278" y="517846"/>
                  </a:lnTo>
                  <a:close/>
                </a:path>
                <a:path w="3176904" h="675639">
                  <a:moveTo>
                    <a:pt x="639561" y="496816"/>
                  </a:moveTo>
                  <a:lnTo>
                    <a:pt x="639561" y="491176"/>
                  </a:lnTo>
                  <a:lnTo>
                    <a:pt x="648110" y="491176"/>
                  </a:lnTo>
                  <a:lnTo>
                    <a:pt x="640598" y="496256"/>
                  </a:lnTo>
                  <a:lnTo>
                    <a:pt x="639561" y="496816"/>
                  </a:lnTo>
                  <a:close/>
                </a:path>
                <a:path w="3176904" h="675639">
                  <a:moveTo>
                    <a:pt x="639561" y="511639"/>
                  </a:moveTo>
                  <a:lnTo>
                    <a:pt x="639561" y="496816"/>
                  </a:lnTo>
                  <a:lnTo>
                    <a:pt x="640598" y="496256"/>
                  </a:lnTo>
                  <a:lnTo>
                    <a:pt x="648110" y="491176"/>
                  </a:lnTo>
                  <a:lnTo>
                    <a:pt x="648110" y="503876"/>
                  </a:lnTo>
                  <a:lnTo>
                    <a:pt x="651995" y="503876"/>
                  </a:lnTo>
                  <a:lnTo>
                    <a:pt x="647019" y="506416"/>
                  </a:lnTo>
                  <a:lnTo>
                    <a:pt x="639824" y="511496"/>
                  </a:lnTo>
                  <a:lnTo>
                    <a:pt x="639561" y="511639"/>
                  </a:lnTo>
                  <a:close/>
                </a:path>
                <a:path w="3176904" h="675639">
                  <a:moveTo>
                    <a:pt x="651995" y="503876"/>
                  </a:moveTo>
                  <a:lnTo>
                    <a:pt x="648110" y="503876"/>
                  </a:lnTo>
                  <a:lnTo>
                    <a:pt x="648110" y="491176"/>
                  </a:lnTo>
                  <a:lnTo>
                    <a:pt x="651995" y="497950"/>
                  </a:lnTo>
                  <a:lnTo>
                    <a:pt x="651995" y="503876"/>
                  </a:lnTo>
                  <a:close/>
                </a:path>
                <a:path w="3176904" h="675639">
                  <a:moveTo>
                    <a:pt x="651995" y="497950"/>
                  </a:moveTo>
                  <a:lnTo>
                    <a:pt x="648110" y="491176"/>
                  </a:lnTo>
                  <a:lnTo>
                    <a:pt x="651995" y="491176"/>
                  </a:lnTo>
                  <a:lnTo>
                    <a:pt x="651995" y="497950"/>
                  </a:lnTo>
                  <a:close/>
                </a:path>
                <a:path w="3176904" h="675639">
                  <a:moveTo>
                    <a:pt x="664429" y="517846"/>
                  </a:moveTo>
                  <a:lnTo>
                    <a:pt x="651995" y="517846"/>
                  </a:lnTo>
                  <a:lnTo>
                    <a:pt x="652118" y="503876"/>
                  </a:lnTo>
                  <a:lnTo>
                    <a:pt x="654667" y="502606"/>
                  </a:lnTo>
                  <a:lnTo>
                    <a:pt x="651995" y="497950"/>
                  </a:lnTo>
                  <a:lnTo>
                    <a:pt x="651995" y="491176"/>
                  </a:lnTo>
                  <a:lnTo>
                    <a:pt x="664429" y="491176"/>
                  </a:lnTo>
                  <a:lnTo>
                    <a:pt x="664429" y="517846"/>
                  </a:lnTo>
                  <a:close/>
                </a:path>
                <a:path w="3176904" h="675639">
                  <a:moveTo>
                    <a:pt x="620712" y="521656"/>
                  </a:moveTo>
                  <a:lnTo>
                    <a:pt x="567484" y="521656"/>
                  </a:lnTo>
                  <a:lnTo>
                    <a:pt x="574818" y="520386"/>
                  </a:lnTo>
                  <a:lnTo>
                    <a:pt x="581667" y="520386"/>
                  </a:lnTo>
                  <a:lnTo>
                    <a:pt x="590474" y="517846"/>
                  </a:lnTo>
                  <a:lnTo>
                    <a:pt x="598569" y="516576"/>
                  </a:lnTo>
                  <a:lnTo>
                    <a:pt x="613334" y="511496"/>
                  </a:lnTo>
                  <a:lnTo>
                    <a:pt x="620328" y="507686"/>
                  </a:lnTo>
                  <a:lnTo>
                    <a:pt x="633539" y="500066"/>
                  </a:lnTo>
                  <a:lnTo>
                    <a:pt x="639561" y="496816"/>
                  </a:lnTo>
                  <a:lnTo>
                    <a:pt x="639561" y="511639"/>
                  </a:lnTo>
                  <a:lnTo>
                    <a:pt x="625825" y="519116"/>
                  </a:lnTo>
                  <a:lnTo>
                    <a:pt x="620712" y="521656"/>
                  </a:lnTo>
                  <a:close/>
                </a:path>
                <a:path w="3176904" h="675639">
                  <a:moveTo>
                    <a:pt x="651995" y="503937"/>
                  </a:moveTo>
                  <a:lnTo>
                    <a:pt x="651995" y="497950"/>
                  </a:lnTo>
                  <a:lnTo>
                    <a:pt x="654667" y="502606"/>
                  </a:lnTo>
                  <a:lnTo>
                    <a:pt x="651995" y="503937"/>
                  </a:lnTo>
                  <a:close/>
                </a:path>
                <a:path w="3176904" h="675639">
                  <a:moveTo>
                    <a:pt x="735146" y="530546"/>
                  </a:moveTo>
                  <a:lnTo>
                    <a:pt x="639561" y="530546"/>
                  </a:lnTo>
                  <a:lnTo>
                    <a:pt x="639561" y="511639"/>
                  </a:lnTo>
                  <a:lnTo>
                    <a:pt x="639824" y="511496"/>
                  </a:lnTo>
                  <a:lnTo>
                    <a:pt x="647019" y="506416"/>
                  </a:lnTo>
                  <a:lnTo>
                    <a:pt x="651995" y="503937"/>
                  </a:lnTo>
                  <a:lnTo>
                    <a:pt x="651995" y="517846"/>
                  </a:lnTo>
                  <a:lnTo>
                    <a:pt x="735146" y="517846"/>
                  </a:lnTo>
                  <a:lnTo>
                    <a:pt x="735146" y="530546"/>
                  </a:lnTo>
                  <a:close/>
                </a:path>
                <a:path w="3176904" h="675639">
                  <a:moveTo>
                    <a:pt x="912327" y="183167"/>
                  </a:moveTo>
                  <a:lnTo>
                    <a:pt x="944629" y="150652"/>
                  </a:lnTo>
                  <a:lnTo>
                    <a:pt x="985217" y="141076"/>
                  </a:lnTo>
                  <a:lnTo>
                    <a:pt x="997032" y="140656"/>
                  </a:lnTo>
                  <a:lnTo>
                    <a:pt x="1011007" y="141270"/>
                  </a:lnTo>
                  <a:lnTo>
                    <a:pt x="1024525" y="143110"/>
                  </a:lnTo>
                  <a:lnTo>
                    <a:pt x="1037584" y="146176"/>
                  </a:lnTo>
                  <a:lnTo>
                    <a:pt x="1050185" y="150469"/>
                  </a:lnTo>
                  <a:lnTo>
                    <a:pt x="1055939" y="153090"/>
                  </a:lnTo>
                  <a:lnTo>
                    <a:pt x="997032" y="153090"/>
                  </a:lnTo>
                  <a:lnTo>
                    <a:pt x="986262" y="153467"/>
                  </a:lnTo>
                  <a:lnTo>
                    <a:pt x="941614" y="165378"/>
                  </a:lnTo>
                  <a:lnTo>
                    <a:pt x="915144" y="180872"/>
                  </a:lnTo>
                  <a:lnTo>
                    <a:pt x="912327" y="183167"/>
                  </a:lnTo>
                  <a:close/>
                </a:path>
                <a:path w="3176904" h="675639">
                  <a:moveTo>
                    <a:pt x="912327" y="531154"/>
                  </a:moveTo>
                  <a:lnTo>
                    <a:pt x="819074" y="531154"/>
                  </a:lnTo>
                  <a:lnTo>
                    <a:pt x="819074" y="144542"/>
                  </a:lnTo>
                  <a:lnTo>
                    <a:pt x="912327" y="144542"/>
                  </a:lnTo>
                  <a:lnTo>
                    <a:pt x="912327" y="156976"/>
                  </a:lnTo>
                  <a:lnTo>
                    <a:pt x="831508" y="156976"/>
                  </a:lnTo>
                  <a:lnTo>
                    <a:pt x="831508" y="518721"/>
                  </a:lnTo>
                  <a:lnTo>
                    <a:pt x="912327" y="518721"/>
                  </a:lnTo>
                  <a:lnTo>
                    <a:pt x="912327" y="531154"/>
                  </a:lnTo>
                  <a:close/>
                </a:path>
                <a:path w="3176904" h="675639">
                  <a:moveTo>
                    <a:pt x="922661" y="190780"/>
                  </a:moveTo>
                  <a:lnTo>
                    <a:pt x="912327" y="190780"/>
                  </a:lnTo>
                  <a:lnTo>
                    <a:pt x="912327" y="183167"/>
                  </a:lnTo>
                  <a:lnTo>
                    <a:pt x="949276" y="162185"/>
                  </a:lnTo>
                  <a:lnTo>
                    <a:pt x="997032" y="153090"/>
                  </a:lnTo>
                  <a:lnTo>
                    <a:pt x="1009830" y="153649"/>
                  </a:lnTo>
                  <a:lnTo>
                    <a:pt x="1022191" y="155324"/>
                  </a:lnTo>
                  <a:lnTo>
                    <a:pt x="1034115" y="158117"/>
                  </a:lnTo>
                  <a:lnTo>
                    <a:pt x="1045601" y="162027"/>
                  </a:lnTo>
                  <a:lnTo>
                    <a:pt x="1053279" y="165524"/>
                  </a:lnTo>
                  <a:lnTo>
                    <a:pt x="997032" y="165524"/>
                  </a:lnTo>
                  <a:lnTo>
                    <a:pt x="987306" y="165857"/>
                  </a:lnTo>
                  <a:lnTo>
                    <a:pt x="946810" y="176674"/>
                  </a:lnTo>
                  <a:lnTo>
                    <a:pt x="928426" y="186669"/>
                  </a:lnTo>
                  <a:lnTo>
                    <a:pt x="922661" y="190780"/>
                  </a:lnTo>
                  <a:close/>
                </a:path>
                <a:path w="3176904" h="675639">
                  <a:moveTo>
                    <a:pt x="1133415" y="518721"/>
                  </a:moveTo>
                  <a:lnTo>
                    <a:pt x="1120981" y="518721"/>
                  </a:lnTo>
                  <a:lnTo>
                    <a:pt x="1120981" y="284810"/>
                  </a:lnTo>
                  <a:lnTo>
                    <a:pt x="1120421" y="270859"/>
                  </a:lnTo>
                  <a:lnTo>
                    <a:pt x="1111267" y="229247"/>
                  </a:lnTo>
                  <a:lnTo>
                    <a:pt x="1084846" y="187866"/>
                  </a:lnTo>
                  <a:lnTo>
                    <a:pt x="1045601" y="162027"/>
                  </a:lnTo>
                  <a:lnTo>
                    <a:pt x="997032" y="153090"/>
                  </a:lnTo>
                  <a:lnTo>
                    <a:pt x="1055939" y="153090"/>
                  </a:lnTo>
                  <a:lnTo>
                    <a:pt x="1093688" y="179125"/>
                  </a:lnTo>
                  <a:lnTo>
                    <a:pt x="1117033" y="211803"/>
                  </a:lnTo>
                  <a:lnTo>
                    <a:pt x="1130767" y="253042"/>
                  </a:lnTo>
                  <a:lnTo>
                    <a:pt x="1133415" y="284810"/>
                  </a:lnTo>
                  <a:lnTo>
                    <a:pt x="1133415" y="518721"/>
                  </a:lnTo>
                  <a:close/>
                </a:path>
                <a:path w="3176904" h="675639">
                  <a:moveTo>
                    <a:pt x="843941" y="518721"/>
                  </a:moveTo>
                  <a:lnTo>
                    <a:pt x="831508" y="518721"/>
                  </a:lnTo>
                  <a:lnTo>
                    <a:pt x="831508" y="156976"/>
                  </a:lnTo>
                  <a:lnTo>
                    <a:pt x="843941" y="156976"/>
                  </a:lnTo>
                  <a:lnTo>
                    <a:pt x="843941" y="518721"/>
                  </a:lnTo>
                  <a:close/>
                </a:path>
                <a:path w="3176904" h="675639">
                  <a:moveTo>
                    <a:pt x="887460" y="518721"/>
                  </a:moveTo>
                  <a:lnTo>
                    <a:pt x="843941" y="518721"/>
                  </a:lnTo>
                  <a:lnTo>
                    <a:pt x="843941" y="156976"/>
                  </a:lnTo>
                  <a:lnTo>
                    <a:pt x="887460" y="156976"/>
                  </a:lnTo>
                  <a:lnTo>
                    <a:pt x="887460" y="203214"/>
                  </a:lnTo>
                  <a:lnTo>
                    <a:pt x="1081857" y="203214"/>
                  </a:lnTo>
                  <a:lnTo>
                    <a:pt x="1083082" y="204597"/>
                  </a:lnTo>
                  <a:lnTo>
                    <a:pt x="1083481" y="205157"/>
                  </a:lnTo>
                  <a:lnTo>
                    <a:pt x="978381" y="205157"/>
                  </a:lnTo>
                  <a:lnTo>
                    <a:pt x="969991" y="205448"/>
                  </a:lnTo>
                  <a:lnTo>
                    <a:pt x="933076" y="214960"/>
                  </a:lnTo>
                  <a:lnTo>
                    <a:pt x="897095" y="240216"/>
                  </a:lnTo>
                  <a:lnTo>
                    <a:pt x="887460" y="251828"/>
                  </a:lnTo>
                  <a:lnTo>
                    <a:pt x="887460" y="518721"/>
                  </a:lnTo>
                  <a:close/>
                </a:path>
                <a:path w="3176904" h="675639">
                  <a:moveTo>
                    <a:pt x="908929" y="203214"/>
                  </a:moveTo>
                  <a:lnTo>
                    <a:pt x="887460" y="203214"/>
                  </a:lnTo>
                  <a:lnTo>
                    <a:pt x="887460" y="156976"/>
                  </a:lnTo>
                  <a:lnTo>
                    <a:pt x="899893" y="156976"/>
                  </a:lnTo>
                  <a:lnTo>
                    <a:pt x="899893" y="177406"/>
                  </a:lnTo>
                  <a:lnTo>
                    <a:pt x="894987" y="181988"/>
                  </a:lnTo>
                  <a:lnTo>
                    <a:pt x="899893" y="186895"/>
                  </a:lnTo>
                  <a:lnTo>
                    <a:pt x="899893" y="190780"/>
                  </a:lnTo>
                  <a:lnTo>
                    <a:pt x="922661" y="190780"/>
                  </a:lnTo>
                  <a:lnTo>
                    <a:pt x="917450" y="195021"/>
                  </a:lnTo>
                  <a:lnTo>
                    <a:pt x="912571" y="199572"/>
                  </a:lnTo>
                  <a:lnTo>
                    <a:pt x="908929" y="203214"/>
                  </a:lnTo>
                  <a:close/>
                </a:path>
                <a:path w="3176904" h="675639">
                  <a:moveTo>
                    <a:pt x="899893" y="177406"/>
                  </a:moveTo>
                  <a:lnTo>
                    <a:pt x="899893" y="156976"/>
                  </a:lnTo>
                  <a:lnTo>
                    <a:pt x="912327" y="156976"/>
                  </a:lnTo>
                  <a:lnTo>
                    <a:pt x="912327" y="167618"/>
                  </a:lnTo>
                  <a:lnTo>
                    <a:pt x="907552" y="171024"/>
                  </a:lnTo>
                  <a:lnTo>
                    <a:pt x="901019" y="176355"/>
                  </a:lnTo>
                  <a:lnTo>
                    <a:pt x="899893" y="177406"/>
                  </a:lnTo>
                  <a:close/>
                </a:path>
                <a:path w="3176904" h="675639">
                  <a:moveTo>
                    <a:pt x="1081857" y="203214"/>
                  </a:moveTo>
                  <a:lnTo>
                    <a:pt x="908929" y="203214"/>
                  </a:lnTo>
                  <a:lnTo>
                    <a:pt x="912571" y="199572"/>
                  </a:lnTo>
                  <a:lnTo>
                    <a:pt x="946810" y="176674"/>
                  </a:lnTo>
                  <a:lnTo>
                    <a:pt x="987306" y="165857"/>
                  </a:lnTo>
                  <a:lnTo>
                    <a:pt x="997032" y="165524"/>
                  </a:lnTo>
                  <a:lnTo>
                    <a:pt x="1008748" y="166041"/>
                  </a:lnTo>
                  <a:lnTo>
                    <a:pt x="1050746" y="178015"/>
                  </a:lnTo>
                  <a:lnTo>
                    <a:pt x="1081857" y="203214"/>
                  </a:lnTo>
                  <a:close/>
                </a:path>
                <a:path w="3176904" h="675639">
                  <a:moveTo>
                    <a:pt x="1120981" y="518721"/>
                  </a:moveTo>
                  <a:lnTo>
                    <a:pt x="1108547" y="518721"/>
                  </a:lnTo>
                  <a:lnTo>
                    <a:pt x="1108547" y="284810"/>
                  </a:lnTo>
                  <a:lnTo>
                    <a:pt x="1107995" y="270859"/>
                  </a:lnTo>
                  <a:lnTo>
                    <a:pt x="1094936" y="223210"/>
                  </a:lnTo>
                  <a:lnTo>
                    <a:pt x="1068239" y="189526"/>
                  </a:lnTo>
                  <a:lnTo>
                    <a:pt x="1030646" y="170058"/>
                  </a:lnTo>
                  <a:lnTo>
                    <a:pt x="997032" y="165524"/>
                  </a:lnTo>
                  <a:lnTo>
                    <a:pt x="1053279" y="165524"/>
                  </a:lnTo>
                  <a:lnTo>
                    <a:pt x="1084846" y="187866"/>
                  </a:lnTo>
                  <a:lnTo>
                    <a:pt x="1111296" y="229332"/>
                  </a:lnTo>
                  <a:lnTo>
                    <a:pt x="1120352" y="269511"/>
                  </a:lnTo>
                  <a:lnTo>
                    <a:pt x="1120981" y="284810"/>
                  </a:lnTo>
                  <a:lnTo>
                    <a:pt x="1120981" y="518721"/>
                  </a:lnTo>
                  <a:close/>
                </a:path>
                <a:path w="3176904" h="675639">
                  <a:moveTo>
                    <a:pt x="903779" y="190780"/>
                  </a:moveTo>
                  <a:lnTo>
                    <a:pt x="899893" y="186895"/>
                  </a:lnTo>
                  <a:lnTo>
                    <a:pt x="899893" y="177406"/>
                  </a:lnTo>
                  <a:lnTo>
                    <a:pt x="901035" y="176340"/>
                  </a:lnTo>
                  <a:lnTo>
                    <a:pt x="907552" y="171024"/>
                  </a:lnTo>
                  <a:lnTo>
                    <a:pt x="912327" y="167618"/>
                  </a:lnTo>
                  <a:lnTo>
                    <a:pt x="912327" y="178346"/>
                  </a:lnTo>
                  <a:lnTo>
                    <a:pt x="903779" y="178346"/>
                  </a:lnTo>
                  <a:lnTo>
                    <a:pt x="903779" y="190780"/>
                  </a:lnTo>
                  <a:close/>
                </a:path>
                <a:path w="3176904" h="675639">
                  <a:moveTo>
                    <a:pt x="899893" y="186895"/>
                  </a:moveTo>
                  <a:lnTo>
                    <a:pt x="894987" y="181988"/>
                  </a:lnTo>
                  <a:lnTo>
                    <a:pt x="899893" y="177406"/>
                  </a:lnTo>
                  <a:lnTo>
                    <a:pt x="899893" y="186895"/>
                  </a:lnTo>
                  <a:close/>
                </a:path>
                <a:path w="3176904" h="675639">
                  <a:moveTo>
                    <a:pt x="903779" y="190780"/>
                  </a:moveTo>
                  <a:lnTo>
                    <a:pt x="903779" y="178346"/>
                  </a:lnTo>
                  <a:lnTo>
                    <a:pt x="912327" y="178346"/>
                  </a:lnTo>
                  <a:lnTo>
                    <a:pt x="912327" y="183167"/>
                  </a:lnTo>
                  <a:lnTo>
                    <a:pt x="909243" y="185680"/>
                  </a:lnTo>
                  <a:lnTo>
                    <a:pt x="903779" y="190780"/>
                  </a:lnTo>
                  <a:close/>
                </a:path>
                <a:path w="3176904" h="675639">
                  <a:moveTo>
                    <a:pt x="912327" y="190780"/>
                  </a:moveTo>
                  <a:lnTo>
                    <a:pt x="903779" y="190780"/>
                  </a:lnTo>
                  <a:lnTo>
                    <a:pt x="909243" y="185680"/>
                  </a:lnTo>
                  <a:lnTo>
                    <a:pt x="912327" y="183167"/>
                  </a:lnTo>
                  <a:lnTo>
                    <a:pt x="912327" y="190780"/>
                  </a:lnTo>
                  <a:close/>
                </a:path>
                <a:path w="3176904" h="675639">
                  <a:moveTo>
                    <a:pt x="903779" y="190780"/>
                  </a:moveTo>
                  <a:lnTo>
                    <a:pt x="899893" y="190780"/>
                  </a:lnTo>
                  <a:lnTo>
                    <a:pt x="899893" y="186895"/>
                  </a:lnTo>
                  <a:lnTo>
                    <a:pt x="903779" y="190780"/>
                  </a:lnTo>
                  <a:close/>
                </a:path>
                <a:path w="3176904" h="675639">
                  <a:moveTo>
                    <a:pt x="899893" y="518721"/>
                  </a:moveTo>
                  <a:lnTo>
                    <a:pt x="887460" y="518721"/>
                  </a:lnTo>
                  <a:lnTo>
                    <a:pt x="887460" y="251828"/>
                  </a:lnTo>
                  <a:lnTo>
                    <a:pt x="921217" y="221148"/>
                  </a:lnTo>
                  <a:lnTo>
                    <a:pt x="961903" y="206323"/>
                  </a:lnTo>
                  <a:lnTo>
                    <a:pt x="978381" y="205157"/>
                  </a:lnTo>
                  <a:lnTo>
                    <a:pt x="985835" y="205416"/>
                  </a:lnTo>
                  <a:lnTo>
                    <a:pt x="1022929" y="214960"/>
                  </a:lnTo>
                  <a:lnTo>
                    <a:pt x="1027646" y="217590"/>
                  </a:lnTo>
                  <a:lnTo>
                    <a:pt x="978381" y="217590"/>
                  </a:lnTo>
                  <a:lnTo>
                    <a:pt x="970950" y="217845"/>
                  </a:lnTo>
                  <a:lnTo>
                    <a:pt x="921070" y="235788"/>
                  </a:lnTo>
                  <a:lnTo>
                    <a:pt x="899893" y="256057"/>
                  </a:lnTo>
                  <a:lnTo>
                    <a:pt x="899893" y="518721"/>
                  </a:lnTo>
                  <a:close/>
                </a:path>
                <a:path w="3176904" h="675639">
                  <a:moveTo>
                    <a:pt x="1108547" y="518721"/>
                  </a:moveTo>
                  <a:lnTo>
                    <a:pt x="1065029" y="518721"/>
                  </a:lnTo>
                  <a:lnTo>
                    <a:pt x="1064921" y="284810"/>
                  </a:lnTo>
                  <a:lnTo>
                    <a:pt x="1064536" y="276544"/>
                  </a:lnTo>
                  <a:lnTo>
                    <a:pt x="1047972" y="234703"/>
                  </a:lnTo>
                  <a:lnTo>
                    <a:pt x="1015722" y="211803"/>
                  </a:lnTo>
                  <a:lnTo>
                    <a:pt x="978381" y="205157"/>
                  </a:lnTo>
                  <a:lnTo>
                    <a:pt x="1083481" y="205157"/>
                  </a:lnTo>
                  <a:lnTo>
                    <a:pt x="1103576" y="245370"/>
                  </a:lnTo>
                  <a:lnTo>
                    <a:pt x="1108547" y="284810"/>
                  </a:lnTo>
                  <a:lnTo>
                    <a:pt x="1108547" y="518721"/>
                  </a:lnTo>
                  <a:close/>
                </a:path>
                <a:path w="3176904" h="675639">
                  <a:moveTo>
                    <a:pt x="909749" y="263638"/>
                  </a:moveTo>
                  <a:lnTo>
                    <a:pt x="899893" y="256057"/>
                  </a:lnTo>
                  <a:lnTo>
                    <a:pt x="902484" y="252690"/>
                  </a:lnTo>
                  <a:lnTo>
                    <a:pt x="906110" y="248804"/>
                  </a:lnTo>
                  <a:lnTo>
                    <a:pt x="941857" y="224390"/>
                  </a:lnTo>
                  <a:lnTo>
                    <a:pt x="978381" y="217590"/>
                  </a:lnTo>
                  <a:lnTo>
                    <a:pt x="984987" y="217821"/>
                  </a:lnTo>
                  <a:lnTo>
                    <a:pt x="1023199" y="229332"/>
                  </a:lnTo>
                  <a:lnTo>
                    <a:pt x="1024201" y="230024"/>
                  </a:lnTo>
                  <a:lnTo>
                    <a:pt x="969566" y="230024"/>
                  </a:lnTo>
                  <a:lnTo>
                    <a:pt x="961497" y="231189"/>
                  </a:lnTo>
                  <a:lnTo>
                    <a:pt x="923336" y="249638"/>
                  </a:lnTo>
                  <a:lnTo>
                    <a:pt x="916539" y="256057"/>
                  </a:lnTo>
                  <a:lnTo>
                    <a:pt x="912327" y="256057"/>
                  </a:lnTo>
                  <a:lnTo>
                    <a:pt x="912327" y="260377"/>
                  </a:lnTo>
                  <a:lnTo>
                    <a:pt x="911938" y="260792"/>
                  </a:lnTo>
                  <a:lnTo>
                    <a:pt x="909749" y="263638"/>
                  </a:lnTo>
                  <a:close/>
                </a:path>
                <a:path w="3176904" h="675639">
                  <a:moveTo>
                    <a:pt x="1065029" y="518721"/>
                  </a:moveTo>
                  <a:lnTo>
                    <a:pt x="1052595" y="518721"/>
                  </a:lnTo>
                  <a:lnTo>
                    <a:pt x="1052490" y="284810"/>
                  </a:lnTo>
                  <a:lnTo>
                    <a:pt x="1052183" y="277974"/>
                  </a:lnTo>
                  <a:lnTo>
                    <a:pt x="1033787" y="237540"/>
                  </a:lnTo>
                  <a:lnTo>
                    <a:pt x="998198" y="219667"/>
                  </a:lnTo>
                  <a:lnTo>
                    <a:pt x="978381" y="217590"/>
                  </a:lnTo>
                  <a:lnTo>
                    <a:pt x="1027646" y="217590"/>
                  </a:lnTo>
                  <a:lnTo>
                    <a:pt x="1057143" y="249202"/>
                  </a:lnTo>
                  <a:lnTo>
                    <a:pt x="1064921" y="284810"/>
                  </a:lnTo>
                  <a:lnTo>
                    <a:pt x="1065029" y="518721"/>
                  </a:lnTo>
                  <a:close/>
                </a:path>
                <a:path w="3176904" h="675639">
                  <a:moveTo>
                    <a:pt x="1133415" y="531154"/>
                  </a:moveTo>
                  <a:lnTo>
                    <a:pt x="1040162" y="531154"/>
                  </a:lnTo>
                  <a:lnTo>
                    <a:pt x="1040061" y="284810"/>
                  </a:lnTo>
                  <a:lnTo>
                    <a:pt x="1039829" y="279404"/>
                  </a:lnTo>
                  <a:lnTo>
                    <a:pt x="1015296" y="238542"/>
                  </a:lnTo>
                  <a:lnTo>
                    <a:pt x="986052" y="230024"/>
                  </a:lnTo>
                  <a:lnTo>
                    <a:pt x="1024201" y="230024"/>
                  </a:lnTo>
                  <a:lnTo>
                    <a:pt x="1048880" y="261752"/>
                  </a:lnTo>
                  <a:lnTo>
                    <a:pt x="1052595" y="518721"/>
                  </a:lnTo>
                  <a:lnTo>
                    <a:pt x="1133415" y="518721"/>
                  </a:lnTo>
                  <a:lnTo>
                    <a:pt x="1133415" y="531154"/>
                  </a:lnTo>
                  <a:close/>
                </a:path>
                <a:path w="3176904" h="675639">
                  <a:moveTo>
                    <a:pt x="912327" y="518721"/>
                  </a:moveTo>
                  <a:lnTo>
                    <a:pt x="899893" y="518721"/>
                  </a:lnTo>
                  <a:lnTo>
                    <a:pt x="899893" y="256057"/>
                  </a:lnTo>
                  <a:lnTo>
                    <a:pt x="909749" y="263638"/>
                  </a:lnTo>
                  <a:lnTo>
                    <a:pt x="912327" y="263638"/>
                  </a:lnTo>
                  <a:lnTo>
                    <a:pt x="912327" y="518721"/>
                  </a:lnTo>
                  <a:close/>
                </a:path>
                <a:path w="3176904" h="675639">
                  <a:moveTo>
                    <a:pt x="912327" y="260377"/>
                  </a:moveTo>
                  <a:lnTo>
                    <a:pt x="912327" y="256057"/>
                  </a:lnTo>
                  <a:lnTo>
                    <a:pt x="916539" y="256057"/>
                  </a:lnTo>
                  <a:lnTo>
                    <a:pt x="915125" y="257393"/>
                  </a:lnTo>
                  <a:lnTo>
                    <a:pt x="912327" y="260377"/>
                  </a:lnTo>
                  <a:close/>
                </a:path>
                <a:path w="3176904" h="675639">
                  <a:moveTo>
                    <a:pt x="912327" y="263638"/>
                  </a:moveTo>
                  <a:lnTo>
                    <a:pt x="909749" y="263638"/>
                  </a:lnTo>
                  <a:lnTo>
                    <a:pt x="911938" y="260792"/>
                  </a:lnTo>
                  <a:lnTo>
                    <a:pt x="912327" y="260377"/>
                  </a:lnTo>
                  <a:lnTo>
                    <a:pt x="912327" y="263638"/>
                  </a:lnTo>
                  <a:close/>
                </a:path>
                <a:path w="3176904" h="675639">
                  <a:moveTo>
                    <a:pt x="1360146" y="534356"/>
                  </a:moveTo>
                  <a:lnTo>
                    <a:pt x="1348675" y="534356"/>
                  </a:lnTo>
                  <a:lnTo>
                    <a:pt x="1319059" y="531816"/>
                  </a:lnTo>
                  <a:lnTo>
                    <a:pt x="1279400" y="515306"/>
                  </a:lnTo>
                  <a:lnTo>
                    <a:pt x="1247378" y="488636"/>
                  </a:lnTo>
                  <a:lnTo>
                    <a:pt x="1224066" y="454346"/>
                  </a:lnTo>
                  <a:lnTo>
                    <a:pt x="1210606" y="413706"/>
                  </a:lnTo>
                  <a:lnTo>
                    <a:pt x="1208018" y="385766"/>
                  </a:lnTo>
                  <a:lnTo>
                    <a:pt x="1208071" y="285436"/>
                  </a:lnTo>
                  <a:lnTo>
                    <a:pt x="1213343" y="243526"/>
                  </a:lnTo>
                  <a:lnTo>
                    <a:pt x="1229140" y="205426"/>
                  </a:lnTo>
                  <a:lnTo>
                    <a:pt x="1254466" y="173676"/>
                  </a:lnTo>
                  <a:lnTo>
                    <a:pt x="1288477" y="152086"/>
                  </a:lnTo>
                  <a:lnTo>
                    <a:pt x="1330190" y="140656"/>
                  </a:lnTo>
                  <a:lnTo>
                    <a:pt x="1356534" y="140656"/>
                  </a:lnTo>
                  <a:lnTo>
                    <a:pt x="1395084" y="148276"/>
                  </a:lnTo>
                  <a:lnTo>
                    <a:pt x="1405504" y="152086"/>
                  </a:lnTo>
                  <a:lnTo>
                    <a:pt x="1345566" y="152086"/>
                  </a:lnTo>
                  <a:lnTo>
                    <a:pt x="1318222" y="154626"/>
                  </a:lnTo>
                  <a:lnTo>
                    <a:pt x="1282559" y="168596"/>
                  </a:lnTo>
                  <a:lnTo>
                    <a:pt x="1246570" y="201616"/>
                  </a:lnTo>
                  <a:lnTo>
                    <a:pt x="1225369" y="247336"/>
                  </a:lnTo>
                  <a:lnTo>
                    <a:pt x="1220501" y="285436"/>
                  </a:lnTo>
                  <a:lnTo>
                    <a:pt x="1220451" y="385766"/>
                  </a:lnTo>
                  <a:lnTo>
                    <a:pt x="1221046" y="398466"/>
                  </a:lnTo>
                  <a:lnTo>
                    <a:pt x="1229971" y="436566"/>
                  </a:lnTo>
                  <a:lnTo>
                    <a:pt x="1248512" y="470856"/>
                  </a:lnTo>
                  <a:lnTo>
                    <a:pt x="1285838" y="505146"/>
                  </a:lnTo>
                  <a:lnTo>
                    <a:pt x="1321816" y="519116"/>
                  </a:lnTo>
                  <a:lnTo>
                    <a:pt x="1334966" y="521656"/>
                  </a:lnTo>
                  <a:lnTo>
                    <a:pt x="1404121" y="521656"/>
                  </a:lnTo>
                  <a:lnTo>
                    <a:pt x="1398927" y="524196"/>
                  </a:lnTo>
                  <a:lnTo>
                    <a:pt x="1390521" y="528006"/>
                  </a:lnTo>
                  <a:lnTo>
                    <a:pt x="1381069" y="530546"/>
                  </a:lnTo>
                  <a:lnTo>
                    <a:pt x="1370944" y="533086"/>
                  </a:lnTo>
                  <a:lnTo>
                    <a:pt x="1360146" y="534356"/>
                  </a:lnTo>
                  <a:close/>
                </a:path>
                <a:path w="3176904" h="675639">
                  <a:moveTo>
                    <a:pt x="1439596" y="172751"/>
                  </a:moveTo>
                  <a:lnTo>
                    <a:pt x="1437637" y="171136"/>
                  </a:lnTo>
                  <a:lnTo>
                    <a:pt x="1431129" y="166056"/>
                  </a:lnTo>
                  <a:lnTo>
                    <a:pt x="1427163" y="163851"/>
                  </a:lnTo>
                  <a:lnTo>
                    <a:pt x="1427163" y="144466"/>
                  </a:lnTo>
                  <a:lnTo>
                    <a:pt x="1520416" y="144466"/>
                  </a:lnTo>
                  <a:lnTo>
                    <a:pt x="1520416" y="155896"/>
                  </a:lnTo>
                  <a:lnTo>
                    <a:pt x="1439596" y="155896"/>
                  </a:lnTo>
                  <a:lnTo>
                    <a:pt x="1439596" y="172751"/>
                  </a:lnTo>
                  <a:close/>
                </a:path>
                <a:path w="3176904" h="675639">
                  <a:moveTo>
                    <a:pt x="1359032" y="521656"/>
                  </a:moveTo>
                  <a:lnTo>
                    <a:pt x="1334966" y="521656"/>
                  </a:lnTo>
                  <a:lnTo>
                    <a:pt x="1321816" y="519116"/>
                  </a:lnTo>
                  <a:lnTo>
                    <a:pt x="1285838" y="505146"/>
                  </a:lnTo>
                  <a:lnTo>
                    <a:pt x="1248512" y="470856"/>
                  </a:lnTo>
                  <a:lnTo>
                    <a:pt x="1229971" y="436566"/>
                  </a:lnTo>
                  <a:lnTo>
                    <a:pt x="1221046" y="398466"/>
                  </a:lnTo>
                  <a:lnTo>
                    <a:pt x="1220451" y="385766"/>
                  </a:lnTo>
                  <a:lnTo>
                    <a:pt x="1220501" y="285436"/>
                  </a:lnTo>
                  <a:lnTo>
                    <a:pt x="1225369" y="247336"/>
                  </a:lnTo>
                  <a:lnTo>
                    <a:pt x="1239831" y="211776"/>
                  </a:lnTo>
                  <a:lnTo>
                    <a:pt x="1272275" y="176216"/>
                  </a:lnTo>
                  <a:lnTo>
                    <a:pt x="1318222" y="154626"/>
                  </a:lnTo>
                  <a:lnTo>
                    <a:pt x="1345566" y="152086"/>
                  </a:lnTo>
                  <a:lnTo>
                    <a:pt x="1355620" y="153356"/>
                  </a:lnTo>
                  <a:lnTo>
                    <a:pt x="1365188" y="153356"/>
                  </a:lnTo>
                  <a:lnTo>
                    <a:pt x="1374271" y="155896"/>
                  </a:lnTo>
                  <a:lnTo>
                    <a:pt x="1382867" y="157166"/>
                  </a:lnTo>
                  <a:lnTo>
                    <a:pt x="1390906" y="159706"/>
                  </a:lnTo>
                  <a:lnTo>
                    <a:pt x="1398312" y="162246"/>
                  </a:lnTo>
                  <a:lnTo>
                    <a:pt x="1402829" y="164786"/>
                  </a:lnTo>
                  <a:lnTo>
                    <a:pt x="1345566" y="164786"/>
                  </a:lnTo>
                  <a:lnTo>
                    <a:pt x="1320893" y="167326"/>
                  </a:lnTo>
                  <a:lnTo>
                    <a:pt x="1279674" y="185106"/>
                  </a:lnTo>
                  <a:lnTo>
                    <a:pt x="1250521" y="218126"/>
                  </a:lnTo>
                  <a:lnTo>
                    <a:pt x="1234890" y="262576"/>
                  </a:lnTo>
                  <a:lnTo>
                    <a:pt x="1232885" y="385766"/>
                  </a:lnTo>
                  <a:lnTo>
                    <a:pt x="1233428" y="397196"/>
                  </a:lnTo>
                  <a:lnTo>
                    <a:pt x="1246342" y="442916"/>
                  </a:lnTo>
                  <a:lnTo>
                    <a:pt x="1273891" y="479746"/>
                  </a:lnTo>
                  <a:lnTo>
                    <a:pt x="1313307" y="503876"/>
                  </a:lnTo>
                  <a:lnTo>
                    <a:pt x="1336362" y="508956"/>
                  </a:lnTo>
                  <a:lnTo>
                    <a:pt x="1401081" y="508956"/>
                  </a:lnTo>
                  <a:lnTo>
                    <a:pt x="1393929" y="512766"/>
                  </a:lnTo>
                  <a:lnTo>
                    <a:pt x="1386170" y="516576"/>
                  </a:lnTo>
                  <a:lnTo>
                    <a:pt x="1377780" y="519116"/>
                  </a:lnTo>
                  <a:lnTo>
                    <a:pt x="1359032" y="521656"/>
                  </a:lnTo>
                  <a:close/>
                </a:path>
                <a:path w="3176904" h="675639">
                  <a:moveTo>
                    <a:pt x="1427163" y="178145"/>
                  </a:moveTo>
                  <a:lnTo>
                    <a:pt x="1424151" y="176216"/>
                  </a:lnTo>
                  <a:lnTo>
                    <a:pt x="1417862" y="172406"/>
                  </a:lnTo>
                  <a:lnTo>
                    <a:pt x="1411232" y="168596"/>
                  </a:lnTo>
                  <a:lnTo>
                    <a:pt x="1405088" y="166056"/>
                  </a:lnTo>
                  <a:lnTo>
                    <a:pt x="1398312" y="162246"/>
                  </a:lnTo>
                  <a:lnTo>
                    <a:pt x="1390906" y="159706"/>
                  </a:lnTo>
                  <a:lnTo>
                    <a:pt x="1382867" y="157166"/>
                  </a:lnTo>
                  <a:lnTo>
                    <a:pt x="1374271" y="155896"/>
                  </a:lnTo>
                  <a:lnTo>
                    <a:pt x="1365188" y="153356"/>
                  </a:lnTo>
                  <a:lnTo>
                    <a:pt x="1355620" y="153356"/>
                  </a:lnTo>
                  <a:lnTo>
                    <a:pt x="1345566" y="152086"/>
                  </a:lnTo>
                  <a:lnTo>
                    <a:pt x="1405504" y="152086"/>
                  </a:lnTo>
                  <a:lnTo>
                    <a:pt x="1410393" y="154626"/>
                  </a:lnTo>
                  <a:lnTo>
                    <a:pt x="1417083" y="158436"/>
                  </a:lnTo>
                  <a:lnTo>
                    <a:pt x="1424278" y="162246"/>
                  </a:lnTo>
                  <a:lnTo>
                    <a:pt x="1427163" y="163851"/>
                  </a:lnTo>
                  <a:lnTo>
                    <a:pt x="1427163" y="178145"/>
                  </a:lnTo>
                  <a:close/>
                </a:path>
                <a:path w="3176904" h="675639">
                  <a:moveTo>
                    <a:pt x="1452030" y="185106"/>
                  </a:moveTo>
                  <a:lnTo>
                    <a:pt x="1439596" y="185106"/>
                  </a:lnTo>
                  <a:lnTo>
                    <a:pt x="1439596" y="180838"/>
                  </a:lnTo>
                  <a:lnTo>
                    <a:pt x="1443803" y="176216"/>
                  </a:lnTo>
                  <a:lnTo>
                    <a:pt x="1439596" y="172751"/>
                  </a:lnTo>
                  <a:lnTo>
                    <a:pt x="1439596" y="155896"/>
                  </a:lnTo>
                  <a:lnTo>
                    <a:pt x="1452030" y="155896"/>
                  </a:lnTo>
                  <a:lnTo>
                    <a:pt x="1452030" y="185106"/>
                  </a:lnTo>
                  <a:close/>
                </a:path>
                <a:path w="3176904" h="675639">
                  <a:moveTo>
                    <a:pt x="1495548" y="197806"/>
                  </a:moveTo>
                  <a:lnTo>
                    <a:pt x="1452030" y="197806"/>
                  </a:lnTo>
                  <a:lnTo>
                    <a:pt x="1452030" y="155896"/>
                  </a:lnTo>
                  <a:lnTo>
                    <a:pt x="1495548" y="155896"/>
                  </a:lnTo>
                  <a:lnTo>
                    <a:pt x="1495548" y="197806"/>
                  </a:lnTo>
                  <a:close/>
                </a:path>
                <a:path w="3176904" h="675639">
                  <a:moveTo>
                    <a:pt x="1419719" y="649926"/>
                  </a:moveTo>
                  <a:lnTo>
                    <a:pt x="1366214" y="649926"/>
                  </a:lnTo>
                  <a:lnTo>
                    <a:pt x="1382680" y="647386"/>
                  </a:lnTo>
                  <a:lnTo>
                    <a:pt x="1398073" y="644846"/>
                  </a:lnTo>
                  <a:lnTo>
                    <a:pt x="1437307" y="627066"/>
                  </a:lnTo>
                  <a:lnTo>
                    <a:pt x="1466434" y="600396"/>
                  </a:lnTo>
                  <a:lnTo>
                    <a:pt x="1485766" y="563566"/>
                  </a:lnTo>
                  <a:lnTo>
                    <a:pt x="1494937" y="517846"/>
                  </a:lnTo>
                  <a:lnTo>
                    <a:pt x="1495548" y="155896"/>
                  </a:lnTo>
                  <a:lnTo>
                    <a:pt x="1507982" y="155896"/>
                  </a:lnTo>
                  <a:lnTo>
                    <a:pt x="1507889" y="503876"/>
                  </a:lnTo>
                  <a:lnTo>
                    <a:pt x="1502081" y="552136"/>
                  </a:lnTo>
                  <a:lnTo>
                    <a:pt x="1484572" y="595316"/>
                  </a:lnTo>
                  <a:lnTo>
                    <a:pt x="1456098" y="628336"/>
                  </a:lnTo>
                  <a:lnTo>
                    <a:pt x="1431133" y="644846"/>
                  </a:lnTo>
                  <a:lnTo>
                    <a:pt x="1419719" y="649926"/>
                  </a:lnTo>
                  <a:close/>
                </a:path>
                <a:path w="3176904" h="675639">
                  <a:moveTo>
                    <a:pt x="1421340" y="662626"/>
                  </a:moveTo>
                  <a:lnTo>
                    <a:pt x="1348675" y="662626"/>
                  </a:lnTo>
                  <a:lnTo>
                    <a:pt x="1384956" y="660086"/>
                  </a:lnTo>
                  <a:lnTo>
                    <a:pt x="1401457" y="656276"/>
                  </a:lnTo>
                  <a:lnTo>
                    <a:pt x="1444211" y="637226"/>
                  </a:lnTo>
                  <a:lnTo>
                    <a:pt x="1476291" y="608016"/>
                  </a:lnTo>
                  <a:lnTo>
                    <a:pt x="1497491" y="567376"/>
                  </a:lnTo>
                  <a:lnTo>
                    <a:pt x="1507327" y="519116"/>
                  </a:lnTo>
                  <a:lnTo>
                    <a:pt x="1507982" y="155896"/>
                  </a:lnTo>
                  <a:lnTo>
                    <a:pt x="1520416" y="155896"/>
                  </a:lnTo>
                  <a:lnTo>
                    <a:pt x="1520323" y="503876"/>
                  </a:lnTo>
                  <a:lnTo>
                    <a:pt x="1514116" y="555946"/>
                  </a:lnTo>
                  <a:lnTo>
                    <a:pt x="1495171" y="601666"/>
                  </a:lnTo>
                  <a:lnTo>
                    <a:pt x="1464090" y="638496"/>
                  </a:lnTo>
                  <a:lnTo>
                    <a:pt x="1436864" y="656276"/>
                  </a:lnTo>
                  <a:lnTo>
                    <a:pt x="1421340" y="662626"/>
                  </a:lnTo>
                  <a:close/>
                </a:path>
                <a:path w="3176904" h="675639">
                  <a:moveTo>
                    <a:pt x="1435711" y="185106"/>
                  </a:moveTo>
                  <a:lnTo>
                    <a:pt x="1430101" y="180026"/>
                  </a:lnTo>
                  <a:lnTo>
                    <a:pt x="1427163" y="178145"/>
                  </a:lnTo>
                  <a:lnTo>
                    <a:pt x="1427163" y="163851"/>
                  </a:lnTo>
                  <a:lnTo>
                    <a:pt x="1431129" y="166056"/>
                  </a:lnTo>
                  <a:lnTo>
                    <a:pt x="1437637" y="171136"/>
                  </a:lnTo>
                  <a:lnTo>
                    <a:pt x="1439179" y="172406"/>
                  </a:lnTo>
                  <a:lnTo>
                    <a:pt x="1435711" y="172406"/>
                  </a:lnTo>
                  <a:lnTo>
                    <a:pt x="1435711" y="185106"/>
                  </a:lnTo>
                  <a:close/>
                </a:path>
                <a:path w="3176904" h="675639">
                  <a:moveTo>
                    <a:pt x="1357918" y="508956"/>
                  </a:moveTo>
                  <a:lnTo>
                    <a:pt x="1336362" y="508956"/>
                  </a:lnTo>
                  <a:lnTo>
                    <a:pt x="1324572" y="506416"/>
                  </a:lnTo>
                  <a:lnTo>
                    <a:pt x="1282718" y="487366"/>
                  </a:lnTo>
                  <a:lnTo>
                    <a:pt x="1251970" y="454346"/>
                  </a:lnTo>
                  <a:lnTo>
                    <a:pt x="1235057" y="409896"/>
                  </a:lnTo>
                  <a:lnTo>
                    <a:pt x="1232885" y="385766"/>
                  </a:lnTo>
                  <a:lnTo>
                    <a:pt x="1232935" y="285436"/>
                  </a:lnTo>
                  <a:lnTo>
                    <a:pt x="1240903" y="238446"/>
                  </a:lnTo>
                  <a:lnTo>
                    <a:pt x="1263527" y="200346"/>
                  </a:lnTo>
                  <a:lnTo>
                    <a:pt x="1298910" y="174946"/>
                  </a:lnTo>
                  <a:lnTo>
                    <a:pt x="1345566" y="164786"/>
                  </a:lnTo>
                  <a:lnTo>
                    <a:pt x="1354706" y="164786"/>
                  </a:lnTo>
                  <a:lnTo>
                    <a:pt x="1393565" y="174946"/>
                  </a:lnTo>
                  <a:lnTo>
                    <a:pt x="1405381" y="180026"/>
                  </a:lnTo>
                  <a:lnTo>
                    <a:pt x="1411446" y="182566"/>
                  </a:lnTo>
                  <a:lnTo>
                    <a:pt x="1417174" y="186376"/>
                  </a:lnTo>
                  <a:lnTo>
                    <a:pt x="1422565" y="190186"/>
                  </a:lnTo>
                  <a:lnTo>
                    <a:pt x="1427619" y="193996"/>
                  </a:lnTo>
                  <a:lnTo>
                    <a:pt x="1431111" y="197806"/>
                  </a:lnTo>
                  <a:lnTo>
                    <a:pt x="1495548" y="197806"/>
                  </a:lnTo>
                  <a:lnTo>
                    <a:pt x="1495548" y="204156"/>
                  </a:lnTo>
                  <a:lnTo>
                    <a:pt x="1358388" y="204156"/>
                  </a:lnTo>
                  <a:lnTo>
                    <a:pt x="1337156" y="206696"/>
                  </a:lnTo>
                  <a:lnTo>
                    <a:pt x="1299354" y="228286"/>
                  </a:lnTo>
                  <a:lnTo>
                    <a:pt x="1278639" y="268926"/>
                  </a:lnTo>
                  <a:lnTo>
                    <a:pt x="1276449" y="385766"/>
                  </a:lnTo>
                  <a:lnTo>
                    <a:pt x="1276634" y="390846"/>
                  </a:lnTo>
                  <a:lnTo>
                    <a:pt x="1289193" y="432756"/>
                  </a:lnTo>
                  <a:lnTo>
                    <a:pt x="1319291" y="460696"/>
                  </a:lnTo>
                  <a:lnTo>
                    <a:pt x="1347342" y="469586"/>
                  </a:lnTo>
                  <a:lnTo>
                    <a:pt x="1495548" y="469586"/>
                  </a:lnTo>
                  <a:lnTo>
                    <a:pt x="1495548" y="470856"/>
                  </a:lnTo>
                  <a:lnTo>
                    <a:pt x="1429861" y="470856"/>
                  </a:lnTo>
                  <a:lnTo>
                    <a:pt x="1426132" y="474666"/>
                  </a:lnTo>
                  <a:lnTo>
                    <a:pt x="1421855" y="479746"/>
                  </a:lnTo>
                  <a:lnTo>
                    <a:pt x="1417185" y="483556"/>
                  </a:lnTo>
                  <a:lnTo>
                    <a:pt x="1412122" y="488636"/>
                  </a:lnTo>
                  <a:lnTo>
                    <a:pt x="1406666" y="492446"/>
                  </a:lnTo>
                  <a:lnTo>
                    <a:pt x="1401355" y="494986"/>
                  </a:lnTo>
                  <a:lnTo>
                    <a:pt x="1395443" y="498796"/>
                  </a:lnTo>
                  <a:lnTo>
                    <a:pt x="1388931" y="501336"/>
                  </a:lnTo>
                  <a:lnTo>
                    <a:pt x="1381820" y="503876"/>
                  </a:lnTo>
                  <a:lnTo>
                    <a:pt x="1374490" y="506416"/>
                  </a:lnTo>
                  <a:lnTo>
                    <a:pt x="1366523" y="507686"/>
                  </a:lnTo>
                  <a:lnTo>
                    <a:pt x="1357918" y="508956"/>
                  </a:lnTo>
                  <a:close/>
                </a:path>
                <a:path w="3176904" h="675639">
                  <a:moveTo>
                    <a:pt x="1452030" y="197806"/>
                  </a:moveTo>
                  <a:lnTo>
                    <a:pt x="1431111" y="197806"/>
                  </a:lnTo>
                  <a:lnTo>
                    <a:pt x="1427619" y="193996"/>
                  </a:lnTo>
                  <a:lnTo>
                    <a:pt x="1422565" y="190186"/>
                  </a:lnTo>
                  <a:lnTo>
                    <a:pt x="1417174" y="186376"/>
                  </a:lnTo>
                  <a:lnTo>
                    <a:pt x="1411446" y="182566"/>
                  </a:lnTo>
                  <a:lnTo>
                    <a:pt x="1405381" y="180026"/>
                  </a:lnTo>
                  <a:lnTo>
                    <a:pt x="1399783" y="177486"/>
                  </a:lnTo>
                  <a:lnTo>
                    <a:pt x="1354706" y="164786"/>
                  </a:lnTo>
                  <a:lnTo>
                    <a:pt x="1402829" y="164786"/>
                  </a:lnTo>
                  <a:lnTo>
                    <a:pt x="1405088" y="166056"/>
                  </a:lnTo>
                  <a:lnTo>
                    <a:pt x="1411232" y="168596"/>
                  </a:lnTo>
                  <a:lnTo>
                    <a:pt x="1417862" y="172406"/>
                  </a:lnTo>
                  <a:lnTo>
                    <a:pt x="1424151" y="176216"/>
                  </a:lnTo>
                  <a:lnTo>
                    <a:pt x="1427163" y="178145"/>
                  </a:lnTo>
                  <a:lnTo>
                    <a:pt x="1427163" y="185106"/>
                  </a:lnTo>
                  <a:lnTo>
                    <a:pt x="1452030" y="185106"/>
                  </a:lnTo>
                  <a:lnTo>
                    <a:pt x="1452030" y="197806"/>
                  </a:lnTo>
                  <a:close/>
                </a:path>
                <a:path w="3176904" h="675639">
                  <a:moveTo>
                    <a:pt x="1435711" y="185106"/>
                  </a:moveTo>
                  <a:lnTo>
                    <a:pt x="1435711" y="172406"/>
                  </a:lnTo>
                  <a:lnTo>
                    <a:pt x="1439179" y="172406"/>
                  </a:lnTo>
                  <a:lnTo>
                    <a:pt x="1439596" y="172751"/>
                  </a:lnTo>
                  <a:lnTo>
                    <a:pt x="1439596" y="180838"/>
                  </a:lnTo>
                  <a:lnTo>
                    <a:pt x="1435711" y="185106"/>
                  </a:lnTo>
                  <a:close/>
                </a:path>
                <a:path w="3176904" h="675639">
                  <a:moveTo>
                    <a:pt x="1439596" y="180838"/>
                  </a:moveTo>
                  <a:lnTo>
                    <a:pt x="1439596" y="172751"/>
                  </a:lnTo>
                  <a:lnTo>
                    <a:pt x="1443803" y="176216"/>
                  </a:lnTo>
                  <a:lnTo>
                    <a:pt x="1439596" y="180838"/>
                  </a:lnTo>
                  <a:close/>
                </a:path>
                <a:path w="3176904" h="675639">
                  <a:moveTo>
                    <a:pt x="1435711" y="185106"/>
                  </a:moveTo>
                  <a:lnTo>
                    <a:pt x="1427163" y="185106"/>
                  </a:lnTo>
                  <a:lnTo>
                    <a:pt x="1427163" y="178145"/>
                  </a:lnTo>
                  <a:lnTo>
                    <a:pt x="1430101" y="180026"/>
                  </a:lnTo>
                  <a:lnTo>
                    <a:pt x="1435711" y="185106"/>
                  </a:lnTo>
                  <a:close/>
                </a:path>
                <a:path w="3176904" h="675639">
                  <a:moveTo>
                    <a:pt x="1439596" y="185106"/>
                  </a:moveTo>
                  <a:lnTo>
                    <a:pt x="1435711" y="185106"/>
                  </a:lnTo>
                  <a:lnTo>
                    <a:pt x="1439596" y="180838"/>
                  </a:lnTo>
                  <a:lnTo>
                    <a:pt x="1439596" y="185106"/>
                  </a:lnTo>
                  <a:close/>
                </a:path>
                <a:path w="3176904" h="675639">
                  <a:moveTo>
                    <a:pt x="1371653" y="469586"/>
                  </a:moveTo>
                  <a:lnTo>
                    <a:pt x="1347342" y="469586"/>
                  </a:lnTo>
                  <a:lnTo>
                    <a:pt x="1337144" y="468316"/>
                  </a:lnTo>
                  <a:lnTo>
                    <a:pt x="1298936" y="445456"/>
                  </a:lnTo>
                  <a:lnTo>
                    <a:pt x="1280099" y="411166"/>
                  </a:lnTo>
                  <a:lnTo>
                    <a:pt x="1276527" y="284166"/>
                  </a:lnTo>
                  <a:lnTo>
                    <a:pt x="1276652" y="281626"/>
                  </a:lnTo>
                  <a:lnTo>
                    <a:pt x="1289655" y="240986"/>
                  </a:lnTo>
                  <a:lnTo>
                    <a:pt x="1319419" y="213046"/>
                  </a:lnTo>
                  <a:lnTo>
                    <a:pt x="1358388" y="204156"/>
                  </a:lnTo>
                  <a:lnTo>
                    <a:pt x="1383028" y="206696"/>
                  </a:lnTo>
                  <a:lnTo>
                    <a:pt x="1393752" y="210506"/>
                  </a:lnTo>
                  <a:lnTo>
                    <a:pt x="1403412" y="214316"/>
                  </a:lnTo>
                  <a:lnTo>
                    <a:pt x="1407658" y="216856"/>
                  </a:lnTo>
                  <a:lnTo>
                    <a:pt x="1348893" y="216856"/>
                  </a:lnTo>
                  <a:lnTo>
                    <a:pt x="1340223" y="218126"/>
                  </a:lnTo>
                  <a:lnTo>
                    <a:pt x="1303991" y="242256"/>
                  </a:lnTo>
                  <a:lnTo>
                    <a:pt x="1296997" y="253686"/>
                  </a:lnTo>
                  <a:lnTo>
                    <a:pt x="1294374" y="258766"/>
                  </a:lnTo>
                  <a:lnTo>
                    <a:pt x="1292334" y="265116"/>
                  </a:lnTo>
                  <a:lnTo>
                    <a:pt x="1290003" y="272736"/>
                  </a:lnTo>
                  <a:lnTo>
                    <a:pt x="1288837" y="280356"/>
                  </a:lnTo>
                  <a:lnTo>
                    <a:pt x="1288837" y="392116"/>
                  </a:lnTo>
                  <a:lnTo>
                    <a:pt x="1299826" y="426406"/>
                  </a:lnTo>
                  <a:lnTo>
                    <a:pt x="1303602" y="432756"/>
                  </a:lnTo>
                  <a:lnTo>
                    <a:pt x="1308010" y="437836"/>
                  </a:lnTo>
                  <a:lnTo>
                    <a:pt x="1313073" y="441646"/>
                  </a:lnTo>
                  <a:lnTo>
                    <a:pt x="1318792" y="446726"/>
                  </a:lnTo>
                  <a:lnTo>
                    <a:pt x="1325167" y="450536"/>
                  </a:lnTo>
                  <a:lnTo>
                    <a:pt x="1332270" y="453076"/>
                  </a:lnTo>
                  <a:lnTo>
                    <a:pt x="1340175" y="455616"/>
                  </a:lnTo>
                  <a:lnTo>
                    <a:pt x="1348881" y="456886"/>
                  </a:lnTo>
                  <a:lnTo>
                    <a:pt x="1412814" y="456886"/>
                  </a:lnTo>
                  <a:lnTo>
                    <a:pt x="1404386" y="460696"/>
                  </a:lnTo>
                  <a:lnTo>
                    <a:pt x="1394652" y="464506"/>
                  </a:lnTo>
                  <a:lnTo>
                    <a:pt x="1383740" y="468316"/>
                  </a:lnTo>
                  <a:lnTo>
                    <a:pt x="1371653" y="469586"/>
                  </a:lnTo>
                  <a:close/>
                </a:path>
                <a:path w="3176904" h="675639">
                  <a:moveTo>
                    <a:pt x="1495548" y="469586"/>
                  </a:moveTo>
                  <a:lnTo>
                    <a:pt x="1371653" y="469586"/>
                  </a:lnTo>
                  <a:lnTo>
                    <a:pt x="1383740" y="468316"/>
                  </a:lnTo>
                  <a:lnTo>
                    <a:pt x="1394652" y="464506"/>
                  </a:lnTo>
                  <a:lnTo>
                    <a:pt x="1432643" y="441646"/>
                  </a:lnTo>
                  <a:lnTo>
                    <a:pt x="1452030" y="409896"/>
                  </a:lnTo>
                  <a:lnTo>
                    <a:pt x="1452030" y="282896"/>
                  </a:lnTo>
                  <a:lnTo>
                    <a:pt x="1437222" y="243526"/>
                  </a:lnTo>
                  <a:lnTo>
                    <a:pt x="1403412" y="214316"/>
                  </a:lnTo>
                  <a:lnTo>
                    <a:pt x="1358388" y="204156"/>
                  </a:lnTo>
                  <a:lnTo>
                    <a:pt x="1495548" y="204156"/>
                  </a:lnTo>
                  <a:lnTo>
                    <a:pt x="1495548" y="469586"/>
                  </a:lnTo>
                  <a:close/>
                </a:path>
                <a:path w="3176904" h="675639">
                  <a:moveTo>
                    <a:pt x="1370251" y="456886"/>
                  </a:moveTo>
                  <a:lnTo>
                    <a:pt x="1348881" y="456886"/>
                  </a:lnTo>
                  <a:lnTo>
                    <a:pt x="1340175" y="455616"/>
                  </a:lnTo>
                  <a:lnTo>
                    <a:pt x="1332270" y="453076"/>
                  </a:lnTo>
                  <a:lnTo>
                    <a:pt x="1325167" y="450536"/>
                  </a:lnTo>
                  <a:lnTo>
                    <a:pt x="1318792" y="446726"/>
                  </a:lnTo>
                  <a:lnTo>
                    <a:pt x="1313073" y="441646"/>
                  </a:lnTo>
                  <a:lnTo>
                    <a:pt x="1308010" y="437836"/>
                  </a:lnTo>
                  <a:lnTo>
                    <a:pt x="1303602" y="432756"/>
                  </a:lnTo>
                  <a:lnTo>
                    <a:pt x="1299826" y="426406"/>
                  </a:lnTo>
                  <a:lnTo>
                    <a:pt x="1296657" y="421326"/>
                  </a:lnTo>
                  <a:lnTo>
                    <a:pt x="1294095" y="414976"/>
                  </a:lnTo>
                  <a:lnTo>
                    <a:pt x="1292140" y="408626"/>
                  </a:lnTo>
                  <a:lnTo>
                    <a:pt x="1289938" y="399736"/>
                  </a:lnTo>
                  <a:lnTo>
                    <a:pt x="1288837" y="392116"/>
                  </a:lnTo>
                  <a:lnTo>
                    <a:pt x="1288837" y="280356"/>
                  </a:lnTo>
                  <a:lnTo>
                    <a:pt x="1290003" y="272736"/>
                  </a:lnTo>
                  <a:lnTo>
                    <a:pt x="1292334" y="265116"/>
                  </a:lnTo>
                  <a:lnTo>
                    <a:pt x="1294374" y="258766"/>
                  </a:lnTo>
                  <a:lnTo>
                    <a:pt x="1296997" y="253686"/>
                  </a:lnTo>
                  <a:lnTo>
                    <a:pt x="1300202" y="247336"/>
                  </a:lnTo>
                  <a:lnTo>
                    <a:pt x="1332379" y="220666"/>
                  </a:lnTo>
                  <a:lnTo>
                    <a:pt x="1348893" y="216856"/>
                  </a:lnTo>
                  <a:lnTo>
                    <a:pt x="1369729" y="216856"/>
                  </a:lnTo>
                  <a:lnTo>
                    <a:pt x="1380050" y="219396"/>
                  </a:lnTo>
                  <a:lnTo>
                    <a:pt x="1389351" y="221936"/>
                  </a:lnTo>
                  <a:lnTo>
                    <a:pt x="1397633" y="225746"/>
                  </a:lnTo>
                  <a:lnTo>
                    <a:pt x="1405015" y="229556"/>
                  </a:lnTo>
                  <a:lnTo>
                    <a:pt x="1350451" y="229556"/>
                  </a:lnTo>
                  <a:lnTo>
                    <a:pt x="1343291" y="230826"/>
                  </a:lnTo>
                  <a:lnTo>
                    <a:pt x="1309384" y="254956"/>
                  </a:lnTo>
                  <a:lnTo>
                    <a:pt x="1301271" y="281626"/>
                  </a:lnTo>
                  <a:lnTo>
                    <a:pt x="1301271" y="390846"/>
                  </a:lnTo>
                  <a:lnTo>
                    <a:pt x="1317890" y="430216"/>
                  </a:lnTo>
                  <a:lnTo>
                    <a:pt x="1343206" y="444186"/>
                  </a:lnTo>
                  <a:lnTo>
                    <a:pt x="1350419" y="444186"/>
                  </a:lnTo>
                  <a:lnTo>
                    <a:pt x="1358388" y="445456"/>
                  </a:lnTo>
                  <a:lnTo>
                    <a:pt x="1406436" y="445456"/>
                  </a:lnTo>
                  <a:lnTo>
                    <a:pt x="1398992" y="449266"/>
                  </a:lnTo>
                  <a:lnTo>
                    <a:pt x="1390554" y="453076"/>
                  </a:lnTo>
                  <a:lnTo>
                    <a:pt x="1380973" y="455616"/>
                  </a:lnTo>
                  <a:lnTo>
                    <a:pt x="1370251" y="456886"/>
                  </a:lnTo>
                  <a:close/>
                </a:path>
                <a:path w="3176904" h="675639">
                  <a:moveTo>
                    <a:pt x="1412814" y="456886"/>
                  </a:moveTo>
                  <a:lnTo>
                    <a:pt x="1370251" y="456886"/>
                  </a:lnTo>
                  <a:lnTo>
                    <a:pt x="1380973" y="455616"/>
                  </a:lnTo>
                  <a:lnTo>
                    <a:pt x="1390554" y="453076"/>
                  </a:lnTo>
                  <a:lnTo>
                    <a:pt x="1428595" y="427676"/>
                  </a:lnTo>
                  <a:lnTo>
                    <a:pt x="1439596" y="408626"/>
                  </a:lnTo>
                  <a:lnTo>
                    <a:pt x="1439596" y="284166"/>
                  </a:lnTo>
                  <a:lnTo>
                    <a:pt x="1426823" y="251146"/>
                  </a:lnTo>
                  <a:lnTo>
                    <a:pt x="1422500" y="244796"/>
                  </a:lnTo>
                  <a:lnTo>
                    <a:pt x="1389351" y="221936"/>
                  </a:lnTo>
                  <a:lnTo>
                    <a:pt x="1369729" y="216856"/>
                  </a:lnTo>
                  <a:lnTo>
                    <a:pt x="1407658" y="216856"/>
                  </a:lnTo>
                  <a:lnTo>
                    <a:pt x="1437222" y="243526"/>
                  </a:lnTo>
                  <a:lnTo>
                    <a:pt x="1452030" y="282896"/>
                  </a:lnTo>
                  <a:lnTo>
                    <a:pt x="1452030" y="409896"/>
                  </a:lnTo>
                  <a:lnTo>
                    <a:pt x="1426942" y="446726"/>
                  </a:lnTo>
                  <a:lnTo>
                    <a:pt x="1420332" y="451806"/>
                  </a:lnTo>
                  <a:lnTo>
                    <a:pt x="1412814" y="456886"/>
                  </a:lnTo>
                  <a:close/>
                </a:path>
                <a:path w="3176904" h="675639">
                  <a:moveTo>
                    <a:pt x="1427163" y="405677"/>
                  </a:moveTo>
                  <a:lnTo>
                    <a:pt x="1427163" y="285436"/>
                  </a:lnTo>
                  <a:lnTo>
                    <a:pt x="1426051" y="280356"/>
                  </a:lnTo>
                  <a:lnTo>
                    <a:pt x="1421701" y="266386"/>
                  </a:lnTo>
                  <a:lnTo>
                    <a:pt x="1418022" y="258766"/>
                  </a:lnTo>
                  <a:lnTo>
                    <a:pt x="1412791" y="252416"/>
                  </a:lnTo>
                  <a:lnTo>
                    <a:pt x="1408595" y="248606"/>
                  </a:lnTo>
                  <a:lnTo>
                    <a:pt x="1403707" y="243526"/>
                  </a:lnTo>
                  <a:lnTo>
                    <a:pt x="1368219" y="229556"/>
                  </a:lnTo>
                  <a:lnTo>
                    <a:pt x="1405015" y="229556"/>
                  </a:lnTo>
                  <a:lnTo>
                    <a:pt x="1411620" y="234636"/>
                  </a:lnTo>
                  <a:lnTo>
                    <a:pt x="1417449" y="239716"/>
                  </a:lnTo>
                  <a:lnTo>
                    <a:pt x="1422500" y="244796"/>
                  </a:lnTo>
                  <a:lnTo>
                    <a:pt x="1426823" y="251146"/>
                  </a:lnTo>
                  <a:lnTo>
                    <a:pt x="1430465" y="256226"/>
                  </a:lnTo>
                  <a:lnTo>
                    <a:pt x="1433428" y="262576"/>
                  </a:lnTo>
                  <a:lnTo>
                    <a:pt x="1435711" y="268926"/>
                  </a:lnTo>
                  <a:lnTo>
                    <a:pt x="1438301" y="277816"/>
                  </a:lnTo>
                  <a:lnTo>
                    <a:pt x="1439596" y="284166"/>
                  </a:lnTo>
                  <a:lnTo>
                    <a:pt x="1439596" y="403546"/>
                  </a:lnTo>
                  <a:lnTo>
                    <a:pt x="1428008" y="403546"/>
                  </a:lnTo>
                  <a:lnTo>
                    <a:pt x="1427163" y="405677"/>
                  </a:lnTo>
                  <a:close/>
                </a:path>
                <a:path w="3176904" h="675639">
                  <a:moveTo>
                    <a:pt x="1439596" y="408626"/>
                  </a:moveTo>
                  <a:lnTo>
                    <a:pt x="1427163" y="408626"/>
                  </a:lnTo>
                  <a:lnTo>
                    <a:pt x="1427163" y="405677"/>
                  </a:lnTo>
                  <a:lnTo>
                    <a:pt x="1428008" y="403546"/>
                  </a:lnTo>
                  <a:lnTo>
                    <a:pt x="1439596" y="408626"/>
                  </a:lnTo>
                  <a:close/>
                </a:path>
                <a:path w="3176904" h="675639">
                  <a:moveTo>
                    <a:pt x="1439596" y="408626"/>
                  </a:moveTo>
                  <a:lnTo>
                    <a:pt x="1428008" y="403546"/>
                  </a:lnTo>
                  <a:lnTo>
                    <a:pt x="1439596" y="403546"/>
                  </a:lnTo>
                  <a:lnTo>
                    <a:pt x="1439596" y="408626"/>
                  </a:lnTo>
                  <a:close/>
                </a:path>
                <a:path w="3176904" h="675639">
                  <a:moveTo>
                    <a:pt x="1406436" y="445456"/>
                  </a:moveTo>
                  <a:lnTo>
                    <a:pt x="1358388" y="445456"/>
                  </a:lnTo>
                  <a:lnTo>
                    <a:pt x="1368850" y="444186"/>
                  </a:lnTo>
                  <a:lnTo>
                    <a:pt x="1378206" y="442916"/>
                  </a:lnTo>
                  <a:lnTo>
                    <a:pt x="1414689" y="423866"/>
                  </a:lnTo>
                  <a:lnTo>
                    <a:pt x="1420545" y="418786"/>
                  </a:lnTo>
                  <a:lnTo>
                    <a:pt x="1424985" y="411166"/>
                  </a:lnTo>
                  <a:lnTo>
                    <a:pt x="1427163" y="405677"/>
                  </a:lnTo>
                  <a:lnTo>
                    <a:pt x="1427163" y="408626"/>
                  </a:lnTo>
                  <a:lnTo>
                    <a:pt x="1439596" y="408626"/>
                  </a:lnTo>
                  <a:lnTo>
                    <a:pt x="1436561" y="414976"/>
                  </a:lnTo>
                  <a:lnTo>
                    <a:pt x="1432894" y="421326"/>
                  </a:lnTo>
                  <a:lnTo>
                    <a:pt x="1428595" y="427676"/>
                  </a:lnTo>
                  <a:lnTo>
                    <a:pt x="1418772" y="437836"/>
                  </a:lnTo>
                  <a:lnTo>
                    <a:pt x="1413029" y="441646"/>
                  </a:lnTo>
                  <a:lnTo>
                    <a:pt x="1406436" y="445456"/>
                  </a:lnTo>
                  <a:close/>
                </a:path>
                <a:path w="3176904" h="675639">
                  <a:moveTo>
                    <a:pt x="1401081" y="508956"/>
                  </a:moveTo>
                  <a:lnTo>
                    <a:pt x="1357918" y="508956"/>
                  </a:lnTo>
                  <a:lnTo>
                    <a:pt x="1366523" y="507686"/>
                  </a:lnTo>
                  <a:lnTo>
                    <a:pt x="1374490" y="506416"/>
                  </a:lnTo>
                  <a:lnTo>
                    <a:pt x="1381820" y="503876"/>
                  </a:lnTo>
                  <a:lnTo>
                    <a:pt x="1388931" y="501336"/>
                  </a:lnTo>
                  <a:lnTo>
                    <a:pt x="1395443" y="498796"/>
                  </a:lnTo>
                  <a:lnTo>
                    <a:pt x="1401355" y="494986"/>
                  </a:lnTo>
                  <a:lnTo>
                    <a:pt x="1406666" y="492446"/>
                  </a:lnTo>
                  <a:lnTo>
                    <a:pt x="1412122" y="488636"/>
                  </a:lnTo>
                  <a:lnTo>
                    <a:pt x="1417185" y="483556"/>
                  </a:lnTo>
                  <a:lnTo>
                    <a:pt x="1421855" y="479746"/>
                  </a:lnTo>
                  <a:lnTo>
                    <a:pt x="1426132" y="474666"/>
                  </a:lnTo>
                  <a:lnTo>
                    <a:pt x="1429861" y="470856"/>
                  </a:lnTo>
                  <a:lnTo>
                    <a:pt x="1452030" y="470856"/>
                  </a:lnTo>
                  <a:lnTo>
                    <a:pt x="1452030" y="482286"/>
                  </a:lnTo>
                  <a:lnTo>
                    <a:pt x="1427163" y="482286"/>
                  </a:lnTo>
                  <a:lnTo>
                    <a:pt x="1427163" y="492139"/>
                  </a:lnTo>
                  <a:lnTo>
                    <a:pt x="1425511" y="493716"/>
                  </a:lnTo>
                  <a:lnTo>
                    <a:pt x="1419756" y="497526"/>
                  </a:lnTo>
                  <a:lnTo>
                    <a:pt x="1413563" y="502606"/>
                  </a:lnTo>
                  <a:lnTo>
                    <a:pt x="1407626" y="506416"/>
                  </a:lnTo>
                  <a:lnTo>
                    <a:pt x="1401081" y="508956"/>
                  </a:lnTo>
                  <a:close/>
                </a:path>
                <a:path w="3176904" h="675639">
                  <a:moveTo>
                    <a:pt x="1457799" y="610556"/>
                  </a:moveTo>
                  <a:lnTo>
                    <a:pt x="1359339" y="610556"/>
                  </a:lnTo>
                  <a:lnTo>
                    <a:pt x="1370561" y="608016"/>
                  </a:lnTo>
                  <a:lnTo>
                    <a:pt x="1381176" y="605476"/>
                  </a:lnTo>
                  <a:lnTo>
                    <a:pt x="1417234" y="586426"/>
                  </a:lnTo>
                  <a:lnTo>
                    <a:pt x="1441166" y="554676"/>
                  </a:lnTo>
                  <a:lnTo>
                    <a:pt x="1451598" y="512766"/>
                  </a:lnTo>
                  <a:lnTo>
                    <a:pt x="1452030" y="470856"/>
                  </a:lnTo>
                  <a:lnTo>
                    <a:pt x="1495548" y="470856"/>
                  </a:lnTo>
                  <a:lnTo>
                    <a:pt x="1494937" y="517846"/>
                  </a:lnTo>
                  <a:lnTo>
                    <a:pt x="1485766" y="563566"/>
                  </a:lnTo>
                  <a:lnTo>
                    <a:pt x="1466434" y="600396"/>
                  </a:lnTo>
                  <a:lnTo>
                    <a:pt x="1457799" y="610556"/>
                  </a:lnTo>
                  <a:close/>
                </a:path>
                <a:path w="3176904" h="675639">
                  <a:moveTo>
                    <a:pt x="1427163" y="492139"/>
                  </a:moveTo>
                  <a:lnTo>
                    <a:pt x="1427163" y="482286"/>
                  </a:lnTo>
                  <a:lnTo>
                    <a:pt x="1435711" y="482286"/>
                  </a:lnTo>
                  <a:lnTo>
                    <a:pt x="1430830" y="488636"/>
                  </a:lnTo>
                  <a:lnTo>
                    <a:pt x="1427163" y="492139"/>
                  </a:lnTo>
                  <a:close/>
                </a:path>
                <a:path w="3176904" h="675639">
                  <a:moveTo>
                    <a:pt x="1426903" y="508044"/>
                  </a:moveTo>
                  <a:lnTo>
                    <a:pt x="1427064" y="503876"/>
                  </a:lnTo>
                  <a:lnTo>
                    <a:pt x="1427163" y="492139"/>
                  </a:lnTo>
                  <a:lnTo>
                    <a:pt x="1430830" y="488636"/>
                  </a:lnTo>
                  <a:lnTo>
                    <a:pt x="1435711" y="482286"/>
                  </a:lnTo>
                  <a:lnTo>
                    <a:pt x="1435711" y="494986"/>
                  </a:lnTo>
                  <a:lnTo>
                    <a:pt x="1439596" y="494986"/>
                  </a:lnTo>
                  <a:lnTo>
                    <a:pt x="1439596" y="496478"/>
                  </a:lnTo>
                  <a:lnTo>
                    <a:pt x="1433838" y="502606"/>
                  </a:lnTo>
                  <a:lnTo>
                    <a:pt x="1427390" y="507686"/>
                  </a:lnTo>
                  <a:lnTo>
                    <a:pt x="1426903" y="508044"/>
                  </a:lnTo>
                  <a:close/>
                </a:path>
                <a:path w="3176904" h="675639">
                  <a:moveTo>
                    <a:pt x="1439596" y="494986"/>
                  </a:moveTo>
                  <a:lnTo>
                    <a:pt x="1435711" y="494986"/>
                  </a:lnTo>
                  <a:lnTo>
                    <a:pt x="1435711" y="482286"/>
                  </a:lnTo>
                  <a:lnTo>
                    <a:pt x="1439596" y="485893"/>
                  </a:lnTo>
                  <a:lnTo>
                    <a:pt x="1439596" y="494986"/>
                  </a:lnTo>
                  <a:close/>
                </a:path>
                <a:path w="3176904" h="675639">
                  <a:moveTo>
                    <a:pt x="1439596" y="485893"/>
                  </a:moveTo>
                  <a:lnTo>
                    <a:pt x="1435711" y="482286"/>
                  </a:lnTo>
                  <a:lnTo>
                    <a:pt x="1439596" y="482286"/>
                  </a:lnTo>
                  <a:lnTo>
                    <a:pt x="1439596" y="485893"/>
                  </a:lnTo>
                  <a:close/>
                </a:path>
                <a:path w="3176904" h="675639">
                  <a:moveTo>
                    <a:pt x="1400605" y="597856"/>
                  </a:moveTo>
                  <a:lnTo>
                    <a:pt x="1358097" y="597856"/>
                  </a:lnTo>
                  <a:lnTo>
                    <a:pt x="1368102" y="596586"/>
                  </a:lnTo>
                  <a:lnTo>
                    <a:pt x="1377525" y="594046"/>
                  </a:lnTo>
                  <a:lnTo>
                    <a:pt x="1386364" y="591506"/>
                  </a:lnTo>
                  <a:lnTo>
                    <a:pt x="1394585" y="586426"/>
                  </a:lnTo>
                  <a:lnTo>
                    <a:pt x="1402149" y="582616"/>
                  </a:lnTo>
                  <a:lnTo>
                    <a:pt x="1429919" y="549596"/>
                  </a:lnTo>
                  <a:lnTo>
                    <a:pt x="1439208" y="511496"/>
                  </a:lnTo>
                  <a:lnTo>
                    <a:pt x="1439596" y="496478"/>
                  </a:lnTo>
                  <a:lnTo>
                    <a:pt x="1439805" y="496256"/>
                  </a:lnTo>
                  <a:lnTo>
                    <a:pt x="1445290" y="491176"/>
                  </a:lnTo>
                  <a:lnTo>
                    <a:pt x="1439596" y="485893"/>
                  </a:lnTo>
                  <a:lnTo>
                    <a:pt x="1439596" y="482286"/>
                  </a:lnTo>
                  <a:lnTo>
                    <a:pt x="1452030" y="482286"/>
                  </a:lnTo>
                  <a:lnTo>
                    <a:pt x="1451934" y="503876"/>
                  </a:lnTo>
                  <a:lnTo>
                    <a:pt x="1445109" y="544516"/>
                  </a:lnTo>
                  <a:lnTo>
                    <a:pt x="1424443" y="578806"/>
                  </a:lnTo>
                  <a:lnTo>
                    <a:pt x="1409288" y="592776"/>
                  </a:lnTo>
                  <a:lnTo>
                    <a:pt x="1400605" y="597856"/>
                  </a:lnTo>
                  <a:close/>
                </a:path>
                <a:path w="3176904" h="675639">
                  <a:moveTo>
                    <a:pt x="1439596" y="496478"/>
                  </a:moveTo>
                  <a:lnTo>
                    <a:pt x="1439596" y="485893"/>
                  </a:lnTo>
                  <a:lnTo>
                    <a:pt x="1445290" y="491176"/>
                  </a:lnTo>
                  <a:lnTo>
                    <a:pt x="1439805" y="496256"/>
                  </a:lnTo>
                  <a:lnTo>
                    <a:pt x="1439596" y="496478"/>
                  </a:lnTo>
                  <a:close/>
                </a:path>
                <a:path w="3176904" h="675639">
                  <a:moveTo>
                    <a:pt x="1404121" y="521656"/>
                  </a:moveTo>
                  <a:lnTo>
                    <a:pt x="1359032" y="521656"/>
                  </a:lnTo>
                  <a:lnTo>
                    <a:pt x="1377780" y="519116"/>
                  </a:lnTo>
                  <a:lnTo>
                    <a:pt x="1386170" y="516576"/>
                  </a:lnTo>
                  <a:lnTo>
                    <a:pt x="1393929" y="512766"/>
                  </a:lnTo>
                  <a:lnTo>
                    <a:pt x="1401081" y="508956"/>
                  </a:lnTo>
                  <a:lnTo>
                    <a:pt x="1407626" y="506416"/>
                  </a:lnTo>
                  <a:lnTo>
                    <a:pt x="1413563" y="502606"/>
                  </a:lnTo>
                  <a:lnTo>
                    <a:pt x="1419756" y="497526"/>
                  </a:lnTo>
                  <a:lnTo>
                    <a:pt x="1425511" y="493716"/>
                  </a:lnTo>
                  <a:lnTo>
                    <a:pt x="1427163" y="492139"/>
                  </a:lnTo>
                  <a:lnTo>
                    <a:pt x="1427064" y="503876"/>
                  </a:lnTo>
                  <a:lnTo>
                    <a:pt x="1426903" y="508044"/>
                  </a:lnTo>
                  <a:lnTo>
                    <a:pt x="1420460" y="512766"/>
                  </a:lnTo>
                  <a:lnTo>
                    <a:pt x="1413897" y="516576"/>
                  </a:lnTo>
                  <a:lnTo>
                    <a:pt x="1406719" y="520386"/>
                  </a:lnTo>
                  <a:lnTo>
                    <a:pt x="1404121" y="521656"/>
                  </a:lnTo>
                  <a:close/>
                </a:path>
                <a:path w="3176904" h="675639">
                  <a:moveTo>
                    <a:pt x="1397106" y="585156"/>
                  </a:moveTo>
                  <a:lnTo>
                    <a:pt x="1356855" y="585156"/>
                  </a:lnTo>
                  <a:lnTo>
                    <a:pt x="1373874" y="582616"/>
                  </a:lnTo>
                  <a:lnTo>
                    <a:pt x="1381545" y="580076"/>
                  </a:lnTo>
                  <a:lnTo>
                    <a:pt x="1415101" y="550866"/>
                  </a:lnTo>
                  <a:lnTo>
                    <a:pt x="1426818" y="510226"/>
                  </a:lnTo>
                  <a:lnTo>
                    <a:pt x="1426903" y="508044"/>
                  </a:lnTo>
                  <a:lnTo>
                    <a:pt x="1427390" y="507686"/>
                  </a:lnTo>
                  <a:lnTo>
                    <a:pt x="1433838" y="502606"/>
                  </a:lnTo>
                  <a:lnTo>
                    <a:pt x="1439596" y="496478"/>
                  </a:lnTo>
                  <a:lnTo>
                    <a:pt x="1439499" y="503876"/>
                  </a:lnTo>
                  <a:lnTo>
                    <a:pt x="1429919" y="549596"/>
                  </a:lnTo>
                  <a:lnTo>
                    <a:pt x="1402149" y="582616"/>
                  </a:lnTo>
                  <a:lnTo>
                    <a:pt x="1397106" y="585156"/>
                  </a:lnTo>
                  <a:close/>
                </a:path>
                <a:path w="3176904" h="675639">
                  <a:moveTo>
                    <a:pt x="1348675" y="675326"/>
                  </a:moveTo>
                  <a:lnTo>
                    <a:pt x="1315028" y="672786"/>
                  </a:lnTo>
                  <a:lnTo>
                    <a:pt x="1300269" y="670246"/>
                  </a:lnTo>
                  <a:lnTo>
                    <a:pt x="1286888" y="665166"/>
                  </a:lnTo>
                  <a:lnTo>
                    <a:pt x="1275047" y="661356"/>
                  </a:lnTo>
                  <a:lnTo>
                    <a:pt x="1236976" y="638496"/>
                  </a:lnTo>
                  <a:lnTo>
                    <a:pt x="1209133" y="605476"/>
                  </a:lnTo>
                  <a:lnTo>
                    <a:pt x="1275814" y="545786"/>
                  </a:lnTo>
                  <a:lnTo>
                    <a:pt x="1288115" y="562296"/>
                  </a:lnTo>
                  <a:lnTo>
                    <a:pt x="1290637" y="564836"/>
                  </a:lnTo>
                  <a:lnTo>
                    <a:pt x="1274072" y="564836"/>
                  </a:lnTo>
                  <a:lnTo>
                    <a:pt x="1264173" y="572456"/>
                  </a:lnTo>
                  <a:lnTo>
                    <a:pt x="1264757" y="573117"/>
                  </a:lnTo>
                  <a:lnTo>
                    <a:pt x="1225503" y="608016"/>
                  </a:lnTo>
                  <a:lnTo>
                    <a:pt x="1231161" y="615636"/>
                  </a:lnTo>
                  <a:lnTo>
                    <a:pt x="1237645" y="621986"/>
                  </a:lnTo>
                  <a:lnTo>
                    <a:pt x="1244955" y="629606"/>
                  </a:lnTo>
                  <a:lnTo>
                    <a:pt x="1253090" y="635956"/>
                  </a:lnTo>
                  <a:lnTo>
                    <a:pt x="1261007" y="639766"/>
                  </a:lnTo>
                  <a:lnTo>
                    <a:pt x="1269992" y="644846"/>
                  </a:lnTo>
                  <a:lnTo>
                    <a:pt x="1317202" y="660086"/>
                  </a:lnTo>
                  <a:lnTo>
                    <a:pt x="1332258" y="662626"/>
                  </a:lnTo>
                  <a:lnTo>
                    <a:pt x="1421340" y="662626"/>
                  </a:lnTo>
                  <a:lnTo>
                    <a:pt x="1404842" y="667706"/>
                  </a:lnTo>
                  <a:lnTo>
                    <a:pt x="1387231" y="671516"/>
                  </a:lnTo>
                  <a:lnTo>
                    <a:pt x="1368509" y="674056"/>
                  </a:lnTo>
                  <a:lnTo>
                    <a:pt x="1348675" y="675326"/>
                  </a:lnTo>
                  <a:close/>
                </a:path>
                <a:path w="3176904" h="675639">
                  <a:moveTo>
                    <a:pt x="1264757" y="573117"/>
                  </a:moveTo>
                  <a:lnTo>
                    <a:pt x="1264173" y="572456"/>
                  </a:lnTo>
                  <a:lnTo>
                    <a:pt x="1274072" y="564836"/>
                  </a:lnTo>
                  <a:lnTo>
                    <a:pt x="1264757" y="573117"/>
                  </a:lnTo>
                  <a:close/>
                </a:path>
                <a:path w="3176904" h="675639">
                  <a:moveTo>
                    <a:pt x="1273031" y="582029"/>
                  </a:moveTo>
                  <a:lnTo>
                    <a:pt x="1268667" y="577536"/>
                  </a:lnTo>
                  <a:lnTo>
                    <a:pt x="1264757" y="573117"/>
                  </a:lnTo>
                  <a:lnTo>
                    <a:pt x="1274072" y="564836"/>
                  </a:lnTo>
                  <a:lnTo>
                    <a:pt x="1278994" y="571186"/>
                  </a:lnTo>
                  <a:lnTo>
                    <a:pt x="1282175" y="573899"/>
                  </a:lnTo>
                  <a:lnTo>
                    <a:pt x="1273031" y="582029"/>
                  </a:lnTo>
                  <a:close/>
                </a:path>
                <a:path w="3176904" h="675639">
                  <a:moveTo>
                    <a:pt x="1282175" y="573899"/>
                  </a:moveTo>
                  <a:lnTo>
                    <a:pt x="1278994" y="571186"/>
                  </a:lnTo>
                  <a:lnTo>
                    <a:pt x="1274072" y="564836"/>
                  </a:lnTo>
                  <a:lnTo>
                    <a:pt x="1282369" y="573726"/>
                  </a:lnTo>
                  <a:lnTo>
                    <a:pt x="1282175" y="573899"/>
                  </a:lnTo>
                  <a:close/>
                </a:path>
                <a:path w="3176904" h="675639">
                  <a:moveTo>
                    <a:pt x="1358097" y="597856"/>
                  </a:moveTo>
                  <a:lnTo>
                    <a:pt x="1338317" y="597856"/>
                  </a:lnTo>
                  <a:lnTo>
                    <a:pt x="1329781" y="596586"/>
                  </a:lnTo>
                  <a:lnTo>
                    <a:pt x="1291945" y="581346"/>
                  </a:lnTo>
                  <a:lnTo>
                    <a:pt x="1284951" y="576266"/>
                  </a:lnTo>
                  <a:lnTo>
                    <a:pt x="1282175" y="573899"/>
                  </a:lnTo>
                  <a:lnTo>
                    <a:pt x="1282369" y="573726"/>
                  </a:lnTo>
                  <a:lnTo>
                    <a:pt x="1274072" y="564836"/>
                  </a:lnTo>
                  <a:lnTo>
                    <a:pt x="1290637" y="564836"/>
                  </a:lnTo>
                  <a:lnTo>
                    <a:pt x="1293158" y="567376"/>
                  </a:lnTo>
                  <a:lnTo>
                    <a:pt x="1299336" y="571186"/>
                  </a:lnTo>
                  <a:lnTo>
                    <a:pt x="1304336" y="574996"/>
                  </a:lnTo>
                  <a:lnTo>
                    <a:pt x="1310874" y="578806"/>
                  </a:lnTo>
                  <a:lnTo>
                    <a:pt x="1318952" y="581346"/>
                  </a:lnTo>
                  <a:lnTo>
                    <a:pt x="1325133" y="583886"/>
                  </a:lnTo>
                  <a:lnTo>
                    <a:pt x="1331952" y="585156"/>
                  </a:lnTo>
                  <a:lnTo>
                    <a:pt x="1397106" y="585156"/>
                  </a:lnTo>
                  <a:lnTo>
                    <a:pt x="1394585" y="586426"/>
                  </a:lnTo>
                  <a:lnTo>
                    <a:pt x="1386364" y="591506"/>
                  </a:lnTo>
                  <a:lnTo>
                    <a:pt x="1377525" y="594046"/>
                  </a:lnTo>
                  <a:lnTo>
                    <a:pt x="1368102" y="596586"/>
                  </a:lnTo>
                  <a:lnTo>
                    <a:pt x="1358097" y="597856"/>
                  </a:lnTo>
                  <a:close/>
                </a:path>
                <a:path w="3176904" h="675639">
                  <a:moveTo>
                    <a:pt x="1225503" y="608016"/>
                  </a:moveTo>
                  <a:lnTo>
                    <a:pt x="1264757" y="573117"/>
                  </a:lnTo>
                  <a:lnTo>
                    <a:pt x="1268667" y="577536"/>
                  </a:lnTo>
                  <a:lnTo>
                    <a:pt x="1273031" y="582029"/>
                  </a:lnTo>
                  <a:lnTo>
                    <a:pt x="1252370" y="600396"/>
                  </a:lnTo>
                  <a:lnTo>
                    <a:pt x="1235808" y="600396"/>
                  </a:lnTo>
                  <a:lnTo>
                    <a:pt x="1225503" y="608016"/>
                  </a:lnTo>
                  <a:close/>
                </a:path>
                <a:path w="3176904" h="675639">
                  <a:moveTo>
                    <a:pt x="1284631" y="591402"/>
                  </a:moveTo>
                  <a:lnTo>
                    <a:pt x="1278976" y="587696"/>
                  </a:lnTo>
                  <a:lnTo>
                    <a:pt x="1273602" y="582616"/>
                  </a:lnTo>
                  <a:lnTo>
                    <a:pt x="1273031" y="582029"/>
                  </a:lnTo>
                  <a:lnTo>
                    <a:pt x="1282175" y="573899"/>
                  </a:lnTo>
                  <a:lnTo>
                    <a:pt x="1284951" y="576266"/>
                  </a:lnTo>
                  <a:lnTo>
                    <a:pt x="1291945" y="581346"/>
                  </a:lnTo>
                  <a:lnTo>
                    <a:pt x="1284631" y="591402"/>
                  </a:lnTo>
                  <a:close/>
                </a:path>
                <a:path w="3176904" h="675639">
                  <a:moveTo>
                    <a:pt x="1284790" y="591506"/>
                  </a:moveTo>
                  <a:lnTo>
                    <a:pt x="1284631" y="591402"/>
                  </a:lnTo>
                  <a:lnTo>
                    <a:pt x="1291945" y="581346"/>
                  </a:lnTo>
                  <a:lnTo>
                    <a:pt x="1284790" y="591506"/>
                  </a:lnTo>
                  <a:close/>
                </a:path>
                <a:path w="3176904" h="675639">
                  <a:moveTo>
                    <a:pt x="1311379" y="591506"/>
                  </a:moveTo>
                  <a:lnTo>
                    <a:pt x="1284790" y="591506"/>
                  </a:lnTo>
                  <a:lnTo>
                    <a:pt x="1291945" y="581346"/>
                  </a:lnTo>
                  <a:lnTo>
                    <a:pt x="1296717" y="585156"/>
                  </a:lnTo>
                  <a:lnTo>
                    <a:pt x="1302096" y="587696"/>
                  </a:lnTo>
                  <a:lnTo>
                    <a:pt x="1308083" y="590236"/>
                  </a:lnTo>
                  <a:lnTo>
                    <a:pt x="1311379" y="591506"/>
                  </a:lnTo>
                  <a:close/>
                </a:path>
                <a:path w="3176904" h="675639">
                  <a:moveTo>
                    <a:pt x="1366214" y="649926"/>
                  </a:moveTo>
                  <a:lnTo>
                    <a:pt x="1333353" y="649926"/>
                  </a:lnTo>
                  <a:lnTo>
                    <a:pt x="1319375" y="648656"/>
                  </a:lnTo>
                  <a:lnTo>
                    <a:pt x="1275687" y="634686"/>
                  </a:lnTo>
                  <a:lnTo>
                    <a:pt x="1267376" y="629606"/>
                  </a:lnTo>
                  <a:lnTo>
                    <a:pt x="1260111" y="625796"/>
                  </a:lnTo>
                  <a:lnTo>
                    <a:pt x="1252934" y="619446"/>
                  </a:lnTo>
                  <a:lnTo>
                    <a:pt x="1246491" y="614366"/>
                  </a:lnTo>
                  <a:lnTo>
                    <a:pt x="1242122" y="609507"/>
                  </a:lnTo>
                  <a:lnTo>
                    <a:pt x="1273031" y="582029"/>
                  </a:lnTo>
                  <a:lnTo>
                    <a:pt x="1273602" y="582616"/>
                  </a:lnTo>
                  <a:lnTo>
                    <a:pt x="1278976" y="587696"/>
                  </a:lnTo>
                  <a:lnTo>
                    <a:pt x="1284631" y="591402"/>
                  </a:lnTo>
                  <a:lnTo>
                    <a:pt x="1290060" y="595316"/>
                  </a:lnTo>
                  <a:lnTo>
                    <a:pt x="1327610" y="609286"/>
                  </a:lnTo>
                  <a:lnTo>
                    <a:pt x="1337223" y="610556"/>
                  </a:lnTo>
                  <a:lnTo>
                    <a:pt x="1457799" y="610556"/>
                  </a:lnTo>
                  <a:lnTo>
                    <a:pt x="1448106" y="619446"/>
                  </a:lnTo>
                  <a:lnTo>
                    <a:pt x="1412392" y="639766"/>
                  </a:lnTo>
                  <a:lnTo>
                    <a:pt x="1382680" y="647386"/>
                  </a:lnTo>
                  <a:lnTo>
                    <a:pt x="1366214" y="649926"/>
                  </a:lnTo>
                  <a:close/>
                </a:path>
                <a:path w="3176904" h="675639">
                  <a:moveTo>
                    <a:pt x="1359339" y="610556"/>
                  </a:moveTo>
                  <a:lnTo>
                    <a:pt x="1337223" y="610556"/>
                  </a:lnTo>
                  <a:lnTo>
                    <a:pt x="1327610" y="609286"/>
                  </a:lnTo>
                  <a:lnTo>
                    <a:pt x="1290060" y="595316"/>
                  </a:lnTo>
                  <a:lnTo>
                    <a:pt x="1284555" y="591506"/>
                  </a:lnTo>
                  <a:lnTo>
                    <a:pt x="1284790" y="591506"/>
                  </a:lnTo>
                  <a:lnTo>
                    <a:pt x="1311379" y="591506"/>
                  </a:lnTo>
                  <a:lnTo>
                    <a:pt x="1314676" y="592776"/>
                  </a:lnTo>
                  <a:lnTo>
                    <a:pt x="1321901" y="595316"/>
                  </a:lnTo>
                  <a:lnTo>
                    <a:pt x="1329781" y="596586"/>
                  </a:lnTo>
                  <a:lnTo>
                    <a:pt x="1338317" y="597856"/>
                  </a:lnTo>
                  <a:lnTo>
                    <a:pt x="1400605" y="597856"/>
                  </a:lnTo>
                  <a:lnTo>
                    <a:pt x="1391184" y="602936"/>
                  </a:lnTo>
                  <a:lnTo>
                    <a:pt x="1381176" y="605476"/>
                  </a:lnTo>
                  <a:lnTo>
                    <a:pt x="1370561" y="608016"/>
                  </a:lnTo>
                  <a:lnTo>
                    <a:pt x="1359339" y="610556"/>
                  </a:lnTo>
                  <a:close/>
                </a:path>
                <a:path w="3176904" h="675639">
                  <a:moveTo>
                    <a:pt x="1233800" y="616906"/>
                  </a:moveTo>
                  <a:lnTo>
                    <a:pt x="1225503" y="608016"/>
                  </a:lnTo>
                  <a:lnTo>
                    <a:pt x="1235808" y="600396"/>
                  </a:lnTo>
                  <a:lnTo>
                    <a:pt x="1240782" y="608016"/>
                  </a:lnTo>
                  <a:lnTo>
                    <a:pt x="1242122" y="609507"/>
                  </a:lnTo>
                  <a:lnTo>
                    <a:pt x="1233800" y="616906"/>
                  </a:lnTo>
                  <a:close/>
                </a:path>
                <a:path w="3176904" h="675639">
                  <a:moveTo>
                    <a:pt x="1242122" y="609507"/>
                  </a:moveTo>
                  <a:lnTo>
                    <a:pt x="1240782" y="608016"/>
                  </a:lnTo>
                  <a:lnTo>
                    <a:pt x="1235808" y="600396"/>
                  </a:lnTo>
                  <a:lnTo>
                    <a:pt x="1252370" y="600396"/>
                  </a:lnTo>
                  <a:lnTo>
                    <a:pt x="1242122" y="609507"/>
                  </a:lnTo>
                  <a:close/>
                </a:path>
                <a:path w="3176904" h="675639">
                  <a:moveTo>
                    <a:pt x="1348675" y="662626"/>
                  </a:moveTo>
                  <a:lnTo>
                    <a:pt x="1332258" y="662626"/>
                  </a:lnTo>
                  <a:lnTo>
                    <a:pt x="1317202" y="660086"/>
                  </a:lnTo>
                  <a:lnTo>
                    <a:pt x="1280046" y="649926"/>
                  </a:lnTo>
                  <a:lnTo>
                    <a:pt x="1261007" y="639766"/>
                  </a:lnTo>
                  <a:lnTo>
                    <a:pt x="1253090" y="635956"/>
                  </a:lnTo>
                  <a:lnTo>
                    <a:pt x="1244955" y="629606"/>
                  </a:lnTo>
                  <a:lnTo>
                    <a:pt x="1237645" y="621986"/>
                  </a:lnTo>
                  <a:lnTo>
                    <a:pt x="1231161" y="615636"/>
                  </a:lnTo>
                  <a:lnTo>
                    <a:pt x="1225503" y="608016"/>
                  </a:lnTo>
                  <a:lnTo>
                    <a:pt x="1233800" y="616906"/>
                  </a:lnTo>
                  <a:lnTo>
                    <a:pt x="1249712" y="616906"/>
                  </a:lnTo>
                  <a:lnTo>
                    <a:pt x="1252934" y="619446"/>
                  </a:lnTo>
                  <a:lnTo>
                    <a:pt x="1260111" y="625796"/>
                  </a:lnTo>
                  <a:lnTo>
                    <a:pt x="1267376" y="629606"/>
                  </a:lnTo>
                  <a:lnTo>
                    <a:pt x="1306741" y="646116"/>
                  </a:lnTo>
                  <a:lnTo>
                    <a:pt x="1333353" y="649926"/>
                  </a:lnTo>
                  <a:lnTo>
                    <a:pt x="1419719" y="649926"/>
                  </a:lnTo>
                  <a:lnTo>
                    <a:pt x="1416866" y="651196"/>
                  </a:lnTo>
                  <a:lnTo>
                    <a:pt x="1401457" y="656276"/>
                  </a:lnTo>
                  <a:lnTo>
                    <a:pt x="1384956" y="660086"/>
                  </a:lnTo>
                  <a:lnTo>
                    <a:pt x="1348675" y="662626"/>
                  </a:lnTo>
                  <a:close/>
                </a:path>
                <a:path w="3176904" h="675639">
                  <a:moveTo>
                    <a:pt x="1249712" y="616906"/>
                  </a:moveTo>
                  <a:lnTo>
                    <a:pt x="1233800" y="616906"/>
                  </a:lnTo>
                  <a:lnTo>
                    <a:pt x="1242122" y="609507"/>
                  </a:lnTo>
                  <a:lnTo>
                    <a:pt x="1246491" y="614366"/>
                  </a:lnTo>
                  <a:lnTo>
                    <a:pt x="1249712" y="616906"/>
                  </a:lnTo>
                  <a:close/>
                </a:path>
                <a:path w="3176904" h="675639">
                  <a:moveTo>
                    <a:pt x="1661240" y="253686"/>
                  </a:moveTo>
                  <a:lnTo>
                    <a:pt x="1587988" y="204156"/>
                  </a:lnTo>
                  <a:lnTo>
                    <a:pt x="1596708" y="193996"/>
                  </a:lnTo>
                  <a:lnTo>
                    <a:pt x="1601956" y="187646"/>
                  </a:lnTo>
                  <a:lnTo>
                    <a:pt x="1607521" y="182566"/>
                  </a:lnTo>
                  <a:lnTo>
                    <a:pt x="1613403" y="176216"/>
                  </a:lnTo>
                  <a:lnTo>
                    <a:pt x="1619601" y="171136"/>
                  </a:lnTo>
                  <a:lnTo>
                    <a:pt x="1626264" y="167326"/>
                  </a:lnTo>
                  <a:lnTo>
                    <a:pt x="1633341" y="162246"/>
                  </a:lnTo>
                  <a:lnTo>
                    <a:pt x="1640832" y="158436"/>
                  </a:lnTo>
                  <a:lnTo>
                    <a:pt x="1684597" y="143196"/>
                  </a:lnTo>
                  <a:lnTo>
                    <a:pt x="1705323" y="140656"/>
                  </a:lnTo>
                  <a:lnTo>
                    <a:pt x="1748419" y="140656"/>
                  </a:lnTo>
                  <a:lnTo>
                    <a:pt x="1767149" y="141926"/>
                  </a:lnTo>
                  <a:lnTo>
                    <a:pt x="1784481" y="145736"/>
                  </a:lnTo>
                  <a:lnTo>
                    <a:pt x="1800416" y="149546"/>
                  </a:lnTo>
                  <a:lnTo>
                    <a:pt x="1806371" y="152086"/>
                  </a:lnTo>
                  <a:lnTo>
                    <a:pt x="1717110" y="152086"/>
                  </a:lnTo>
                  <a:lnTo>
                    <a:pt x="1696419" y="154626"/>
                  </a:lnTo>
                  <a:lnTo>
                    <a:pt x="1686912" y="155896"/>
                  </a:lnTo>
                  <a:lnTo>
                    <a:pt x="1677914" y="158436"/>
                  </a:lnTo>
                  <a:lnTo>
                    <a:pt x="1669378" y="159706"/>
                  </a:lnTo>
                  <a:lnTo>
                    <a:pt x="1661304" y="162246"/>
                  </a:lnTo>
                  <a:lnTo>
                    <a:pt x="1653690" y="166056"/>
                  </a:lnTo>
                  <a:lnTo>
                    <a:pt x="1646502" y="169866"/>
                  </a:lnTo>
                  <a:lnTo>
                    <a:pt x="1639702" y="172406"/>
                  </a:lnTo>
                  <a:lnTo>
                    <a:pt x="1633291" y="177486"/>
                  </a:lnTo>
                  <a:lnTo>
                    <a:pt x="1627269" y="181296"/>
                  </a:lnTo>
                  <a:lnTo>
                    <a:pt x="1621586" y="186376"/>
                  </a:lnTo>
                  <a:lnTo>
                    <a:pt x="1616195" y="191456"/>
                  </a:lnTo>
                  <a:lnTo>
                    <a:pt x="1613268" y="191456"/>
                  </a:lnTo>
                  <a:lnTo>
                    <a:pt x="1606287" y="201616"/>
                  </a:lnTo>
                  <a:lnTo>
                    <a:pt x="1615865" y="209236"/>
                  </a:lnTo>
                  <a:lnTo>
                    <a:pt x="1617541" y="209236"/>
                  </a:lnTo>
                  <a:lnTo>
                    <a:pt x="1660684" y="238446"/>
                  </a:lnTo>
                  <a:lnTo>
                    <a:pt x="1681358" y="238446"/>
                  </a:lnTo>
                  <a:lnTo>
                    <a:pt x="1677488" y="240986"/>
                  </a:lnTo>
                  <a:lnTo>
                    <a:pt x="1673071" y="244796"/>
                  </a:lnTo>
                  <a:lnTo>
                    <a:pt x="1661240" y="253686"/>
                  </a:lnTo>
                  <a:close/>
                </a:path>
                <a:path w="3176904" h="675639">
                  <a:moveTo>
                    <a:pt x="1625473" y="199720"/>
                  </a:moveTo>
                  <a:lnTo>
                    <a:pt x="1615010" y="192636"/>
                  </a:lnTo>
                  <a:lnTo>
                    <a:pt x="1616195" y="191456"/>
                  </a:lnTo>
                  <a:lnTo>
                    <a:pt x="1621586" y="186376"/>
                  </a:lnTo>
                  <a:lnTo>
                    <a:pt x="1627269" y="181296"/>
                  </a:lnTo>
                  <a:lnTo>
                    <a:pt x="1633291" y="177486"/>
                  </a:lnTo>
                  <a:lnTo>
                    <a:pt x="1639702" y="172406"/>
                  </a:lnTo>
                  <a:lnTo>
                    <a:pt x="1646502" y="169866"/>
                  </a:lnTo>
                  <a:lnTo>
                    <a:pt x="1653690" y="166056"/>
                  </a:lnTo>
                  <a:lnTo>
                    <a:pt x="1661304" y="162246"/>
                  </a:lnTo>
                  <a:lnTo>
                    <a:pt x="1669378" y="159706"/>
                  </a:lnTo>
                  <a:lnTo>
                    <a:pt x="1677914" y="158436"/>
                  </a:lnTo>
                  <a:lnTo>
                    <a:pt x="1686912" y="155896"/>
                  </a:lnTo>
                  <a:lnTo>
                    <a:pt x="1696419" y="154626"/>
                  </a:lnTo>
                  <a:lnTo>
                    <a:pt x="1717110" y="152086"/>
                  </a:lnTo>
                  <a:lnTo>
                    <a:pt x="1728293" y="152086"/>
                  </a:lnTo>
                  <a:lnTo>
                    <a:pt x="1765157" y="154626"/>
                  </a:lnTo>
                  <a:lnTo>
                    <a:pt x="1781513" y="158436"/>
                  </a:lnTo>
                  <a:lnTo>
                    <a:pt x="1796484" y="162246"/>
                  </a:lnTo>
                  <a:lnTo>
                    <a:pt x="1803308" y="164786"/>
                  </a:lnTo>
                  <a:lnTo>
                    <a:pt x="1717692" y="164786"/>
                  </a:lnTo>
                  <a:lnTo>
                    <a:pt x="1698159" y="167326"/>
                  </a:lnTo>
                  <a:lnTo>
                    <a:pt x="1658642" y="177486"/>
                  </a:lnTo>
                  <a:lnTo>
                    <a:pt x="1629769" y="195266"/>
                  </a:lnTo>
                  <a:lnTo>
                    <a:pt x="1625473" y="199720"/>
                  </a:lnTo>
                  <a:close/>
                </a:path>
                <a:path w="3176904" h="675639">
                  <a:moveTo>
                    <a:pt x="1891486" y="517846"/>
                  </a:moveTo>
                  <a:lnTo>
                    <a:pt x="1879052" y="517846"/>
                  </a:lnTo>
                  <a:lnTo>
                    <a:pt x="1878945" y="276546"/>
                  </a:lnTo>
                  <a:lnTo>
                    <a:pt x="1878518" y="266386"/>
                  </a:lnTo>
                  <a:lnTo>
                    <a:pt x="1865611" y="218126"/>
                  </a:lnTo>
                  <a:lnTo>
                    <a:pt x="1833640" y="180026"/>
                  </a:lnTo>
                  <a:lnTo>
                    <a:pt x="1796484" y="162246"/>
                  </a:lnTo>
                  <a:lnTo>
                    <a:pt x="1728293" y="152086"/>
                  </a:lnTo>
                  <a:lnTo>
                    <a:pt x="1806371" y="152086"/>
                  </a:lnTo>
                  <a:lnTo>
                    <a:pt x="1841068" y="171136"/>
                  </a:lnTo>
                  <a:lnTo>
                    <a:pt x="1869832" y="200346"/>
                  </a:lnTo>
                  <a:lnTo>
                    <a:pt x="1886250" y="237176"/>
                  </a:lnTo>
                  <a:lnTo>
                    <a:pt x="1891380" y="276546"/>
                  </a:lnTo>
                  <a:lnTo>
                    <a:pt x="1891486" y="517846"/>
                  </a:lnTo>
                  <a:close/>
                </a:path>
                <a:path w="3176904" h="675639">
                  <a:moveTo>
                    <a:pt x="1659957" y="223067"/>
                  </a:moveTo>
                  <a:lnTo>
                    <a:pt x="1625473" y="199720"/>
                  </a:lnTo>
                  <a:lnTo>
                    <a:pt x="1629769" y="195266"/>
                  </a:lnTo>
                  <a:lnTo>
                    <a:pt x="1634936" y="191456"/>
                  </a:lnTo>
                  <a:lnTo>
                    <a:pt x="1673034" y="172406"/>
                  </a:lnTo>
                  <a:lnTo>
                    <a:pt x="1717692" y="164786"/>
                  </a:lnTo>
                  <a:lnTo>
                    <a:pt x="1728293" y="164786"/>
                  </a:lnTo>
                  <a:lnTo>
                    <a:pt x="1778544" y="169866"/>
                  </a:lnTo>
                  <a:lnTo>
                    <a:pt x="1816182" y="183836"/>
                  </a:lnTo>
                  <a:lnTo>
                    <a:pt x="1840106" y="202886"/>
                  </a:lnTo>
                  <a:lnTo>
                    <a:pt x="1716331" y="202886"/>
                  </a:lnTo>
                  <a:lnTo>
                    <a:pt x="1710182" y="204156"/>
                  </a:lnTo>
                  <a:lnTo>
                    <a:pt x="1704569" y="204156"/>
                  </a:lnTo>
                  <a:lnTo>
                    <a:pt x="1697272" y="205426"/>
                  </a:lnTo>
                  <a:lnTo>
                    <a:pt x="1690643" y="206696"/>
                  </a:lnTo>
                  <a:lnTo>
                    <a:pt x="1678582" y="211776"/>
                  </a:lnTo>
                  <a:lnTo>
                    <a:pt x="1672923" y="214316"/>
                  </a:lnTo>
                  <a:lnTo>
                    <a:pt x="1663049" y="220666"/>
                  </a:lnTo>
                  <a:lnTo>
                    <a:pt x="1659957" y="223067"/>
                  </a:lnTo>
                  <a:close/>
                </a:path>
                <a:path w="3176904" h="675639">
                  <a:moveTo>
                    <a:pt x="1879052" y="517846"/>
                  </a:moveTo>
                  <a:lnTo>
                    <a:pt x="1866619" y="517846"/>
                  </a:lnTo>
                  <a:lnTo>
                    <a:pt x="1866510" y="276546"/>
                  </a:lnTo>
                  <a:lnTo>
                    <a:pt x="1866132" y="267656"/>
                  </a:lnTo>
                  <a:lnTo>
                    <a:pt x="1854525" y="223206"/>
                  </a:lnTo>
                  <a:lnTo>
                    <a:pt x="1826212" y="190186"/>
                  </a:lnTo>
                  <a:lnTo>
                    <a:pt x="1778544" y="169866"/>
                  </a:lnTo>
                  <a:lnTo>
                    <a:pt x="1728293" y="164786"/>
                  </a:lnTo>
                  <a:lnTo>
                    <a:pt x="1803308" y="164786"/>
                  </a:lnTo>
                  <a:lnTo>
                    <a:pt x="1843500" y="188916"/>
                  </a:lnTo>
                  <a:lnTo>
                    <a:pt x="1870504" y="229556"/>
                  </a:lnTo>
                  <a:lnTo>
                    <a:pt x="1878945" y="276546"/>
                  </a:lnTo>
                  <a:lnTo>
                    <a:pt x="1879052" y="517846"/>
                  </a:lnTo>
                  <a:close/>
                </a:path>
                <a:path w="3176904" h="675639">
                  <a:moveTo>
                    <a:pt x="1606287" y="201616"/>
                  </a:moveTo>
                  <a:lnTo>
                    <a:pt x="1613268" y="191456"/>
                  </a:lnTo>
                  <a:lnTo>
                    <a:pt x="1615010" y="192636"/>
                  </a:lnTo>
                  <a:lnTo>
                    <a:pt x="1611095" y="196536"/>
                  </a:lnTo>
                  <a:lnTo>
                    <a:pt x="1606287" y="201616"/>
                  </a:lnTo>
                  <a:close/>
                </a:path>
                <a:path w="3176904" h="675639">
                  <a:moveTo>
                    <a:pt x="1615010" y="192636"/>
                  </a:moveTo>
                  <a:lnTo>
                    <a:pt x="1613268" y="191456"/>
                  </a:lnTo>
                  <a:lnTo>
                    <a:pt x="1616195" y="191456"/>
                  </a:lnTo>
                  <a:lnTo>
                    <a:pt x="1615010" y="192636"/>
                  </a:lnTo>
                  <a:close/>
                </a:path>
                <a:path w="3176904" h="675639">
                  <a:moveTo>
                    <a:pt x="1616482" y="208519"/>
                  </a:moveTo>
                  <a:lnTo>
                    <a:pt x="1606287" y="201616"/>
                  </a:lnTo>
                  <a:lnTo>
                    <a:pt x="1611095" y="196536"/>
                  </a:lnTo>
                  <a:lnTo>
                    <a:pt x="1615010" y="192636"/>
                  </a:lnTo>
                  <a:lnTo>
                    <a:pt x="1625473" y="199720"/>
                  </a:lnTo>
                  <a:lnTo>
                    <a:pt x="1624868" y="200346"/>
                  </a:lnTo>
                  <a:lnTo>
                    <a:pt x="1620234" y="204156"/>
                  </a:lnTo>
                  <a:lnTo>
                    <a:pt x="1616482" y="208519"/>
                  </a:lnTo>
                  <a:close/>
                </a:path>
                <a:path w="3176904" h="675639">
                  <a:moveTo>
                    <a:pt x="1660684" y="238446"/>
                  </a:moveTo>
                  <a:lnTo>
                    <a:pt x="1616482" y="208519"/>
                  </a:lnTo>
                  <a:lnTo>
                    <a:pt x="1620234" y="204156"/>
                  </a:lnTo>
                  <a:lnTo>
                    <a:pt x="1624868" y="200346"/>
                  </a:lnTo>
                  <a:lnTo>
                    <a:pt x="1625473" y="199720"/>
                  </a:lnTo>
                  <a:lnTo>
                    <a:pt x="1659957" y="223067"/>
                  </a:lnTo>
                  <a:lnTo>
                    <a:pt x="1658141" y="224476"/>
                  </a:lnTo>
                  <a:lnTo>
                    <a:pt x="1652980" y="229556"/>
                  </a:lnTo>
                  <a:lnTo>
                    <a:pt x="1660684" y="238446"/>
                  </a:lnTo>
                  <a:close/>
                </a:path>
                <a:path w="3176904" h="675639">
                  <a:moveTo>
                    <a:pt x="1615865" y="209236"/>
                  </a:moveTo>
                  <a:lnTo>
                    <a:pt x="1606287" y="201616"/>
                  </a:lnTo>
                  <a:lnTo>
                    <a:pt x="1616482" y="208519"/>
                  </a:lnTo>
                  <a:lnTo>
                    <a:pt x="1615865" y="209236"/>
                  </a:lnTo>
                  <a:close/>
                </a:path>
                <a:path w="3176904" h="675639">
                  <a:moveTo>
                    <a:pt x="1660684" y="238446"/>
                  </a:moveTo>
                  <a:lnTo>
                    <a:pt x="1667666" y="228286"/>
                  </a:lnTo>
                  <a:lnTo>
                    <a:pt x="1659957" y="223067"/>
                  </a:lnTo>
                  <a:lnTo>
                    <a:pt x="1663049" y="220666"/>
                  </a:lnTo>
                  <a:lnTo>
                    <a:pt x="1704569" y="204156"/>
                  </a:lnTo>
                  <a:lnTo>
                    <a:pt x="1710182" y="204156"/>
                  </a:lnTo>
                  <a:lnTo>
                    <a:pt x="1716331" y="202886"/>
                  </a:lnTo>
                  <a:lnTo>
                    <a:pt x="1742257" y="202886"/>
                  </a:lnTo>
                  <a:lnTo>
                    <a:pt x="1753332" y="204156"/>
                  </a:lnTo>
                  <a:lnTo>
                    <a:pt x="1763461" y="206696"/>
                  </a:lnTo>
                  <a:lnTo>
                    <a:pt x="1772645" y="209236"/>
                  </a:lnTo>
                  <a:lnTo>
                    <a:pt x="1781070" y="213046"/>
                  </a:lnTo>
                  <a:lnTo>
                    <a:pt x="1784850" y="215586"/>
                  </a:lnTo>
                  <a:lnTo>
                    <a:pt x="1713010" y="215586"/>
                  </a:lnTo>
                  <a:lnTo>
                    <a:pt x="1700058" y="218126"/>
                  </a:lnTo>
                  <a:lnTo>
                    <a:pt x="1665606" y="234636"/>
                  </a:lnTo>
                  <a:lnTo>
                    <a:pt x="1660684" y="238446"/>
                  </a:lnTo>
                  <a:close/>
                </a:path>
                <a:path w="3176904" h="675639">
                  <a:moveTo>
                    <a:pt x="1729667" y="508956"/>
                  </a:moveTo>
                  <a:lnTo>
                    <a:pt x="1696182" y="508956"/>
                  </a:lnTo>
                  <a:lnTo>
                    <a:pt x="1674432" y="506416"/>
                  </a:lnTo>
                  <a:lnTo>
                    <a:pt x="1638457" y="491176"/>
                  </a:lnTo>
                  <a:lnTo>
                    <a:pt x="1609904" y="456886"/>
                  </a:lnTo>
                  <a:lnTo>
                    <a:pt x="1602160" y="417516"/>
                  </a:lnTo>
                  <a:lnTo>
                    <a:pt x="1602074" y="412436"/>
                  </a:lnTo>
                  <a:lnTo>
                    <a:pt x="1602568" y="402276"/>
                  </a:lnTo>
                  <a:lnTo>
                    <a:pt x="1615767" y="364176"/>
                  </a:lnTo>
                  <a:lnTo>
                    <a:pt x="1652691" y="333696"/>
                  </a:lnTo>
                  <a:lnTo>
                    <a:pt x="1710248" y="322266"/>
                  </a:lnTo>
                  <a:lnTo>
                    <a:pt x="1746370" y="322266"/>
                  </a:lnTo>
                  <a:lnTo>
                    <a:pt x="1760562" y="320996"/>
                  </a:lnTo>
                  <a:lnTo>
                    <a:pt x="1779965" y="320996"/>
                  </a:lnTo>
                  <a:lnTo>
                    <a:pt x="1785884" y="319726"/>
                  </a:lnTo>
                  <a:lnTo>
                    <a:pt x="1797277" y="318456"/>
                  </a:lnTo>
                  <a:lnTo>
                    <a:pt x="1803657" y="317186"/>
                  </a:lnTo>
                  <a:lnTo>
                    <a:pt x="1820769" y="314646"/>
                  </a:lnTo>
                  <a:lnTo>
                    <a:pt x="1820769" y="282896"/>
                  </a:lnTo>
                  <a:lnTo>
                    <a:pt x="1810432" y="240986"/>
                  </a:lnTo>
                  <a:lnTo>
                    <a:pt x="1781070" y="213046"/>
                  </a:lnTo>
                  <a:lnTo>
                    <a:pt x="1742257" y="202886"/>
                  </a:lnTo>
                  <a:lnTo>
                    <a:pt x="1840106" y="202886"/>
                  </a:lnTo>
                  <a:lnTo>
                    <a:pt x="1862238" y="243526"/>
                  </a:lnTo>
                  <a:lnTo>
                    <a:pt x="1866619" y="343856"/>
                  </a:lnTo>
                  <a:lnTo>
                    <a:pt x="1820769" y="343856"/>
                  </a:lnTo>
                  <a:lnTo>
                    <a:pt x="1797602" y="346396"/>
                  </a:lnTo>
                  <a:lnTo>
                    <a:pt x="1788421" y="346396"/>
                  </a:lnTo>
                  <a:lnTo>
                    <a:pt x="1771008" y="348936"/>
                  </a:lnTo>
                  <a:lnTo>
                    <a:pt x="1753487" y="348936"/>
                  </a:lnTo>
                  <a:lnTo>
                    <a:pt x="1743889" y="350206"/>
                  </a:lnTo>
                  <a:lnTo>
                    <a:pt x="1721680" y="350206"/>
                  </a:lnTo>
                  <a:lnTo>
                    <a:pt x="1710664" y="351476"/>
                  </a:lnTo>
                  <a:lnTo>
                    <a:pt x="1700686" y="352746"/>
                  </a:lnTo>
                  <a:lnTo>
                    <a:pt x="1691744" y="356556"/>
                  </a:lnTo>
                  <a:lnTo>
                    <a:pt x="1683588" y="359096"/>
                  </a:lnTo>
                  <a:lnTo>
                    <a:pt x="1676303" y="362906"/>
                  </a:lnTo>
                  <a:lnTo>
                    <a:pt x="1669888" y="367986"/>
                  </a:lnTo>
                  <a:lnTo>
                    <a:pt x="1664344" y="371796"/>
                  </a:lnTo>
                  <a:lnTo>
                    <a:pt x="1645531" y="407356"/>
                  </a:lnTo>
                  <a:lnTo>
                    <a:pt x="1645531" y="418786"/>
                  </a:lnTo>
                  <a:lnTo>
                    <a:pt x="1662635" y="458156"/>
                  </a:lnTo>
                  <a:lnTo>
                    <a:pt x="1668185" y="463236"/>
                  </a:lnTo>
                  <a:lnTo>
                    <a:pt x="1709985" y="475936"/>
                  </a:lnTo>
                  <a:lnTo>
                    <a:pt x="1866619" y="475936"/>
                  </a:lnTo>
                  <a:lnTo>
                    <a:pt x="1866619" y="479746"/>
                  </a:lnTo>
                  <a:lnTo>
                    <a:pt x="1800905" y="479746"/>
                  </a:lnTo>
                  <a:lnTo>
                    <a:pt x="1790516" y="486096"/>
                  </a:lnTo>
                  <a:lnTo>
                    <a:pt x="1783594" y="489906"/>
                  </a:lnTo>
                  <a:lnTo>
                    <a:pt x="1771171" y="496256"/>
                  </a:lnTo>
                  <a:lnTo>
                    <a:pt x="1764853" y="500066"/>
                  </a:lnTo>
                  <a:lnTo>
                    <a:pt x="1751487" y="503876"/>
                  </a:lnTo>
                  <a:lnTo>
                    <a:pt x="1744102" y="506416"/>
                  </a:lnTo>
                  <a:lnTo>
                    <a:pt x="1736021" y="507686"/>
                  </a:lnTo>
                  <a:lnTo>
                    <a:pt x="1729667" y="508956"/>
                  </a:lnTo>
                  <a:close/>
                </a:path>
                <a:path w="3176904" h="675639">
                  <a:moveTo>
                    <a:pt x="1617541" y="209236"/>
                  </a:moveTo>
                  <a:lnTo>
                    <a:pt x="1615865" y="209236"/>
                  </a:lnTo>
                  <a:lnTo>
                    <a:pt x="1616482" y="208519"/>
                  </a:lnTo>
                  <a:lnTo>
                    <a:pt x="1617541" y="209236"/>
                  </a:lnTo>
                  <a:close/>
                </a:path>
                <a:path w="3176904" h="675639">
                  <a:moveTo>
                    <a:pt x="1681358" y="238446"/>
                  </a:moveTo>
                  <a:lnTo>
                    <a:pt x="1660684" y="238446"/>
                  </a:lnTo>
                  <a:lnTo>
                    <a:pt x="1665606" y="234636"/>
                  </a:lnTo>
                  <a:lnTo>
                    <a:pt x="1670269" y="230826"/>
                  </a:lnTo>
                  <a:lnTo>
                    <a:pt x="1713010" y="215586"/>
                  </a:lnTo>
                  <a:lnTo>
                    <a:pt x="1741042" y="215586"/>
                  </a:lnTo>
                  <a:lnTo>
                    <a:pt x="1779388" y="227016"/>
                  </a:lnTo>
                  <a:lnTo>
                    <a:pt x="1721569" y="227016"/>
                  </a:lnTo>
                  <a:lnTo>
                    <a:pt x="1714323" y="228286"/>
                  </a:lnTo>
                  <a:lnTo>
                    <a:pt x="1702844" y="229556"/>
                  </a:lnTo>
                  <a:lnTo>
                    <a:pt x="1697816" y="230826"/>
                  </a:lnTo>
                  <a:lnTo>
                    <a:pt x="1689154" y="234636"/>
                  </a:lnTo>
                  <a:lnTo>
                    <a:pt x="1685229" y="235906"/>
                  </a:lnTo>
                  <a:lnTo>
                    <a:pt x="1681358" y="238446"/>
                  </a:lnTo>
                  <a:close/>
                </a:path>
                <a:path w="3176904" h="675639">
                  <a:moveTo>
                    <a:pt x="1723825" y="521656"/>
                  </a:moveTo>
                  <a:lnTo>
                    <a:pt x="1695290" y="521656"/>
                  </a:lnTo>
                  <a:lnTo>
                    <a:pt x="1683318" y="520386"/>
                  </a:lnTo>
                  <a:lnTo>
                    <a:pt x="1640431" y="507686"/>
                  </a:lnTo>
                  <a:lnTo>
                    <a:pt x="1609152" y="481016"/>
                  </a:lnTo>
                  <a:lnTo>
                    <a:pt x="1591813" y="440376"/>
                  </a:lnTo>
                  <a:lnTo>
                    <a:pt x="1589643" y="412436"/>
                  </a:lnTo>
                  <a:lnTo>
                    <a:pt x="1590222" y="401006"/>
                  </a:lnTo>
                  <a:lnTo>
                    <a:pt x="1605497" y="356556"/>
                  </a:lnTo>
                  <a:lnTo>
                    <a:pt x="1637395" y="327346"/>
                  </a:lnTo>
                  <a:lnTo>
                    <a:pt x="1682905" y="312106"/>
                  </a:lnTo>
                  <a:lnTo>
                    <a:pt x="1709521" y="309566"/>
                  </a:lnTo>
                  <a:lnTo>
                    <a:pt x="1760154" y="309566"/>
                  </a:lnTo>
                  <a:lnTo>
                    <a:pt x="1767019" y="308296"/>
                  </a:lnTo>
                  <a:lnTo>
                    <a:pt x="1778935" y="308296"/>
                  </a:lnTo>
                  <a:lnTo>
                    <a:pt x="1784633" y="307026"/>
                  </a:lnTo>
                  <a:lnTo>
                    <a:pt x="1795513" y="305756"/>
                  </a:lnTo>
                  <a:lnTo>
                    <a:pt x="1801600" y="305756"/>
                  </a:lnTo>
                  <a:lnTo>
                    <a:pt x="1808335" y="304486"/>
                  </a:lnTo>
                  <a:lnTo>
                    <a:pt x="1808335" y="275276"/>
                  </a:lnTo>
                  <a:lnTo>
                    <a:pt x="1807105" y="266386"/>
                  </a:lnTo>
                  <a:lnTo>
                    <a:pt x="1787159" y="232096"/>
                  </a:lnTo>
                  <a:lnTo>
                    <a:pt x="1750926" y="216856"/>
                  </a:lnTo>
                  <a:lnTo>
                    <a:pt x="1741042" y="215586"/>
                  </a:lnTo>
                  <a:lnTo>
                    <a:pt x="1784850" y="215586"/>
                  </a:lnTo>
                  <a:lnTo>
                    <a:pt x="1813877" y="248606"/>
                  </a:lnTo>
                  <a:lnTo>
                    <a:pt x="1820769" y="282896"/>
                  </a:lnTo>
                  <a:lnTo>
                    <a:pt x="1820769" y="314646"/>
                  </a:lnTo>
                  <a:lnTo>
                    <a:pt x="1803657" y="317186"/>
                  </a:lnTo>
                  <a:lnTo>
                    <a:pt x="1797277" y="318456"/>
                  </a:lnTo>
                  <a:lnTo>
                    <a:pt x="1785884" y="319726"/>
                  </a:lnTo>
                  <a:lnTo>
                    <a:pt x="1779965" y="320996"/>
                  </a:lnTo>
                  <a:lnTo>
                    <a:pt x="1760562" y="320996"/>
                  </a:lnTo>
                  <a:lnTo>
                    <a:pt x="1746370" y="322266"/>
                  </a:lnTo>
                  <a:lnTo>
                    <a:pt x="1710248" y="322266"/>
                  </a:lnTo>
                  <a:lnTo>
                    <a:pt x="1685072" y="324806"/>
                  </a:lnTo>
                  <a:lnTo>
                    <a:pt x="1643566" y="338776"/>
                  </a:lnTo>
                  <a:lnTo>
                    <a:pt x="1610909" y="371796"/>
                  </a:lnTo>
                  <a:lnTo>
                    <a:pt x="1602074" y="412436"/>
                  </a:lnTo>
                  <a:lnTo>
                    <a:pt x="1602160" y="417516"/>
                  </a:lnTo>
                  <a:lnTo>
                    <a:pt x="1609904" y="456886"/>
                  </a:lnTo>
                  <a:lnTo>
                    <a:pt x="1638457" y="491176"/>
                  </a:lnTo>
                  <a:lnTo>
                    <a:pt x="1674432" y="506416"/>
                  </a:lnTo>
                  <a:lnTo>
                    <a:pt x="1696182" y="508956"/>
                  </a:lnTo>
                  <a:lnTo>
                    <a:pt x="1774337" y="508956"/>
                  </a:lnTo>
                  <a:lnTo>
                    <a:pt x="1769674" y="511496"/>
                  </a:lnTo>
                  <a:lnTo>
                    <a:pt x="1754909" y="516576"/>
                  </a:lnTo>
                  <a:lnTo>
                    <a:pt x="1746814" y="517846"/>
                  </a:lnTo>
                  <a:lnTo>
                    <a:pt x="1738007" y="520386"/>
                  </a:lnTo>
                  <a:lnTo>
                    <a:pt x="1731158" y="520386"/>
                  </a:lnTo>
                  <a:lnTo>
                    <a:pt x="1723825" y="521656"/>
                  </a:lnTo>
                  <a:close/>
                </a:path>
                <a:path w="3176904" h="675639">
                  <a:moveTo>
                    <a:pt x="1660684" y="238446"/>
                  </a:moveTo>
                  <a:lnTo>
                    <a:pt x="1652980" y="229556"/>
                  </a:lnTo>
                  <a:lnTo>
                    <a:pt x="1658141" y="224476"/>
                  </a:lnTo>
                  <a:lnTo>
                    <a:pt x="1659957" y="223067"/>
                  </a:lnTo>
                  <a:lnTo>
                    <a:pt x="1667666" y="228286"/>
                  </a:lnTo>
                  <a:lnTo>
                    <a:pt x="1660684" y="238446"/>
                  </a:lnTo>
                  <a:close/>
                </a:path>
                <a:path w="3176904" h="675639">
                  <a:moveTo>
                    <a:pt x="1795902" y="293855"/>
                  </a:moveTo>
                  <a:lnTo>
                    <a:pt x="1795902" y="276546"/>
                  </a:lnTo>
                  <a:lnTo>
                    <a:pt x="1794853" y="268926"/>
                  </a:lnTo>
                  <a:lnTo>
                    <a:pt x="1771603" y="235906"/>
                  </a:lnTo>
                  <a:lnTo>
                    <a:pt x="1763206" y="233366"/>
                  </a:lnTo>
                  <a:lnTo>
                    <a:pt x="1756313" y="230826"/>
                  </a:lnTo>
                  <a:lnTo>
                    <a:pt x="1748521" y="228286"/>
                  </a:lnTo>
                  <a:lnTo>
                    <a:pt x="1739828" y="228286"/>
                  </a:lnTo>
                  <a:lnTo>
                    <a:pt x="1730236" y="227016"/>
                  </a:lnTo>
                  <a:lnTo>
                    <a:pt x="1779388" y="227016"/>
                  </a:lnTo>
                  <a:lnTo>
                    <a:pt x="1781525" y="228286"/>
                  </a:lnTo>
                  <a:lnTo>
                    <a:pt x="1807105" y="266386"/>
                  </a:lnTo>
                  <a:lnTo>
                    <a:pt x="1808335" y="275276"/>
                  </a:lnTo>
                  <a:lnTo>
                    <a:pt x="1808335" y="291786"/>
                  </a:lnTo>
                  <a:lnTo>
                    <a:pt x="1805987" y="291786"/>
                  </a:lnTo>
                  <a:lnTo>
                    <a:pt x="1799543" y="293056"/>
                  </a:lnTo>
                  <a:lnTo>
                    <a:pt x="1795902" y="293855"/>
                  </a:lnTo>
                  <a:close/>
                </a:path>
                <a:path w="3176904" h="675639">
                  <a:moveTo>
                    <a:pt x="1808335" y="304486"/>
                  </a:moveTo>
                  <a:lnTo>
                    <a:pt x="1795902" y="304486"/>
                  </a:lnTo>
                  <a:lnTo>
                    <a:pt x="1795902" y="293855"/>
                  </a:lnTo>
                  <a:lnTo>
                    <a:pt x="1799543" y="293056"/>
                  </a:lnTo>
                  <a:lnTo>
                    <a:pt x="1805987" y="291786"/>
                  </a:lnTo>
                  <a:lnTo>
                    <a:pt x="1808335" y="304486"/>
                  </a:lnTo>
                  <a:close/>
                </a:path>
                <a:path w="3176904" h="675639">
                  <a:moveTo>
                    <a:pt x="1808335" y="304486"/>
                  </a:moveTo>
                  <a:lnTo>
                    <a:pt x="1805987" y="291786"/>
                  </a:lnTo>
                  <a:lnTo>
                    <a:pt x="1808335" y="291786"/>
                  </a:lnTo>
                  <a:lnTo>
                    <a:pt x="1808335" y="304486"/>
                  </a:lnTo>
                  <a:close/>
                </a:path>
                <a:path w="3176904" h="675639">
                  <a:moveTo>
                    <a:pt x="1724820" y="534356"/>
                  </a:moveTo>
                  <a:lnTo>
                    <a:pt x="1694398" y="534356"/>
                  </a:lnTo>
                  <a:lnTo>
                    <a:pt x="1681542" y="533086"/>
                  </a:lnTo>
                  <a:lnTo>
                    <a:pt x="1634511" y="517846"/>
                  </a:lnTo>
                  <a:lnTo>
                    <a:pt x="1599169" y="488636"/>
                  </a:lnTo>
                  <a:lnTo>
                    <a:pt x="1579640" y="442916"/>
                  </a:lnTo>
                  <a:lnTo>
                    <a:pt x="1577206" y="412436"/>
                  </a:lnTo>
                  <a:lnTo>
                    <a:pt x="1577876" y="398466"/>
                  </a:lnTo>
                  <a:lnTo>
                    <a:pt x="1588842" y="360366"/>
                  </a:lnTo>
                  <a:lnTo>
                    <a:pt x="1620871" y="323536"/>
                  </a:lnTo>
                  <a:lnTo>
                    <a:pt x="1667518" y="303216"/>
                  </a:lnTo>
                  <a:lnTo>
                    <a:pt x="1708793" y="296866"/>
                  </a:lnTo>
                  <a:lnTo>
                    <a:pt x="1766410" y="296866"/>
                  </a:lnTo>
                  <a:lnTo>
                    <a:pt x="1777905" y="295596"/>
                  </a:lnTo>
                  <a:lnTo>
                    <a:pt x="1783383" y="295596"/>
                  </a:lnTo>
                  <a:lnTo>
                    <a:pt x="1793749" y="294326"/>
                  </a:lnTo>
                  <a:lnTo>
                    <a:pt x="1795902" y="293855"/>
                  </a:lnTo>
                  <a:lnTo>
                    <a:pt x="1795902" y="304486"/>
                  </a:lnTo>
                  <a:lnTo>
                    <a:pt x="1808335" y="304486"/>
                  </a:lnTo>
                  <a:lnTo>
                    <a:pt x="1801600" y="305756"/>
                  </a:lnTo>
                  <a:lnTo>
                    <a:pt x="1795513" y="305756"/>
                  </a:lnTo>
                  <a:lnTo>
                    <a:pt x="1784633" y="307026"/>
                  </a:lnTo>
                  <a:lnTo>
                    <a:pt x="1778935" y="308296"/>
                  </a:lnTo>
                  <a:lnTo>
                    <a:pt x="1767019" y="308296"/>
                  </a:lnTo>
                  <a:lnTo>
                    <a:pt x="1760154" y="309566"/>
                  </a:lnTo>
                  <a:lnTo>
                    <a:pt x="1709521" y="309566"/>
                  </a:lnTo>
                  <a:lnTo>
                    <a:pt x="1682905" y="312106"/>
                  </a:lnTo>
                  <a:lnTo>
                    <a:pt x="1637395" y="327346"/>
                  </a:lnTo>
                  <a:lnTo>
                    <a:pt x="1605497" y="356556"/>
                  </a:lnTo>
                  <a:lnTo>
                    <a:pt x="1590222" y="401006"/>
                  </a:lnTo>
                  <a:lnTo>
                    <a:pt x="1589643" y="412436"/>
                  </a:lnTo>
                  <a:lnTo>
                    <a:pt x="1589731" y="417516"/>
                  </a:lnTo>
                  <a:lnTo>
                    <a:pt x="1598515" y="461966"/>
                  </a:lnTo>
                  <a:lnTo>
                    <a:pt x="1623189" y="496256"/>
                  </a:lnTo>
                  <a:lnTo>
                    <a:pt x="1660684" y="515306"/>
                  </a:lnTo>
                  <a:lnTo>
                    <a:pt x="1695290" y="521656"/>
                  </a:lnTo>
                  <a:lnTo>
                    <a:pt x="1777052" y="521656"/>
                  </a:lnTo>
                  <a:lnTo>
                    <a:pt x="1774495" y="522926"/>
                  </a:lnTo>
                  <a:lnTo>
                    <a:pt x="1766408" y="525466"/>
                  </a:lnTo>
                  <a:lnTo>
                    <a:pt x="1760214" y="528006"/>
                  </a:lnTo>
                  <a:lnTo>
                    <a:pt x="1747006" y="530546"/>
                  </a:lnTo>
                  <a:lnTo>
                    <a:pt x="1732650" y="533086"/>
                  </a:lnTo>
                  <a:lnTo>
                    <a:pt x="1724820" y="534356"/>
                  </a:lnTo>
                  <a:close/>
                </a:path>
                <a:path w="3176904" h="675639">
                  <a:moveTo>
                    <a:pt x="1734965" y="475936"/>
                  </a:moveTo>
                  <a:lnTo>
                    <a:pt x="1709985" y="475936"/>
                  </a:lnTo>
                  <a:lnTo>
                    <a:pt x="1699472" y="474666"/>
                  </a:lnTo>
                  <a:lnTo>
                    <a:pt x="1662635" y="458156"/>
                  </a:lnTo>
                  <a:lnTo>
                    <a:pt x="1657992" y="454346"/>
                  </a:lnTo>
                  <a:lnTo>
                    <a:pt x="1652276" y="446726"/>
                  </a:lnTo>
                  <a:lnTo>
                    <a:pt x="1648704" y="440376"/>
                  </a:lnTo>
                  <a:lnTo>
                    <a:pt x="1646113" y="425136"/>
                  </a:lnTo>
                  <a:lnTo>
                    <a:pt x="1645531" y="418786"/>
                  </a:lnTo>
                  <a:lnTo>
                    <a:pt x="1645531" y="407356"/>
                  </a:lnTo>
                  <a:lnTo>
                    <a:pt x="1664344" y="371796"/>
                  </a:lnTo>
                  <a:lnTo>
                    <a:pt x="1669888" y="367986"/>
                  </a:lnTo>
                  <a:lnTo>
                    <a:pt x="1676303" y="362906"/>
                  </a:lnTo>
                  <a:lnTo>
                    <a:pt x="1683588" y="359096"/>
                  </a:lnTo>
                  <a:lnTo>
                    <a:pt x="1691744" y="356556"/>
                  </a:lnTo>
                  <a:lnTo>
                    <a:pt x="1700686" y="352746"/>
                  </a:lnTo>
                  <a:lnTo>
                    <a:pt x="1710664" y="351476"/>
                  </a:lnTo>
                  <a:lnTo>
                    <a:pt x="1721680" y="350206"/>
                  </a:lnTo>
                  <a:lnTo>
                    <a:pt x="1743889" y="350206"/>
                  </a:lnTo>
                  <a:lnTo>
                    <a:pt x="1753487" y="348936"/>
                  </a:lnTo>
                  <a:lnTo>
                    <a:pt x="1771008" y="348936"/>
                  </a:lnTo>
                  <a:lnTo>
                    <a:pt x="1788421" y="346396"/>
                  </a:lnTo>
                  <a:lnTo>
                    <a:pt x="1797602" y="346396"/>
                  </a:lnTo>
                  <a:lnTo>
                    <a:pt x="1820769" y="343856"/>
                  </a:lnTo>
                  <a:lnTo>
                    <a:pt x="1820769" y="357826"/>
                  </a:lnTo>
                  <a:lnTo>
                    <a:pt x="1795902" y="357826"/>
                  </a:lnTo>
                  <a:lnTo>
                    <a:pt x="1795902" y="359096"/>
                  </a:lnTo>
                  <a:lnTo>
                    <a:pt x="1789539" y="359096"/>
                  </a:lnTo>
                  <a:lnTo>
                    <a:pt x="1780614" y="360366"/>
                  </a:lnTo>
                  <a:lnTo>
                    <a:pt x="1772005" y="360366"/>
                  </a:lnTo>
                  <a:lnTo>
                    <a:pt x="1763275" y="361636"/>
                  </a:lnTo>
                  <a:lnTo>
                    <a:pt x="1744139" y="361636"/>
                  </a:lnTo>
                  <a:lnTo>
                    <a:pt x="1733733" y="362906"/>
                  </a:lnTo>
                  <a:lnTo>
                    <a:pt x="1722780" y="362906"/>
                  </a:lnTo>
                  <a:lnTo>
                    <a:pt x="1712848" y="364176"/>
                  </a:lnTo>
                  <a:lnTo>
                    <a:pt x="1703935" y="365446"/>
                  </a:lnTo>
                  <a:lnTo>
                    <a:pt x="1696043" y="367986"/>
                  </a:lnTo>
                  <a:lnTo>
                    <a:pt x="1689061" y="370526"/>
                  </a:lnTo>
                  <a:lnTo>
                    <a:pt x="1682881" y="374336"/>
                  </a:lnTo>
                  <a:lnTo>
                    <a:pt x="1677501" y="376876"/>
                  </a:lnTo>
                  <a:lnTo>
                    <a:pt x="1657964" y="409896"/>
                  </a:lnTo>
                  <a:lnTo>
                    <a:pt x="1657964" y="418786"/>
                  </a:lnTo>
                  <a:lnTo>
                    <a:pt x="1678169" y="455616"/>
                  </a:lnTo>
                  <a:lnTo>
                    <a:pt x="1693711" y="460696"/>
                  </a:lnTo>
                  <a:lnTo>
                    <a:pt x="1701871" y="463236"/>
                  </a:lnTo>
                  <a:lnTo>
                    <a:pt x="1711196" y="463236"/>
                  </a:lnTo>
                  <a:lnTo>
                    <a:pt x="1721687" y="464506"/>
                  </a:lnTo>
                  <a:lnTo>
                    <a:pt x="1782391" y="464506"/>
                  </a:lnTo>
                  <a:lnTo>
                    <a:pt x="1777000" y="467046"/>
                  </a:lnTo>
                  <a:lnTo>
                    <a:pt x="1768013" y="470856"/>
                  </a:lnTo>
                  <a:lnTo>
                    <a:pt x="1758127" y="473396"/>
                  </a:lnTo>
                  <a:lnTo>
                    <a:pt x="1747111" y="474666"/>
                  </a:lnTo>
                  <a:lnTo>
                    <a:pt x="1734965" y="475936"/>
                  </a:lnTo>
                  <a:close/>
                </a:path>
                <a:path w="3176904" h="675639">
                  <a:moveTo>
                    <a:pt x="1866619" y="475936"/>
                  </a:moveTo>
                  <a:lnTo>
                    <a:pt x="1734965" y="475936"/>
                  </a:lnTo>
                  <a:lnTo>
                    <a:pt x="1747111" y="474666"/>
                  </a:lnTo>
                  <a:lnTo>
                    <a:pt x="1758127" y="473396"/>
                  </a:lnTo>
                  <a:lnTo>
                    <a:pt x="1798560" y="454346"/>
                  </a:lnTo>
                  <a:lnTo>
                    <a:pt x="1820769" y="417516"/>
                  </a:lnTo>
                  <a:lnTo>
                    <a:pt x="1820769" y="343856"/>
                  </a:lnTo>
                  <a:lnTo>
                    <a:pt x="1866619" y="343856"/>
                  </a:lnTo>
                  <a:lnTo>
                    <a:pt x="1866619" y="475936"/>
                  </a:lnTo>
                  <a:close/>
                </a:path>
                <a:path w="3176904" h="675639">
                  <a:moveTo>
                    <a:pt x="1795902" y="371080"/>
                  </a:moveTo>
                  <a:lnTo>
                    <a:pt x="1795902" y="357826"/>
                  </a:lnTo>
                  <a:lnTo>
                    <a:pt x="1808335" y="357826"/>
                  </a:lnTo>
                  <a:lnTo>
                    <a:pt x="1798779" y="359096"/>
                  </a:lnTo>
                  <a:lnTo>
                    <a:pt x="1808335" y="359096"/>
                  </a:lnTo>
                  <a:lnTo>
                    <a:pt x="1808335" y="370526"/>
                  </a:lnTo>
                  <a:lnTo>
                    <a:pt x="1799956" y="370526"/>
                  </a:lnTo>
                  <a:lnTo>
                    <a:pt x="1795902" y="371080"/>
                  </a:lnTo>
                  <a:close/>
                </a:path>
                <a:path w="3176904" h="675639">
                  <a:moveTo>
                    <a:pt x="1808335" y="359096"/>
                  </a:moveTo>
                  <a:lnTo>
                    <a:pt x="1798779" y="359096"/>
                  </a:lnTo>
                  <a:lnTo>
                    <a:pt x="1808335" y="357826"/>
                  </a:lnTo>
                  <a:lnTo>
                    <a:pt x="1808335" y="359096"/>
                  </a:lnTo>
                  <a:close/>
                </a:path>
                <a:path w="3176904" h="675639">
                  <a:moveTo>
                    <a:pt x="1782391" y="464506"/>
                  </a:moveTo>
                  <a:lnTo>
                    <a:pt x="1721687" y="464506"/>
                  </a:lnTo>
                  <a:lnTo>
                    <a:pt x="1733951" y="463236"/>
                  </a:lnTo>
                  <a:lnTo>
                    <a:pt x="1745098" y="463236"/>
                  </a:lnTo>
                  <a:lnTo>
                    <a:pt x="1755127" y="460696"/>
                  </a:lnTo>
                  <a:lnTo>
                    <a:pt x="1790656" y="444186"/>
                  </a:lnTo>
                  <a:lnTo>
                    <a:pt x="1808335" y="357826"/>
                  </a:lnTo>
                  <a:lnTo>
                    <a:pt x="1809572" y="370526"/>
                  </a:lnTo>
                  <a:lnTo>
                    <a:pt x="1820769" y="370526"/>
                  </a:lnTo>
                  <a:lnTo>
                    <a:pt x="1820769" y="417516"/>
                  </a:lnTo>
                  <a:lnTo>
                    <a:pt x="1798560" y="454346"/>
                  </a:lnTo>
                  <a:lnTo>
                    <a:pt x="1785087" y="463236"/>
                  </a:lnTo>
                  <a:lnTo>
                    <a:pt x="1782391" y="464506"/>
                  </a:lnTo>
                  <a:close/>
                </a:path>
                <a:path w="3176904" h="675639">
                  <a:moveTo>
                    <a:pt x="1820769" y="370526"/>
                  </a:moveTo>
                  <a:lnTo>
                    <a:pt x="1809572" y="370526"/>
                  </a:lnTo>
                  <a:lnTo>
                    <a:pt x="1808335" y="357826"/>
                  </a:lnTo>
                  <a:lnTo>
                    <a:pt x="1820769" y="357826"/>
                  </a:lnTo>
                  <a:lnTo>
                    <a:pt x="1820769" y="370526"/>
                  </a:lnTo>
                  <a:close/>
                </a:path>
                <a:path w="3176904" h="675639">
                  <a:moveTo>
                    <a:pt x="1745098" y="463236"/>
                  </a:moveTo>
                  <a:lnTo>
                    <a:pt x="1701871" y="463236"/>
                  </a:lnTo>
                  <a:lnTo>
                    <a:pt x="1693711" y="460696"/>
                  </a:lnTo>
                  <a:lnTo>
                    <a:pt x="1686717" y="459426"/>
                  </a:lnTo>
                  <a:lnTo>
                    <a:pt x="1658482" y="423866"/>
                  </a:lnTo>
                  <a:lnTo>
                    <a:pt x="1657964" y="418786"/>
                  </a:lnTo>
                  <a:lnTo>
                    <a:pt x="1657964" y="409896"/>
                  </a:lnTo>
                  <a:lnTo>
                    <a:pt x="1677501" y="376876"/>
                  </a:lnTo>
                  <a:lnTo>
                    <a:pt x="1682881" y="374336"/>
                  </a:lnTo>
                  <a:lnTo>
                    <a:pt x="1689061" y="370526"/>
                  </a:lnTo>
                  <a:lnTo>
                    <a:pt x="1696043" y="367986"/>
                  </a:lnTo>
                  <a:lnTo>
                    <a:pt x="1703935" y="365446"/>
                  </a:lnTo>
                  <a:lnTo>
                    <a:pt x="1712848" y="364176"/>
                  </a:lnTo>
                  <a:lnTo>
                    <a:pt x="1722780" y="362906"/>
                  </a:lnTo>
                  <a:lnTo>
                    <a:pt x="1733733" y="362906"/>
                  </a:lnTo>
                  <a:lnTo>
                    <a:pt x="1744139" y="361636"/>
                  </a:lnTo>
                  <a:lnTo>
                    <a:pt x="1763275" y="361636"/>
                  </a:lnTo>
                  <a:lnTo>
                    <a:pt x="1772005" y="360366"/>
                  </a:lnTo>
                  <a:lnTo>
                    <a:pt x="1780614" y="360366"/>
                  </a:lnTo>
                  <a:lnTo>
                    <a:pt x="1789539" y="359096"/>
                  </a:lnTo>
                  <a:lnTo>
                    <a:pt x="1795902" y="359096"/>
                  </a:lnTo>
                  <a:lnTo>
                    <a:pt x="1795902" y="371080"/>
                  </a:lnTo>
                  <a:lnTo>
                    <a:pt x="1781671" y="373066"/>
                  </a:lnTo>
                  <a:lnTo>
                    <a:pt x="1773003" y="373066"/>
                  </a:lnTo>
                  <a:lnTo>
                    <a:pt x="1764023" y="374336"/>
                  </a:lnTo>
                  <a:lnTo>
                    <a:pt x="1733733" y="374336"/>
                  </a:lnTo>
                  <a:lnTo>
                    <a:pt x="1723881" y="375606"/>
                  </a:lnTo>
                  <a:lnTo>
                    <a:pt x="1715031" y="375606"/>
                  </a:lnTo>
                  <a:lnTo>
                    <a:pt x="1707185" y="376876"/>
                  </a:lnTo>
                  <a:lnTo>
                    <a:pt x="1700341" y="379416"/>
                  </a:lnTo>
                  <a:lnTo>
                    <a:pt x="1692109" y="381956"/>
                  </a:lnTo>
                  <a:lnTo>
                    <a:pt x="1670398" y="411166"/>
                  </a:lnTo>
                  <a:lnTo>
                    <a:pt x="1670512" y="418786"/>
                  </a:lnTo>
                  <a:lnTo>
                    <a:pt x="1691425" y="446726"/>
                  </a:lnTo>
                  <a:lnTo>
                    <a:pt x="1697276" y="449266"/>
                  </a:lnTo>
                  <a:lnTo>
                    <a:pt x="1704271" y="450536"/>
                  </a:lnTo>
                  <a:lnTo>
                    <a:pt x="1712408" y="451806"/>
                  </a:lnTo>
                  <a:lnTo>
                    <a:pt x="1779048" y="451806"/>
                  </a:lnTo>
                  <a:lnTo>
                    <a:pt x="1771969" y="455616"/>
                  </a:lnTo>
                  <a:lnTo>
                    <a:pt x="1764040" y="458156"/>
                  </a:lnTo>
                  <a:lnTo>
                    <a:pt x="1755127" y="460696"/>
                  </a:lnTo>
                  <a:lnTo>
                    <a:pt x="1745098" y="463236"/>
                  </a:lnTo>
                  <a:close/>
                </a:path>
                <a:path w="3176904" h="675639">
                  <a:moveTo>
                    <a:pt x="1779048" y="451806"/>
                  </a:moveTo>
                  <a:lnTo>
                    <a:pt x="1732938" y="451806"/>
                  </a:lnTo>
                  <a:lnTo>
                    <a:pt x="1743085" y="450536"/>
                  </a:lnTo>
                  <a:lnTo>
                    <a:pt x="1752128" y="449266"/>
                  </a:lnTo>
                  <a:lnTo>
                    <a:pt x="1760067" y="446726"/>
                  </a:lnTo>
                  <a:lnTo>
                    <a:pt x="1766938" y="444186"/>
                  </a:lnTo>
                  <a:lnTo>
                    <a:pt x="1773009" y="441646"/>
                  </a:lnTo>
                  <a:lnTo>
                    <a:pt x="1778280" y="437836"/>
                  </a:lnTo>
                  <a:lnTo>
                    <a:pt x="1782752" y="435296"/>
                  </a:lnTo>
                  <a:lnTo>
                    <a:pt x="1787819" y="431486"/>
                  </a:lnTo>
                  <a:lnTo>
                    <a:pt x="1791251" y="426406"/>
                  </a:lnTo>
                  <a:lnTo>
                    <a:pt x="1794950" y="418786"/>
                  </a:lnTo>
                  <a:lnTo>
                    <a:pt x="1795902" y="414976"/>
                  </a:lnTo>
                  <a:lnTo>
                    <a:pt x="1795902" y="371080"/>
                  </a:lnTo>
                  <a:lnTo>
                    <a:pt x="1799956" y="370526"/>
                  </a:lnTo>
                  <a:lnTo>
                    <a:pt x="1808335" y="370526"/>
                  </a:lnTo>
                  <a:lnTo>
                    <a:pt x="1808335" y="416246"/>
                  </a:lnTo>
                  <a:lnTo>
                    <a:pt x="1785277" y="447996"/>
                  </a:lnTo>
                  <a:lnTo>
                    <a:pt x="1779048" y="451806"/>
                  </a:lnTo>
                  <a:close/>
                </a:path>
                <a:path w="3176904" h="675639">
                  <a:moveTo>
                    <a:pt x="1721687" y="464506"/>
                  </a:moveTo>
                  <a:lnTo>
                    <a:pt x="1711196" y="463236"/>
                  </a:lnTo>
                  <a:lnTo>
                    <a:pt x="1733951" y="463236"/>
                  </a:lnTo>
                  <a:lnTo>
                    <a:pt x="1721687" y="464506"/>
                  </a:lnTo>
                  <a:close/>
                </a:path>
                <a:path w="3176904" h="675639">
                  <a:moveTo>
                    <a:pt x="1774337" y="508956"/>
                  </a:moveTo>
                  <a:lnTo>
                    <a:pt x="1729667" y="508956"/>
                  </a:lnTo>
                  <a:lnTo>
                    <a:pt x="1736021" y="507686"/>
                  </a:lnTo>
                  <a:lnTo>
                    <a:pt x="1744102" y="506416"/>
                  </a:lnTo>
                  <a:lnTo>
                    <a:pt x="1751487" y="503876"/>
                  </a:lnTo>
                  <a:lnTo>
                    <a:pt x="1764853" y="500066"/>
                  </a:lnTo>
                  <a:lnTo>
                    <a:pt x="1771171" y="496256"/>
                  </a:lnTo>
                  <a:lnTo>
                    <a:pt x="1783594" y="489906"/>
                  </a:lnTo>
                  <a:lnTo>
                    <a:pt x="1790516" y="486096"/>
                  </a:lnTo>
                  <a:lnTo>
                    <a:pt x="1800905" y="479746"/>
                  </a:lnTo>
                  <a:lnTo>
                    <a:pt x="1820769" y="479746"/>
                  </a:lnTo>
                  <a:lnTo>
                    <a:pt x="1820769" y="491176"/>
                  </a:lnTo>
                  <a:lnTo>
                    <a:pt x="1795902" y="491176"/>
                  </a:lnTo>
                  <a:lnTo>
                    <a:pt x="1795902" y="496816"/>
                  </a:lnTo>
                  <a:lnTo>
                    <a:pt x="1789879" y="500066"/>
                  </a:lnTo>
                  <a:lnTo>
                    <a:pt x="1776668" y="507686"/>
                  </a:lnTo>
                  <a:lnTo>
                    <a:pt x="1774337" y="508956"/>
                  </a:lnTo>
                  <a:close/>
                </a:path>
                <a:path w="3176904" h="675639">
                  <a:moveTo>
                    <a:pt x="1866619" y="517846"/>
                  </a:moveTo>
                  <a:lnTo>
                    <a:pt x="1820769" y="517846"/>
                  </a:lnTo>
                  <a:lnTo>
                    <a:pt x="1820769" y="479746"/>
                  </a:lnTo>
                  <a:lnTo>
                    <a:pt x="1866619" y="479746"/>
                  </a:lnTo>
                  <a:lnTo>
                    <a:pt x="1866619" y="517846"/>
                  </a:lnTo>
                  <a:close/>
                </a:path>
                <a:path w="3176904" h="675639">
                  <a:moveTo>
                    <a:pt x="1795902" y="496816"/>
                  </a:moveTo>
                  <a:lnTo>
                    <a:pt x="1795902" y="491176"/>
                  </a:lnTo>
                  <a:lnTo>
                    <a:pt x="1804450" y="491176"/>
                  </a:lnTo>
                  <a:lnTo>
                    <a:pt x="1796938" y="496256"/>
                  </a:lnTo>
                  <a:lnTo>
                    <a:pt x="1795902" y="496816"/>
                  </a:lnTo>
                  <a:close/>
                </a:path>
                <a:path w="3176904" h="675639">
                  <a:moveTo>
                    <a:pt x="1795902" y="511639"/>
                  </a:moveTo>
                  <a:lnTo>
                    <a:pt x="1795902" y="496816"/>
                  </a:lnTo>
                  <a:lnTo>
                    <a:pt x="1796938" y="496256"/>
                  </a:lnTo>
                  <a:lnTo>
                    <a:pt x="1804450" y="491176"/>
                  </a:lnTo>
                  <a:lnTo>
                    <a:pt x="1804450" y="503876"/>
                  </a:lnTo>
                  <a:lnTo>
                    <a:pt x="1808335" y="503876"/>
                  </a:lnTo>
                  <a:lnTo>
                    <a:pt x="1803359" y="506416"/>
                  </a:lnTo>
                  <a:lnTo>
                    <a:pt x="1796164" y="511496"/>
                  </a:lnTo>
                  <a:lnTo>
                    <a:pt x="1795902" y="511639"/>
                  </a:lnTo>
                  <a:close/>
                </a:path>
                <a:path w="3176904" h="675639">
                  <a:moveTo>
                    <a:pt x="1808335" y="503876"/>
                  </a:moveTo>
                  <a:lnTo>
                    <a:pt x="1804450" y="503876"/>
                  </a:lnTo>
                  <a:lnTo>
                    <a:pt x="1804450" y="491176"/>
                  </a:lnTo>
                  <a:lnTo>
                    <a:pt x="1808335" y="497950"/>
                  </a:lnTo>
                  <a:lnTo>
                    <a:pt x="1808335" y="503876"/>
                  </a:lnTo>
                  <a:close/>
                </a:path>
                <a:path w="3176904" h="675639">
                  <a:moveTo>
                    <a:pt x="1808335" y="497950"/>
                  </a:moveTo>
                  <a:lnTo>
                    <a:pt x="1804450" y="491176"/>
                  </a:lnTo>
                  <a:lnTo>
                    <a:pt x="1808335" y="491176"/>
                  </a:lnTo>
                  <a:lnTo>
                    <a:pt x="1808335" y="497950"/>
                  </a:lnTo>
                  <a:close/>
                </a:path>
                <a:path w="3176904" h="675639">
                  <a:moveTo>
                    <a:pt x="1820769" y="517846"/>
                  </a:moveTo>
                  <a:lnTo>
                    <a:pt x="1808335" y="517846"/>
                  </a:lnTo>
                  <a:lnTo>
                    <a:pt x="1808458" y="503876"/>
                  </a:lnTo>
                  <a:lnTo>
                    <a:pt x="1811007" y="502606"/>
                  </a:lnTo>
                  <a:lnTo>
                    <a:pt x="1808335" y="497950"/>
                  </a:lnTo>
                  <a:lnTo>
                    <a:pt x="1808335" y="491176"/>
                  </a:lnTo>
                  <a:lnTo>
                    <a:pt x="1820769" y="491176"/>
                  </a:lnTo>
                  <a:lnTo>
                    <a:pt x="1820769" y="517846"/>
                  </a:lnTo>
                  <a:close/>
                </a:path>
                <a:path w="3176904" h="675639">
                  <a:moveTo>
                    <a:pt x="1777052" y="521656"/>
                  </a:moveTo>
                  <a:lnTo>
                    <a:pt x="1723825" y="521656"/>
                  </a:lnTo>
                  <a:lnTo>
                    <a:pt x="1731158" y="520386"/>
                  </a:lnTo>
                  <a:lnTo>
                    <a:pt x="1738007" y="520386"/>
                  </a:lnTo>
                  <a:lnTo>
                    <a:pt x="1746814" y="517846"/>
                  </a:lnTo>
                  <a:lnTo>
                    <a:pt x="1754909" y="516576"/>
                  </a:lnTo>
                  <a:lnTo>
                    <a:pt x="1769674" y="511496"/>
                  </a:lnTo>
                  <a:lnTo>
                    <a:pt x="1776668" y="507686"/>
                  </a:lnTo>
                  <a:lnTo>
                    <a:pt x="1789879" y="500066"/>
                  </a:lnTo>
                  <a:lnTo>
                    <a:pt x="1795902" y="496816"/>
                  </a:lnTo>
                  <a:lnTo>
                    <a:pt x="1795902" y="511639"/>
                  </a:lnTo>
                  <a:lnTo>
                    <a:pt x="1782165" y="519116"/>
                  </a:lnTo>
                  <a:lnTo>
                    <a:pt x="1777052" y="521656"/>
                  </a:lnTo>
                  <a:close/>
                </a:path>
                <a:path w="3176904" h="675639">
                  <a:moveTo>
                    <a:pt x="1808335" y="503937"/>
                  </a:moveTo>
                  <a:lnTo>
                    <a:pt x="1808335" y="497950"/>
                  </a:lnTo>
                  <a:lnTo>
                    <a:pt x="1811007" y="502606"/>
                  </a:lnTo>
                  <a:lnTo>
                    <a:pt x="1808335" y="503937"/>
                  </a:lnTo>
                  <a:close/>
                </a:path>
                <a:path w="3176904" h="675639">
                  <a:moveTo>
                    <a:pt x="1891486" y="530546"/>
                  </a:moveTo>
                  <a:lnTo>
                    <a:pt x="1795902" y="530546"/>
                  </a:lnTo>
                  <a:lnTo>
                    <a:pt x="1795902" y="511639"/>
                  </a:lnTo>
                  <a:lnTo>
                    <a:pt x="1796164" y="511496"/>
                  </a:lnTo>
                  <a:lnTo>
                    <a:pt x="1803359" y="506416"/>
                  </a:lnTo>
                  <a:lnTo>
                    <a:pt x="1808335" y="503937"/>
                  </a:lnTo>
                  <a:lnTo>
                    <a:pt x="1808335" y="517846"/>
                  </a:lnTo>
                  <a:lnTo>
                    <a:pt x="1891486" y="517846"/>
                  </a:lnTo>
                  <a:lnTo>
                    <a:pt x="1891486" y="530546"/>
                  </a:lnTo>
                  <a:close/>
                </a:path>
                <a:path w="3176904" h="675639">
                  <a:moveTo>
                    <a:pt x="2126950" y="531154"/>
                  </a:moveTo>
                  <a:lnTo>
                    <a:pt x="2064061" y="531154"/>
                  </a:lnTo>
                  <a:lnTo>
                    <a:pt x="2059391" y="531020"/>
                  </a:lnTo>
                  <a:lnTo>
                    <a:pt x="2020536" y="522276"/>
                  </a:lnTo>
                  <a:lnTo>
                    <a:pt x="1989842" y="492843"/>
                  </a:lnTo>
                  <a:lnTo>
                    <a:pt x="1976652" y="450710"/>
                  </a:lnTo>
                  <a:lnTo>
                    <a:pt x="1975414" y="0"/>
                  </a:lnTo>
                  <a:lnTo>
                    <a:pt x="2068667" y="0"/>
                  </a:lnTo>
                  <a:lnTo>
                    <a:pt x="2068667" y="12433"/>
                  </a:lnTo>
                  <a:lnTo>
                    <a:pt x="1987848" y="12433"/>
                  </a:lnTo>
                  <a:lnTo>
                    <a:pt x="1987963" y="432648"/>
                  </a:lnTo>
                  <a:lnTo>
                    <a:pt x="1994720" y="473697"/>
                  </a:lnTo>
                  <a:lnTo>
                    <a:pt x="2026056" y="511079"/>
                  </a:lnTo>
                  <a:lnTo>
                    <a:pt x="2064264" y="518721"/>
                  </a:lnTo>
                  <a:lnTo>
                    <a:pt x="2126950" y="518721"/>
                  </a:lnTo>
                  <a:lnTo>
                    <a:pt x="2126950" y="531154"/>
                  </a:lnTo>
                  <a:close/>
                </a:path>
                <a:path w="3176904" h="675639">
                  <a:moveTo>
                    <a:pt x="2102083" y="518721"/>
                  </a:moveTo>
                  <a:lnTo>
                    <a:pt x="2064264" y="518721"/>
                  </a:lnTo>
                  <a:lnTo>
                    <a:pt x="2059795" y="518591"/>
                  </a:lnTo>
                  <a:lnTo>
                    <a:pt x="2014140" y="503826"/>
                  </a:lnTo>
                  <a:lnTo>
                    <a:pt x="1992316" y="466266"/>
                  </a:lnTo>
                  <a:lnTo>
                    <a:pt x="1987848" y="12433"/>
                  </a:lnTo>
                  <a:lnTo>
                    <a:pt x="2000281" y="12433"/>
                  </a:lnTo>
                  <a:lnTo>
                    <a:pt x="2000393" y="432648"/>
                  </a:lnTo>
                  <a:lnTo>
                    <a:pt x="2000493" y="436636"/>
                  </a:lnTo>
                  <a:lnTo>
                    <a:pt x="2010133" y="479121"/>
                  </a:lnTo>
                  <a:lnTo>
                    <a:pt x="2046126" y="504888"/>
                  </a:lnTo>
                  <a:lnTo>
                    <a:pt x="2064466" y="506287"/>
                  </a:lnTo>
                  <a:lnTo>
                    <a:pt x="2102083" y="506287"/>
                  </a:lnTo>
                  <a:lnTo>
                    <a:pt x="2102083" y="518721"/>
                  </a:lnTo>
                  <a:close/>
                </a:path>
                <a:path w="3176904" h="675639">
                  <a:moveTo>
                    <a:pt x="2102083" y="506287"/>
                  </a:moveTo>
                  <a:lnTo>
                    <a:pt x="2064466" y="506287"/>
                  </a:lnTo>
                  <a:lnTo>
                    <a:pt x="2060199" y="506162"/>
                  </a:lnTo>
                  <a:lnTo>
                    <a:pt x="2022061" y="494091"/>
                  </a:lnTo>
                  <a:lnTo>
                    <a:pt x="2002523" y="455468"/>
                  </a:lnTo>
                  <a:lnTo>
                    <a:pt x="2000281" y="12433"/>
                  </a:lnTo>
                  <a:lnTo>
                    <a:pt x="2043800" y="12433"/>
                  </a:lnTo>
                  <a:lnTo>
                    <a:pt x="2043879" y="432648"/>
                  </a:lnTo>
                  <a:lnTo>
                    <a:pt x="2044115" y="435383"/>
                  </a:lnTo>
                  <a:lnTo>
                    <a:pt x="2069377" y="466654"/>
                  </a:lnTo>
                  <a:lnTo>
                    <a:pt x="2102083" y="466654"/>
                  </a:lnTo>
                  <a:lnTo>
                    <a:pt x="2102083" y="506287"/>
                  </a:lnTo>
                  <a:close/>
                </a:path>
                <a:path w="3176904" h="675639">
                  <a:moveTo>
                    <a:pt x="2102083" y="466654"/>
                  </a:moveTo>
                  <a:lnTo>
                    <a:pt x="2069377" y="466654"/>
                  </a:lnTo>
                  <a:lnTo>
                    <a:pt x="2063991" y="465237"/>
                  </a:lnTo>
                  <a:lnTo>
                    <a:pt x="2043879" y="432648"/>
                  </a:lnTo>
                  <a:lnTo>
                    <a:pt x="2043800" y="12433"/>
                  </a:lnTo>
                  <a:lnTo>
                    <a:pt x="2056233" y="12433"/>
                  </a:lnTo>
                  <a:lnTo>
                    <a:pt x="2056293" y="431723"/>
                  </a:lnTo>
                  <a:lnTo>
                    <a:pt x="2056492" y="434016"/>
                  </a:lnTo>
                  <a:lnTo>
                    <a:pt x="2071776" y="454221"/>
                  </a:lnTo>
                  <a:lnTo>
                    <a:pt x="2102083" y="454221"/>
                  </a:lnTo>
                  <a:lnTo>
                    <a:pt x="2102083" y="466654"/>
                  </a:lnTo>
                  <a:close/>
                </a:path>
                <a:path w="3176904" h="675639">
                  <a:moveTo>
                    <a:pt x="2126950" y="518721"/>
                  </a:moveTo>
                  <a:lnTo>
                    <a:pt x="2114517" y="518721"/>
                  </a:lnTo>
                  <a:lnTo>
                    <a:pt x="2114517" y="454221"/>
                  </a:lnTo>
                  <a:lnTo>
                    <a:pt x="2071776" y="454221"/>
                  </a:lnTo>
                  <a:lnTo>
                    <a:pt x="2056233" y="12433"/>
                  </a:lnTo>
                  <a:lnTo>
                    <a:pt x="2068667" y="12433"/>
                  </a:lnTo>
                  <a:lnTo>
                    <a:pt x="2068788" y="431723"/>
                  </a:lnTo>
                  <a:lnTo>
                    <a:pt x="2068870" y="432648"/>
                  </a:lnTo>
                  <a:lnTo>
                    <a:pt x="2074174" y="441787"/>
                  </a:lnTo>
                  <a:lnTo>
                    <a:pt x="2126950" y="441787"/>
                  </a:lnTo>
                  <a:lnTo>
                    <a:pt x="2126950" y="518721"/>
                  </a:lnTo>
                  <a:close/>
                </a:path>
                <a:path w="3176904" h="675639">
                  <a:moveTo>
                    <a:pt x="2114517" y="518721"/>
                  </a:moveTo>
                  <a:lnTo>
                    <a:pt x="2102083" y="518721"/>
                  </a:lnTo>
                  <a:lnTo>
                    <a:pt x="2102083" y="454221"/>
                  </a:lnTo>
                  <a:lnTo>
                    <a:pt x="2114517" y="454221"/>
                  </a:lnTo>
                  <a:lnTo>
                    <a:pt x="2114517" y="518721"/>
                  </a:lnTo>
                  <a:close/>
                </a:path>
                <a:path w="3176904" h="675639">
                  <a:moveTo>
                    <a:pt x="2344567" y="534356"/>
                  </a:moveTo>
                  <a:lnTo>
                    <a:pt x="2311685" y="534356"/>
                  </a:lnTo>
                  <a:lnTo>
                    <a:pt x="2296234" y="531816"/>
                  </a:lnTo>
                  <a:lnTo>
                    <a:pt x="2256382" y="519116"/>
                  </a:lnTo>
                  <a:lnTo>
                    <a:pt x="2216465" y="491176"/>
                  </a:lnTo>
                  <a:lnTo>
                    <a:pt x="2190163" y="454346"/>
                  </a:lnTo>
                  <a:lnTo>
                    <a:pt x="2174937" y="414976"/>
                  </a:lnTo>
                  <a:lnTo>
                    <a:pt x="2167193" y="369256"/>
                  </a:lnTo>
                  <a:lnTo>
                    <a:pt x="2166583" y="319726"/>
                  </a:lnTo>
                  <a:lnTo>
                    <a:pt x="2166736" y="313376"/>
                  </a:lnTo>
                  <a:lnTo>
                    <a:pt x="2172479" y="268926"/>
                  </a:lnTo>
                  <a:lnTo>
                    <a:pt x="2190163" y="220666"/>
                  </a:lnTo>
                  <a:lnTo>
                    <a:pt x="2201622" y="201616"/>
                  </a:lnTo>
                  <a:lnTo>
                    <a:pt x="2208633" y="191456"/>
                  </a:lnTo>
                  <a:lnTo>
                    <a:pt x="2245064" y="160976"/>
                  </a:lnTo>
                  <a:lnTo>
                    <a:pt x="2281872" y="145736"/>
                  </a:lnTo>
                  <a:lnTo>
                    <a:pt x="2311685" y="140656"/>
                  </a:lnTo>
                  <a:lnTo>
                    <a:pt x="2344590" y="140656"/>
                  </a:lnTo>
                  <a:lnTo>
                    <a:pt x="2359919" y="141926"/>
                  </a:lnTo>
                  <a:lnTo>
                    <a:pt x="2374208" y="145736"/>
                  </a:lnTo>
                  <a:lnTo>
                    <a:pt x="2387459" y="149546"/>
                  </a:lnTo>
                  <a:lnTo>
                    <a:pt x="2393564" y="152086"/>
                  </a:lnTo>
                  <a:lnTo>
                    <a:pt x="2328222" y="152086"/>
                  </a:lnTo>
                  <a:lnTo>
                    <a:pt x="2298498" y="154626"/>
                  </a:lnTo>
                  <a:lnTo>
                    <a:pt x="2261816" y="166056"/>
                  </a:lnTo>
                  <a:lnTo>
                    <a:pt x="2233221" y="185106"/>
                  </a:lnTo>
                  <a:lnTo>
                    <a:pt x="2225340" y="191456"/>
                  </a:lnTo>
                  <a:lnTo>
                    <a:pt x="2218213" y="200346"/>
                  </a:lnTo>
                  <a:lnTo>
                    <a:pt x="2211838" y="207966"/>
                  </a:lnTo>
                  <a:lnTo>
                    <a:pt x="2206216" y="216856"/>
                  </a:lnTo>
                  <a:lnTo>
                    <a:pt x="2189702" y="253686"/>
                  </a:lnTo>
                  <a:lnTo>
                    <a:pt x="2180328" y="298136"/>
                  </a:lnTo>
                  <a:lnTo>
                    <a:pt x="2179017" y="319726"/>
                  </a:lnTo>
                  <a:lnTo>
                    <a:pt x="2179139" y="360366"/>
                  </a:lnTo>
                  <a:lnTo>
                    <a:pt x="2184603" y="402276"/>
                  </a:lnTo>
                  <a:lnTo>
                    <a:pt x="2196842" y="439106"/>
                  </a:lnTo>
                  <a:lnTo>
                    <a:pt x="2218213" y="474666"/>
                  </a:lnTo>
                  <a:lnTo>
                    <a:pt x="2251434" y="502606"/>
                  </a:lnTo>
                  <a:lnTo>
                    <a:pt x="2298498" y="519116"/>
                  </a:lnTo>
                  <a:lnTo>
                    <a:pt x="2312826" y="521656"/>
                  </a:lnTo>
                  <a:lnTo>
                    <a:pt x="2394727" y="521656"/>
                  </a:lnTo>
                  <a:lnTo>
                    <a:pt x="2387374" y="525466"/>
                  </a:lnTo>
                  <a:lnTo>
                    <a:pt x="2374143" y="529276"/>
                  </a:lnTo>
                  <a:lnTo>
                    <a:pt x="2359874" y="531816"/>
                  </a:lnTo>
                  <a:lnTo>
                    <a:pt x="2344567" y="534356"/>
                  </a:lnTo>
                  <a:close/>
                </a:path>
                <a:path w="3176904" h="675639">
                  <a:moveTo>
                    <a:pt x="2343449" y="521656"/>
                  </a:moveTo>
                  <a:lnTo>
                    <a:pt x="2312826" y="521656"/>
                  </a:lnTo>
                  <a:lnTo>
                    <a:pt x="2298498" y="519116"/>
                  </a:lnTo>
                  <a:lnTo>
                    <a:pt x="2261816" y="507686"/>
                  </a:lnTo>
                  <a:lnTo>
                    <a:pt x="2225340" y="482286"/>
                  </a:lnTo>
                  <a:lnTo>
                    <a:pt x="2201250" y="447996"/>
                  </a:lnTo>
                  <a:lnTo>
                    <a:pt x="2186922" y="411166"/>
                  </a:lnTo>
                  <a:lnTo>
                    <a:pt x="2179600" y="367986"/>
                  </a:lnTo>
                  <a:lnTo>
                    <a:pt x="2179017" y="319726"/>
                  </a:lnTo>
                  <a:lnTo>
                    <a:pt x="2179163" y="313376"/>
                  </a:lnTo>
                  <a:lnTo>
                    <a:pt x="2184603" y="271466"/>
                  </a:lnTo>
                  <a:lnTo>
                    <a:pt x="2196842" y="234636"/>
                  </a:lnTo>
                  <a:lnTo>
                    <a:pt x="2218213" y="200346"/>
                  </a:lnTo>
                  <a:lnTo>
                    <a:pt x="2225340" y="191456"/>
                  </a:lnTo>
                  <a:lnTo>
                    <a:pt x="2233221" y="185106"/>
                  </a:lnTo>
                  <a:lnTo>
                    <a:pt x="2241902" y="177486"/>
                  </a:lnTo>
                  <a:lnTo>
                    <a:pt x="2251434" y="171136"/>
                  </a:lnTo>
                  <a:lnTo>
                    <a:pt x="2298498" y="154626"/>
                  </a:lnTo>
                  <a:lnTo>
                    <a:pt x="2328222" y="152086"/>
                  </a:lnTo>
                  <a:lnTo>
                    <a:pt x="2357655" y="154626"/>
                  </a:lnTo>
                  <a:lnTo>
                    <a:pt x="2370842" y="157166"/>
                  </a:lnTo>
                  <a:lnTo>
                    <a:pt x="2383009" y="160976"/>
                  </a:lnTo>
                  <a:lnTo>
                    <a:pt x="2391441" y="164786"/>
                  </a:lnTo>
                  <a:lnTo>
                    <a:pt x="2313967" y="164786"/>
                  </a:lnTo>
                  <a:lnTo>
                    <a:pt x="2300761" y="167326"/>
                  </a:lnTo>
                  <a:lnTo>
                    <a:pt x="2257804" y="182566"/>
                  </a:lnTo>
                  <a:lnTo>
                    <a:pt x="2227793" y="207966"/>
                  </a:lnTo>
                  <a:lnTo>
                    <a:pt x="2212336" y="232096"/>
                  </a:lnTo>
                  <a:lnTo>
                    <a:pt x="2208203" y="239716"/>
                  </a:lnTo>
                  <a:lnTo>
                    <a:pt x="2194981" y="282896"/>
                  </a:lnTo>
                  <a:lnTo>
                    <a:pt x="2191451" y="319726"/>
                  </a:lnTo>
                  <a:lnTo>
                    <a:pt x="2191479" y="355286"/>
                  </a:lnTo>
                  <a:lnTo>
                    <a:pt x="2196726" y="399736"/>
                  </a:lnTo>
                  <a:lnTo>
                    <a:pt x="2212336" y="442916"/>
                  </a:lnTo>
                  <a:lnTo>
                    <a:pt x="2234215" y="473396"/>
                  </a:lnTo>
                  <a:lnTo>
                    <a:pt x="2241321" y="481016"/>
                  </a:lnTo>
                  <a:lnTo>
                    <a:pt x="2249161" y="486096"/>
                  </a:lnTo>
                  <a:lnTo>
                    <a:pt x="2257804" y="492446"/>
                  </a:lnTo>
                  <a:lnTo>
                    <a:pt x="2267250" y="497526"/>
                  </a:lnTo>
                  <a:lnTo>
                    <a:pt x="2277498" y="501336"/>
                  </a:lnTo>
                  <a:lnTo>
                    <a:pt x="2288605" y="505146"/>
                  </a:lnTo>
                  <a:lnTo>
                    <a:pt x="2300761" y="507686"/>
                  </a:lnTo>
                  <a:lnTo>
                    <a:pt x="2313967" y="508956"/>
                  </a:lnTo>
                  <a:lnTo>
                    <a:pt x="2394252" y="508956"/>
                  </a:lnTo>
                  <a:lnTo>
                    <a:pt x="2383009" y="512766"/>
                  </a:lnTo>
                  <a:lnTo>
                    <a:pt x="2370842" y="516576"/>
                  </a:lnTo>
                  <a:lnTo>
                    <a:pt x="2357655" y="520386"/>
                  </a:lnTo>
                  <a:lnTo>
                    <a:pt x="2343449" y="521656"/>
                  </a:lnTo>
                  <a:close/>
                </a:path>
                <a:path w="3176904" h="675639">
                  <a:moveTo>
                    <a:pt x="2394727" y="521656"/>
                  </a:moveTo>
                  <a:lnTo>
                    <a:pt x="2343449" y="521656"/>
                  </a:lnTo>
                  <a:lnTo>
                    <a:pt x="2357655" y="520386"/>
                  </a:lnTo>
                  <a:lnTo>
                    <a:pt x="2370842" y="516576"/>
                  </a:lnTo>
                  <a:lnTo>
                    <a:pt x="2383009" y="512766"/>
                  </a:lnTo>
                  <a:lnTo>
                    <a:pt x="2394252" y="508956"/>
                  </a:lnTo>
                  <a:lnTo>
                    <a:pt x="2404671" y="502606"/>
                  </a:lnTo>
                  <a:lnTo>
                    <a:pt x="2414263" y="497526"/>
                  </a:lnTo>
                  <a:lnTo>
                    <a:pt x="2444595" y="467046"/>
                  </a:lnTo>
                  <a:lnTo>
                    <a:pt x="2455195" y="447996"/>
                  </a:lnTo>
                  <a:lnTo>
                    <a:pt x="2459603" y="439106"/>
                  </a:lnTo>
                  <a:lnTo>
                    <a:pt x="2471842" y="402276"/>
                  </a:lnTo>
                  <a:lnTo>
                    <a:pt x="2477209" y="362906"/>
                  </a:lnTo>
                  <a:lnTo>
                    <a:pt x="2477427" y="319726"/>
                  </a:lnTo>
                  <a:lnTo>
                    <a:pt x="2477282" y="313376"/>
                  </a:lnTo>
                  <a:lnTo>
                    <a:pt x="2471842" y="271466"/>
                  </a:lnTo>
                  <a:lnTo>
                    <a:pt x="2459603" y="234636"/>
                  </a:lnTo>
                  <a:lnTo>
                    <a:pt x="2438183" y="200346"/>
                  </a:lnTo>
                  <a:lnTo>
                    <a:pt x="2430995" y="191456"/>
                  </a:lnTo>
                  <a:lnTo>
                    <a:pt x="2423030" y="185106"/>
                  </a:lnTo>
                  <a:lnTo>
                    <a:pt x="2414263" y="177486"/>
                  </a:lnTo>
                  <a:lnTo>
                    <a:pt x="2404671" y="171136"/>
                  </a:lnTo>
                  <a:lnTo>
                    <a:pt x="2357655" y="154626"/>
                  </a:lnTo>
                  <a:lnTo>
                    <a:pt x="2328222" y="152086"/>
                  </a:lnTo>
                  <a:lnTo>
                    <a:pt x="2393564" y="152086"/>
                  </a:lnTo>
                  <a:lnTo>
                    <a:pt x="2431076" y="174946"/>
                  </a:lnTo>
                  <a:lnTo>
                    <a:pt x="2461010" y="210506"/>
                  </a:lnTo>
                  <a:lnTo>
                    <a:pt x="2478563" y="249876"/>
                  </a:lnTo>
                  <a:lnTo>
                    <a:pt x="2487421" y="287976"/>
                  </a:lnTo>
                  <a:lnTo>
                    <a:pt x="2489861" y="319726"/>
                  </a:lnTo>
                  <a:lnTo>
                    <a:pt x="2489759" y="360366"/>
                  </a:lnTo>
                  <a:lnTo>
                    <a:pt x="2483965" y="404816"/>
                  </a:lnTo>
                  <a:lnTo>
                    <a:pt x="2466266" y="454346"/>
                  </a:lnTo>
                  <a:lnTo>
                    <a:pt x="2439866" y="491176"/>
                  </a:lnTo>
                  <a:lnTo>
                    <a:pt x="2421511" y="506416"/>
                  </a:lnTo>
                  <a:lnTo>
                    <a:pt x="2411007" y="514036"/>
                  </a:lnTo>
                  <a:lnTo>
                    <a:pt x="2399628" y="519116"/>
                  </a:lnTo>
                  <a:lnTo>
                    <a:pt x="2394727" y="521656"/>
                  </a:lnTo>
                  <a:close/>
                </a:path>
                <a:path w="3176904" h="675639">
                  <a:moveTo>
                    <a:pt x="2342330" y="508956"/>
                  </a:moveTo>
                  <a:lnTo>
                    <a:pt x="2313967" y="508956"/>
                  </a:lnTo>
                  <a:lnTo>
                    <a:pt x="2300761" y="507686"/>
                  </a:lnTo>
                  <a:lnTo>
                    <a:pt x="2257804" y="492446"/>
                  </a:lnTo>
                  <a:lnTo>
                    <a:pt x="2249161" y="486096"/>
                  </a:lnTo>
                  <a:lnTo>
                    <a:pt x="2241321" y="481016"/>
                  </a:lnTo>
                  <a:lnTo>
                    <a:pt x="2234215" y="473396"/>
                  </a:lnTo>
                  <a:lnTo>
                    <a:pt x="2227793" y="467046"/>
                  </a:lnTo>
                  <a:lnTo>
                    <a:pt x="2222053" y="459426"/>
                  </a:lnTo>
                  <a:lnTo>
                    <a:pt x="2201523" y="417516"/>
                  </a:lnTo>
                  <a:lnTo>
                    <a:pt x="2192701" y="375606"/>
                  </a:lnTo>
                  <a:lnTo>
                    <a:pt x="2191451" y="319726"/>
                  </a:lnTo>
                  <a:lnTo>
                    <a:pt x="2191590" y="313376"/>
                  </a:lnTo>
                  <a:lnTo>
                    <a:pt x="2196726" y="275276"/>
                  </a:lnTo>
                  <a:lnTo>
                    <a:pt x="2212336" y="232096"/>
                  </a:lnTo>
                  <a:lnTo>
                    <a:pt x="2216997" y="223206"/>
                  </a:lnTo>
                  <a:lnTo>
                    <a:pt x="2249162" y="187646"/>
                  </a:lnTo>
                  <a:lnTo>
                    <a:pt x="2288605" y="169866"/>
                  </a:lnTo>
                  <a:lnTo>
                    <a:pt x="2313967" y="164786"/>
                  </a:lnTo>
                  <a:lnTo>
                    <a:pt x="2342308" y="164786"/>
                  </a:lnTo>
                  <a:lnTo>
                    <a:pt x="2388835" y="177486"/>
                  </a:lnTo>
                  <a:lnTo>
                    <a:pt x="2422158" y="200346"/>
                  </a:lnTo>
                  <a:lnTo>
                    <a:pt x="2425392" y="204156"/>
                  </a:lnTo>
                  <a:lnTo>
                    <a:pt x="2327834" y="204156"/>
                  </a:lnTo>
                  <a:lnTo>
                    <a:pt x="2314495" y="205426"/>
                  </a:lnTo>
                  <a:lnTo>
                    <a:pt x="2272588" y="223206"/>
                  </a:lnTo>
                  <a:lnTo>
                    <a:pt x="2247971" y="254956"/>
                  </a:lnTo>
                  <a:lnTo>
                    <a:pt x="2237064" y="293056"/>
                  </a:lnTo>
                  <a:lnTo>
                    <a:pt x="2234969" y="319726"/>
                  </a:lnTo>
                  <a:lnTo>
                    <a:pt x="2234969" y="355286"/>
                  </a:lnTo>
                  <a:lnTo>
                    <a:pt x="2241028" y="401006"/>
                  </a:lnTo>
                  <a:lnTo>
                    <a:pt x="2258282" y="436566"/>
                  </a:lnTo>
                  <a:lnTo>
                    <a:pt x="2291178" y="463236"/>
                  </a:lnTo>
                  <a:lnTo>
                    <a:pt x="2314495" y="469586"/>
                  </a:lnTo>
                  <a:lnTo>
                    <a:pt x="2426020" y="469586"/>
                  </a:lnTo>
                  <a:lnTo>
                    <a:pt x="2422124" y="473396"/>
                  </a:lnTo>
                  <a:lnTo>
                    <a:pt x="2388877" y="497526"/>
                  </a:lnTo>
                  <a:lnTo>
                    <a:pt x="2355437" y="507686"/>
                  </a:lnTo>
                  <a:lnTo>
                    <a:pt x="2342330" y="508956"/>
                  </a:lnTo>
                  <a:close/>
                </a:path>
                <a:path w="3176904" h="675639">
                  <a:moveTo>
                    <a:pt x="2394252" y="508956"/>
                  </a:moveTo>
                  <a:lnTo>
                    <a:pt x="2342330" y="508956"/>
                  </a:lnTo>
                  <a:lnTo>
                    <a:pt x="2355437" y="507686"/>
                  </a:lnTo>
                  <a:lnTo>
                    <a:pt x="2367541" y="505146"/>
                  </a:lnTo>
                  <a:lnTo>
                    <a:pt x="2407015" y="487366"/>
                  </a:lnTo>
                  <a:lnTo>
                    <a:pt x="2422124" y="473396"/>
                  </a:lnTo>
                  <a:lnTo>
                    <a:pt x="2428618" y="467046"/>
                  </a:lnTo>
                  <a:lnTo>
                    <a:pt x="2434402" y="459426"/>
                  </a:lnTo>
                  <a:lnTo>
                    <a:pt x="2439476" y="451806"/>
                  </a:lnTo>
                  <a:lnTo>
                    <a:pt x="2444124" y="442916"/>
                  </a:lnTo>
                  <a:lnTo>
                    <a:pt x="2448245" y="434026"/>
                  </a:lnTo>
                  <a:lnTo>
                    <a:pt x="2451841" y="426406"/>
                  </a:lnTo>
                  <a:lnTo>
                    <a:pt x="2462776" y="383226"/>
                  </a:lnTo>
                  <a:lnTo>
                    <a:pt x="2464994" y="319726"/>
                  </a:lnTo>
                  <a:lnTo>
                    <a:pt x="2464855" y="313376"/>
                  </a:lnTo>
                  <a:lnTo>
                    <a:pt x="2459719" y="275276"/>
                  </a:lnTo>
                  <a:lnTo>
                    <a:pt x="2444108" y="232096"/>
                  </a:lnTo>
                  <a:lnTo>
                    <a:pt x="2439447" y="223206"/>
                  </a:lnTo>
                  <a:lnTo>
                    <a:pt x="2414983" y="193996"/>
                  </a:lnTo>
                  <a:lnTo>
                    <a:pt x="2378558" y="172406"/>
                  </a:lnTo>
                  <a:lnTo>
                    <a:pt x="2342308" y="164786"/>
                  </a:lnTo>
                  <a:lnTo>
                    <a:pt x="2391441" y="164786"/>
                  </a:lnTo>
                  <a:lnTo>
                    <a:pt x="2394252" y="166056"/>
                  </a:lnTo>
                  <a:lnTo>
                    <a:pt x="2404671" y="171136"/>
                  </a:lnTo>
                  <a:lnTo>
                    <a:pt x="2414263" y="177486"/>
                  </a:lnTo>
                  <a:lnTo>
                    <a:pt x="2423030" y="185106"/>
                  </a:lnTo>
                  <a:lnTo>
                    <a:pt x="2430995" y="191456"/>
                  </a:lnTo>
                  <a:lnTo>
                    <a:pt x="2438183" y="200346"/>
                  </a:lnTo>
                  <a:lnTo>
                    <a:pt x="2444595" y="207966"/>
                  </a:lnTo>
                  <a:lnTo>
                    <a:pt x="2450229" y="216856"/>
                  </a:lnTo>
                  <a:lnTo>
                    <a:pt x="2466742" y="253686"/>
                  </a:lnTo>
                  <a:lnTo>
                    <a:pt x="2476116" y="298136"/>
                  </a:lnTo>
                  <a:lnTo>
                    <a:pt x="2477427" y="319726"/>
                  </a:lnTo>
                  <a:lnTo>
                    <a:pt x="2477311" y="360366"/>
                  </a:lnTo>
                  <a:lnTo>
                    <a:pt x="2471842" y="402276"/>
                  </a:lnTo>
                  <a:lnTo>
                    <a:pt x="2459603" y="439106"/>
                  </a:lnTo>
                  <a:lnTo>
                    <a:pt x="2455195" y="447996"/>
                  </a:lnTo>
                  <a:lnTo>
                    <a:pt x="2450229" y="458156"/>
                  </a:lnTo>
                  <a:lnTo>
                    <a:pt x="2423030" y="489906"/>
                  </a:lnTo>
                  <a:lnTo>
                    <a:pt x="2404671" y="502606"/>
                  </a:lnTo>
                  <a:lnTo>
                    <a:pt x="2394252" y="508956"/>
                  </a:lnTo>
                  <a:close/>
                </a:path>
                <a:path w="3176904" h="675639">
                  <a:moveTo>
                    <a:pt x="2341314" y="469586"/>
                  </a:moveTo>
                  <a:lnTo>
                    <a:pt x="2314495" y="469586"/>
                  </a:lnTo>
                  <a:lnTo>
                    <a:pt x="2302277" y="467046"/>
                  </a:lnTo>
                  <a:lnTo>
                    <a:pt x="2264949" y="444186"/>
                  </a:lnTo>
                  <a:lnTo>
                    <a:pt x="2244120" y="409896"/>
                  </a:lnTo>
                  <a:lnTo>
                    <a:pt x="2235901" y="371796"/>
                  </a:lnTo>
                  <a:lnTo>
                    <a:pt x="2234969" y="355286"/>
                  </a:lnTo>
                  <a:lnTo>
                    <a:pt x="2234969" y="319726"/>
                  </a:lnTo>
                  <a:lnTo>
                    <a:pt x="2241023" y="274006"/>
                  </a:lnTo>
                  <a:lnTo>
                    <a:pt x="2258282" y="238446"/>
                  </a:lnTo>
                  <a:lnTo>
                    <a:pt x="2291178" y="211776"/>
                  </a:lnTo>
                  <a:lnTo>
                    <a:pt x="2327834" y="204156"/>
                  </a:lnTo>
                  <a:lnTo>
                    <a:pt x="2341342" y="205426"/>
                  </a:lnTo>
                  <a:lnTo>
                    <a:pt x="2353682" y="207966"/>
                  </a:lnTo>
                  <a:lnTo>
                    <a:pt x="2364854" y="211776"/>
                  </a:lnTo>
                  <a:lnTo>
                    <a:pt x="2374857" y="216856"/>
                  </a:lnTo>
                  <a:lnTo>
                    <a:pt x="2327834" y="216856"/>
                  </a:lnTo>
                  <a:lnTo>
                    <a:pt x="2316311" y="218126"/>
                  </a:lnTo>
                  <a:lnTo>
                    <a:pt x="2280564" y="232096"/>
                  </a:lnTo>
                  <a:lnTo>
                    <a:pt x="2268227" y="246066"/>
                  </a:lnTo>
                  <a:lnTo>
                    <a:pt x="2263334" y="252416"/>
                  </a:lnTo>
                  <a:lnTo>
                    <a:pt x="2249370" y="295596"/>
                  </a:lnTo>
                  <a:lnTo>
                    <a:pt x="2247403" y="319726"/>
                  </a:lnTo>
                  <a:lnTo>
                    <a:pt x="2247403" y="355286"/>
                  </a:lnTo>
                  <a:lnTo>
                    <a:pt x="2252988" y="397196"/>
                  </a:lnTo>
                  <a:lnTo>
                    <a:pt x="2273970" y="435296"/>
                  </a:lnTo>
                  <a:lnTo>
                    <a:pt x="2316311" y="456886"/>
                  </a:lnTo>
                  <a:lnTo>
                    <a:pt x="2376492" y="456886"/>
                  </a:lnTo>
                  <a:lnTo>
                    <a:pt x="2374766" y="458156"/>
                  </a:lnTo>
                  <a:lnTo>
                    <a:pt x="2364781" y="463236"/>
                  </a:lnTo>
                  <a:lnTo>
                    <a:pt x="2353630" y="467046"/>
                  </a:lnTo>
                  <a:lnTo>
                    <a:pt x="2341314" y="469586"/>
                  </a:lnTo>
                  <a:close/>
                </a:path>
                <a:path w="3176904" h="675639">
                  <a:moveTo>
                    <a:pt x="2426020" y="469586"/>
                  </a:moveTo>
                  <a:lnTo>
                    <a:pt x="2341314" y="469586"/>
                  </a:lnTo>
                  <a:lnTo>
                    <a:pt x="2353630" y="467046"/>
                  </a:lnTo>
                  <a:lnTo>
                    <a:pt x="2364781" y="463236"/>
                  </a:lnTo>
                  <a:lnTo>
                    <a:pt x="2397814" y="436566"/>
                  </a:lnTo>
                  <a:lnTo>
                    <a:pt x="2415396" y="401006"/>
                  </a:lnTo>
                  <a:lnTo>
                    <a:pt x="2421476" y="355286"/>
                  </a:lnTo>
                  <a:lnTo>
                    <a:pt x="2421476" y="319726"/>
                  </a:lnTo>
                  <a:lnTo>
                    <a:pt x="2415402" y="274006"/>
                  </a:lnTo>
                  <a:lnTo>
                    <a:pt x="2397830" y="238446"/>
                  </a:lnTo>
                  <a:lnTo>
                    <a:pt x="2364854" y="211776"/>
                  </a:lnTo>
                  <a:lnTo>
                    <a:pt x="2327834" y="204156"/>
                  </a:lnTo>
                  <a:lnTo>
                    <a:pt x="2425392" y="204156"/>
                  </a:lnTo>
                  <a:lnTo>
                    <a:pt x="2428626" y="207966"/>
                  </a:lnTo>
                  <a:lnTo>
                    <a:pt x="2434389" y="215586"/>
                  </a:lnTo>
                  <a:lnTo>
                    <a:pt x="2439447" y="223206"/>
                  </a:lnTo>
                  <a:lnTo>
                    <a:pt x="2444108" y="232096"/>
                  </a:lnTo>
                  <a:lnTo>
                    <a:pt x="2448241" y="239716"/>
                  </a:lnTo>
                  <a:lnTo>
                    <a:pt x="2461463" y="282896"/>
                  </a:lnTo>
                  <a:lnTo>
                    <a:pt x="2464994" y="319726"/>
                  </a:lnTo>
                  <a:lnTo>
                    <a:pt x="2464883" y="360366"/>
                  </a:lnTo>
                  <a:lnTo>
                    <a:pt x="2459719" y="399736"/>
                  </a:lnTo>
                  <a:lnTo>
                    <a:pt x="2448245" y="434026"/>
                  </a:lnTo>
                  <a:lnTo>
                    <a:pt x="2444124" y="442916"/>
                  </a:lnTo>
                  <a:lnTo>
                    <a:pt x="2439476" y="451806"/>
                  </a:lnTo>
                  <a:lnTo>
                    <a:pt x="2434402" y="459426"/>
                  </a:lnTo>
                  <a:lnTo>
                    <a:pt x="2428618" y="467046"/>
                  </a:lnTo>
                  <a:lnTo>
                    <a:pt x="2426020" y="469586"/>
                  </a:lnTo>
                  <a:close/>
                </a:path>
                <a:path w="3176904" h="675639">
                  <a:moveTo>
                    <a:pt x="2339527" y="456886"/>
                  </a:moveTo>
                  <a:lnTo>
                    <a:pt x="2316311" y="456886"/>
                  </a:lnTo>
                  <a:lnTo>
                    <a:pt x="2305832" y="454346"/>
                  </a:lnTo>
                  <a:lnTo>
                    <a:pt x="2268227" y="428946"/>
                  </a:lnTo>
                  <a:lnTo>
                    <a:pt x="2250900" y="388306"/>
                  </a:lnTo>
                  <a:lnTo>
                    <a:pt x="2247403" y="355286"/>
                  </a:lnTo>
                  <a:lnTo>
                    <a:pt x="2247403" y="319726"/>
                  </a:lnTo>
                  <a:lnTo>
                    <a:pt x="2252988" y="277816"/>
                  </a:lnTo>
                  <a:lnTo>
                    <a:pt x="2268227" y="246066"/>
                  </a:lnTo>
                  <a:lnTo>
                    <a:pt x="2273970" y="238446"/>
                  </a:lnTo>
                  <a:lnTo>
                    <a:pt x="2316311" y="218126"/>
                  </a:lnTo>
                  <a:lnTo>
                    <a:pt x="2327834" y="216856"/>
                  </a:lnTo>
                  <a:lnTo>
                    <a:pt x="2339527" y="218126"/>
                  </a:lnTo>
                  <a:lnTo>
                    <a:pt x="2350127" y="219396"/>
                  </a:lnTo>
                  <a:lnTo>
                    <a:pt x="2359635" y="223206"/>
                  </a:lnTo>
                  <a:lnTo>
                    <a:pt x="2368049" y="227016"/>
                  </a:lnTo>
                  <a:lnTo>
                    <a:pt x="2371777" y="229556"/>
                  </a:lnTo>
                  <a:lnTo>
                    <a:pt x="2318126" y="229556"/>
                  </a:lnTo>
                  <a:lnTo>
                    <a:pt x="2309387" y="230826"/>
                  </a:lnTo>
                  <a:lnTo>
                    <a:pt x="2301616" y="234636"/>
                  </a:lnTo>
                  <a:lnTo>
                    <a:pt x="2294815" y="237176"/>
                  </a:lnTo>
                  <a:lnTo>
                    <a:pt x="2288539" y="242256"/>
                  </a:lnTo>
                  <a:lnTo>
                    <a:pt x="2264954" y="280356"/>
                  </a:lnTo>
                  <a:lnTo>
                    <a:pt x="2259837" y="319726"/>
                  </a:lnTo>
                  <a:lnTo>
                    <a:pt x="2259837" y="355286"/>
                  </a:lnTo>
                  <a:lnTo>
                    <a:pt x="2264949" y="393386"/>
                  </a:lnTo>
                  <a:lnTo>
                    <a:pt x="2282992" y="427676"/>
                  </a:lnTo>
                  <a:lnTo>
                    <a:pt x="2318126" y="444186"/>
                  </a:lnTo>
                  <a:lnTo>
                    <a:pt x="2327834" y="445456"/>
                  </a:lnTo>
                  <a:lnTo>
                    <a:pt x="2371031" y="445456"/>
                  </a:lnTo>
                  <a:lnTo>
                    <a:pt x="2368049" y="447996"/>
                  </a:lnTo>
                  <a:lnTo>
                    <a:pt x="2359635" y="451806"/>
                  </a:lnTo>
                  <a:lnTo>
                    <a:pt x="2350127" y="454346"/>
                  </a:lnTo>
                  <a:lnTo>
                    <a:pt x="2339527" y="456886"/>
                  </a:lnTo>
                  <a:close/>
                </a:path>
                <a:path w="3176904" h="675639">
                  <a:moveTo>
                    <a:pt x="2376492" y="456886"/>
                  </a:moveTo>
                  <a:lnTo>
                    <a:pt x="2339527" y="456886"/>
                  </a:lnTo>
                  <a:lnTo>
                    <a:pt x="2350127" y="454346"/>
                  </a:lnTo>
                  <a:lnTo>
                    <a:pt x="2359635" y="451806"/>
                  </a:lnTo>
                  <a:lnTo>
                    <a:pt x="2368049" y="447996"/>
                  </a:lnTo>
                  <a:lnTo>
                    <a:pt x="2375505" y="441646"/>
                  </a:lnTo>
                  <a:lnTo>
                    <a:pt x="2382134" y="436566"/>
                  </a:lnTo>
                  <a:lnTo>
                    <a:pt x="2403444" y="397196"/>
                  </a:lnTo>
                  <a:lnTo>
                    <a:pt x="2409042" y="355286"/>
                  </a:lnTo>
                  <a:lnTo>
                    <a:pt x="2409042" y="319726"/>
                  </a:lnTo>
                  <a:lnTo>
                    <a:pt x="2403444" y="277816"/>
                  </a:lnTo>
                  <a:lnTo>
                    <a:pt x="2387938" y="246066"/>
                  </a:lnTo>
                  <a:lnTo>
                    <a:pt x="2382134" y="238446"/>
                  </a:lnTo>
                  <a:lnTo>
                    <a:pt x="2339527" y="218126"/>
                  </a:lnTo>
                  <a:lnTo>
                    <a:pt x="2327834" y="216856"/>
                  </a:lnTo>
                  <a:lnTo>
                    <a:pt x="2374857" y="216856"/>
                  </a:lnTo>
                  <a:lnTo>
                    <a:pt x="2403602" y="246066"/>
                  </a:lnTo>
                  <a:lnTo>
                    <a:pt x="2417752" y="284166"/>
                  </a:lnTo>
                  <a:lnTo>
                    <a:pt x="2421476" y="319726"/>
                  </a:lnTo>
                  <a:lnTo>
                    <a:pt x="2421476" y="355286"/>
                  </a:lnTo>
                  <a:lnTo>
                    <a:pt x="2415396" y="401006"/>
                  </a:lnTo>
                  <a:lnTo>
                    <a:pt x="2397814" y="436566"/>
                  </a:lnTo>
                  <a:lnTo>
                    <a:pt x="2383396" y="451806"/>
                  </a:lnTo>
                  <a:lnTo>
                    <a:pt x="2376492" y="456886"/>
                  </a:lnTo>
                  <a:close/>
                </a:path>
                <a:path w="3176904" h="675639">
                  <a:moveTo>
                    <a:pt x="2371031" y="445456"/>
                  </a:moveTo>
                  <a:lnTo>
                    <a:pt x="2327834" y="445456"/>
                  </a:lnTo>
                  <a:lnTo>
                    <a:pt x="2337739" y="444186"/>
                  </a:lnTo>
                  <a:lnTo>
                    <a:pt x="2346624" y="442916"/>
                  </a:lnTo>
                  <a:lnTo>
                    <a:pt x="2378063" y="421326"/>
                  </a:lnTo>
                  <a:lnTo>
                    <a:pt x="2393342" y="385766"/>
                  </a:lnTo>
                  <a:lnTo>
                    <a:pt x="2396608" y="355286"/>
                  </a:lnTo>
                  <a:lnTo>
                    <a:pt x="2396608" y="319726"/>
                  </a:lnTo>
                  <a:lnTo>
                    <a:pt x="2391487" y="280356"/>
                  </a:lnTo>
                  <a:lnTo>
                    <a:pt x="2378047" y="253686"/>
                  </a:lnTo>
                  <a:lnTo>
                    <a:pt x="2373154" y="247336"/>
                  </a:lnTo>
                  <a:lnTo>
                    <a:pt x="2367552" y="242256"/>
                  </a:lnTo>
                  <a:lnTo>
                    <a:pt x="2361241" y="237176"/>
                  </a:lnTo>
                  <a:lnTo>
                    <a:pt x="2354415" y="234636"/>
                  </a:lnTo>
                  <a:lnTo>
                    <a:pt x="2346572" y="230826"/>
                  </a:lnTo>
                  <a:lnTo>
                    <a:pt x="2337711" y="229556"/>
                  </a:lnTo>
                  <a:lnTo>
                    <a:pt x="2371777" y="229556"/>
                  </a:lnTo>
                  <a:lnTo>
                    <a:pt x="2375505" y="232096"/>
                  </a:lnTo>
                  <a:lnTo>
                    <a:pt x="2382134" y="238446"/>
                  </a:lnTo>
                  <a:lnTo>
                    <a:pt x="2387938" y="246066"/>
                  </a:lnTo>
                  <a:lnTo>
                    <a:pt x="2392917" y="252416"/>
                  </a:lnTo>
                  <a:lnTo>
                    <a:pt x="2407075" y="295596"/>
                  </a:lnTo>
                  <a:lnTo>
                    <a:pt x="2409042" y="319726"/>
                  </a:lnTo>
                  <a:lnTo>
                    <a:pt x="2409042" y="355286"/>
                  </a:lnTo>
                  <a:lnTo>
                    <a:pt x="2403444" y="397196"/>
                  </a:lnTo>
                  <a:lnTo>
                    <a:pt x="2382134" y="436566"/>
                  </a:lnTo>
                  <a:lnTo>
                    <a:pt x="2375505" y="441646"/>
                  </a:lnTo>
                  <a:lnTo>
                    <a:pt x="2371031" y="445456"/>
                  </a:lnTo>
                  <a:close/>
                </a:path>
                <a:path w="3176904" h="675639">
                  <a:moveTo>
                    <a:pt x="2657717" y="182526"/>
                  </a:moveTo>
                  <a:lnTo>
                    <a:pt x="2683896" y="150957"/>
                  </a:lnTo>
                  <a:lnTo>
                    <a:pt x="2728046" y="140656"/>
                  </a:lnTo>
                  <a:lnTo>
                    <a:pt x="2739086" y="140962"/>
                  </a:lnTo>
                  <a:lnTo>
                    <a:pt x="2777740" y="147964"/>
                  </a:lnTo>
                  <a:lnTo>
                    <a:pt x="2792915" y="153090"/>
                  </a:lnTo>
                  <a:lnTo>
                    <a:pt x="2728046" y="153090"/>
                  </a:lnTo>
                  <a:lnTo>
                    <a:pt x="2719497" y="153467"/>
                  </a:lnTo>
                  <a:lnTo>
                    <a:pt x="2682779" y="165378"/>
                  </a:lnTo>
                  <a:lnTo>
                    <a:pt x="2659563" y="180872"/>
                  </a:lnTo>
                  <a:lnTo>
                    <a:pt x="2657717" y="182526"/>
                  </a:lnTo>
                  <a:close/>
                </a:path>
                <a:path w="3176904" h="675639">
                  <a:moveTo>
                    <a:pt x="2657717" y="531154"/>
                  </a:moveTo>
                  <a:lnTo>
                    <a:pt x="2564464" y="531154"/>
                  </a:lnTo>
                  <a:lnTo>
                    <a:pt x="2564464" y="144542"/>
                  </a:lnTo>
                  <a:lnTo>
                    <a:pt x="2657717" y="144542"/>
                  </a:lnTo>
                  <a:lnTo>
                    <a:pt x="2657717" y="156976"/>
                  </a:lnTo>
                  <a:lnTo>
                    <a:pt x="2576898" y="156976"/>
                  </a:lnTo>
                  <a:lnTo>
                    <a:pt x="2576898" y="518721"/>
                  </a:lnTo>
                  <a:lnTo>
                    <a:pt x="2657717" y="518721"/>
                  </a:lnTo>
                  <a:lnTo>
                    <a:pt x="2657717" y="531154"/>
                  </a:lnTo>
                  <a:close/>
                </a:path>
                <a:path w="3176904" h="675639">
                  <a:moveTo>
                    <a:pt x="2667130" y="190780"/>
                  </a:moveTo>
                  <a:lnTo>
                    <a:pt x="2657717" y="190780"/>
                  </a:lnTo>
                  <a:lnTo>
                    <a:pt x="2657718" y="182525"/>
                  </a:lnTo>
                  <a:lnTo>
                    <a:pt x="2696184" y="159113"/>
                  </a:lnTo>
                  <a:lnTo>
                    <a:pt x="2728046" y="153090"/>
                  </a:lnTo>
                  <a:lnTo>
                    <a:pt x="2738282" y="153370"/>
                  </a:lnTo>
                  <a:lnTo>
                    <a:pt x="2781715" y="162270"/>
                  </a:lnTo>
                  <a:lnTo>
                    <a:pt x="2790520" y="165524"/>
                  </a:lnTo>
                  <a:lnTo>
                    <a:pt x="2728046" y="165524"/>
                  </a:lnTo>
                  <a:lnTo>
                    <a:pt x="2720735" y="165840"/>
                  </a:lnTo>
                  <a:lnTo>
                    <a:pt x="2683157" y="179385"/>
                  </a:lnTo>
                  <a:lnTo>
                    <a:pt x="2667595" y="190364"/>
                  </a:lnTo>
                  <a:lnTo>
                    <a:pt x="2667130" y="190780"/>
                  </a:lnTo>
                  <a:close/>
                </a:path>
                <a:path w="3176904" h="675639">
                  <a:moveTo>
                    <a:pt x="2810286" y="174894"/>
                  </a:moveTo>
                  <a:lnTo>
                    <a:pt x="2774102" y="159854"/>
                  </a:lnTo>
                  <a:lnTo>
                    <a:pt x="2728046" y="153090"/>
                  </a:lnTo>
                  <a:lnTo>
                    <a:pt x="2792915" y="153090"/>
                  </a:lnTo>
                  <a:lnTo>
                    <a:pt x="2827969" y="171219"/>
                  </a:lnTo>
                  <a:lnTo>
                    <a:pt x="2831961" y="173972"/>
                  </a:lnTo>
                  <a:lnTo>
                    <a:pt x="2810980" y="173972"/>
                  </a:lnTo>
                  <a:lnTo>
                    <a:pt x="2810286" y="174894"/>
                  </a:lnTo>
                  <a:close/>
                </a:path>
                <a:path w="3176904" h="675639">
                  <a:moveTo>
                    <a:pt x="2589331" y="518721"/>
                  </a:moveTo>
                  <a:lnTo>
                    <a:pt x="2576898" y="518721"/>
                  </a:lnTo>
                  <a:lnTo>
                    <a:pt x="2576898" y="156976"/>
                  </a:lnTo>
                  <a:lnTo>
                    <a:pt x="2589331" y="156976"/>
                  </a:lnTo>
                  <a:lnTo>
                    <a:pt x="2589331" y="518721"/>
                  </a:lnTo>
                  <a:close/>
                </a:path>
                <a:path w="3176904" h="675639">
                  <a:moveTo>
                    <a:pt x="2632850" y="518721"/>
                  </a:moveTo>
                  <a:lnTo>
                    <a:pt x="2589331" y="518721"/>
                  </a:lnTo>
                  <a:lnTo>
                    <a:pt x="2589331" y="156976"/>
                  </a:lnTo>
                  <a:lnTo>
                    <a:pt x="2632850" y="156976"/>
                  </a:lnTo>
                  <a:lnTo>
                    <a:pt x="2632850" y="203214"/>
                  </a:lnTo>
                  <a:lnTo>
                    <a:pt x="2788946" y="203214"/>
                  </a:lnTo>
                  <a:lnTo>
                    <a:pt x="2787482" y="205157"/>
                  </a:lnTo>
                  <a:lnTo>
                    <a:pt x="2719497" y="205157"/>
                  </a:lnTo>
                  <a:lnTo>
                    <a:pt x="2711097" y="205453"/>
                  </a:lnTo>
                  <a:lnTo>
                    <a:pt x="2669704" y="218085"/>
                  </a:lnTo>
                  <a:lnTo>
                    <a:pt x="2638309" y="244731"/>
                  </a:lnTo>
                  <a:lnTo>
                    <a:pt x="2632850" y="251828"/>
                  </a:lnTo>
                  <a:lnTo>
                    <a:pt x="2632850" y="518721"/>
                  </a:lnTo>
                  <a:close/>
                </a:path>
                <a:path w="3176904" h="675639">
                  <a:moveTo>
                    <a:pt x="2654601" y="203214"/>
                  </a:moveTo>
                  <a:lnTo>
                    <a:pt x="2632850" y="203214"/>
                  </a:lnTo>
                  <a:lnTo>
                    <a:pt x="2632850" y="156976"/>
                  </a:lnTo>
                  <a:lnTo>
                    <a:pt x="2645283" y="156976"/>
                  </a:lnTo>
                  <a:lnTo>
                    <a:pt x="2645283" y="177018"/>
                  </a:lnTo>
                  <a:lnTo>
                    <a:pt x="2640045" y="182333"/>
                  </a:lnTo>
                  <a:lnTo>
                    <a:pt x="2645283" y="187182"/>
                  </a:lnTo>
                  <a:lnTo>
                    <a:pt x="2645283" y="190780"/>
                  </a:lnTo>
                  <a:lnTo>
                    <a:pt x="2667130" y="190780"/>
                  </a:lnTo>
                  <a:lnTo>
                    <a:pt x="2662788" y="194668"/>
                  </a:lnTo>
                  <a:lnTo>
                    <a:pt x="2658292" y="199228"/>
                  </a:lnTo>
                  <a:lnTo>
                    <a:pt x="2654601" y="203214"/>
                  </a:lnTo>
                  <a:close/>
                </a:path>
                <a:path w="3176904" h="675639">
                  <a:moveTo>
                    <a:pt x="2645283" y="177018"/>
                  </a:moveTo>
                  <a:lnTo>
                    <a:pt x="2645283" y="156976"/>
                  </a:lnTo>
                  <a:lnTo>
                    <a:pt x="2657717" y="156976"/>
                  </a:lnTo>
                  <a:lnTo>
                    <a:pt x="2657646" y="166538"/>
                  </a:lnTo>
                  <a:lnTo>
                    <a:pt x="2651531" y="171380"/>
                  </a:lnTo>
                  <a:lnTo>
                    <a:pt x="2645603" y="176693"/>
                  </a:lnTo>
                  <a:lnTo>
                    <a:pt x="2645283" y="177018"/>
                  </a:lnTo>
                  <a:close/>
                </a:path>
                <a:path w="3176904" h="675639">
                  <a:moveTo>
                    <a:pt x="2788946" y="203214"/>
                  </a:moveTo>
                  <a:lnTo>
                    <a:pt x="2654601" y="203214"/>
                  </a:lnTo>
                  <a:lnTo>
                    <a:pt x="2658292" y="199228"/>
                  </a:lnTo>
                  <a:lnTo>
                    <a:pt x="2694581" y="173413"/>
                  </a:lnTo>
                  <a:lnTo>
                    <a:pt x="2728046" y="165524"/>
                  </a:lnTo>
                  <a:lnTo>
                    <a:pt x="2737477" y="165777"/>
                  </a:lnTo>
                  <a:lnTo>
                    <a:pt x="2777622" y="174011"/>
                  </a:lnTo>
                  <a:lnTo>
                    <a:pt x="2802745" y="184901"/>
                  </a:lnTo>
                  <a:lnTo>
                    <a:pt x="2788946" y="203214"/>
                  </a:lnTo>
                  <a:close/>
                </a:path>
                <a:path w="3176904" h="675639">
                  <a:moveTo>
                    <a:pt x="2802745" y="184901"/>
                  </a:moveTo>
                  <a:lnTo>
                    <a:pt x="2762752" y="169579"/>
                  </a:lnTo>
                  <a:lnTo>
                    <a:pt x="2728046" y="165524"/>
                  </a:lnTo>
                  <a:lnTo>
                    <a:pt x="2790520" y="165524"/>
                  </a:lnTo>
                  <a:lnTo>
                    <a:pt x="2795266" y="167467"/>
                  </a:lnTo>
                  <a:lnTo>
                    <a:pt x="2802260" y="170672"/>
                  </a:lnTo>
                  <a:lnTo>
                    <a:pt x="2808865" y="174072"/>
                  </a:lnTo>
                  <a:lnTo>
                    <a:pt x="2810286" y="174894"/>
                  </a:lnTo>
                  <a:lnTo>
                    <a:pt x="2802745" y="184901"/>
                  </a:lnTo>
                  <a:close/>
                </a:path>
                <a:path w="3176904" h="675639">
                  <a:moveTo>
                    <a:pt x="2649169" y="190780"/>
                  </a:moveTo>
                  <a:lnTo>
                    <a:pt x="2645283" y="187182"/>
                  </a:lnTo>
                  <a:lnTo>
                    <a:pt x="2645283" y="177018"/>
                  </a:lnTo>
                  <a:lnTo>
                    <a:pt x="2645603" y="176693"/>
                  </a:lnTo>
                  <a:lnTo>
                    <a:pt x="2651531" y="171380"/>
                  </a:lnTo>
                  <a:lnTo>
                    <a:pt x="2657717" y="166482"/>
                  </a:lnTo>
                  <a:lnTo>
                    <a:pt x="2657717" y="178346"/>
                  </a:lnTo>
                  <a:lnTo>
                    <a:pt x="2649169" y="178346"/>
                  </a:lnTo>
                  <a:lnTo>
                    <a:pt x="2649169" y="190780"/>
                  </a:lnTo>
                  <a:close/>
                </a:path>
                <a:path w="3176904" h="675639">
                  <a:moveTo>
                    <a:pt x="2820910" y="181455"/>
                  </a:moveTo>
                  <a:lnTo>
                    <a:pt x="2815082" y="177666"/>
                  </a:lnTo>
                  <a:lnTo>
                    <a:pt x="2810286" y="174894"/>
                  </a:lnTo>
                  <a:lnTo>
                    <a:pt x="2810980" y="173972"/>
                  </a:lnTo>
                  <a:lnTo>
                    <a:pt x="2820910" y="181455"/>
                  </a:lnTo>
                  <a:close/>
                </a:path>
                <a:path w="3176904" h="675639">
                  <a:moveTo>
                    <a:pt x="2828766" y="191690"/>
                  </a:moveTo>
                  <a:lnTo>
                    <a:pt x="2813851" y="191690"/>
                  </a:lnTo>
                  <a:lnTo>
                    <a:pt x="2820910" y="181455"/>
                  </a:lnTo>
                  <a:lnTo>
                    <a:pt x="2810980" y="173972"/>
                  </a:lnTo>
                  <a:lnTo>
                    <a:pt x="2831961" y="173972"/>
                  </a:lnTo>
                  <a:lnTo>
                    <a:pt x="2838644" y="178581"/>
                  </a:lnTo>
                  <a:lnTo>
                    <a:pt x="2828766" y="191690"/>
                  </a:lnTo>
                  <a:close/>
                </a:path>
                <a:path w="3176904" h="675639">
                  <a:moveTo>
                    <a:pt x="2813412" y="191405"/>
                  </a:moveTo>
                  <a:lnTo>
                    <a:pt x="2808529" y="188234"/>
                  </a:lnTo>
                  <a:lnTo>
                    <a:pt x="2802745" y="184901"/>
                  </a:lnTo>
                  <a:lnTo>
                    <a:pt x="2810286" y="174894"/>
                  </a:lnTo>
                  <a:lnTo>
                    <a:pt x="2815082" y="177666"/>
                  </a:lnTo>
                  <a:lnTo>
                    <a:pt x="2820910" y="181455"/>
                  </a:lnTo>
                  <a:lnTo>
                    <a:pt x="2813412" y="191405"/>
                  </a:lnTo>
                  <a:close/>
                </a:path>
                <a:path w="3176904" h="675639">
                  <a:moveTo>
                    <a:pt x="2645283" y="187182"/>
                  </a:moveTo>
                  <a:lnTo>
                    <a:pt x="2640045" y="182333"/>
                  </a:lnTo>
                  <a:lnTo>
                    <a:pt x="2645283" y="177018"/>
                  </a:lnTo>
                  <a:lnTo>
                    <a:pt x="2645283" y="187182"/>
                  </a:lnTo>
                  <a:close/>
                </a:path>
                <a:path w="3176904" h="675639">
                  <a:moveTo>
                    <a:pt x="2649169" y="190780"/>
                  </a:moveTo>
                  <a:lnTo>
                    <a:pt x="2649169" y="178346"/>
                  </a:lnTo>
                  <a:lnTo>
                    <a:pt x="2657717" y="178346"/>
                  </a:lnTo>
                  <a:lnTo>
                    <a:pt x="2657717" y="182526"/>
                  </a:lnTo>
                  <a:lnTo>
                    <a:pt x="2654196" y="185680"/>
                  </a:lnTo>
                  <a:lnTo>
                    <a:pt x="2649169" y="190780"/>
                  </a:lnTo>
                  <a:close/>
                </a:path>
                <a:path w="3176904" h="675639">
                  <a:moveTo>
                    <a:pt x="2813851" y="191690"/>
                  </a:moveTo>
                  <a:lnTo>
                    <a:pt x="2813412" y="191405"/>
                  </a:lnTo>
                  <a:lnTo>
                    <a:pt x="2820910" y="181455"/>
                  </a:lnTo>
                  <a:lnTo>
                    <a:pt x="2813851" y="191690"/>
                  </a:lnTo>
                  <a:close/>
                </a:path>
                <a:path w="3176904" h="675639">
                  <a:moveTo>
                    <a:pt x="2657717" y="190780"/>
                  </a:moveTo>
                  <a:lnTo>
                    <a:pt x="2649169" y="190780"/>
                  </a:lnTo>
                  <a:lnTo>
                    <a:pt x="2654196" y="185680"/>
                  </a:lnTo>
                  <a:lnTo>
                    <a:pt x="2657717" y="182526"/>
                  </a:lnTo>
                  <a:lnTo>
                    <a:pt x="2657717" y="190780"/>
                  </a:lnTo>
                  <a:close/>
                </a:path>
                <a:path w="3176904" h="675639">
                  <a:moveTo>
                    <a:pt x="2779335" y="236630"/>
                  </a:moveTo>
                  <a:lnTo>
                    <a:pt x="2786615" y="226550"/>
                  </a:lnTo>
                  <a:lnTo>
                    <a:pt x="2781292" y="222706"/>
                  </a:lnTo>
                  <a:lnTo>
                    <a:pt x="2776379" y="219892"/>
                  </a:lnTo>
                  <a:lnTo>
                    <a:pt x="2802745" y="184901"/>
                  </a:lnTo>
                  <a:lnTo>
                    <a:pt x="2808529" y="188234"/>
                  </a:lnTo>
                  <a:lnTo>
                    <a:pt x="2813412" y="191405"/>
                  </a:lnTo>
                  <a:lnTo>
                    <a:pt x="2779335" y="236630"/>
                  </a:lnTo>
                  <a:close/>
                </a:path>
                <a:path w="3176904" h="675639">
                  <a:moveTo>
                    <a:pt x="2649169" y="190780"/>
                  </a:moveTo>
                  <a:lnTo>
                    <a:pt x="2645283" y="190780"/>
                  </a:lnTo>
                  <a:lnTo>
                    <a:pt x="2645283" y="187182"/>
                  </a:lnTo>
                  <a:lnTo>
                    <a:pt x="2649169" y="190780"/>
                  </a:lnTo>
                  <a:close/>
                </a:path>
                <a:path w="3176904" h="675639">
                  <a:moveTo>
                    <a:pt x="2794903" y="236630"/>
                  </a:moveTo>
                  <a:lnTo>
                    <a:pt x="2779335" y="236630"/>
                  </a:lnTo>
                  <a:lnTo>
                    <a:pt x="2813412" y="191405"/>
                  </a:lnTo>
                  <a:lnTo>
                    <a:pt x="2813851" y="191690"/>
                  </a:lnTo>
                  <a:lnTo>
                    <a:pt x="2828766" y="191690"/>
                  </a:lnTo>
                  <a:lnTo>
                    <a:pt x="2794903" y="236630"/>
                  </a:lnTo>
                  <a:close/>
                </a:path>
                <a:path w="3176904" h="675639">
                  <a:moveTo>
                    <a:pt x="2645283" y="518721"/>
                  </a:moveTo>
                  <a:lnTo>
                    <a:pt x="2632850" y="518721"/>
                  </a:lnTo>
                  <a:lnTo>
                    <a:pt x="2632850" y="251828"/>
                  </a:lnTo>
                  <a:lnTo>
                    <a:pt x="2664276" y="221393"/>
                  </a:lnTo>
                  <a:lnTo>
                    <a:pt x="2703099" y="206341"/>
                  </a:lnTo>
                  <a:lnTo>
                    <a:pt x="2719497" y="205157"/>
                  </a:lnTo>
                  <a:lnTo>
                    <a:pt x="2726991" y="205380"/>
                  </a:lnTo>
                  <a:lnTo>
                    <a:pt x="2771664" y="217590"/>
                  </a:lnTo>
                  <a:lnTo>
                    <a:pt x="2719497" y="217590"/>
                  </a:lnTo>
                  <a:lnTo>
                    <a:pt x="2712115" y="217845"/>
                  </a:lnTo>
                  <a:lnTo>
                    <a:pt x="2664991" y="235824"/>
                  </a:lnTo>
                  <a:lnTo>
                    <a:pt x="2645283" y="256057"/>
                  </a:lnTo>
                  <a:lnTo>
                    <a:pt x="2645283" y="518721"/>
                  </a:lnTo>
                  <a:close/>
                </a:path>
                <a:path w="3176904" h="675639">
                  <a:moveTo>
                    <a:pt x="2776379" y="219892"/>
                  </a:moveTo>
                  <a:lnTo>
                    <a:pt x="2734161" y="206049"/>
                  </a:lnTo>
                  <a:lnTo>
                    <a:pt x="2719497" y="205157"/>
                  </a:lnTo>
                  <a:lnTo>
                    <a:pt x="2787482" y="205157"/>
                  </a:lnTo>
                  <a:lnTo>
                    <a:pt x="2776379" y="219892"/>
                  </a:lnTo>
                  <a:close/>
                </a:path>
                <a:path w="3176904" h="675639">
                  <a:moveTo>
                    <a:pt x="2655139" y="263638"/>
                  </a:moveTo>
                  <a:lnTo>
                    <a:pt x="2645283" y="256057"/>
                  </a:lnTo>
                  <a:lnTo>
                    <a:pt x="2647874" y="252690"/>
                  </a:lnTo>
                  <a:lnTo>
                    <a:pt x="2651306" y="248804"/>
                  </a:lnTo>
                  <a:lnTo>
                    <a:pt x="2684268" y="224390"/>
                  </a:lnTo>
                  <a:lnTo>
                    <a:pt x="2719497" y="217590"/>
                  </a:lnTo>
                  <a:lnTo>
                    <a:pt x="2728564" y="217590"/>
                  </a:lnTo>
                  <a:lnTo>
                    <a:pt x="2736788" y="218627"/>
                  </a:lnTo>
                  <a:lnTo>
                    <a:pt x="2751553" y="222771"/>
                  </a:lnTo>
                  <a:lnTo>
                    <a:pt x="2757835" y="224973"/>
                  </a:lnTo>
                  <a:lnTo>
                    <a:pt x="2768950" y="230024"/>
                  </a:lnTo>
                  <a:lnTo>
                    <a:pt x="2710761" y="230024"/>
                  </a:lnTo>
                  <a:lnTo>
                    <a:pt x="2703024" y="231165"/>
                  </a:lnTo>
                  <a:lnTo>
                    <a:pt x="2668147" y="249306"/>
                  </a:lnTo>
                  <a:lnTo>
                    <a:pt x="2661594" y="256057"/>
                  </a:lnTo>
                  <a:lnTo>
                    <a:pt x="2657717" y="256057"/>
                  </a:lnTo>
                  <a:lnTo>
                    <a:pt x="2657717" y="260334"/>
                  </a:lnTo>
                  <a:lnTo>
                    <a:pt x="2657439" y="260648"/>
                  </a:lnTo>
                  <a:lnTo>
                    <a:pt x="2655139" y="263638"/>
                  </a:lnTo>
                  <a:close/>
                </a:path>
                <a:path w="3176904" h="675639">
                  <a:moveTo>
                    <a:pt x="2779335" y="236630"/>
                  </a:moveTo>
                  <a:lnTo>
                    <a:pt x="2736788" y="218627"/>
                  </a:lnTo>
                  <a:lnTo>
                    <a:pt x="2728564" y="217590"/>
                  </a:lnTo>
                  <a:lnTo>
                    <a:pt x="2771664" y="217590"/>
                  </a:lnTo>
                  <a:lnTo>
                    <a:pt x="2775153" y="219190"/>
                  </a:lnTo>
                  <a:lnTo>
                    <a:pt x="2776379" y="219892"/>
                  </a:lnTo>
                  <a:lnTo>
                    <a:pt x="2769405" y="229147"/>
                  </a:lnTo>
                  <a:lnTo>
                    <a:pt x="2779335" y="236630"/>
                  </a:lnTo>
                  <a:close/>
                </a:path>
                <a:path w="3176904" h="675639">
                  <a:moveTo>
                    <a:pt x="2779335" y="236630"/>
                  </a:moveTo>
                  <a:lnTo>
                    <a:pt x="2769405" y="229147"/>
                  </a:lnTo>
                  <a:lnTo>
                    <a:pt x="2776379" y="219892"/>
                  </a:lnTo>
                  <a:lnTo>
                    <a:pt x="2781383" y="222771"/>
                  </a:lnTo>
                  <a:lnTo>
                    <a:pt x="2786615" y="226550"/>
                  </a:lnTo>
                  <a:lnTo>
                    <a:pt x="2779335" y="236630"/>
                  </a:lnTo>
                  <a:close/>
                </a:path>
                <a:path w="3176904" h="675639">
                  <a:moveTo>
                    <a:pt x="2781933" y="253843"/>
                  </a:moveTo>
                  <a:lnTo>
                    <a:pt x="2747596" y="234575"/>
                  </a:lnTo>
                  <a:lnTo>
                    <a:pt x="2727422" y="230024"/>
                  </a:lnTo>
                  <a:lnTo>
                    <a:pt x="2768950" y="230024"/>
                  </a:lnTo>
                  <a:lnTo>
                    <a:pt x="2769233" y="230154"/>
                  </a:lnTo>
                  <a:lnTo>
                    <a:pt x="2774672" y="233262"/>
                  </a:lnTo>
                  <a:lnTo>
                    <a:pt x="2779335" y="236630"/>
                  </a:lnTo>
                  <a:lnTo>
                    <a:pt x="2794903" y="236630"/>
                  </a:lnTo>
                  <a:lnTo>
                    <a:pt x="2781933" y="253843"/>
                  </a:lnTo>
                  <a:close/>
                </a:path>
                <a:path w="3176904" h="675639">
                  <a:moveTo>
                    <a:pt x="2657717" y="518721"/>
                  </a:moveTo>
                  <a:lnTo>
                    <a:pt x="2645283" y="518721"/>
                  </a:lnTo>
                  <a:lnTo>
                    <a:pt x="2645283" y="256057"/>
                  </a:lnTo>
                  <a:lnTo>
                    <a:pt x="2655139" y="263638"/>
                  </a:lnTo>
                  <a:lnTo>
                    <a:pt x="2657717" y="263638"/>
                  </a:lnTo>
                  <a:lnTo>
                    <a:pt x="2657717" y="518721"/>
                  </a:lnTo>
                  <a:close/>
                </a:path>
                <a:path w="3176904" h="675639">
                  <a:moveTo>
                    <a:pt x="2657717" y="260334"/>
                  </a:moveTo>
                  <a:lnTo>
                    <a:pt x="2657717" y="256057"/>
                  </a:lnTo>
                  <a:lnTo>
                    <a:pt x="2661594" y="256057"/>
                  </a:lnTo>
                  <a:lnTo>
                    <a:pt x="2660560" y="257122"/>
                  </a:lnTo>
                  <a:lnTo>
                    <a:pt x="2657717" y="260334"/>
                  </a:lnTo>
                  <a:close/>
                </a:path>
                <a:path w="3176904" h="675639">
                  <a:moveTo>
                    <a:pt x="2657717" y="263638"/>
                  </a:moveTo>
                  <a:lnTo>
                    <a:pt x="2655139" y="263638"/>
                  </a:lnTo>
                  <a:lnTo>
                    <a:pt x="2657439" y="260648"/>
                  </a:lnTo>
                  <a:lnTo>
                    <a:pt x="2657717" y="260334"/>
                  </a:lnTo>
                  <a:lnTo>
                    <a:pt x="2657717" y="263638"/>
                  </a:lnTo>
                  <a:close/>
                </a:path>
                <a:path w="3176904" h="675639">
                  <a:moveTo>
                    <a:pt x="3034993" y="534356"/>
                  </a:moveTo>
                  <a:lnTo>
                    <a:pt x="3023348" y="534356"/>
                  </a:lnTo>
                  <a:lnTo>
                    <a:pt x="3002425" y="533086"/>
                  </a:lnTo>
                  <a:lnTo>
                    <a:pt x="2964763" y="525466"/>
                  </a:lnTo>
                  <a:lnTo>
                    <a:pt x="2918605" y="500066"/>
                  </a:lnTo>
                  <a:lnTo>
                    <a:pt x="2884859" y="461966"/>
                  </a:lnTo>
                  <a:lnTo>
                    <a:pt x="2863539" y="413706"/>
                  </a:lnTo>
                  <a:lnTo>
                    <a:pt x="2854173" y="357826"/>
                  </a:lnTo>
                  <a:lnTo>
                    <a:pt x="2853549" y="337506"/>
                  </a:lnTo>
                  <a:lnTo>
                    <a:pt x="2854160" y="317186"/>
                  </a:lnTo>
                  <a:lnTo>
                    <a:pt x="2859046" y="279086"/>
                  </a:lnTo>
                  <a:lnTo>
                    <a:pt x="2875864" y="228286"/>
                  </a:lnTo>
                  <a:lnTo>
                    <a:pt x="2904467" y="185106"/>
                  </a:lnTo>
                  <a:lnTo>
                    <a:pt x="2944616" y="155896"/>
                  </a:lnTo>
                  <a:lnTo>
                    <a:pt x="2996026" y="140656"/>
                  </a:lnTo>
                  <a:lnTo>
                    <a:pt x="3035127" y="140656"/>
                  </a:lnTo>
                  <a:lnTo>
                    <a:pt x="3053471" y="144466"/>
                  </a:lnTo>
                  <a:lnTo>
                    <a:pt x="3070608" y="148276"/>
                  </a:lnTo>
                  <a:lnTo>
                    <a:pt x="3078572" y="152086"/>
                  </a:lnTo>
                  <a:lnTo>
                    <a:pt x="3015576" y="152086"/>
                  </a:lnTo>
                  <a:lnTo>
                    <a:pt x="2997509" y="153356"/>
                  </a:lnTo>
                  <a:lnTo>
                    <a:pt x="2950299" y="167326"/>
                  </a:lnTo>
                  <a:lnTo>
                    <a:pt x="2913471" y="193996"/>
                  </a:lnTo>
                  <a:lnTo>
                    <a:pt x="2887013" y="233366"/>
                  </a:lnTo>
                  <a:lnTo>
                    <a:pt x="2871228" y="281626"/>
                  </a:lnTo>
                  <a:lnTo>
                    <a:pt x="2865983" y="337506"/>
                  </a:lnTo>
                  <a:lnTo>
                    <a:pt x="2866578" y="356556"/>
                  </a:lnTo>
                  <a:lnTo>
                    <a:pt x="2875502" y="409896"/>
                  </a:lnTo>
                  <a:lnTo>
                    <a:pt x="2895355" y="455616"/>
                  </a:lnTo>
                  <a:lnTo>
                    <a:pt x="2926403" y="491176"/>
                  </a:lnTo>
                  <a:lnTo>
                    <a:pt x="2968853" y="514036"/>
                  </a:lnTo>
                  <a:lnTo>
                    <a:pt x="3003823" y="521656"/>
                  </a:lnTo>
                  <a:lnTo>
                    <a:pt x="3099215" y="521656"/>
                  </a:lnTo>
                  <a:lnTo>
                    <a:pt x="3096232" y="522926"/>
                  </a:lnTo>
                  <a:lnTo>
                    <a:pt x="3077288" y="528006"/>
                  </a:lnTo>
                  <a:lnTo>
                    <a:pt x="3067289" y="530546"/>
                  </a:lnTo>
                  <a:lnTo>
                    <a:pt x="3034993" y="534356"/>
                  </a:lnTo>
                  <a:close/>
                </a:path>
                <a:path w="3176904" h="675639">
                  <a:moveTo>
                    <a:pt x="3045010" y="521656"/>
                  </a:moveTo>
                  <a:lnTo>
                    <a:pt x="3003823" y="521656"/>
                  </a:lnTo>
                  <a:lnTo>
                    <a:pt x="2985658" y="517846"/>
                  </a:lnTo>
                  <a:lnTo>
                    <a:pt x="2939274" y="500066"/>
                  </a:lnTo>
                  <a:lnTo>
                    <a:pt x="2904450" y="468316"/>
                  </a:lnTo>
                  <a:lnTo>
                    <a:pt x="2880881" y="426406"/>
                  </a:lnTo>
                  <a:lnTo>
                    <a:pt x="2868363" y="375606"/>
                  </a:lnTo>
                  <a:lnTo>
                    <a:pt x="2865983" y="337506"/>
                  </a:lnTo>
                  <a:lnTo>
                    <a:pt x="2866566" y="318456"/>
                  </a:lnTo>
                  <a:lnTo>
                    <a:pt x="2875308" y="265116"/>
                  </a:lnTo>
                  <a:lnTo>
                    <a:pt x="2894651" y="219396"/>
                  </a:lnTo>
                  <a:lnTo>
                    <a:pt x="2924606" y="183836"/>
                  </a:lnTo>
                  <a:lnTo>
                    <a:pt x="2964870" y="160976"/>
                  </a:lnTo>
                  <a:lnTo>
                    <a:pt x="3015576" y="152086"/>
                  </a:lnTo>
                  <a:lnTo>
                    <a:pt x="3033644" y="153356"/>
                  </a:lnTo>
                  <a:lnTo>
                    <a:pt x="3050546" y="155896"/>
                  </a:lnTo>
                  <a:lnTo>
                    <a:pt x="3066283" y="160976"/>
                  </a:lnTo>
                  <a:lnTo>
                    <a:pt x="3075025" y="164786"/>
                  </a:lnTo>
                  <a:lnTo>
                    <a:pt x="3015576" y="164786"/>
                  </a:lnTo>
                  <a:lnTo>
                    <a:pt x="2998992" y="166056"/>
                  </a:lnTo>
                  <a:lnTo>
                    <a:pt x="2955982" y="177486"/>
                  </a:lnTo>
                  <a:lnTo>
                    <a:pt x="2922476" y="202886"/>
                  </a:lnTo>
                  <a:lnTo>
                    <a:pt x="2898163" y="238446"/>
                  </a:lnTo>
                  <a:lnTo>
                    <a:pt x="2883410" y="284166"/>
                  </a:lnTo>
                  <a:lnTo>
                    <a:pt x="2878416" y="337506"/>
                  </a:lnTo>
                  <a:lnTo>
                    <a:pt x="2878982" y="355286"/>
                  </a:lnTo>
                  <a:lnTo>
                    <a:pt x="2887465" y="407356"/>
                  </a:lnTo>
                  <a:lnTo>
                    <a:pt x="2905851" y="449266"/>
                  </a:lnTo>
                  <a:lnTo>
                    <a:pt x="2934201" y="481016"/>
                  </a:lnTo>
                  <a:lnTo>
                    <a:pt x="2972942" y="502606"/>
                  </a:lnTo>
                  <a:lnTo>
                    <a:pt x="3005221" y="508956"/>
                  </a:lnTo>
                  <a:lnTo>
                    <a:pt x="3097505" y="508956"/>
                  </a:lnTo>
                  <a:lnTo>
                    <a:pt x="3091952" y="511496"/>
                  </a:lnTo>
                  <a:lnTo>
                    <a:pt x="3083282" y="514036"/>
                  </a:lnTo>
                  <a:lnTo>
                    <a:pt x="3074273" y="516576"/>
                  </a:lnTo>
                  <a:lnTo>
                    <a:pt x="3064923" y="517846"/>
                  </a:lnTo>
                  <a:lnTo>
                    <a:pt x="3055185" y="520386"/>
                  </a:lnTo>
                  <a:lnTo>
                    <a:pt x="3045010" y="521656"/>
                  </a:lnTo>
                  <a:close/>
                </a:path>
                <a:path w="3176904" h="675639">
                  <a:moveTo>
                    <a:pt x="3176827" y="375606"/>
                  </a:moveTo>
                  <a:lnTo>
                    <a:pt x="2950144" y="375606"/>
                  </a:lnTo>
                  <a:lnTo>
                    <a:pt x="2949286" y="370526"/>
                  </a:lnTo>
                  <a:lnTo>
                    <a:pt x="2948313" y="362906"/>
                  </a:lnTo>
                  <a:lnTo>
                    <a:pt x="3164393" y="362906"/>
                  </a:lnTo>
                  <a:lnTo>
                    <a:pt x="3164393" y="337506"/>
                  </a:lnTo>
                  <a:lnTo>
                    <a:pt x="3162062" y="299406"/>
                  </a:lnTo>
                  <a:lnTo>
                    <a:pt x="3149834" y="248606"/>
                  </a:lnTo>
                  <a:lnTo>
                    <a:pt x="3127286" y="206696"/>
                  </a:lnTo>
                  <a:lnTo>
                    <a:pt x="3094247" y="174946"/>
                  </a:lnTo>
                  <a:lnTo>
                    <a:pt x="3050546" y="155896"/>
                  </a:lnTo>
                  <a:lnTo>
                    <a:pt x="3015576" y="152086"/>
                  </a:lnTo>
                  <a:lnTo>
                    <a:pt x="3078572" y="152086"/>
                  </a:lnTo>
                  <a:lnTo>
                    <a:pt x="3114496" y="174946"/>
                  </a:lnTo>
                  <a:lnTo>
                    <a:pt x="3146572" y="213046"/>
                  </a:lnTo>
                  <a:lnTo>
                    <a:pt x="3167054" y="261306"/>
                  </a:lnTo>
                  <a:lnTo>
                    <a:pt x="3176216" y="317186"/>
                  </a:lnTo>
                  <a:lnTo>
                    <a:pt x="3176827" y="337506"/>
                  </a:lnTo>
                  <a:lnTo>
                    <a:pt x="3176827" y="375606"/>
                  </a:lnTo>
                  <a:close/>
                </a:path>
                <a:path w="3176904" h="675639">
                  <a:moveTo>
                    <a:pt x="3043821" y="508956"/>
                  </a:moveTo>
                  <a:lnTo>
                    <a:pt x="3005221" y="508956"/>
                  </a:lnTo>
                  <a:lnTo>
                    <a:pt x="2988419" y="506416"/>
                  </a:lnTo>
                  <a:lnTo>
                    <a:pt x="2945917" y="489906"/>
                  </a:lnTo>
                  <a:lnTo>
                    <a:pt x="2914248" y="460696"/>
                  </a:lnTo>
                  <a:lnTo>
                    <a:pt x="2892460" y="422596"/>
                  </a:lnTo>
                  <a:lnTo>
                    <a:pt x="2880679" y="373066"/>
                  </a:lnTo>
                  <a:lnTo>
                    <a:pt x="2878416" y="337506"/>
                  </a:lnTo>
                  <a:lnTo>
                    <a:pt x="2878971" y="319726"/>
                  </a:lnTo>
                  <a:lnTo>
                    <a:pt x="2887294" y="267656"/>
                  </a:lnTo>
                  <a:lnTo>
                    <a:pt x="2905231" y="225746"/>
                  </a:lnTo>
                  <a:lnTo>
                    <a:pt x="2932604" y="192726"/>
                  </a:lnTo>
                  <a:lnTo>
                    <a:pt x="2969195" y="172406"/>
                  </a:lnTo>
                  <a:lnTo>
                    <a:pt x="3015576" y="164786"/>
                  </a:lnTo>
                  <a:lnTo>
                    <a:pt x="3032161" y="166056"/>
                  </a:lnTo>
                  <a:lnTo>
                    <a:pt x="3075171" y="177486"/>
                  </a:lnTo>
                  <a:lnTo>
                    <a:pt x="3108395" y="202886"/>
                  </a:lnTo>
                  <a:lnTo>
                    <a:pt x="3109508" y="204156"/>
                  </a:lnTo>
                  <a:lnTo>
                    <a:pt x="3015576" y="204156"/>
                  </a:lnTo>
                  <a:lnTo>
                    <a:pt x="2996136" y="206696"/>
                  </a:lnTo>
                  <a:lnTo>
                    <a:pt x="2957423" y="228286"/>
                  </a:lnTo>
                  <a:lnTo>
                    <a:pt x="2933606" y="266386"/>
                  </a:lnTo>
                  <a:lnTo>
                    <a:pt x="2923514" y="314646"/>
                  </a:lnTo>
                  <a:lnTo>
                    <a:pt x="3150929" y="314646"/>
                  </a:lnTo>
                  <a:lnTo>
                    <a:pt x="3151404" y="319726"/>
                  </a:lnTo>
                  <a:lnTo>
                    <a:pt x="3151959" y="337506"/>
                  </a:lnTo>
                  <a:lnTo>
                    <a:pt x="3151959" y="351476"/>
                  </a:lnTo>
                  <a:lnTo>
                    <a:pt x="2922410" y="351476"/>
                  </a:lnTo>
                  <a:lnTo>
                    <a:pt x="2923532" y="364176"/>
                  </a:lnTo>
                  <a:lnTo>
                    <a:pt x="2932009" y="403546"/>
                  </a:lnTo>
                  <a:lnTo>
                    <a:pt x="2951309" y="436566"/>
                  </a:lnTo>
                  <a:lnTo>
                    <a:pt x="2957903" y="444186"/>
                  </a:lnTo>
                  <a:lnTo>
                    <a:pt x="2991070" y="464506"/>
                  </a:lnTo>
                  <a:lnTo>
                    <a:pt x="3011918" y="469586"/>
                  </a:lnTo>
                  <a:lnTo>
                    <a:pt x="3136692" y="469586"/>
                  </a:lnTo>
                  <a:lnTo>
                    <a:pt x="3130184" y="475936"/>
                  </a:lnTo>
                  <a:lnTo>
                    <a:pt x="3123569" y="479746"/>
                  </a:lnTo>
                  <a:lnTo>
                    <a:pt x="3116897" y="484826"/>
                  </a:lnTo>
                  <a:lnTo>
                    <a:pt x="3109976" y="488636"/>
                  </a:lnTo>
                  <a:lnTo>
                    <a:pt x="3071258" y="503876"/>
                  </a:lnTo>
                  <a:lnTo>
                    <a:pt x="3062556" y="506416"/>
                  </a:lnTo>
                  <a:lnTo>
                    <a:pt x="3043821" y="508956"/>
                  </a:lnTo>
                  <a:close/>
                </a:path>
                <a:path w="3176904" h="675639">
                  <a:moveTo>
                    <a:pt x="3164393" y="362906"/>
                  </a:moveTo>
                  <a:lnTo>
                    <a:pt x="3151959" y="362906"/>
                  </a:lnTo>
                  <a:lnTo>
                    <a:pt x="3151959" y="337506"/>
                  </a:lnTo>
                  <a:lnTo>
                    <a:pt x="3151404" y="319726"/>
                  </a:lnTo>
                  <a:lnTo>
                    <a:pt x="3143082" y="267656"/>
                  </a:lnTo>
                  <a:lnTo>
                    <a:pt x="3125315" y="225746"/>
                  </a:lnTo>
                  <a:lnTo>
                    <a:pt x="3098404" y="192726"/>
                  </a:lnTo>
                  <a:lnTo>
                    <a:pt x="3061958" y="172406"/>
                  </a:lnTo>
                  <a:lnTo>
                    <a:pt x="3015576" y="164786"/>
                  </a:lnTo>
                  <a:lnTo>
                    <a:pt x="3075025" y="164786"/>
                  </a:lnTo>
                  <a:lnTo>
                    <a:pt x="3117463" y="193996"/>
                  </a:lnTo>
                  <a:lnTo>
                    <a:pt x="3143460" y="233366"/>
                  </a:lnTo>
                  <a:lnTo>
                    <a:pt x="3159148" y="281626"/>
                  </a:lnTo>
                  <a:lnTo>
                    <a:pt x="3164393" y="337506"/>
                  </a:lnTo>
                  <a:lnTo>
                    <a:pt x="3164393" y="362906"/>
                  </a:lnTo>
                  <a:close/>
                </a:path>
                <a:path w="3176904" h="675639">
                  <a:moveTo>
                    <a:pt x="3107467" y="314646"/>
                  </a:moveTo>
                  <a:lnTo>
                    <a:pt x="2923514" y="314646"/>
                  </a:lnTo>
                  <a:lnTo>
                    <a:pt x="2925126" y="301946"/>
                  </a:lnTo>
                  <a:lnTo>
                    <a:pt x="2937175" y="257496"/>
                  </a:lnTo>
                  <a:lnTo>
                    <a:pt x="2964008" y="221936"/>
                  </a:lnTo>
                  <a:lnTo>
                    <a:pt x="3015576" y="204156"/>
                  </a:lnTo>
                  <a:lnTo>
                    <a:pt x="3034991" y="206696"/>
                  </a:lnTo>
                  <a:lnTo>
                    <a:pt x="3043830" y="209236"/>
                  </a:lnTo>
                  <a:lnTo>
                    <a:pt x="3052090" y="213046"/>
                  </a:lnTo>
                  <a:lnTo>
                    <a:pt x="3059572" y="216856"/>
                  </a:lnTo>
                  <a:lnTo>
                    <a:pt x="3007077" y="216856"/>
                  </a:lnTo>
                  <a:lnTo>
                    <a:pt x="2999063" y="218126"/>
                  </a:lnTo>
                  <a:lnTo>
                    <a:pt x="2960984" y="243526"/>
                  </a:lnTo>
                  <a:lnTo>
                    <a:pt x="2956285" y="248606"/>
                  </a:lnTo>
                  <a:lnTo>
                    <a:pt x="2952096" y="256226"/>
                  </a:lnTo>
                  <a:lnTo>
                    <a:pt x="2948417" y="262576"/>
                  </a:lnTo>
                  <a:lnTo>
                    <a:pt x="2945248" y="270196"/>
                  </a:lnTo>
                  <a:lnTo>
                    <a:pt x="2942577" y="277816"/>
                  </a:lnTo>
                  <a:lnTo>
                    <a:pt x="2940391" y="286706"/>
                  </a:lnTo>
                  <a:lnTo>
                    <a:pt x="2939541" y="290516"/>
                  </a:lnTo>
                  <a:lnTo>
                    <a:pt x="2937477" y="290516"/>
                  </a:lnTo>
                  <a:lnTo>
                    <a:pt x="2937477" y="303216"/>
                  </a:lnTo>
                  <a:lnTo>
                    <a:pt x="2949827" y="304486"/>
                  </a:lnTo>
                  <a:lnTo>
                    <a:pt x="3105803" y="304486"/>
                  </a:lnTo>
                  <a:lnTo>
                    <a:pt x="3107467" y="314646"/>
                  </a:lnTo>
                  <a:close/>
                </a:path>
                <a:path w="3176904" h="675639">
                  <a:moveTo>
                    <a:pt x="3150929" y="314646"/>
                  </a:moveTo>
                  <a:lnTo>
                    <a:pt x="3107467" y="314646"/>
                  </a:lnTo>
                  <a:lnTo>
                    <a:pt x="3105178" y="300676"/>
                  </a:lnTo>
                  <a:lnTo>
                    <a:pt x="3103491" y="291786"/>
                  </a:lnTo>
                  <a:lnTo>
                    <a:pt x="3088110" y="249876"/>
                  </a:lnTo>
                  <a:lnTo>
                    <a:pt x="3066481" y="223206"/>
                  </a:lnTo>
                  <a:lnTo>
                    <a:pt x="3059572" y="216856"/>
                  </a:lnTo>
                  <a:lnTo>
                    <a:pt x="3052090" y="213046"/>
                  </a:lnTo>
                  <a:lnTo>
                    <a:pt x="3043830" y="209236"/>
                  </a:lnTo>
                  <a:lnTo>
                    <a:pt x="3034991" y="206696"/>
                  </a:lnTo>
                  <a:lnTo>
                    <a:pt x="3015576" y="204156"/>
                  </a:lnTo>
                  <a:lnTo>
                    <a:pt x="3109508" y="204156"/>
                  </a:lnTo>
                  <a:lnTo>
                    <a:pt x="3132283" y="238446"/>
                  </a:lnTo>
                  <a:lnTo>
                    <a:pt x="3146966" y="284166"/>
                  </a:lnTo>
                  <a:lnTo>
                    <a:pt x="3149740" y="301946"/>
                  </a:lnTo>
                  <a:lnTo>
                    <a:pt x="3150929" y="314646"/>
                  </a:lnTo>
                  <a:close/>
                </a:path>
                <a:path w="3176904" h="675639">
                  <a:moveTo>
                    <a:pt x="2949827" y="304486"/>
                  </a:moveTo>
                  <a:lnTo>
                    <a:pt x="2937477" y="303216"/>
                  </a:lnTo>
                  <a:lnTo>
                    <a:pt x="2938691" y="294326"/>
                  </a:lnTo>
                  <a:lnTo>
                    <a:pt x="2940391" y="286706"/>
                  </a:lnTo>
                  <a:lnTo>
                    <a:pt x="2942577" y="277816"/>
                  </a:lnTo>
                  <a:lnTo>
                    <a:pt x="2945248" y="270196"/>
                  </a:lnTo>
                  <a:lnTo>
                    <a:pt x="2948417" y="262576"/>
                  </a:lnTo>
                  <a:lnTo>
                    <a:pt x="2952096" y="256226"/>
                  </a:lnTo>
                  <a:lnTo>
                    <a:pt x="2956285" y="248606"/>
                  </a:lnTo>
                  <a:lnTo>
                    <a:pt x="2960984" y="243526"/>
                  </a:lnTo>
                  <a:lnTo>
                    <a:pt x="2966169" y="237176"/>
                  </a:lnTo>
                  <a:lnTo>
                    <a:pt x="2971815" y="232096"/>
                  </a:lnTo>
                  <a:lnTo>
                    <a:pt x="3007077" y="216856"/>
                  </a:lnTo>
                  <a:lnTo>
                    <a:pt x="3024052" y="216856"/>
                  </a:lnTo>
                  <a:lnTo>
                    <a:pt x="3054594" y="229556"/>
                  </a:lnTo>
                  <a:lnTo>
                    <a:pt x="3008561" y="229556"/>
                  </a:lnTo>
                  <a:lnTo>
                    <a:pt x="3001990" y="230826"/>
                  </a:lnTo>
                  <a:lnTo>
                    <a:pt x="2966508" y="256226"/>
                  </a:lnTo>
                  <a:lnTo>
                    <a:pt x="2950932" y="296866"/>
                  </a:lnTo>
                  <a:lnTo>
                    <a:pt x="2949827" y="304486"/>
                  </a:lnTo>
                  <a:close/>
                </a:path>
                <a:path w="3176904" h="675639">
                  <a:moveTo>
                    <a:pt x="3092899" y="303216"/>
                  </a:moveTo>
                  <a:lnTo>
                    <a:pt x="3080939" y="262576"/>
                  </a:lnTo>
                  <a:lnTo>
                    <a:pt x="3052635" y="228286"/>
                  </a:lnTo>
                  <a:lnTo>
                    <a:pt x="3024052" y="216856"/>
                  </a:lnTo>
                  <a:lnTo>
                    <a:pt x="3059572" y="216856"/>
                  </a:lnTo>
                  <a:lnTo>
                    <a:pt x="3066481" y="223206"/>
                  </a:lnTo>
                  <a:lnTo>
                    <a:pt x="3072817" y="228286"/>
                  </a:lnTo>
                  <a:lnTo>
                    <a:pt x="3078580" y="234636"/>
                  </a:lnTo>
                  <a:lnTo>
                    <a:pt x="3098777" y="274006"/>
                  </a:lnTo>
                  <a:lnTo>
                    <a:pt x="3103186" y="290516"/>
                  </a:lnTo>
                  <a:lnTo>
                    <a:pt x="3092899" y="290516"/>
                  </a:lnTo>
                  <a:lnTo>
                    <a:pt x="3092899" y="303216"/>
                  </a:lnTo>
                  <a:close/>
                </a:path>
                <a:path w="3176904" h="675639">
                  <a:moveTo>
                    <a:pt x="3080620" y="304486"/>
                  </a:moveTo>
                  <a:lnTo>
                    <a:pt x="3079174" y="296866"/>
                  </a:lnTo>
                  <a:lnTo>
                    <a:pt x="3077349" y="289246"/>
                  </a:lnTo>
                  <a:lnTo>
                    <a:pt x="3075146" y="281626"/>
                  </a:lnTo>
                  <a:lnTo>
                    <a:pt x="3072563" y="275276"/>
                  </a:lnTo>
                  <a:lnTo>
                    <a:pt x="3069711" y="267656"/>
                  </a:lnTo>
                  <a:lnTo>
                    <a:pt x="3066506" y="261306"/>
                  </a:lnTo>
                  <a:lnTo>
                    <a:pt x="3062948" y="256226"/>
                  </a:lnTo>
                  <a:lnTo>
                    <a:pt x="3059037" y="249876"/>
                  </a:lnTo>
                  <a:lnTo>
                    <a:pt x="3022530" y="229556"/>
                  </a:lnTo>
                  <a:lnTo>
                    <a:pt x="3054594" y="229556"/>
                  </a:lnTo>
                  <a:lnTo>
                    <a:pt x="3080939" y="262576"/>
                  </a:lnTo>
                  <a:lnTo>
                    <a:pt x="3092899" y="303216"/>
                  </a:lnTo>
                  <a:lnTo>
                    <a:pt x="3080620" y="304486"/>
                  </a:lnTo>
                  <a:close/>
                </a:path>
                <a:path w="3176904" h="675639">
                  <a:moveTo>
                    <a:pt x="2937477" y="303216"/>
                  </a:moveTo>
                  <a:lnTo>
                    <a:pt x="2937477" y="290516"/>
                  </a:lnTo>
                  <a:lnTo>
                    <a:pt x="2939541" y="290516"/>
                  </a:lnTo>
                  <a:lnTo>
                    <a:pt x="2938691" y="294326"/>
                  </a:lnTo>
                  <a:lnTo>
                    <a:pt x="2937477" y="303216"/>
                  </a:lnTo>
                  <a:close/>
                </a:path>
                <a:path w="3176904" h="675639">
                  <a:moveTo>
                    <a:pt x="3080620" y="304486"/>
                  </a:moveTo>
                  <a:lnTo>
                    <a:pt x="2949827" y="304486"/>
                  </a:lnTo>
                  <a:lnTo>
                    <a:pt x="2950932" y="296866"/>
                  </a:lnTo>
                  <a:lnTo>
                    <a:pt x="2952219" y="290516"/>
                  </a:lnTo>
                  <a:lnTo>
                    <a:pt x="3077653" y="290516"/>
                  </a:lnTo>
                  <a:lnTo>
                    <a:pt x="3079174" y="296866"/>
                  </a:lnTo>
                  <a:lnTo>
                    <a:pt x="3080620" y="304486"/>
                  </a:lnTo>
                  <a:close/>
                </a:path>
                <a:path w="3176904" h="675639">
                  <a:moveTo>
                    <a:pt x="3105803" y="304486"/>
                  </a:moveTo>
                  <a:lnTo>
                    <a:pt x="3080620" y="304486"/>
                  </a:lnTo>
                  <a:lnTo>
                    <a:pt x="3092899" y="303216"/>
                  </a:lnTo>
                  <a:lnTo>
                    <a:pt x="3092899" y="290516"/>
                  </a:lnTo>
                  <a:lnTo>
                    <a:pt x="3103186" y="290516"/>
                  </a:lnTo>
                  <a:lnTo>
                    <a:pt x="3103491" y="291786"/>
                  </a:lnTo>
                  <a:lnTo>
                    <a:pt x="3105178" y="300676"/>
                  </a:lnTo>
                  <a:lnTo>
                    <a:pt x="3105803" y="304486"/>
                  </a:lnTo>
                  <a:close/>
                </a:path>
                <a:path w="3176904" h="675639">
                  <a:moveTo>
                    <a:pt x="3039815" y="469586"/>
                  </a:moveTo>
                  <a:lnTo>
                    <a:pt x="3011918" y="469586"/>
                  </a:lnTo>
                  <a:lnTo>
                    <a:pt x="3001159" y="467046"/>
                  </a:lnTo>
                  <a:lnTo>
                    <a:pt x="2965157" y="450536"/>
                  </a:lnTo>
                  <a:lnTo>
                    <a:pt x="2951309" y="436566"/>
                  </a:lnTo>
                  <a:lnTo>
                    <a:pt x="2945482" y="430216"/>
                  </a:lnTo>
                  <a:lnTo>
                    <a:pt x="2928935" y="393386"/>
                  </a:lnTo>
                  <a:lnTo>
                    <a:pt x="2922410" y="351476"/>
                  </a:lnTo>
                  <a:lnTo>
                    <a:pt x="3151959" y="351476"/>
                  </a:lnTo>
                  <a:lnTo>
                    <a:pt x="3151959" y="362906"/>
                  </a:lnTo>
                  <a:lnTo>
                    <a:pt x="2935923" y="362906"/>
                  </a:lnTo>
                  <a:lnTo>
                    <a:pt x="2935923" y="375606"/>
                  </a:lnTo>
                  <a:lnTo>
                    <a:pt x="2937463" y="375606"/>
                  </a:lnTo>
                  <a:lnTo>
                    <a:pt x="2938643" y="381956"/>
                  </a:lnTo>
                  <a:lnTo>
                    <a:pt x="2940877" y="390846"/>
                  </a:lnTo>
                  <a:lnTo>
                    <a:pt x="2960790" y="428946"/>
                  </a:lnTo>
                  <a:lnTo>
                    <a:pt x="2995299" y="453076"/>
                  </a:lnTo>
                  <a:lnTo>
                    <a:pt x="3013367" y="456886"/>
                  </a:lnTo>
                  <a:lnTo>
                    <a:pt x="3086530" y="456886"/>
                  </a:lnTo>
                  <a:lnTo>
                    <a:pt x="3078979" y="459426"/>
                  </a:lnTo>
                  <a:lnTo>
                    <a:pt x="3073246" y="461966"/>
                  </a:lnTo>
                  <a:lnTo>
                    <a:pt x="3067211" y="464506"/>
                  </a:lnTo>
                  <a:lnTo>
                    <a:pt x="3054205" y="467052"/>
                  </a:lnTo>
                  <a:lnTo>
                    <a:pt x="3047280" y="468316"/>
                  </a:lnTo>
                  <a:lnTo>
                    <a:pt x="3039815" y="469586"/>
                  </a:lnTo>
                  <a:close/>
                </a:path>
                <a:path w="3176904" h="675639">
                  <a:moveTo>
                    <a:pt x="2937463" y="375606"/>
                  </a:moveTo>
                  <a:lnTo>
                    <a:pt x="2935923" y="375606"/>
                  </a:lnTo>
                  <a:lnTo>
                    <a:pt x="2935923" y="362906"/>
                  </a:lnTo>
                  <a:lnTo>
                    <a:pt x="2936991" y="373066"/>
                  </a:lnTo>
                  <a:lnTo>
                    <a:pt x="2937463" y="375606"/>
                  </a:lnTo>
                  <a:close/>
                </a:path>
                <a:path w="3176904" h="675639">
                  <a:moveTo>
                    <a:pt x="3038647" y="456886"/>
                  </a:moveTo>
                  <a:lnTo>
                    <a:pt x="3013367" y="456886"/>
                  </a:lnTo>
                  <a:lnTo>
                    <a:pt x="3004017" y="455616"/>
                  </a:lnTo>
                  <a:lnTo>
                    <a:pt x="2966521" y="435296"/>
                  </a:lnTo>
                  <a:lnTo>
                    <a:pt x="2943694" y="399736"/>
                  </a:lnTo>
                  <a:lnTo>
                    <a:pt x="2935923" y="362906"/>
                  </a:lnTo>
                  <a:lnTo>
                    <a:pt x="2948313" y="362906"/>
                  </a:lnTo>
                  <a:lnTo>
                    <a:pt x="2949286" y="370526"/>
                  </a:lnTo>
                  <a:lnTo>
                    <a:pt x="2950788" y="379416"/>
                  </a:lnTo>
                  <a:lnTo>
                    <a:pt x="2965801" y="414976"/>
                  </a:lnTo>
                  <a:lnTo>
                    <a:pt x="2999527" y="441646"/>
                  </a:lnTo>
                  <a:lnTo>
                    <a:pt x="3023348" y="445456"/>
                  </a:lnTo>
                  <a:lnTo>
                    <a:pt x="3080659" y="445456"/>
                  </a:lnTo>
                  <a:lnTo>
                    <a:pt x="3067449" y="451806"/>
                  </a:lnTo>
                  <a:lnTo>
                    <a:pt x="3060066" y="453076"/>
                  </a:lnTo>
                  <a:lnTo>
                    <a:pt x="3051906" y="455616"/>
                  </a:lnTo>
                  <a:lnTo>
                    <a:pt x="3045532" y="455616"/>
                  </a:lnTo>
                  <a:lnTo>
                    <a:pt x="3038647" y="456886"/>
                  </a:lnTo>
                  <a:close/>
                </a:path>
                <a:path w="3176904" h="675639">
                  <a:moveTo>
                    <a:pt x="3080659" y="445456"/>
                  </a:moveTo>
                  <a:lnTo>
                    <a:pt x="3030667" y="445456"/>
                  </a:lnTo>
                  <a:lnTo>
                    <a:pt x="3037478" y="444186"/>
                  </a:lnTo>
                  <a:lnTo>
                    <a:pt x="3043783" y="444186"/>
                  </a:lnTo>
                  <a:lnTo>
                    <a:pt x="3049580" y="442916"/>
                  </a:lnTo>
                  <a:lnTo>
                    <a:pt x="3056844" y="441646"/>
                  </a:lnTo>
                  <a:lnTo>
                    <a:pt x="3063361" y="439106"/>
                  </a:lnTo>
                  <a:lnTo>
                    <a:pt x="3074789" y="435296"/>
                  </a:lnTo>
                  <a:lnTo>
                    <a:pt x="3079994" y="431486"/>
                  </a:lnTo>
                  <a:lnTo>
                    <a:pt x="3090114" y="423866"/>
                  </a:lnTo>
                  <a:lnTo>
                    <a:pt x="3095681" y="418786"/>
                  </a:lnTo>
                  <a:lnTo>
                    <a:pt x="3109730" y="407356"/>
                  </a:lnTo>
                  <a:lnTo>
                    <a:pt x="3128131" y="423866"/>
                  </a:lnTo>
                  <a:lnTo>
                    <a:pt x="3109607" y="423866"/>
                  </a:lnTo>
                  <a:lnTo>
                    <a:pt x="3103649" y="428946"/>
                  </a:lnTo>
                  <a:lnTo>
                    <a:pt x="3097885" y="434026"/>
                  </a:lnTo>
                  <a:lnTo>
                    <a:pt x="3086747" y="441646"/>
                  </a:lnTo>
                  <a:lnTo>
                    <a:pt x="3080659" y="445456"/>
                  </a:lnTo>
                  <a:close/>
                </a:path>
                <a:path w="3176904" h="675639">
                  <a:moveTo>
                    <a:pt x="3086530" y="456886"/>
                  </a:moveTo>
                  <a:lnTo>
                    <a:pt x="3038647" y="456886"/>
                  </a:lnTo>
                  <a:lnTo>
                    <a:pt x="3045532" y="455616"/>
                  </a:lnTo>
                  <a:lnTo>
                    <a:pt x="3051906" y="455616"/>
                  </a:lnTo>
                  <a:lnTo>
                    <a:pt x="3060066" y="453076"/>
                  </a:lnTo>
                  <a:lnTo>
                    <a:pt x="3097885" y="434026"/>
                  </a:lnTo>
                  <a:lnTo>
                    <a:pt x="3103649" y="428946"/>
                  </a:lnTo>
                  <a:lnTo>
                    <a:pt x="3109607" y="423866"/>
                  </a:lnTo>
                  <a:lnTo>
                    <a:pt x="3101310" y="432756"/>
                  </a:lnTo>
                  <a:lnTo>
                    <a:pt x="3109272" y="439835"/>
                  </a:lnTo>
                  <a:lnTo>
                    <a:pt x="3105657" y="442916"/>
                  </a:lnTo>
                  <a:lnTo>
                    <a:pt x="3093499" y="453076"/>
                  </a:lnTo>
                  <a:lnTo>
                    <a:pt x="3086530" y="456886"/>
                  </a:lnTo>
                  <a:close/>
                </a:path>
                <a:path w="3176904" h="675639">
                  <a:moveTo>
                    <a:pt x="3109272" y="439835"/>
                  </a:moveTo>
                  <a:lnTo>
                    <a:pt x="3101310" y="432756"/>
                  </a:lnTo>
                  <a:lnTo>
                    <a:pt x="3109607" y="423866"/>
                  </a:lnTo>
                  <a:lnTo>
                    <a:pt x="3117766" y="432756"/>
                  </a:lnTo>
                  <a:lnTo>
                    <a:pt x="3111616" y="437836"/>
                  </a:lnTo>
                  <a:lnTo>
                    <a:pt x="3109272" y="439835"/>
                  </a:lnTo>
                  <a:close/>
                </a:path>
                <a:path w="3176904" h="675639">
                  <a:moveTo>
                    <a:pt x="3139885" y="467052"/>
                  </a:moveTo>
                  <a:lnTo>
                    <a:pt x="3109272" y="439835"/>
                  </a:lnTo>
                  <a:lnTo>
                    <a:pt x="3111616" y="437836"/>
                  </a:lnTo>
                  <a:lnTo>
                    <a:pt x="3117766" y="432756"/>
                  </a:lnTo>
                  <a:lnTo>
                    <a:pt x="3109607" y="423866"/>
                  </a:lnTo>
                  <a:lnTo>
                    <a:pt x="3148819" y="458727"/>
                  </a:lnTo>
                  <a:lnTo>
                    <a:pt x="3143092" y="464506"/>
                  </a:lnTo>
                  <a:lnTo>
                    <a:pt x="3139885" y="467052"/>
                  </a:lnTo>
                  <a:close/>
                </a:path>
                <a:path w="3176904" h="675639">
                  <a:moveTo>
                    <a:pt x="3148819" y="458727"/>
                  </a:moveTo>
                  <a:lnTo>
                    <a:pt x="3109607" y="423866"/>
                  </a:lnTo>
                  <a:lnTo>
                    <a:pt x="3128131" y="423866"/>
                  </a:lnTo>
                  <a:lnTo>
                    <a:pt x="3166348" y="458156"/>
                  </a:lnTo>
                  <a:lnTo>
                    <a:pt x="3149384" y="458156"/>
                  </a:lnTo>
                  <a:lnTo>
                    <a:pt x="3148819" y="458727"/>
                  </a:lnTo>
                  <a:close/>
                </a:path>
                <a:path w="3176904" h="675639">
                  <a:moveTo>
                    <a:pt x="3136692" y="469586"/>
                  </a:moveTo>
                  <a:lnTo>
                    <a:pt x="3039815" y="469586"/>
                  </a:lnTo>
                  <a:lnTo>
                    <a:pt x="3047280" y="468316"/>
                  </a:lnTo>
                  <a:lnTo>
                    <a:pt x="3054233" y="467046"/>
                  </a:lnTo>
                  <a:lnTo>
                    <a:pt x="3067211" y="464506"/>
                  </a:lnTo>
                  <a:lnTo>
                    <a:pt x="3073246" y="461966"/>
                  </a:lnTo>
                  <a:lnTo>
                    <a:pt x="3078979" y="459426"/>
                  </a:lnTo>
                  <a:lnTo>
                    <a:pt x="3086530" y="456886"/>
                  </a:lnTo>
                  <a:lnTo>
                    <a:pt x="3093499" y="453076"/>
                  </a:lnTo>
                  <a:lnTo>
                    <a:pt x="3105657" y="442916"/>
                  </a:lnTo>
                  <a:lnTo>
                    <a:pt x="3109272" y="439835"/>
                  </a:lnTo>
                  <a:lnTo>
                    <a:pt x="3139885" y="467052"/>
                  </a:lnTo>
                  <a:lnTo>
                    <a:pt x="3136692" y="469586"/>
                  </a:lnTo>
                  <a:close/>
                </a:path>
                <a:path w="3176904" h="675639">
                  <a:moveTo>
                    <a:pt x="3158176" y="467046"/>
                  </a:moveTo>
                  <a:lnTo>
                    <a:pt x="3148819" y="458727"/>
                  </a:lnTo>
                  <a:lnTo>
                    <a:pt x="3149384" y="458156"/>
                  </a:lnTo>
                  <a:lnTo>
                    <a:pt x="3158176" y="467046"/>
                  </a:lnTo>
                  <a:close/>
                </a:path>
                <a:path w="3176904" h="675639">
                  <a:moveTo>
                    <a:pt x="3166968" y="475936"/>
                  </a:moveTo>
                  <a:lnTo>
                    <a:pt x="3149879" y="475936"/>
                  </a:lnTo>
                  <a:lnTo>
                    <a:pt x="3158176" y="467046"/>
                  </a:lnTo>
                  <a:lnTo>
                    <a:pt x="3149384" y="458156"/>
                  </a:lnTo>
                  <a:lnTo>
                    <a:pt x="3166348" y="458156"/>
                  </a:lnTo>
                  <a:lnTo>
                    <a:pt x="3176256" y="467046"/>
                  </a:lnTo>
                  <a:lnTo>
                    <a:pt x="3166968" y="475936"/>
                  </a:lnTo>
                  <a:close/>
                </a:path>
                <a:path w="3176904" h="675639">
                  <a:moveTo>
                    <a:pt x="3149323" y="475442"/>
                  </a:moveTo>
                  <a:lnTo>
                    <a:pt x="3139885" y="467052"/>
                  </a:lnTo>
                  <a:lnTo>
                    <a:pt x="3143092" y="464506"/>
                  </a:lnTo>
                  <a:lnTo>
                    <a:pt x="3148819" y="458727"/>
                  </a:lnTo>
                  <a:lnTo>
                    <a:pt x="3158176" y="467046"/>
                  </a:lnTo>
                  <a:lnTo>
                    <a:pt x="3151510" y="473396"/>
                  </a:lnTo>
                  <a:lnTo>
                    <a:pt x="3149323" y="475442"/>
                  </a:lnTo>
                  <a:close/>
                </a:path>
                <a:path w="3176904" h="675639">
                  <a:moveTo>
                    <a:pt x="3149879" y="475936"/>
                  </a:moveTo>
                  <a:lnTo>
                    <a:pt x="3149323" y="475442"/>
                  </a:lnTo>
                  <a:lnTo>
                    <a:pt x="3151510" y="473396"/>
                  </a:lnTo>
                  <a:lnTo>
                    <a:pt x="3158176" y="467046"/>
                  </a:lnTo>
                  <a:lnTo>
                    <a:pt x="3149879" y="475936"/>
                  </a:lnTo>
                  <a:close/>
                </a:path>
                <a:path w="3176904" h="675639">
                  <a:moveTo>
                    <a:pt x="3097505" y="508956"/>
                  </a:moveTo>
                  <a:lnTo>
                    <a:pt x="3043821" y="508956"/>
                  </a:lnTo>
                  <a:lnTo>
                    <a:pt x="3062556" y="506416"/>
                  </a:lnTo>
                  <a:lnTo>
                    <a:pt x="3071258" y="503876"/>
                  </a:lnTo>
                  <a:lnTo>
                    <a:pt x="3109976" y="488636"/>
                  </a:lnTo>
                  <a:lnTo>
                    <a:pt x="3123569" y="479746"/>
                  </a:lnTo>
                  <a:lnTo>
                    <a:pt x="3130184" y="475936"/>
                  </a:lnTo>
                  <a:lnTo>
                    <a:pt x="3136692" y="469586"/>
                  </a:lnTo>
                  <a:lnTo>
                    <a:pt x="3139885" y="467052"/>
                  </a:lnTo>
                  <a:lnTo>
                    <a:pt x="3149323" y="475442"/>
                  </a:lnTo>
                  <a:lnTo>
                    <a:pt x="3116067" y="500066"/>
                  </a:lnTo>
                  <a:lnTo>
                    <a:pt x="3100282" y="507686"/>
                  </a:lnTo>
                  <a:lnTo>
                    <a:pt x="3097505" y="508956"/>
                  </a:lnTo>
                  <a:close/>
                </a:path>
                <a:path w="3176904" h="675639">
                  <a:moveTo>
                    <a:pt x="3099215" y="521656"/>
                  </a:moveTo>
                  <a:lnTo>
                    <a:pt x="3045010" y="521656"/>
                  </a:lnTo>
                  <a:lnTo>
                    <a:pt x="3055185" y="520386"/>
                  </a:lnTo>
                  <a:lnTo>
                    <a:pt x="3064923" y="517846"/>
                  </a:lnTo>
                  <a:lnTo>
                    <a:pt x="3108308" y="503876"/>
                  </a:lnTo>
                  <a:lnTo>
                    <a:pt x="3144722" y="479746"/>
                  </a:lnTo>
                  <a:lnTo>
                    <a:pt x="3149323" y="475442"/>
                  </a:lnTo>
                  <a:lnTo>
                    <a:pt x="3149879" y="475936"/>
                  </a:lnTo>
                  <a:lnTo>
                    <a:pt x="3166968" y="475936"/>
                  </a:lnTo>
                  <a:lnTo>
                    <a:pt x="3159928" y="482286"/>
                  </a:lnTo>
                  <a:lnTo>
                    <a:pt x="3152753" y="488636"/>
                  </a:lnTo>
                  <a:lnTo>
                    <a:pt x="3145443" y="494986"/>
                  </a:lnTo>
                  <a:lnTo>
                    <a:pt x="3137997" y="500066"/>
                  </a:lnTo>
                  <a:lnTo>
                    <a:pt x="3130219" y="506416"/>
                  </a:lnTo>
                  <a:lnTo>
                    <a:pt x="3122157" y="510226"/>
                  </a:lnTo>
                  <a:lnTo>
                    <a:pt x="3113811" y="515306"/>
                  </a:lnTo>
                  <a:lnTo>
                    <a:pt x="3105179" y="519116"/>
                  </a:lnTo>
                  <a:lnTo>
                    <a:pt x="3099215" y="521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568142" y="2739830"/>
            <a:ext cx="21272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Max</a:t>
            </a:r>
            <a:r>
              <a:rPr sz="1950" b="1" spc="40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Respondents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-84" y="1396999"/>
            <a:ext cx="4589145" cy="2138680"/>
            <a:chOff x="-84" y="1396999"/>
            <a:chExt cx="4589145" cy="2138680"/>
          </a:xfrm>
        </p:grpSpPr>
        <p:sp>
          <p:nvSpPr>
            <p:cNvPr id="109" name="object 109"/>
            <p:cNvSpPr/>
            <p:nvPr/>
          </p:nvSpPr>
          <p:spPr>
            <a:xfrm>
              <a:off x="0" y="1397007"/>
              <a:ext cx="4589145" cy="2138680"/>
            </a:xfrm>
            <a:custGeom>
              <a:avLst/>
              <a:gdLst/>
              <a:ahLst/>
              <a:cxnLst/>
              <a:rect l="l" t="t" r="r" b="b"/>
              <a:pathLst>
                <a:path w="4589145" h="2138679">
                  <a:moveTo>
                    <a:pt x="4588751" y="0"/>
                  </a:moveTo>
                  <a:lnTo>
                    <a:pt x="4201439" y="0"/>
                  </a:lnTo>
                  <a:lnTo>
                    <a:pt x="4201439" y="173990"/>
                  </a:lnTo>
                  <a:lnTo>
                    <a:pt x="4201439" y="1743710"/>
                  </a:lnTo>
                  <a:lnTo>
                    <a:pt x="7848" y="1743710"/>
                  </a:lnTo>
                  <a:lnTo>
                    <a:pt x="7848" y="173990"/>
                  </a:lnTo>
                  <a:lnTo>
                    <a:pt x="4201439" y="173990"/>
                  </a:lnTo>
                  <a:lnTo>
                    <a:pt x="4201439" y="0"/>
                  </a:lnTo>
                  <a:lnTo>
                    <a:pt x="0" y="0"/>
                  </a:lnTo>
                  <a:lnTo>
                    <a:pt x="0" y="173990"/>
                  </a:lnTo>
                  <a:lnTo>
                    <a:pt x="0" y="1743710"/>
                  </a:lnTo>
                  <a:lnTo>
                    <a:pt x="0" y="2138680"/>
                  </a:lnTo>
                  <a:lnTo>
                    <a:pt x="4588751" y="2138680"/>
                  </a:lnTo>
                  <a:lnTo>
                    <a:pt x="4588751" y="1744268"/>
                  </a:lnTo>
                  <a:lnTo>
                    <a:pt x="4588751" y="1743710"/>
                  </a:lnTo>
                  <a:lnTo>
                    <a:pt x="4588751" y="173990"/>
                  </a:lnTo>
                  <a:lnTo>
                    <a:pt x="4588751" y="173634"/>
                  </a:lnTo>
                  <a:lnTo>
                    <a:pt x="458875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853" y="1562779"/>
              <a:ext cx="4194175" cy="1586865"/>
            </a:xfrm>
            <a:custGeom>
              <a:avLst/>
              <a:gdLst/>
              <a:ahLst/>
              <a:cxnLst/>
              <a:rect l="l" t="t" r="r" b="b"/>
              <a:pathLst>
                <a:path w="4194175" h="1586864">
                  <a:moveTo>
                    <a:pt x="4187904" y="1586338"/>
                  </a:moveTo>
                  <a:lnTo>
                    <a:pt x="5684" y="1586338"/>
                  </a:lnTo>
                  <a:lnTo>
                    <a:pt x="3833" y="1585572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4187904" y="0"/>
                  </a:lnTo>
                  <a:lnTo>
                    <a:pt x="4189755" y="766"/>
                  </a:lnTo>
                  <a:lnTo>
                    <a:pt x="4192822" y="3833"/>
                  </a:lnTo>
                  <a:lnTo>
                    <a:pt x="4193588" y="5684"/>
                  </a:lnTo>
                  <a:lnTo>
                    <a:pt x="4193588" y="1580654"/>
                  </a:lnTo>
                  <a:lnTo>
                    <a:pt x="4192822" y="1582505"/>
                  </a:lnTo>
                  <a:lnTo>
                    <a:pt x="4189755" y="1585572"/>
                  </a:lnTo>
                  <a:lnTo>
                    <a:pt x="4187904" y="158633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853" y="1562779"/>
              <a:ext cx="4194175" cy="1586865"/>
            </a:xfrm>
            <a:custGeom>
              <a:avLst/>
              <a:gdLst/>
              <a:ahLst/>
              <a:cxnLst/>
              <a:rect l="l" t="t" r="r" b="b"/>
              <a:pathLst>
                <a:path w="4194175" h="1586864">
                  <a:moveTo>
                    <a:pt x="0" y="1578485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4185736" y="0"/>
                  </a:lnTo>
                  <a:lnTo>
                    <a:pt x="4187904" y="0"/>
                  </a:lnTo>
                  <a:lnTo>
                    <a:pt x="4189755" y="766"/>
                  </a:lnTo>
                  <a:lnTo>
                    <a:pt x="4191289" y="2300"/>
                  </a:lnTo>
                  <a:lnTo>
                    <a:pt x="4192822" y="3833"/>
                  </a:lnTo>
                  <a:lnTo>
                    <a:pt x="4193588" y="5684"/>
                  </a:lnTo>
                  <a:lnTo>
                    <a:pt x="4193589" y="7853"/>
                  </a:lnTo>
                  <a:lnTo>
                    <a:pt x="4193589" y="1578485"/>
                  </a:lnTo>
                  <a:lnTo>
                    <a:pt x="4185736" y="1586339"/>
                  </a:lnTo>
                  <a:lnTo>
                    <a:pt x="7853" y="1586339"/>
                  </a:lnTo>
                  <a:lnTo>
                    <a:pt x="5684" y="1586338"/>
                  </a:lnTo>
                  <a:lnTo>
                    <a:pt x="3833" y="1585572"/>
                  </a:lnTo>
                  <a:lnTo>
                    <a:pt x="2300" y="1584038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388475" y="2017888"/>
              <a:ext cx="1485900" cy="538480"/>
            </a:xfrm>
            <a:custGeom>
              <a:avLst/>
              <a:gdLst/>
              <a:ahLst/>
              <a:cxnLst/>
              <a:rect l="l" t="t" r="r" b="b"/>
              <a:pathLst>
                <a:path w="1485900" h="538480">
                  <a:moveTo>
                    <a:pt x="151500" y="323850"/>
                  </a:moveTo>
                  <a:lnTo>
                    <a:pt x="126703" y="323850"/>
                  </a:lnTo>
                  <a:lnTo>
                    <a:pt x="114611" y="322580"/>
                  </a:lnTo>
                  <a:lnTo>
                    <a:pt x="77986" y="309880"/>
                  </a:lnTo>
                  <a:lnTo>
                    <a:pt x="45021" y="287020"/>
                  </a:lnTo>
                  <a:lnTo>
                    <a:pt x="19159" y="252730"/>
                  </a:lnTo>
                  <a:lnTo>
                    <a:pt x="3112" y="205740"/>
                  </a:lnTo>
                  <a:lnTo>
                    <a:pt x="0" y="168910"/>
                  </a:lnTo>
                  <a:lnTo>
                    <a:pt x="508" y="152400"/>
                  </a:lnTo>
                  <a:lnTo>
                    <a:pt x="8141" y="109220"/>
                  </a:lnTo>
                  <a:lnTo>
                    <a:pt x="23316" y="73660"/>
                  </a:lnTo>
                  <a:lnTo>
                    <a:pt x="52037" y="39370"/>
                  </a:lnTo>
                  <a:lnTo>
                    <a:pt x="86142" y="16510"/>
                  </a:lnTo>
                  <a:lnTo>
                    <a:pt x="136626" y="1270"/>
                  </a:lnTo>
                  <a:lnTo>
                    <a:pt x="144022" y="0"/>
                  </a:lnTo>
                  <a:lnTo>
                    <a:pt x="171434" y="0"/>
                  </a:lnTo>
                  <a:lnTo>
                    <a:pt x="187243" y="2540"/>
                  </a:lnTo>
                  <a:lnTo>
                    <a:pt x="195701" y="3810"/>
                  </a:lnTo>
                  <a:lnTo>
                    <a:pt x="204221" y="6350"/>
                  </a:lnTo>
                  <a:lnTo>
                    <a:pt x="212805" y="10160"/>
                  </a:lnTo>
                  <a:lnTo>
                    <a:pt x="217127" y="11430"/>
                  </a:lnTo>
                  <a:lnTo>
                    <a:pt x="151487" y="11430"/>
                  </a:lnTo>
                  <a:lnTo>
                    <a:pt x="145125" y="12700"/>
                  </a:lnTo>
                  <a:lnTo>
                    <a:pt x="138277" y="12700"/>
                  </a:lnTo>
                  <a:lnTo>
                    <a:pt x="130943" y="13970"/>
                  </a:lnTo>
                  <a:lnTo>
                    <a:pt x="123305" y="16510"/>
                  </a:lnTo>
                  <a:lnTo>
                    <a:pt x="115546" y="17780"/>
                  </a:lnTo>
                  <a:lnTo>
                    <a:pt x="67802" y="41910"/>
                  </a:lnTo>
                  <a:lnTo>
                    <a:pt x="39826" y="71120"/>
                  </a:lnTo>
                  <a:lnTo>
                    <a:pt x="20010" y="113030"/>
                  </a:lnTo>
                  <a:lnTo>
                    <a:pt x="12907" y="153670"/>
                  </a:lnTo>
                  <a:lnTo>
                    <a:pt x="12433" y="168910"/>
                  </a:lnTo>
                  <a:lnTo>
                    <a:pt x="13150" y="186690"/>
                  </a:lnTo>
                  <a:lnTo>
                    <a:pt x="23896" y="233680"/>
                  </a:lnTo>
                  <a:lnTo>
                    <a:pt x="44914" y="269240"/>
                  </a:lnTo>
                  <a:lnTo>
                    <a:pt x="83417" y="298450"/>
                  </a:lnTo>
                  <a:lnTo>
                    <a:pt x="127786" y="311150"/>
                  </a:lnTo>
                  <a:lnTo>
                    <a:pt x="168606" y="311150"/>
                  </a:lnTo>
                  <a:lnTo>
                    <a:pt x="162866" y="322580"/>
                  </a:lnTo>
                  <a:lnTo>
                    <a:pt x="162668" y="322580"/>
                  </a:lnTo>
                  <a:lnTo>
                    <a:pt x="151500" y="323850"/>
                  </a:lnTo>
                  <a:close/>
                </a:path>
                <a:path w="1485900" h="538480">
                  <a:moveTo>
                    <a:pt x="150694" y="311150"/>
                  </a:moveTo>
                  <a:lnTo>
                    <a:pt x="127786" y="311150"/>
                  </a:lnTo>
                  <a:lnTo>
                    <a:pt x="116760" y="309880"/>
                  </a:lnTo>
                  <a:lnTo>
                    <a:pt x="72951" y="293370"/>
                  </a:lnTo>
                  <a:lnTo>
                    <a:pt x="37058" y="257810"/>
                  </a:lnTo>
                  <a:lnTo>
                    <a:pt x="18881" y="219710"/>
                  </a:lnTo>
                  <a:lnTo>
                    <a:pt x="12433" y="168910"/>
                  </a:lnTo>
                  <a:lnTo>
                    <a:pt x="12907" y="153670"/>
                  </a:lnTo>
                  <a:lnTo>
                    <a:pt x="20010" y="113030"/>
                  </a:lnTo>
                  <a:lnTo>
                    <a:pt x="39826" y="71120"/>
                  </a:lnTo>
                  <a:lnTo>
                    <a:pt x="67802" y="41910"/>
                  </a:lnTo>
                  <a:lnTo>
                    <a:pt x="107666" y="20320"/>
                  </a:lnTo>
                  <a:lnTo>
                    <a:pt x="123305" y="16510"/>
                  </a:lnTo>
                  <a:lnTo>
                    <a:pt x="130943" y="13970"/>
                  </a:lnTo>
                  <a:lnTo>
                    <a:pt x="138277" y="12700"/>
                  </a:lnTo>
                  <a:lnTo>
                    <a:pt x="145125" y="12700"/>
                  </a:lnTo>
                  <a:lnTo>
                    <a:pt x="151487" y="11430"/>
                  </a:lnTo>
                  <a:lnTo>
                    <a:pt x="163605" y="11430"/>
                  </a:lnTo>
                  <a:lnTo>
                    <a:pt x="170284" y="12700"/>
                  </a:lnTo>
                  <a:lnTo>
                    <a:pt x="177399" y="13970"/>
                  </a:lnTo>
                  <a:lnTo>
                    <a:pt x="192759" y="16510"/>
                  </a:lnTo>
                  <a:lnTo>
                    <a:pt x="216619" y="24130"/>
                  </a:lnTo>
                  <a:lnTo>
                    <a:pt x="150590" y="24130"/>
                  </a:lnTo>
                  <a:lnTo>
                    <a:pt x="142515" y="25400"/>
                  </a:lnTo>
                  <a:lnTo>
                    <a:pt x="104495" y="35560"/>
                  </a:lnTo>
                  <a:lnTo>
                    <a:pt x="68268" y="58420"/>
                  </a:lnTo>
                  <a:lnTo>
                    <a:pt x="61792" y="63500"/>
                  </a:lnTo>
                  <a:lnTo>
                    <a:pt x="39899" y="95250"/>
                  </a:lnTo>
                  <a:lnTo>
                    <a:pt x="26620" y="140970"/>
                  </a:lnTo>
                  <a:lnTo>
                    <a:pt x="24867" y="168910"/>
                  </a:lnTo>
                  <a:lnTo>
                    <a:pt x="25522" y="185420"/>
                  </a:lnTo>
                  <a:lnTo>
                    <a:pt x="35341" y="228600"/>
                  </a:lnTo>
                  <a:lnTo>
                    <a:pt x="62219" y="269240"/>
                  </a:lnTo>
                  <a:lnTo>
                    <a:pt x="79510" y="281940"/>
                  </a:lnTo>
                  <a:lnTo>
                    <a:pt x="88849" y="288290"/>
                  </a:lnTo>
                  <a:lnTo>
                    <a:pt x="98651" y="292100"/>
                  </a:lnTo>
                  <a:lnTo>
                    <a:pt x="118909" y="297180"/>
                  </a:lnTo>
                  <a:lnTo>
                    <a:pt x="138714" y="299720"/>
                  </a:lnTo>
                  <a:lnTo>
                    <a:pt x="168163" y="299720"/>
                  </a:lnTo>
                  <a:lnTo>
                    <a:pt x="169663" y="309043"/>
                  </a:lnTo>
                  <a:lnTo>
                    <a:pt x="169243" y="309880"/>
                  </a:lnTo>
                  <a:lnTo>
                    <a:pt x="161315" y="309880"/>
                  </a:lnTo>
                  <a:lnTo>
                    <a:pt x="150694" y="311150"/>
                  </a:lnTo>
                  <a:close/>
                </a:path>
                <a:path w="1485900" h="538480">
                  <a:moveTo>
                    <a:pt x="162953" y="521970"/>
                  </a:moveTo>
                  <a:lnTo>
                    <a:pt x="148816" y="521970"/>
                  </a:lnTo>
                  <a:lnTo>
                    <a:pt x="271600" y="284480"/>
                  </a:lnTo>
                  <a:lnTo>
                    <a:pt x="275607" y="276860"/>
                  </a:lnTo>
                  <a:lnTo>
                    <a:pt x="279468" y="267970"/>
                  </a:lnTo>
                  <a:lnTo>
                    <a:pt x="294585" y="222250"/>
                  </a:lnTo>
                  <a:lnTo>
                    <a:pt x="301603" y="176530"/>
                  </a:lnTo>
                  <a:lnTo>
                    <a:pt x="301907" y="163830"/>
                  </a:lnTo>
                  <a:lnTo>
                    <a:pt x="301445" y="148590"/>
                  </a:lnTo>
                  <a:lnTo>
                    <a:pt x="294524" y="110490"/>
                  </a:lnTo>
                  <a:lnTo>
                    <a:pt x="275291" y="71120"/>
                  </a:lnTo>
                  <a:lnTo>
                    <a:pt x="248092" y="41910"/>
                  </a:lnTo>
                  <a:lnTo>
                    <a:pt x="192759" y="16510"/>
                  </a:lnTo>
                  <a:lnTo>
                    <a:pt x="177399" y="13970"/>
                  </a:lnTo>
                  <a:lnTo>
                    <a:pt x="170284" y="12700"/>
                  </a:lnTo>
                  <a:lnTo>
                    <a:pt x="163605" y="11430"/>
                  </a:lnTo>
                  <a:lnTo>
                    <a:pt x="217127" y="11430"/>
                  </a:lnTo>
                  <a:lnTo>
                    <a:pt x="263700" y="39370"/>
                  </a:lnTo>
                  <a:lnTo>
                    <a:pt x="291626" y="73660"/>
                  </a:lnTo>
                  <a:lnTo>
                    <a:pt x="309851" y="119380"/>
                  </a:lnTo>
                  <a:lnTo>
                    <a:pt x="314341" y="163830"/>
                  </a:lnTo>
                  <a:lnTo>
                    <a:pt x="314019" y="176530"/>
                  </a:lnTo>
                  <a:lnTo>
                    <a:pt x="309195" y="214630"/>
                  </a:lnTo>
                  <a:lnTo>
                    <a:pt x="301332" y="245110"/>
                  </a:lnTo>
                  <a:lnTo>
                    <a:pt x="298424" y="255270"/>
                  </a:lnTo>
                  <a:lnTo>
                    <a:pt x="294707" y="264160"/>
                  </a:lnTo>
                  <a:lnTo>
                    <a:pt x="290832" y="273050"/>
                  </a:lnTo>
                  <a:lnTo>
                    <a:pt x="286799" y="281940"/>
                  </a:lnTo>
                  <a:lnTo>
                    <a:pt x="282608" y="290830"/>
                  </a:lnTo>
                  <a:lnTo>
                    <a:pt x="162953" y="521970"/>
                  </a:lnTo>
                  <a:close/>
                </a:path>
                <a:path w="1485900" h="538480">
                  <a:moveTo>
                    <a:pt x="149888" y="299720"/>
                  </a:moveTo>
                  <a:lnTo>
                    <a:pt x="138714" y="299720"/>
                  </a:lnTo>
                  <a:lnTo>
                    <a:pt x="118909" y="297180"/>
                  </a:lnTo>
                  <a:lnTo>
                    <a:pt x="98651" y="292100"/>
                  </a:lnTo>
                  <a:lnTo>
                    <a:pt x="88849" y="288290"/>
                  </a:lnTo>
                  <a:lnTo>
                    <a:pt x="79510" y="281940"/>
                  </a:lnTo>
                  <a:lnTo>
                    <a:pt x="70633" y="276860"/>
                  </a:lnTo>
                  <a:lnTo>
                    <a:pt x="40945" y="240030"/>
                  </a:lnTo>
                  <a:lnTo>
                    <a:pt x="27486" y="201930"/>
                  </a:lnTo>
                  <a:lnTo>
                    <a:pt x="24867" y="168910"/>
                  </a:lnTo>
                  <a:lnTo>
                    <a:pt x="25305" y="153670"/>
                  </a:lnTo>
                  <a:lnTo>
                    <a:pt x="35632" y="105410"/>
                  </a:lnTo>
                  <a:lnTo>
                    <a:pt x="55694" y="71120"/>
                  </a:lnTo>
                  <a:lnTo>
                    <a:pt x="68268" y="58420"/>
                  </a:lnTo>
                  <a:lnTo>
                    <a:pt x="75123" y="52070"/>
                  </a:lnTo>
                  <a:lnTo>
                    <a:pt x="126177" y="27940"/>
                  </a:lnTo>
                  <a:lnTo>
                    <a:pt x="142515" y="25400"/>
                  </a:lnTo>
                  <a:lnTo>
                    <a:pt x="150590" y="24130"/>
                  </a:lnTo>
                  <a:lnTo>
                    <a:pt x="163029" y="24130"/>
                  </a:lnTo>
                  <a:lnTo>
                    <a:pt x="169133" y="25400"/>
                  </a:lnTo>
                  <a:lnTo>
                    <a:pt x="175677" y="25400"/>
                  </a:lnTo>
                  <a:lnTo>
                    <a:pt x="233611" y="46990"/>
                  </a:lnTo>
                  <a:lnTo>
                    <a:pt x="247394" y="58420"/>
                  </a:lnTo>
                  <a:lnTo>
                    <a:pt x="253678" y="63500"/>
                  </a:lnTo>
                  <a:lnTo>
                    <a:pt x="157364" y="63500"/>
                  </a:lnTo>
                  <a:lnTo>
                    <a:pt x="130470" y="67310"/>
                  </a:lnTo>
                  <a:lnTo>
                    <a:pt x="93594" y="91440"/>
                  </a:lnTo>
                  <a:lnTo>
                    <a:pt x="72080" y="132080"/>
                  </a:lnTo>
                  <a:lnTo>
                    <a:pt x="68385" y="163830"/>
                  </a:lnTo>
                  <a:lnTo>
                    <a:pt x="68845" y="173990"/>
                  </a:lnTo>
                  <a:lnTo>
                    <a:pt x="79707" y="212090"/>
                  </a:lnTo>
                  <a:lnTo>
                    <a:pt x="108518" y="245110"/>
                  </a:lnTo>
                  <a:lnTo>
                    <a:pt x="148663" y="259080"/>
                  </a:lnTo>
                  <a:lnTo>
                    <a:pt x="269881" y="259080"/>
                  </a:lnTo>
                  <a:lnTo>
                    <a:pt x="268103" y="262890"/>
                  </a:lnTo>
                  <a:lnTo>
                    <a:pt x="264414" y="271780"/>
                  </a:lnTo>
                  <a:lnTo>
                    <a:pt x="260591" y="279400"/>
                  </a:lnTo>
                  <a:lnTo>
                    <a:pt x="253327" y="293370"/>
                  </a:lnTo>
                  <a:lnTo>
                    <a:pt x="184987" y="293370"/>
                  </a:lnTo>
                  <a:lnTo>
                    <a:pt x="175641" y="295910"/>
                  </a:lnTo>
                  <a:lnTo>
                    <a:pt x="171954" y="295910"/>
                  </a:lnTo>
                  <a:lnTo>
                    <a:pt x="167754" y="297180"/>
                  </a:lnTo>
                  <a:lnTo>
                    <a:pt x="164414" y="297180"/>
                  </a:lnTo>
                  <a:lnTo>
                    <a:pt x="159962" y="298450"/>
                  </a:lnTo>
                  <a:lnTo>
                    <a:pt x="149888" y="299720"/>
                  </a:lnTo>
                  <a:close/>
                </a:path>
                <a:path w="1485900" h="538480">
                  <a:moveTo>
                    <a:pt x="286753" y="250190"/>
                  </a:moveTo>
                  <a:lnTo>
                    <a:pt x="275082" y="246380"/>
                  </a:lnTo>
                  <a:lnTo>
                    <a:pt x="277541" y="238760"/>
                  </a:lnTo>
                  <a:lnTo>
                    <a:pt x="286903" y="198120"/>
                  </a:lnTo>
                  <a:lnTo>
                    <a:pt x="289473" y="163830"/>
                  </a:lnTo>
                  <a:lnTo>
                    <a:pt x="289049" y="149860"/>
                  </a:lnTo>
                  <a:lnTo>
                    <a:pt x="279038" y="104140"/>
                  </a:lnTo>
                  <a:lnTo>
                    <a:pt x="270249" y="86360"/>
                  </a:lnTo>
                  <a:lnTo>
                    <a:pt x="265110" y="77470"/>
                  </a:lnTo>
                  <a:lnTo>
                    <a:pt x="259583" y="71120"/>
                  </a:lnTo>
                  <a:lnTo>
                    <a:pt x="253678" y="63500"/>
                  </a:lnTo>
                  <a:lnTo>
                    <a:pt x="247394" y="58420"/>
                  </a:lnTo>
                  <a:lnTo>
                    <a:pt x="211788" y="35560"/>
                  </a:lnTo>
                  <a:lnTo>
                    <a:pt x="175677" y="25400"/>
                  </a:lnTo>
                  <a:lnTo>
                    <a:pt x="169133" y="25400"/>
                  </a:lnTo>
                  <a:lnTo>
                    <a:pt x="163029" y="24130"/>
                  </a:lnTo>
                  <a:lnTo>
                    <a:pt x="216619" y="24130"/>
                  </a:lnTo>
                  <a:lnTo>
                    <a:pt x="232550" y="31750"/>
                  </a:lnTo>
                  <a:lnTo>
                    <a:pt x="269147" y="62230"/>
                  </a:lnTo>
                  <a:lnTo>
                    <a:pt x="290554" y="99060"/>
                  </a:lnTo>
                  <a:lnTo>
                    <a:pt x="301445" y="148590"/>
                  </a:lnTo>
                  <a:lnTo>
                    <a:pt x="301907" y="163830"/>
                  </a:lnTo>
                  <a:lnTo>
                    <a:pt x="301603" y="176530"/>
                  </a:lnTo>
                  <a:lnTo>
                    <a:pt x="294585" y="222250"/>
                  </a:lnTo>
                  <a:lnTo>
                    <a:pt x="289437" y="241300"/>
                  </a:lnTo>
                  <a:lnTo>
                    <a:pt x="286753" y="250190"/>
                  </a:lnTo>
                  <a:close/>
                </a:path>
                <a:path w="1485900" h="538480">
                  <a:moveTo>
                    <a:pt x="167301" y="259080"/>
                  </a:moveTo>
                  <a:lnTo>
                    <a:pt x="148663" y="259080"/>
                  </a:lnTo>
                  <a:lnTo>
                    <a:pt x="131839" y="256540"/>
                  </a:lnTo>
                  <a:lnTo>
                    <a:pt x="95260" y="233680"/>
                  </a:lnTo>
                  <a:lnTo>
                    <a:pt x="72520" y="194310"/>
                  </a:lnTo>
                  <a:lnTo>
                    <a:pt x="68385" y="163830"/>
                  </a:lnTo>
                  <a:lnTo>
                    <a:pt x="68796" y="152400"/>
                  </a:lnTo>
                  <a:lnTo>
                    <a:pt x="78621" y="114300"/>
                  </a:lnTo>
                  <a:lnTo>
                    <a:pt x="106781" y="80010"/>
                  </a:lnTo>
                  <a:lnTo>
                    <a:pt x="157364" y="63500"/>
                  </a:lnTo>
                  <a:lnTo>
                    <a:pt x="183466" y="67310"/>
                  </a:lnTo>
                  <a:lnTo>
                    <a:pt x="191676" y="71120"/>
                  </a:lnTo>
                  <a:lnTo>
                    <a:pt x="199511" y="74930"/>
                  </a:lnTo>
                  <a:lnTo>
                    <a:pt x="201348" y="76200"/>
                  </a:lnTo>
                  <a:lnTo>
                    <a:pt x="149350" y="76200"/>
                  </a:lnTo>
                  <a:lnTo>
                    <a:pt x="141628" y="77470"/>
                  </a:lnTo>
                  <a:lnTo>
                    <a:pt x="134197" y="80010"/>
                  </a:lnTo>
                  <a:lnTo>
                    <a:pt x="127057" y="82550"/>
                  </a:lnTo>
                  <a:lnTo>
                    <a:pt x="120294" y="85090"/>
                  </a:lnTo>
                  <a:lnTo>
                    <a:pt x="113992" y="90170"/>
                  </a:lnTo>
                  <a:lnTo>
                    <a:pt x="108151" y="93980"/>
                  </a:lnTo>
                  <a:lnTo>
                    <a:pt x="86647" y="127000"/>
                  </a:lnTo>
                  <a:lnTo>
                    <a:pt x="80819" y="163830"/>
                  </a:lnTo>
                  <a:lnTo>
                    <a:pt x="81220" y="172720"/>
                  </a:lnTo>
                  <a:lnTo>
                    <a:pt x="94661" y="213360"/>
                  </a:lnTo>
                  <a:lnTo>
                    <a:pt x="128417" y="241300"/>
                  </a:lnTo>
                  <a:lnTo>
                    <a:pt x="142551" y="246380"/>
                  </a:lnTo>
                  <a:lnTo>
                    <a:pt x="149872" y="246380"/>
                  </a:lnTo>
                  <a:lnTo>
                    <a:pt x="157364" y="247650"/>
                  </a:lnTo>
                  <a:lnTo>
                    <a:pt x="202123" y="247650"/>
                  </a:lnTo>
                  <a:lnTo>
                    <a:pt x="194273" y="251460"/>
                  </a:lnTo>
                  <a:lnTo>
                    <a:pt x="185756" y="255270"/>
                  </a:lnTo>
                  <a:lnTo>
                    <a:pt x="176765" y="257810"/>
                  </a:lnTo>
                  <a:lnTo>
                    <a:pt x="167301" y="259080"/>
                  </a:lnTo>
                  <a:close/>
                </a:path>
                <a:path w="1485900" h="538480">
                  <a:moveTo>
                    <a:pt x="269881" y="259080"/>
                  </a:moveTo>
                  <a:lnTo>
                    <a:pt x="167301" y="259080"/>
                  </a:lnTo>
                  <a:lnTo>
                    <a:pt x="176765" y="257810"/>
                  </a:lnTo>
                  <a:lnTo>
                    <a:pt x="185756" y="255270"/>
                  </a:lnTo>
                  <a:lnTo>
                    <a:pt x="222140" y="229870"/>
                  </a:lnTo>
                  <a:lnTo>
                    <a:pt x="242484" y="190500"/>
                  </a:lnTo>
                  <a:lnTo>
                    <a:pt x="245955" y="163830"/>
                  </a:lnTo>
                  <a:lnTo>
                    <a:pt x="245529" y="152400"/>
                  </a:lnTo>
                  <a:lnTo>
                    <a:pt x="235372" y="114300"/>
                  </a:lnTo>
                  <a:lnTo>
                    <a:pt x="206858" y="80010"/>
                  </a:lnTo>
                  <a:lnTo>
                    <a:pt x="157364" y="63500"/>
                  </a:lnTo>
                  <a:lnTo>
                    <a:pt x="253678" y="63500"/>
                  </a:lnTo>
                  <a:lnTo>
                    <a:pt x="259583" y="71120"/>
                  </a:lnTo>
                  <a:lnTo>
                    <a:pt x="265110" y="77470"/>
                  </a:lnTo>
                  <a:lnTo>
                    <a:pt x="270249" y="86360"/>
                  </a:lnTo>
                  <a:lnTo>
                    <a:pt x="285657" y="125730"/>
                  </a:lnTo>
                  <a:lnTo>
                    <a:pt x="289473" y="163830"/>
                  </a:lnTo>
                  <a:lnTo>
                    <a:pt x="289219" y="173990"/>
                  </a:lnTo>
                  <a:lnTo>
                    <a:pt x="282515" y="219710"/>
                  </a:lnTo>
                  <a:lnTo>
                    <a:pt x="274958" y="246380"/>
                  </a:lnTo>
                  <a:lnTo>
                    <a:pt x="271659" y="255270"/>
                  </a:lnTo>
                  <a:lnTo>
                    <a:pt x="269881" y="259080"/>
                  </a:lnTo>
                  <a:close/>
                </a:path>
                <a:path w="1485900" h="538480">
                  <a:moveTo>
                    <a:pt x="157364" y="247650"/>
                  </a:moveTo>
                  <a:lnTo>
                    <a:pt x="149872" y="246380"/>
                  </a:lnTo>
                  <a:lnTo>
                    <a:pt x="142551" y="246380"/>
                  </a:lnTo>
                  <a:lnTo>
                    <a:pt x="128417" y="241300"/>
                  </a:lnTo>
                  <a:lnTo>
                    <a:pt x="94661" y="213360"/>
                  </a:lnTo>
                  <a:lnTo>
                    <a:pt x="81220" y="172720"/>
                  </a:lnTo>
                  <a:lnTo>
                    <a:pt x="80819" y="163830"/>
                  </a:lnTo>
                  <a:lnTo>
                    <a:pt x="81183" y="153670"/>
                  </a:lnTo>
                  <a:lnTo>
                    <a:pt x="93593" y="111760"/>
                  </a:lnTo>
                  <a:lnTo>
                    <a:pt x="113992" y="90170"/>
                  </a:lnTo>
                  <a:lnTo>
                    <a:pt x="120294" y="85090"/>
                  </a:lnTo>
                  <a:lnTo>
                    <a:pt x="127057" y="82550"/>
                  </a:lnTo>
                  <a:lnTo>
                    <a:pt x="134197" y="80010"/>
                  </a:lnTo>
                  <a:lnTo>
                    <a:pt x="141628" y="77470"/>
                  </a:lnTo>
                  <a:lnTo>
                    <a:pt x="149350" y="76200"/>
                  </a:lnTo>
                  <a:lnTo>
                    <a:pt x="165026" y="76200"/>
                  </a:lnTo>
                  <a:lnTo>
                    <a:pt x="198099" y="88900"/>
                  </a:lnTo>
                  <a:lnTo>
                    <a:pt x="150619" y="88900"/>
                  </a:lnTo>
                  <a:lnTo>
                    <a:pt x="137924" y="91440"/>
                  </a:lnTo>
                  <a:lnTo>
                    <a:pt x="131974" y="93980"/>
                  </a:lnTo>
                  <a:lnTo>
                    <a:pt x="124287" y="96520"/>
                  </a:lnTo>
                  <a:lnTo>
                    <a:pt x="117613" y="101600"/>
                  </a:lnTo>
                  <a:lnTo>
                    <a:pt x="96115" y="138430"/>
                  </a:lnTo>
                  <a:lnTo>
                    <a:pt x="93253" y="163830"/>
                  </a:lnTo>
                  <a:lnTo>
                    <a:pt x="93595" y="171450"/>
                  </a:lnTo>
                  <a:lnTo>
                    <a:pt x="108815" y="212090"/>
                  </a:lnTo>
                  <a:lnTo>
                    <a:pt x="140808" y="233680"/>
                  </a:lnTo>
                  <a:lnTo>
                    <a:pt x="148889" y="234950"/>
                  </a:lnTo>
                  <a:lnTo>
                    <a:pt x="197653" y="234950"/>
                  </a:lnTo>
                  <a:lnTo>
                    <a:pt x="195576" y="236220"/>
                  </a:lnTo>
                  <a:lnTo>
                    <a:pt x="188837" y="240030"/>
                  </a:lnTo>
                  <a:lnTo>
                    <a:pt x="181625" y="243840"/>
                  </a:lnTo>
                  <a:lnTo>
                    <a:pt x="165888" y="246380"/>
                  </a:lnTo>
                  <a:lnTo>
                    <a:pt x="157364" y="247650"/>
                  </a:lnTo>
                  <a:close/>
                </a:path>
                <a:path w="1485900" h="538480">
                  <a:moveTo>
                    <a:pt x="202123" y="247650"/>
                  </a:moveTo>
                  <a:lnTo>
                    <a:pt x="157364" y="247650"/>
                  </a:lnTo>
                  <a:lnTo>
                    <a:pt x="165888" y="246380"/>
                  </a:lnTo>
                  <a:lnTo>
                    <a:pt x="181625" y="243840"/>
                  </a:lnTo>
                  <a:lnTo>
                    <a:pt x="217408" y="215900"/>
                  </a:lnTo>
                  <a:lnTo>
                    <a:pt x="232161" y="180340"/>
                  </a:lnTo>
                  <a:lnTo>
                    <a:pt x="233521" y="163830"/>
                  </a:lnTo>
                  <a:lnTo>
                    <a:pt x="233145" y="153670"/>
                  </a:lnTo>
                  <a:lnTo>
                    <a:pt x="220359" y="111760"/>
                  </a:lnTo>
                  <a:lnTo>
                    <a:pt x="199668" y="90170"/>
                  </a:lnTo>
                  <a:lnTo>
                    <a:pt x="193391" y="85090"/>
                  </a:lnTo>
                  <a:lnTo>
                    <a:pt x="186700" y="82550"/>
                  </a:lnTo>
                  <a:lnTo>
                    <a:pt x="179694" y="80010"/>
                  </a:lnTo>
                  <a:lnTo>
                    <a:pt x="172469" y="77470"/>
                  </a:lnTo>
                  <a:lnTo>
                    <a:pt x="165026" y="76200"/>
                  </a:lnTo>
                  <a:lnTo>
                    <a:pt x="201348" y="76200"/>
                  </a:lnTo>
                  <a:lnTo>
                    <a:pt x="230938" y="105410"/>
                  </a:lnTo>
                  <a:lnTo>
                    <a:pt x="244253" y="142240"/>
                  </a:lnTo>
                  <a:lnTo>
                    <a:pt x="245955" y="163830"/>
                  </a:lnTo>
                  <a:lnTo>
                    <a:pt x="245569" y="172720"/>
                  </a:lnTo>
                  <a:lnTo>
                    <a:pt x="232262" y="215900"/>
                  </a:lnTo>
                  <a:lnTo>
                    <a:pt x="209383" y="242570"/>
                  </a:lnTo>
                  <a:lnTo>
                    <a:pt x="202123" y="247650"/>
                  </a:lnTo>
                  <a:close/>
                </a:path>
                <a:path w="1485900" h="538480">
                  <a:moveTo>
                    <a:pt x="197653" y="234950"/>
                  </a:moveTo>
                  <a:lnTo>
                    <a:pt x="164475" y="234950"/>
                  </a:lnTo>
                  <a:lnTo>
                    <a:pt x="171185" y="233680"/>
                  </a:lnTo>
                  <a:lnTo>
                    <a:pt x="177494" y="231140"/>
                  </a:lnTo>
                  <a:lnTo>
                    <a:pt x="210787" y="203200"/>
                  </a:lnTo>
                  <a:lnTo>
                    <a:pt x="213816" y="198120"/>
                  </a:lnTo>
                  <a:lnTo>
                    <a:pt x="221087" y="163830"/>
                  </a:lnTo>
                  <a:lnTo>
                    <a:pt x="220760" y="154940"/>
                  </a:lnTo>
                  <a:lnTo>
                    <a:pt x="209780" y="118110"/>
                  </a:lnTo>
                  <a:lnTo>
                    <a:pt x="174115" y="90170"/>
                  </a:lnTo>
                  <a:lnTo>
                    <a:pt x="165995" y="88900"/>
                  </a:lnTo>
                  <a:lnTo>
                    <a:pt x="198099" y="88900"/>
                  </a:lnTo>
                  <a:lnTo>
                    <a:pt x="199668" y="90170"/>
                  </a:lnTo>
                  <a:lnTo>
                    <a:pt x="205533" y="93980"/>
                  </a:lnTo>
                  <a:lnTo>
                    <a:pt x="210985" y="99060"/>
                  </a:lnTo>
                  <a:lnTo>
                    <a:pt x="230133" y="135890"/>
                  </a:lnTo>
                  <a:lnTo>
                    <a:pt x="233521" y="163830"/>
                  </a:lnTo>
                  <a:lnTo>
                    <a:pt x="233181" y="171450"/>
                  </a:lnTo>
                  <a:lnTo>
                    <a:pt x="221525" y="209550"/>
                  </a:lnTo>
                  <a:lnTo>
                    <a:pt x="201805" y="232410"/>
                  </a:lnTo>
                  <a:lnTo>
                    <a:pt x="197653" y="234950"/>
                  </a:lnTo>
                  <a:close/>
                </a:path>
                <a:path w="1485900" h="538480">
                  <a:moveTo>
                    <a:pt x="275068" y="246415"/>
                  </a:moveTo>
                  <a:close/>
                </a:path>
                <a:path w="1485900" h="538480">
                  <a:moveTo>
                    <a:pt x="286753" y="250190"/>
                  </a:moveTo>
                  <a:lnTo>
                    <a:pt x="275068" y="246415"/>
                  </a:lnTo>
                  <a:lnTo>
                    <a:pt x="286753" y="250190"/>
                  </a:lnTo>
                  <a:close/>
                </a:path>
                <a:path w="1485900" h="538480">
                  <a:moveTo>
                    <a:pt x="148816" y="521970"/>
                  </a:moveTo>
                  <a:lnTo>
                    <a:pt x="137776" y="515620"/>
                  </a:lnTo>
                  <a:lnTo>
                    <a:pt x="260591" y="279400"/>
                  </a:lnTo>
                  <a:lnTo>
                    <a:pt x="264414" y="271780"/>
                  </a:lnTo>
                  <a:lnTo>
                    <a:pt x="268103" y="262890"/>
                  </a:lnTo>
                  <a:lnTo>
                    <a:pt x="271659" y="255270"/>
                  </a:lnTo>
                  <a:lnTo>
                    <a:pt x="275068" y="246415"/>
                  </a:lnTo>
                  <a:lnTo>
                    <a:pt x="286753" y="250190"/>
                  </a:lnTo>
                  <a:lnTo>
                    <a:pt x="283183" y="259080"/>
                  </a:lnTo>
                  <a:lnTo>
                    <a:pt x="279468" y="267970"/>
                  </a:lnTo>
                  <a:lnTo>
                    <a:pt x="275607" y="276860"/>
                  </a:lnTo>
                  <a:lnTo>
                    <a:pt x="271600" y="284480"/>
                  </a:lnTo>
                  <a:lnTo>
                    <a:pt x="155382" y="509270"/>
                  </a:lnTo>
                  <a:lnTo>
                    <a:pt x="148816" y="509270"/>
                  </a:lnTo>
                  <a:lnTo>
                    <a:pt x="148816" y="521970"/>
                  </a:lnTo>
                  <a:close/>
                </a:path>
                <a:path w="1485900" h="538480">
                  <a:moveTo>
                    <a:pt x="169663" y="309043"/>
                  </a:moveTo>
                  <a:lnTo>
                    <a:pt x="167754" y="297180"/>
                  </a:lnTo>
                  <a:lnTo>
                    <a:pt x="171954" y="295910"/>
                  </a:lnTo>
                  <a:lnTo>
                    <a:pt x="175641" y="295910"/>
                  </a:lnTo>
                  <a:lnTo>
                    <a:pt x="184987" y="293370"/>
                  </a:lnTo>
                  <a:lnTo>
                    <a:pt x="189930" y="297180"/>
                  </a:lnTo>
                  <a:lnTo>
                    <a:pt x="168155" y="297180"/>
                  </a:lnTo>
                  <a:lnTo>
                    <a:pt x="169634" y="308610"/>
                  </a:lnTo>
                  <a:lnTo>
                    <a:pt x="169663" y="309043"/>
                  </a:lnTo>
                  <a:close/>
                </a:path>
                <a:path w="1485900" h="538480">
                  <a:moveTo>
                    <a:pt x="160323" y="527050"/>
                  </a:moveTo>
                  <a:lnTo>
                    <a:pt x="87650" y="527050"/>
                  </a:lnTo>
                  <a:lnTo>
                    <a:pt x="199814" y="304800"/>
                  </a:lnTo>
                  <a:lnTo>
                    <a:pt x="184987" y="293370"/>
                  </a:lnTo>
                  <a:lnTo>
                    <a:pt x="253327" y="293370"/>
                  </a:lnTo>
                  <a:lnTo>
                    <a:pt x="137776" y="515620"/>
                  </a:lnTo>
                  <a:lnTo>
                    <a:pt x="148816" y="521970"/>
                  </a:lnTo>
                  <a:lnTo>
                    <a:pt x="162953" y="521970"/>
                  </a:lnTo>
                  <a:lnTo>
                    <a:pt x="160323" y="527050"/>
                  </a:lnTo>
                  <a:close/>
                </a:path>
                <a:path w="1485900" h="538480">
                  <a:moveTo>
                    <a:pt x="168163" y="299720"/>
                  </a:moveTo>
                  <a:lnTo>
                    <a:pt x="149888" y="299720"/>
                  </a:lnTo>
                  <a:lnTo>
                    <a:pt x="159962" y="298450"/>
                  </a:lnTo>
                  <a:lnTo>
                    <a:pt x="164414" y="297180"/>
                  </a:lnTo>
                  <a:lnTo>
                    <a:pt x="167754" y="297180"/>
                  </a:lnTo>
                  <a:lnTo>
                    <a:pt x="168163" y="299720"/>
                  </a:lnTo>
                  <a:close/>
                </a:path>
                <a:path w="1485900" h="538480">
                  <a:moveTo>
                    <a:pt x="169684" y="309001"/>
                  </a:moveTo>
                  <a:lnTo>
                    <a:pt x="168155" y="297180"/>
                  </a:lnTo>
                  <a:lnTo>
                    <a:pt x="189930" y="297180"/>
                  </a:lnTo>
                  <a:lnTo>
                    <a:pt x="196519" y="302260"/>
                  </a:lnTo>
                  <a:lnTo>
                    <a:pt x="173070" y="302260"/>
                  </a:lnTo>
                  <a:lnTo>
                    <a:pt x="169684" y="309001"/>
                  </a:lnTo>
                  <a:close/>
                </a:path>
                <a:path w="1485900" h="538480">
                  <a:moveTo>
                    <a:pt x="169798" y="309880"/>
                  </a:moveTo>
                  <a:lnTo>
                    <a:pt x="169684" y="309001"/>
                  </a:lnTo>
                  <a:lnTo>
                    <a:pt x="173070" y="302260"/>
                  </a:lnTo>
                  <a:lnTo>
                    <a:pt x="181954" y="307340"/>
                  </a:lnTo>
                  <a:lnTo>
                    <a:pt x="178605" y="307340"/>
                  </a:lnTo>
                  <a:lnTo>
                    <a:pt x="174461" y="308610"/>
                  </a:lnTo>
                  <a:lnTo>
                    <a:pt x="169798" y="309880"/>
                  </a:lnTo>
                  <a:close/>
                </a:path>
                <a:path w="1485900" h="538480">
                  <a:moveTo>
                    <a:pt x="182139" y="307446"/>
                  </a:moveTo>
                  <a:lnTo>
                    <a:pt x="173070" y="302260"/>
                  </a:lnTo>
                  <a:lnTo>
                    <a:pt x="196519" y="302260"/>
                  </a:lnTo>
                  <a:lnTo>
                    <a:pt x="199814" y="304800"/>
                  </a:lnTo>
                  <a:lnTo>
                    <a:pt x="198532" y="307340"/>
                  </a:lnTo>
                  <a:lnTo>
                    <a:pt x="182232" y="307340"/>
                  </a:lnTo>
                  <a:close/>
                </a:path>
                <a:path w="1485900" h="538480">
                  <a:moveTo>
                    <a:pt x="180013" y="309880"/>
                  </a:moveTo>
                  <a:lnTo>
                    <a:pt x="169798" y="309880"/>
                  </a:lnTo>
                  <a:lnTo>
                    <a:pt x="174461" y="308610"/>
                  </a:lnTo>
                  <a:lnTo>
                    <a:pt x="178605" y="307340"/>
                  </a:lnTo>
                  <a:lnTo>
                    <a:pt x="181954" y="307340"/>
                  </a:lnTo>
                  <a:lnTo>
                    <a:pt x="182064" y="307531"/>
                  </a:lnTo>
                  <a:lnTo>
                    <a:pt x="180013" y="309880"/>
                  </a:lnTo>
                  <a:close/>
                </a:path>
                <a:path w="1485900" h="538480">
                  <a:moveTo>
                    <a:pt x="184175" y="308610"/>
                  </a:moveTo>
                  <a:lnTo>
                    <a:pt x="182289" y="307531"/>
                  </a:lnTo>
                  <a:lnTo>
                    <a:pt x="182232" y="307340"/>
                  </a:lnTo>
                  <a:lnTo>
                    <a:pt x="184175" y="308610"/>
                  </a:lnTo>
                  <a:close/>
                </a:path>
                <a:path w="1485900" h="538480">
                  <a:moveTo>
                    <a:pt x="87650" y="527050"/>
                  </a:moveTo>
                  <a:lnTo>
                    <a:pt x="76545" y="521970"/>
                  </a:lnTo>
                  <a:lnTo>
                    <a:pt x="177898" y="321053"/>
                  </a:lnTo>
                  <a:lnTo>
                    <a:pt x="181570" y="320040"/>
                  </a:lnTo>
                  <a:lnTo>
                    <a:pt x="185648" y="318770"/>
                  </a:lnTo>
                  <a:lnTo>
                    <a:pt x="183193" y="310556"/>
                  </a:lnTo>
                  <a:lnTo>
                    <a:pt x="184175" y="308610"/>
                  </a:lnTo>
                  <a:lnTo>
                    <a:pt x="182232" y="307340"/>
                  </a:lnTo>
                  <a:lnTo>
                    <a:pt x="198532" y="307340"/>
                  </a:lnTo>
                  <a:lnTo>
                    <a:pt x="87650" y="527050"/>
                  </a:lnTo>
                  <a:close/>
                </a:path>
                <a:path w="1485900" h="538480">
                  <a:moveTo>
                    <a:pt x="176407" y="317500"/>
                  </a:moveTo>
                  <a:lnTo>
                    <a:pt x="174465" y="316230"/>
                  </a:lnTo>
                  <a:lnTo>
                    <a:pt x="182139" y="307446"/>
                  </a:lnTo>
                  <a:lnTo>
                    <a:pt x="182289" y="307531"/>
                  </a:lnTo>
                  <a:lnTo>
                    <a:pt x="183010" y="309943"/>
                  </a:lnTo>
                  <a:lnTo>
                    <a:pt x="176407" y="317500"/>
                  </a:lnTo>
                  <a:close/>
                </a:path>
                <a:path w="1485900" h="538480">
                  <a:moveTo>
                    <a:pt x="183010" y="309943"/>
                  </a:moveTo>
                  <a:lnTo>
                    <a:pt x="182289" y="307531"/>
                  </a:lnTo>
                  <a:lnTo>
                    <a:pt x="184175" y="308610"/>
                  </a:lnTo>
                  <a:lnTo>
                    <a:pt x="183010" y="309943"/>
                  </a:lnTo>
                  <a:close/>
                </a:path>
                <a:path w="1485900" h="538480">
                  <a:moveTo>
                    <a:pt x="183193" y="310556"/>
                  </a:moveTo>
                  <a:lnTo>
                    <a:pt x="183010" y="309943"/>
                  </a:lnTo>
                  <a:lnTo>
                    <a:pt x="184175" y="308610"/>
                  </a:lnTo>
                  <a:lnTo>
                    <a:pt x="183193" y="310556"/>
                  </a:lnTo>
                  <a:close/>
                </a:path>
                <a:path w="1485900" h="538480">
                  <a:moveTo>
                    <a:pt x="156378" y="534670"/>
                  </a:moveTo>
                  <a:lnTo>
                    <a:pt x="56361" y="534670"/>
                  </a:lnTo>
                  <a:lnTo>
                    <a:pt x="169663" y="309043"/>
                  </a:lnTo>
                  <a:lnTo>
                    <a:pt x="169798" y="309880"/>
                  </a:lnTo>
                  <a:lnTo>
                    <a:pt x="180013" y="309880"/>
                  </a:lnTo>
                  <a:lnTo>
                    <a:pt x="174465" y="316230"/>
                  </a:lnTo>
                  <a:lnTo>
                    <a:pt x="176407" y="317500"/>
                  </a:lnTo>
                  <a:lnTo>
                    <a:pt x="179690" y="317500"/>
                  </a:lnTo>
                  <a:lnTo>
                    <a:pt x="177898" y="321053"/>
                  </a:lnTo>
                  <a:lnTo>
                    <a:pt x="176968" y="321310"/>
                  </a:lnTo>
                  <a:lnTo>
                    <a:pt x="171441" y="321310"/>
                  </a:lnTo>
                  <a:lnTo>
                    <a:pt x="167411" y="322580"/>
                  </a:lnTo>
                  <a:lnTo>
                    <a:pt x="177127" y="322580"/>
                  </a:lnTo>
                  <a:lnTo>
                    <a:pt x="82951" y="509270"/>
                  </a:lnTo>
                  <a:lnTo>
                    <a:pt x="76545" y="509270"/>
                  </a:lnTo>
                  <a:lnTo>
                    <a:pt x="76545" y="521970"/>
                  </a:lnTo>
                  <a:lnTo>
                    <a:pt x="87650" y="527050"/>
                  </a:lnTo>
                  <a:lnTo>
                    <a:pt x="160323" y="527050"/>
                  </a:lnTo>
                  <a:lnTo>
                    <a:pt x="156378" y="534670"/>
                  </a:lnTo>
                  <a:close/>
                </a:path>
                <a:path w="1485900" h="538480">
                  <a:moveTo>
                    <a:pt x="168606" y="311150"/>
                  </a:moveTo>
                  <a:lnTo>
                    <a:pt x="150694" y="311150"/>
                  </a:lnTo>
                  <a:lnTo>
                    <a:pt x="161315" y="309880"/>
                  </a:lnTo>
                  <a:lnTo>
                    <a:pt x="169243" y="309880"/>
                  </a:lnTo>
                  <a:lnTo>
                    <a:pt x="168606" y="311150"/>
                  </a:lnTo>
                  <a:close/>
                </a:path>
                <a:path w="1485900" h="538480">
                  <a:moveTo>
                    <a:pt x="179690" y="317500"/>
                  </a:moveTo>
                  <a:lnTo>
                    <a:pt x="176407" y="317500"/>
                  </a:lnTo>
                  <a:lnTo>
                    <a:pt x="183010" y="309943"/>
                  </a:lnTo>
                  <a:lnTo>
                    <a:pt x="183193" y="310556"/>
                  </a:lnTo>
                  <a:lnTo>
                    <a:pt x="179690" y="317500"/>
                  </a:lnTo>
                  <a:close/>
                </a:path>
                <a:path w="1485900" h="538480">
                  <a:moveTo>
                    <a:pt x="177898" y="321053"/>
                  </a:moveTo>
                  <a:lnTo>
                    <a:pt x="183193" y="310556"/>
                  </a:lnTo>
                  <a:lnTo>
                    <a:pt x="185648" y="318770"/>
                  </a:lnTo>
                  <a:lnTo>
                    <a:pt x="181570" y="320040"/>
                  </a:lnTo>
                  <a:lnTo>
                    <a:pt x="177898" y="321053"/>
                  </a:lnTo>
                  <a:close/>
                </a:path>
                <a:path w="1485900" h="538480">
                  <a:moveTo>
                    <a:pt x="177127" y="322580"/>
                  </a:moveTo>
                  <a:lnTo>
                    <a:pt x="167411" y="322580"/>
                  </a:lnTo>
                  <a:lnTo>
                    <a:pt x="171441" y="321310"/>
                  </a:lnTo>
                  <a:lnTo>
                    <a:pt x="176968" y="321310"/>
                  </a:lnTo>
                  <a:lnTo>
                    <a:pt x="177898" y="321053"/>
                  </a:lnTo>
                  <a:lnTo>
                    <a:pt x="177127" y="322580"/>
                  </a:lnTo>
                  <a:close/>
                </a:path>
                <a:path w="1485900" h="538480">
                  <a:moveTo>
                    <a:pt x="76545" y="521970"/>
                  </a:moveTo>
                  <a:lnTo>
                    <a:pt x="76545" y="509270"/>
                  </a:lnTo>
                  <a:lnTo>
                    <a:pt x="82951" y="509270"/>
                  </a:lnTo>
                  <a:lnTo>
                    <a:pt x="76545" y="521970"/>
                  </a:lnTo>
                  <a:close/>
                </a:path>
                <a:path w="1485900" h="538480">
                  <a:moveTo>
                    <a:pt x="148816" y="521970"/>
                  </a:moveTo>
                  <a:lnTo>
                    <a:pt x="148816" y="509270"/>
                  </a:lnTo>
                  <a:lnTo>
                    <a:pt x="155382" y="509270"/>
                  </a:lnTo>
                  <a:lnTo>
                    <a:pt x="148816" y="521970"/>
                  </a:lnTo>
                  <a:close/>
                </a:path>
                <a:path w="1485900" h="538480">
                  <a:moveTo>
                    <a:pt x="577004" y="461215"/>
                  </a:moveTo>
                  <a:lnTo>
                    <a:pt x="365630" y="461215"/>
                  </a:lnTo>
                  <a:lnTo>
                    <a:pt x="365630" y="385305"/>
                  </a:lnTo>
                  <a:lnTo>
                    <a:pt x="550960" y="3885"/>
                  </a:lnTo>
                  <a:lnTo>
                    <a:pt x="652702" y="3885"/>
                  </a:lnTo>
                  <a:lnTo>
                    <a:pt x="649318" y="10946"/>
                  </a:lnTo>
                  <a:lnTo>
                    <a:pt x="621743" y="10946"/>
                  </a:lnTo>
                  <a:lnTo>
                    <a:pt x="619168" y="16319"/>
                  </a:lnTo>
                  <a:lnTo>
                    <a:pt x="558742" y="16319"/>
                  </a:lnTo>
                  <a:lnTo>
                    <a:pt x="378064" y="388166"/>
                  </a:lnTo>
                  <a:lnTo>
                    <a:pt x="378064" y="448781"/>
                  </a:lnTo>
                  <a:lnTo>
                    <a:pt x="577004" y="448781"/>
                  </a:lnTo>
                  <a:lnTo>
                    <a:pt x="577004" y="461215"/>
                  </a:lnTo>
                  <a:close/>
                </a:path>
                <a:path w="1485900" h="538480">
                  <a:moveTo>
                    <a:pt x="601872" y="396714"/>
                  </a:moveTo>
                  <a:lnTo>
                    <a:pt x="446061" y="396714"/>
                  </a:lnTo>
                  <a:lnTo>
                    <a:pt x="446061" y="377570"/>
                  </a:lnTo>
                  <a:lnTo>
                    <a:pt x="621743" y="10946"/>
                  </a:lnTo>
                  <a:lnTo>
                    <a:pt x="632956" y="16319"/>
                  </a:lnTo>
                  <a:lnTo>
                    <a:pt x="462591" y="371847"/>
                  </a:lnTo>
                  <a:lnTo>
                    <a:pt x="458495" y="371847"/>
                  </a:lnTo>
                  <a:lnTo>
                    <a:pt x="458495" y="384281"/>
                  </a:lnTo>
                  <a:lnTo>
                    <a:pt x="466603" y="384281"/>
                  </a:lnTo>
                  <a:lnTo>
                    <a:pt x="469707" y="385768"/>
                  </a:lnTo>
                  <a:lnTo>
                    <a:pt x="601872" y="385768"/>
                  </a:lnTo>
                  <a:lnTo>
                    <a:pt x="601872" y="396714"/>
                  </a:lnTo>
                  <a:close/>
                </a:path>
                <a:path w="1485900" h="538480">
                  <a:moveTo>
                    <a:pt x="640785" y="28753"/>
                  </a:moveTo>
                  <a:lnTo>
                    <a:pt x="632956" y="28753"/>
                  </a:lnTo>
                  <a:lnTo>
                    <a:pt x="632956" y="16319"/>
                  </a:lnTo>
                  <a:lnTo>
                    <a:pt x="621743" y="10946"/>
                  </a:lnTo>
                  <a:lnTo>
                    <a:pt x="649318" y="10946"/>
                  </a:lnTo>
                  <a:lnTo>
                    <a:pt x="640785" y="28753"/>
                  </a:lnTo>
                  <a:close/>
                </a:path>
                <a:path w="1485900" h="538480">
                  <a:moveTo>
                    <a:pt x="389247" y="393600"/>
                  </a:moveTo>
                  <a:lnTo>
                    <a:pt x="378064" y="388166"/>
                  </a:lnTo>
                  <a:lnTo>
                    <a:pt x="558742" y="16319"/>
                  </a:lnTo>
                  <a:lnTo>
                    <a:pt x="558742" y="28753"/>
                  </a:lnTo>
                  <a:lnTo>
                    <a:pt x="566524" y="28753"/>
                  </a:lnTo>
                  <a:lnTo>
                    <a:pt x="391888" y="388166"/>
                  </a:lnTo>
                  <a:lnTo>
                    <a:pt x="390497" y="388166"/>
                  </a:lnTo>
                  <a:lnTo>
                    <a:pt x="390497" y="391027"/>
                  </a:lnTo>
                  <a:lnTo>
                    <a:pt x="389247" y="393600"/>
                  </a:lnTo>
                  <a:close/>
                </a:path>
                <a:path w="1485900" h="538480">
                  <a:moveTo>
                    <a:pt x="566524" y="28753"/>
                  </a:moveTo>
                  <a:lnTo>
                    <a:pt x="558742" y="28753"/>
                  </a:lnTo>
                  <a:lnTo>
                    <a:pt x="558742" y="16319"/>
                  </a:lnTo>
                  <a:lnTo>
                    <a:pt x="569925" y="21753"/>
                  </a:lnTo>
                  <a:lnTo>
                    <a:pt x="566524" y="28753"/>
                  </a:lnTo>
                  <a:close/>
                </a:path>
                <a:path w="1485900" h="538480">
                  <a:moveTo>
                    <a:pt x="601872" y="522606"/>
                  </a:moveTo>
                  <a:lnTo>
                    <a:pt x="589438" y="522606"/>
                  </a:lnTo>
                  <a:lnTo>
                    <a:pt x="589438" y="448781"/>
                  </a:lnTo>
                  <a:lnTo>
                    <a:pt x="390497" y="448781"/>
                  </a:lnTo>
                  <a:lnTo>
                    <a:pt x="390497" y="391027"/>
                  </a:lnTo>
                  <a:lnTo>
                    <a:pt x="569925" y="21753"/>
                  </a:lnTo>
                  <a:lnTo>
                    <a:pt x="558742" y="16319"/>
                  </a:lnTo>
                  <a:lnTo>
                    <a:pt x="619168" y="16319"/>
                  </a:lnTo>
                  <a:lnTo>
                    <a:pt x="446061" y="377570"/>
                  </a:lnTo>
                  <a:lnTo>
                    <a:pt x="446061" y="396714"/>
                  </a:lnTo>
                  <a:lnTo>
                    <a:pt x="691239" y="396714"/>
                  </a:lnTo>
                  <a:lnTo>
                    <a:pt x="691239" y="436347"/>
                  </a:lnTo>
                  <a:lnTo>
                    <a:pt x="601872" y="436347"/>
                  </a:lnTo>
                  <a:lnTo>
                    <a:pt x="601872" y="522606"/>
                  </a:lnTo>
                  <a:close/>
                </a:path>
                <a:path w="1485900" h="538480">
                  <a:moveTo>
                    <a:pt x="469707" y="385768"/>
                  </a:moveTo>
                  <a:lnTo>
                    <a:pt x="458495" y="380395"/>
                  </a:lnTo>
                  <a:lnTo>
                    <a:pt x="632956" y="16319"/>
                  </a:lnTo>
                  <a:lnTo>
                    <a:pt x="632956" y="28753"/>
                  </a:lnTo>
                  <a:lnTo>
                    <a:pt x="640785" y="28753"/>
                  </a:lnTo>
                  <a:lnTo>
                    <a:pt x="472282" y="380395"/>
                  </a:lnTo>
                  <a:lnTo>
                    <a:pt x="470928" y="380395"/>
                  </a:lnTo>
                  <a:lnTo>
                    <a:pt x="470928" y="383220"/>
                  </a:lnTo>
                  <a:lnTo>
                    <a:pt x="469707" y="385768"/>
                  </a:lnTo>
                  <a:close/>
                </a:path>
                <a:path w="1485900" h="538480">
                  <a:moveTo>
                    <a:pt x="589438" y="384281"/>
                  </a:moveTo>
                  <a:lnTo>
                    <a:pt x="577004" y="384281"/>
                  </a:lnTo>
                  <a:lnTo>
                    <a:pt x="577004" y="228081"/>
                  </a:lnTo>
                  <a:lnTo>
                    <a:pt x="670257" y="228081"/>
                  </a:lnTo>
                  <a:lnTo>
                    <a:pt x="670257" y="240515"/>
                  </a:lnTo>
                  <a:lnTo>
                    <a:pt x="589438" y="240515"/>
                  </a:lnTo>
                  <a:lnTo>
                    <a:pt x="589438" y="384281"/>
                  </a:lnTo>
                  <a:close/>
                </a:path>
                <a:path w="1485900" h="538480">
                  <a:moveTo>
                    <a:pt x="601872" y="384281"/>
                  </a:moveTo>
                  <a:lnTo>
                    <a:pt x="589438" y="384281"/>
                  </a:lnTo>
                  <a:lnTo>
                    <a:pt x="589438" y="240515"/>
                  </a:lnTo>
                  <a:lnTo>
                    <a:pt x="601872" y="240515"/>
                  </a:lnTo>
                  <a:lnTo>
                    <a:pt x="601872" y="384281"/>
                  </a:lnTo>
                  <a:close/>
                </a:path>
                <a:path w="1485900" h="538480">
                  <a:moveTo>
                    <a:pt x="645390" y="396714"/>
                  </a:moveTo>
                  <a:lnTo>
                    <a:pt x="601872" y="396714"/>
                  </a:lnTo>
                  <a:lnTo>
                    <a:pt x="601872" y="240515"/>
                  </a:lnTo>
                  <a:lnTo>
                    <a:pt x="645390" y="240515"/>
                  </a:lnTo>
                  <a:lnTo>
                    <a:pt x="645390" y="396714"/>
                  </a:lnTo>
                  <a:close/>
                </a:path>
                <a:path w="1485900" h="538480">
                  <a:moveTo>
                    <a:pt x="691239" y="396714"/>
                  </a:moveTo>
                  <a:lnTo>
                    <a:pt x="645390" y="396714"/>
                  </a:lnTo>
                  <a:lnTo>
                    <a:pt x="645390" y="240515"/>
                  </a:lnTo>
                  <a:lnTo>
                    <a:pt x="657823" y="240515"/>
                  </a:lnTo>
                  <a:lnTo>
                    <a:pt x="657823" y="384281"/>
                  </a:lnTo>
                  <a:lnTo>
                    <a:pt x="691239" y="384281"/>
                  </a:lnTo>
                  <a:lnTo>
                    <a:pt x="691239" y="396714"/>
                  </a:lnTo>
                  <a:close/>
                </a:path>
                <a:path w="1485900" h="538480">
                  <a:moveTo>
                    <a:pt x="670257" y="384281"/>
                  </a:moveTo>
                  <a:lnTo>
                    <a:pt x="657823" y="384281"/>
                  </a:lnTo>
                  <a:lnTo>
                    <a:pt x="657823" y="240515"/>
                  </a:lnTo>
                  <a:lnTo>
                    <a:pt x="670257" y="240515"/>
                  </a:lnTo>
                  <a:lnTo>
                    <a:pt x="670257" y="384281"/>
                  </a:lnTo>
                  <a:close/>
                </a:path>
                <a:path w="1485900" h="538480">
                  <a:moveTo>
                    <a:pt x="458495" y="380395"/>
                  </a:moveTo>
                  <a:lnTo>
                    <a:pt x="458495" y="371847"/>
                  </a:lnTo>
                  <a:lnTo>
                    <a:pt x="462591" y="371847"/>
                  </a:lnTo>
                  <a:lnTo>
                    <a:pt x="458495" y="380395"/>
                  </a:lnTo>
                  <a:close/>
                </a:path>
                <a:path w="1485900" h="538480">
                  <a:moveTo>
                    <a:pt x="577004" y="384281"/>
                  </a:moveTo>
                  <a:lnTo>
                    <a:pt x="470928" y="384281"/>
                  </a:lnTo>
                  <a:lnTo>
                    <a:pt x="470928" y="383220"/>
                  </a:lnTo>
                  <a:lnTo>
                    <a:pt x="476378" y="371847"/>
                  </a:lnTo>
                  <a:lnTo>
                    <a:pt x="577004" y="371847"/>
                  </a:lnTo>
                  <a:lnTo>
                    <a:pt x="577004" y="384281"/>
                  </a:lnTo>
                  <a:close/>
                </a:path>
                <a:path w="1485900" h="538480">
                  <a:moveTo>
                    <a:pt x="716107" y="461215"/>
                  </a:moveTo>
                  <a:lnTo>
                    <a:pt x="670257" y="461215"/>
                  </a:lnTo>
                  <a:lnTo>
                    <a:pt x="670257" y="448781"/>
                  </a:lnTo>
                  <a:lnTo>
                    <a:pt x="703673" y="448781"/>
                  </a:lnTo>
                  <a:lnTo>
                    <a:pt x="703673" y="384281"/>
                  </a:lnTo>
                  <a:lnTo>
                    <a:pt x="670257" y="384281"/>
                  </a:lnTo>
                  <a:lnTo>
                    <a:pt x="670257" y="371847"/>
                  </a:lnTo>
                  <a:lnTo>
                    <a:pt x="716107" y="371847"/>
                  </a:lnTo>
                  <a:lnTo>
                    <a:pt x="716107" y="461215"/>
                  </a:lnTo>
                  <a:close/>
                </a:path>
                <a:path w="1485900" h="538480">
                  <a:moveTo>
                    <a:pt x="466603" y="384281"/>
                  </a:moveTo>
                  <a:lnTo>
                    <a:pt x="458495" y="384281"/>
                  </a:lnTo>
                  <a:lnTo>
                    <a:pt x="458495" y="380395"/>
                  </a:lnTo>
                  <a:lnTo>
                    <a:pt x="466603" y="384281"/>
                  </a:lnTo>
                  <a:close/>
                </a:path>
                <a:path w="1485900" h="538480">
                  <a:moveTo>
                    <a:pt x="470928" y="383220"/>
                  </a:moveTo>
                  <a:lnTo>
                    <a:pt x="470928" y="380395"/>
                  </a:lnTo>
                  <a:lnTo>
                    <a:pt x="472282" y="380395"/>
                  </a:lnTo>
                  <a:lnTo>
                    <a:pt x="470928" y="383220"/>
                  </a:lnTo>
                  <a:close/>
                </a:path>
                <a:path w="1485900" h="538480">
                  <a:moveTo>
                    <a:pt x="601872" y="385768"/>
                  </a:moveTo>
                  <a:lnTo>
                    <a:pt x="469707" y="385768"/>
                  </a:lnTo>
                  <a:lnTo>
                    <a:pt x="470928" y="383220"/>
                  </a:lnTo>
                  <a:lnTo>
                    <a:pt x="470928" y="384281"/>
                  </a:lnTo>
                  <a:lnTo>
                    <a:pt x="601872" y="384281"/>
                  </a:lnTo>
                  <a:lnTo>
                    <a:pt x="601872" y="385768"/>
                  </a:lnTo>
                  <a:close/>
                </a:path>
                <a:path w="1485900" h="538480">
                  <a:moveTo>
                    <a:pt x="703673" y="448781"/>
                  </a:moveTo>
                  <a:lnTo>
                    <a:pt x="691239" y="448781"/>
                  </a:lnTo>
                  <a:lnTo>
                    <a:pt x="691239" y="384281"/>
                  </a:lnTo>
                  <a:lnTo>
                    <a:pt x="703673" y="384281"/>
                  </a:lnTo>
                  <a:lnTo>
                    <a:pt x="703673" y="448781"/>
                  </a:lnTo>
                  <a:close/>
                </a:path>
                <a:path w="1485900" h="538480">
                  <a:moveTo>
                    <a:pt x="390497" y="448781"/>
                  </a:moveTo>
                  <a:lnTo>
                    <a:pt x="378064" y="448781"/>
                  </a:lnTo>
                  <a:lnTo>
                    <a:pt x="378064" y="388166"/>
                  </a:lnTo>
                  <a:lnTo>
                    <a:pt x="389247" y="393600"/>
                  </a:lnTo>
                  <a:lnTo>
                    <a:pt x="390497" y="393600"/>
                  </a:lnTo>
                  <a:lnTo>
                    <a:pt x="390497" y="448781"/>
                  </a:lnTo>
                  <a:close/>
                </a:path>
                <a:path w="1485900" h="538480">
                  <a:moveTo>
                    <a:pt x="390497" y="391027"/>
                  </a:moveTo>
                  <a:lnTo>
                    <a:pt x="390497" y="388166"/>
                  </a:lnTo>
                  <a:lnTo>
                    <a:pt x="391888" y="388166"/>
                  </a:lnTo>
                  <a:lnTo>
                    <a:pt x="390497" y="391027"/>
                  </a:lnTo>
                  <a:close/>
                </a:path>
                <a:path w="1485900" h="538480">
                  <a:moveTo>
                    <a:pt x="390497" y="393600"/>
                  </a:moveTo>
                  <a:lnTo>
                    <a:pt x="389247" y="393600"/>
                  </a:lnTo>
                  <a:lnTo>
                    <a:pt x="390497" y="391027"/>
                  </a:lnTo>
                  <a:lnTo>
                    <a:pt x="390497" y="393600"/>
                  </a:lnTo>
                  <a:close/>
                </a:path>
                <a:path w="1485900" h="538480">
                  <a:moveTo>
                    <a:pt x="645390" y="522606"/>
                  </a:moveTo>
                  <a:lnTo>
                    <a:pt x="601872" y="522606"/>
                  </a:lnTo>
                  <a:lnTo>
                    <a:pt x="601872" y="436347"/>
                  </a:lnTo>
                  <a:lnTo>
                    <a:pt x="645390" y="436347"/>
                  </a:lnTo>
                  <a:lnTo>
                    <a:pt x="645390" y="522606"/>
                  </a:lnTo>
                  <a:close/>
                </a:path>
                <a:path w="1485900" h="538480">
                  <a:moveTo>
                    <a:pt x="657823" y="522606"/>
                  </a:moveTo>
                  <a:lnTo>
                    <a:pt x="645390" y="522606"/>
                  </a:lnTo>
                  <a:lnTo>
                    <a:pt x="645390" y="436347"/>
                  </a:lnTo>
                  <a:lnTo>
                    <a:pt x="691239" y="436347"/>
                  </a:lnTo>
                  <a:lnTo>
                    <a:pt x="691239" y="448781"/>
                  </a:lnTo>
                  <a:lnTo>
                    <a:pt x="657823" y="448781"/>
                  </a:lnTo>
                  <a:lnTo>
                    <a:pt x="657823" y="522606"/>
                  </a:lnTo>
                  <a:close/>
                </a:path>
                <a:path w="1485900" h="538480">
                  <a:moveTo>
                    <a:pt x="670257" y="535040"/>
                  </a:moveTo>
                  <a:lnTo>
                    <a:pt x="577004" y="535040"/>
                  </a:lnTo>
                  <a:lnTo>
                    <a:pt x="577004" y="448781"/>
                  </a:lnTo>
                  <a:lnTo>
                    <a:pt x="589438" y="448781"/>
                  </a:lnTo>
                  <a:lnTo>
                    <a:pt x="589438" y="522606"/>
                  </a:lnTo>
                  <a:lnTo>
                    <a:pt x="670257" y="522606"/>
                  </a:lnTo>
                  <a:lnTo>
                    <a:pt x="670257" y="535040"/>
                  </a:lnTo>
                  <a:close/>
                </a:path>
                <a:path w="1485900" h="538480">
                  <a:moveTo>
                    <a:pt x="670257" y="522606"/>
                  </a:moveTo>
                  <a:lnTo>
                    <a:pt x="657823" y="522606"/>
                  </a:lnTo>
                  <a:lnTo>
                    <a:pt x="657823" y="448781"/>
                  </a:lnTo>
                  <a:lnTo>
                    <a:pt x="670257" y="448781"/>
                  </a:lnTo>
                  <a:lnTo>
                    <a:pt x="670257" y="522606"/>
                  </a:lnTo>
                  <a:close/>
                </a:path>
                <a:path w="1485900" h="538480">
                  <a:moveTo>
                    <a:pt x="825430" y="258711"/>
                  </a:moveTo>
                  <a:lnTo>
                    <a:pt x="793946" y="223520"/>
                  </a:lnTo>
                  <a:lnTo>
                    <a:pt x="775792" y="179070"/>
                  </a:lnTo>
                  <a:lnTo>
                    <a:pt x="773345" y="148590"/>
                  </a:lnTo>
                  <a:lnTo>
                    <a:pt x="774009" y="134620"/>
                  </a:lnTo>
                  <a:lnTo>
                    <a:pt x="785784" y="91440"/>
                  </a:lnTo>
                  <a:lnTo>
                    <a:pt x="809501" y="53340"/>
                  </a:lnTo>
                  <a:lnTo>
                    <a:pt x="842636" y="25400"/>
                  </a:lnTo>
                  <a:lnTo>
                    <a:pt x="883439" y="6350"/>
                  </a:lnTo>
                  <a:lnTo>
                    <a:pt x="913424" y="0"/>
                  </a:lnTo>
                  <a:lnTo>
                    <a:pt x="944646" y="0"/>
                  </a:lnTo>
                  <a:lnTo>
                    <a:pt x="959845" y="2540"/>
                  </a:lnTo>
                  <a:lnTo>
                    <a:pt x="974631" y="6350"/>
                  </a:lnTo>
                  <a:lnTo>
                    <a:pt x="989004" y="11430"/>
                  </a:lnTo>
                  <a:lnTo>
                    <a:pt x="929035" y="11430"/>
                  </a:lnTo>
                  <a:lnTo>
                    <a:pt x="900670" y="13970"/>
                  </a:lnTo>
                  <a:lnTo>
                    <a:pt x="861244" y="29210"/>
                  </a:lnTo>
                  <a:lnTo>
                    <a:pt x="828205" y="52070"/>
                  </a:lnTo>
                  <a:lnTo>
                    <a:pt x="803362" y="83820"/>
                  </a:lnTo>
                  <a:lnTo>
                    <a:pt x="788524" y="123190"/>
                  </a:lnTo>
                  <a:lnTo>
                    <a:pt x="785658" y="151130"/>
                  </a:lnTo>
                  <a:lnTo>
                    <a:pt x="786229" y="163830"/>
                  </a:lnTo>
                  <a:lnTo>
                    <a:pt x="799488" y="208280"/>
                  </a:lnTo>
                  <a:lnTo>
                    <a:pt x="804454" y="215900"/>
                  </a:lnTo>
                  <a:lnTo>
                    <a:pt x="809688" y="224790"/>
                  </a:lnTo>
                  <a:lnTo>
                    <a:pt x="821842" y="238760"/>
                  </a:lnTo>
                  <a:lnTo>
                    <a:pt x="828982" y="245110"/>
                  </a:lnTo>
                  <a:lnTo>
                    <a:pt x="836505" y="251374"/>
                  </a:lnTo>
                  <a:lnTo>
                    <a:pt x="828193" y="256540"/>
                  </a:lnTo>
                  <a:lnTo>
                    <a:pt x="825430" y="258711"/>
                  </a:lnTo>
                  <a:close/>
                </a:path>
                <a:path w="1485900" h="538480">
                  <a:moveTo>
                    <a:pt x="836529" y="251394"/>
                  </a:moveTo>
                  <a:lnTo>
                    <a:pt x="828982" y="245110"/>
                  </a:lnTo>
                  <a:lnTo>
                    <a:pt x="821842" y="238760"/>
                  </a:lnTo>
                  <a:lnTo>
                    <a:pt x="809688" y="224790"/>
                  </a:lnTo>
                  <a:lnTo>
                    <a:pt x="804454" y="215900"/>
                  </a:lnTo>
                  <a:lnTo>
                    <a:pt x="799488" y="208280"/>
                  </a:lnTo>
                  <a:lnTo>
                    <a:pt x="786229" y="163830"/>
                  </a:lnTo>
                  <a:lnTo>
                    <a:pt x="785658" y="151130"/>
                  </a:lnTo>
                  <a:lnTo>
                    <a:pt x="786375" y="137160"/>
                  </a:lnTo>
                  <a:lnTo>
                    <a:pt x="797121" y="96520"/>
                  </a:lnTo>
                  <a:lnTo>
                    <a:pt x="818904" y="62230"/>
                  </a:lnTo>
                  <a:lnTo>
                    <a:pt x="849430" y="35560"/>
                  </a:lnTo>
                  <a:lnTo>
                    <a:pt x="887071" y="17780"/>
                  </a:lnTo>
                  <a:lnTo>
                    <a:pt x="929035" y="11430"/>
                  </a:lnTo>
                  <a:lnTo>
                    <a:pt x="957400" y="13970"/>
                  </a:lnTo>
                  <a:lnTo>
                    <a:pt x="970999" y="17780"/>
                  </a:lnTo>
                  <a:lnTo>
                    <a:pt x="984210" y="22860"/>
                  </a:lnTo>
                  <a:lnTo>
                    <a:pt x="986735" y="24130"/>
                  </a:lnTo>
                  <a:lnTo>
                    <a:pt x="929035" y="24130"/>
                  </a:lnTo>
                  <a:lnTo>
                    <a:pt x="903116" y="26670"/>
                  </a:lnTo>
                  <a:lnTo>
                    <a:pt x="867066" y="39370"/>
                  </a:lnTo>
                  <a:lnTo>
                    <a:pt x="828306" y="69850"/>
                  </a:lnTo>
                  <a:lnTo>
                    <a:pt x="803923" y="113030"/>
                  </a:lnTo>
                  <a:lnTo>
                    <a:pt x="798092" y="151130"/>
                  </a:lnTo>
                  <a:lnTo>
                    <a:pt x="798591" y="162560"/>
                  </a:lnTo>
                  <a:lnTo>
                    <a:pt x="810405" y="201930"/>
                  </a:lnTo>
                  <a:lnTo>
                    <a:pt x="837110" y="236220"/>
                  </a:lnTo>
                  <a:lnTo>
                    <a:pt x="857152" y="250190"/>
                  </a:lnTo>
                  <a:lnTo>
                    <a:pt x="838480" y="250190"/>
                  </a:lnTo>
                  <a:lnTo>
                    <a:pt x="836529" y="251394"/>
                  </a:lnTo>
                  <a:close/>
                </a:path>
                <a:path w="1485900" h="538480">
                  <a:moveTo>
                    <a:pt x="1032960" y="258764"/>
                  </a:moveTo>
                  <a:lnTo>
                    <a:pt x="1030157" y="256540"/>
                  </a:lnTo>
                  <a:lnTo>
                    <a:pt x="1021954" y="251374"/>
                  </a:lnTo>
                  <a:lnTo>
                    <a:pt x="1029477" y="245110"/>
                  </a:lnTo>
                  <a:lnTo>
                    <a:pt x="1036616" y="238760"/>
                  </a:lnTo>
                  <a:lnTo>
                    <a:pt x="1043270" y="231140"/>
                  </a:lnTo>
                  <a:lnTo>
                    <a:pt x="1046897" y="227330"/>
                  </a:lnTo>
                  <a:lnTo>
                    <a:pt x="1066389" y="191770"/>
                  </a:lnTo>
                  <a:lnTo>
                    <a:pt x="1072800" y="151130"/>
                  </a:lnTo>
                  <a:lnTo>
                    <a:pt x="1072084" y="137160"/>
                  </a:lnTo>
                  <a:lnTo>
                    <a:pt x="1061338" y="96520"/>
                  </a:lnTo>
                  <a:lnTo>
                    <a:pt x="1039445" y="62230"/>
                  </a:lnTo>
                  <a:lnTo>
                    <a:pt x="1008689" y="35560"/>
                  </a:lnTo>
                  <a:lnTo>
                    <a:pt x="970999" y="17780"/>
                  </a:lnTo>
                  <a:lnTo>
                    <a:pt x="929035" y="11430"/>
                  </a:lnTo>
                  <a:lnTo>
                    <a:pt x="989004" y="11430"/>
                  </a:lnTo>
                  <a:lnTo>
                    <a:pt x="1027435" y="33020"/>
                  </a:lnTo>
                  <a:lnTo>
                    <a:pt x="1057913" y="64770"/>
                  </a:lnTo>
                  <a:lnTo>
                    <a:pt x="1078170" y="105410"/>
                  </a:lnTo>
                  <a:lnTo>
                    <a:pt x="1085113" y="148590"/>
                  </a:lnTo>
                  <a:lnTo>
                    <a:pt x="1085059" y="158750"/>
                  </a:lnTo>
                  <a:lnTo>
                    <a:pt x="1072134" y="210820"/>
                  </a:lnTo>
                  <a:lnTo>
                    <a:pt x="1052868" y="238760"/>
                  </a:lnTo>
                  <a:lnTo>
                    <a:pt x="1045509" y="247650"/>
                  </a:lnTo>
                  <a:lnTo>
                    <a:pt x="1037607" y="255270"/>
                  </a:lnTo>
                  <a:lnTo>
                    <a:pt x="1032960" y="258764"/>
                  </a:lnTo>
                  <a:close/>
                </a:path>
                <a:path w="1485900" h="538480">
                  <a:moveTo>
                    <a:pt x="942043" y="513080"/>
                  </a:moveTo>
                  <a:lnTo>
                    <a:pt x="916046" y="513080"/>
                  </a:lnTo>
                  <a:lnTo>
                    <a:pt x="903118" y="511810"/>
                  </a:lnTo>
                  <a:lnTo>
                    <a:pt x="865185" y="500380"/>
                  </a:lnTo>
                  <a:lnTo>
                    <a:pt x="832170" y="481330"/>
                  </a:lnTo>
                  <a:lnTo>
                    <a:pt x="806694" y="452120"/>
                  </a:lnTo>
                  <a:lnTo>
                    <a:pt x="791021" y="412750"/>
                  </a:lnTo>
                  <a:lnTo>
                    <a:pt x="787989" y="381000"/>
                  </a:lnTo>
                  <a:lnTo>
                    <a:pt x="788154" y="373380"/>
                  </a:lnTo>
                  <a:lnTo>
                    <a:pt x="800599" y="325120"/>
                  </a:lnTo>
                  <a:lnTo>
                    <a:pt x="826573" y="289560"/>
                  </a:lnTo>
                  <a:lnTo>
                    <a:pt x="850957" y="271780"/>
                  </a:lnTo>
                  <a:lnTo>
                    <a:pt x="857152" y="267970"/>
                  </a:lnTo>
                  <a:lnTo>
                    <a:pt x="857152" y="250190"/>
                  </a:lnTo>
                  <a:lnTo>
                    <a:pt x="851152" y="246380"/>
                  </a:lnTo>
                  <a:lnTo>
                    <a:pt x="843917" y="241300"/>
                  </a:lnTo>
                  <a:lnTo>
                    <a:pt x="814962" y="209550"/>
                  </a:lnTo>
                  <a:lnTo>
                    <a:pt x="800089" y="173990"/>
                  </a:lnTo>
                  <a:lnTo>
                    <a:pt x="798092" y="151130"/>
                  </a:lnTo>
                  <a:lnTo>
                    <a:pt x="798740" y="138430"/>
                  </a:lnTo>
                  <a:lnTo>
                    <a:pt x="814150" y="90170"/>
                  </a:lnTo>
                  <a:lnTo>
                    <a:pt x="846125" y="53340"/>
                  </a:lnTo>
                  <a:lnTo>
                    <a:pt x="890703" y="29210"/>
                  </a:lnTo>
                  <a:lnTo>
                    <a:pt x="929035" y="24130"/>
                  </a:lnTo>
                  <a:lnTo>
                    <a:pt x="954954" y="26670"/>
                  </a:lnTo>
                  <a:lnTo>
                    <a:pt x="991029" y="39370"/>
                  </a:lnTo>
                  <a:lnTo>
                    <a:pt x="1023976" y="63500"/>
                  </a:lnTo>
                  <a:lnTo>
                    <a:pt x="929035" y="63500"/>
                  </a:lnTo>
                  <a:lnTo>
                    <a:pt x="910734" y="66040"/>
                  </a:lnTo>
                  <a:lnTo>
                    <a:pt x="872192" y="85090"/>
                  </a:lnTo>
                  <a:lnTo>
                    <a:pt x="848081" y="120650"/>
                  </a:lnTo>
                  <a:lnTo>
                    <a:pt x="841761" y="158750"/>
                  </a:lnTo>
                  <a:lnTo>
                    <a:pt x="842012" y="165100"/>
                  </a:lnTo>
                  <a:lnTo>
                    <a:pt x="855804" y="208280"/>
                  </a:lnTo>
                  <a:lnTo>
                    <a:pt x="886142" y="237490"/>
                  </a:lnTo>
                  <a:lnTo>
                    <a:pt x="919749" y="248920"/>
                  </a:lnTo>
                  <a:lnTo>
                    <a:pt x="1003306" y="248920"/>
                  </a:lnTo>
                  <a:lnTo>
                    <a:pt x="1001306" y="250190"/>
                  </a:lnTo>
                  <a:lnTo>
                    <a:pt x="1001306" y="267970"/>
                  </a:lnTo>
                  <a:lnTo>
                    <a:pt x="1007407" y="271780"/>
                  </a:lnTo>
                  <a:lnTo>
                    <a:pt x="1015926" y="276860"/>
                  </a:lnTo>
                  <a:lnTo>
                    <a:pt x="1024051" y="283210"/>
                  </a:lnTo>
                  <a:lnTo>
                    <a:pt x="1025597" y="284480"/>
                  </a:lnTo>
                  <a:lnTo>
                    <a:pt x="919397" y="284480"/>
                  </a:lnTo>
                  <a:lnTo>
                    <a:pt x="909975" y="285750"/>
                  </a:lnTo>
                  <a:lnTo>
                    <a:pt x="867537" y="306070"/>
                  </a:lnTo>
                  <a:lnTo>
                    <a:pt x="860556" y="311150"/>
                  </a:lnTo>
                  <a:lnTo>
                    <a:pt x="839373" y="342900"/>
                  </a:lnTo>
                  <a:lnTo>
                    <a:pt x="831508" y="381000"/>
                  </a:lnTo>
                  <a:lnTo>
                    <a:pt x="832004" y="391160"/>
                  </a:lnTo>
                  <a:lnTo>
                    <a:pt x="848675" y="434340"/>
                  </a:lnTo>
                  <a:lnTo>
                    <a:pt x="883287" y="463550"/>
                  </a:lnTo>
                  <a:lnTo>
                    <a:pt x="919431" y="473710"/>
                  </a:lnTo>
                  <a:lnTo>
                    <a:pt x="1034387" y="473710"/>
                  </a:lnTo>
                  <a:lnTo>
                    <a:pt x="1026289" y="481330"/>
                  </a:lnTo>
                  <a:lnTo>
                    <a:pt x="993181" y="500380"/>
                  </a:lnTo>
                  <a:lnTo>
                    <a:pt x="955013" y="511810"/>
                  </a:lnTo>
                  <a:lnTo>
                    <a:pt x="942043" y="513080"/>
                  </a:lnTo>
                  <a:close/>
                </a:path>
                <a:path w="1485900" h="538480">
                  <a:moveTo>
                    <a:pt x="1038986" y="297039"/>
                  </a:moveTo>
                  <a:lnTo>
                    <a:pt x="1031783" y="289560"/>
                  </a:lnTo>
                  <a:lnTo>
                    <a:pt x="1024051" y="283210"/>
                  </a:lnTo>
                  <a:lnTo>
                    <a:pt x="1015926" y="276860"/>
                  </a:lnTo>
                  <a:lnTo>
                    <a:pt x="1007407" y="271780"/>
                  </a:lnTo>
                  <a:lnTo>
                    <a:pt x="1001306" y="267970"/>
                  </a:lnTo>
                  <a:lnTo>
                    <a:pt x="1001306" y="250190"/>
                  </a:lnTo>
                  <a:lnTo>
                    <a:pt x="1007307" y="246380"/>
                  </a:lnTo>
                  <a:lnTo>
                    <a:pt x="1014541" y="241300"/>
                  </a:lnTo>
                  <a:lnTo>
                    <a:pt x="1046975" y="204470"/>
                  </a:lnTo>
                  <a:lnTo>
                    <a:pt x="1059616" y="167640"/>
                  </a:lnTo>
                  <a:lnTo>
                    <a:pt x="1060367" y="158750"/>
                  </a:lnTo>
                  <a:lnTo>
                    <a:pt x="1060367" y="151130"/>
                  </a:lnTo>
                  <a:lnTo>
                    <a:pt x="1054536" y="113030"/>
                  </a:lnTo>
                  <a:lnTo>
                    <a:pt x="1030073" y="69850"/>
                  </a:lnTo>
                  <a:lnTo>
                    <a:pt x="991029" y="39370"/>
                  </a:lnTo>
                  <a:lnTo>
                    <a:pt x="954954" y="26670"/>
                  </a:lnTo>
                  <a:lnTo>
                    <a:pt x="929035" y="24130"/>
                  </a:lnTo>
                  <a:lnTo>
                    <a:pt x="986735" y="24130"/>
                  </a:lnTo>
                  <a:lnTo>
                    <a:pt x="1019763" y="43180"/>
                  </a:lnTo>
                  <a:lnTo>
                    <a:pt x="1047787" y="72390"/>
                  </a:lnTo>
                  <a:lnTo>
                    <a:pt x="1066353" y="109220"/>
                  </a:lnTo>
                  <a:lnTo>
                    <a:pt x="1072670" y="148590"/>
                  </a:lnTo>
                  <a:lnTo>
                    <a:pt x="1072548" y="158750"/>
                  </a:lnTo>
                  <a:lnTo>
                    <a:pt x="1060950" y="205740"/>
                  </a:lnTo>
                  <a:lnTo>
                    <a:pt x="1043270" y="231140"/>
                  </a:lnTo>
                  <a:lnTo>
                    <a:pt x="1036616" y="238760"/>
                  </a:lnTo>
                  <a:lnTo>
                    <a:pt x="1029477" y="245110"/>
                  </a:lnTo>
                  <a:lnTo>
                    <a:pt x="1023376" y="250190"/>
                  </a:lnTo>
                  <a:lnTo>
                    <a:pt x="1020073" y="250190"/>
                  </a:lnTo>
                  <a:lnTo>
                    <a:pt x="1017636" y="254100"/>
                  </a:lnTo>
                  <a:lnTo>
                    <a:pt x="1013740" y="256540"/>
                  </a:lnTo>
                  <a:lnTo>
                    <a:pt x="1013740" y="260350"/>
                  </a:lnTo>
                  <a:lnTo>
                    <a:pt x="1017223" y="262727"/>
                  </a:lnTo>
                  <a:lnTo>
                    <a:pt x="1020174" y="267970"/>
                  </a:lnTo>
                  <a:lnTo>
                    <a:pt x="1024814" y="267970"/>
                  </a:lnTo>
                  <a:lnTo>
                    <a:pt x="1031905" y="273050"/>
                  </a:lnTo>
                  <a:lnTo>
                    <a:pt x="1040332" y="280670"/>
                  </a:lnTo>
                  <a:lnTo>
                    <a:pt x="1048321" y="289560"/>
                  </a:lnTo>
                  <a:lnTo>
                    <a:pt x="1038986" y="297039"/>
                  </a:lnTo>
                  <a:close/>
                </a:path>
                <a:path w="1485900" h="538480">
                  <a:moveTo>
                    <a:pt x="938317" y="248920"/>
                  </a:moveTo>
                  <a:lnTo>
                    <a:pt x="919749" y="248920"/>
                  </a:lnTo>
                  <a:lnTo>
                    <a:pt x="910805" y="247650"/>
                  </a:lnTo>
                  <a:lnTo>
                    <a:pt x="872220" y="228600"/>
                  </a:lnTo>
                  <a:lnTo>
                    <a:pt x="848042" y="191770"/>
                  </a:lnTo>
                  <a:lnTo>
                    <a:pt x="841610" y="154940"/>
                  </a:lnTo>
                  <a:lnTo>
                    <a:pt x="842014" y="146050"/>
                  </a:lnTo>
                  <a:lnTo>
                    <a:pt x="855833" y="104140"/>
                  </a:lnTo>
                  <a:lnTo>
                    <a:pt x="886047" y="74930"/>
                  </a:lnTo>
                  <a:lnTo>
                    <a:pt x="929035" y="63500"/>
                  </a:lnTo>
                  <a:lnTo>
                    <a:pt x="947353" y="66040"/>
                  </a:lnTo>
                  <a:lnTo>
                    <a:pt x="956033" y="68580"/>
                  </a:lnTo>
                  <a:lnTo>
                    <a:pt x="964392" y="71120"/>
                  </a:lnTo>
                  <a:lnTo>
                    <a:pt x="972260" y="74930"/>
                  </a:lnTo>
                  <a:lnTo>
                    <a:pt x="974081" y="76200"/>
                  </a:lnTo>
                  <a:lnTo>
                    <a:pt x="921033" y="76200"/>
                  </a:lnTo>
                  <a:lnTo>
                    <a:pt x="913347" y="77470"/>
                  </a:lnTo>
                  <a:lnTo>
                    <a:pt x="875220" y="99060"/>
                  </a:lnTo>
                  <a:lnTo>
                    <a:pt x="870533" y="105410"/>
                  </a:lnTo>
                  <a:lnTo>
                    <a:pt x="866380" y="110490"/>
                  </a:lnTo>
                  <a:lnTo>
                    <a:pt x="862762" y="118110"/>
                  </a:lnTo>
                  <a:lnTo>
                    <a:pt x="859678" y="124460"/>
                  </a:lnTo>
                  <a:lnTo>
                    <a:pt x="857213" y="132080"/>
                  </a:lnTo>
                  <a:lnTo>
                    <a:pt x="855452" y="139700"/>
                  </a:lnTo>
                  <a:lnTo>
                    <a:pt x="854396" y="147320"/>
                  </a:lnTo>
                  <a:lnTo>
                    <a:pt x="854220" y="151130"/>
                  </a:lnTo>
                  <a:lnTo>
                    <a:pt x="854195" y="158750"/>
                  </a:lnTo>
                  <a:lnTo>
                    <a:pt x="854396" y="163830"/>
                  </a:lnTo>
                  <a:lnTo>
                    <a:pt x="866380" y="201930"/>
                  </a:lnTo>
                  <a:lnTo>
                    <a:pt x="898922" y="229870"/>
                  </a:lnTo>
                  <a:lnTo>
                    <a:pt x="921033" y="236220"/>
                  </a:lnTo>
                  <a:lnTo>
                    <a:pt x="974605" y="236220"/>
                  </a:lnTo>
                  <a:lnTo>
                    <a:pt x="972166" y="237490"/>
                  </a:lnTo>
                  <a:lnTo>
                    <a:pt x="964259" y="241300"/>
                  </a:lnTo>
                  <a:lnTo>
                    <a:pt x="955930" y="245110"/>
                  </a:lnTo>
                  <a:lnTo>
                    <a:pt x="947282" y="247650"/>
                  </a:lnTo>
                  <a:lnTo>
                    <a:pt x="938317" y="248920"/>
                  </a:lnTo>
                  <a:close/>
                </a:path>
                <a:path w="1485900" h="538480">
                  <a:moveTo>
                    <a:pt x="1003306" y="248920"/>
                  </a:moveTo>
                  <a:lnTo>
                    <a:pt x="938317" y="248920"/>
                  </a:lnTo>
                  <a:lnTo>
                    <a:pt x="947282" y="247650"/>
                  </a:lnTo>
                  <a:lnTo>
                    <a:pt x="955930" y="245110"/>
                  </a:lnTo>
                  <a:lnTo>
                    <a:pt x="992356" y="222250"/>
                  </a:lnTo>
                  <a:lnTo>
                    <a:pt x="1013231" y="184150"/>
                  </a:lnTo>
                  <a:lnTo>
                    <a:pt x="1016848" y="154940"/>
                  </a:lnTo>
                  <a:lnTo>
                    <a:pt x="1016444" y="146050"/>
                  </a:lnTo>
                  <a:lnTo>
                    <a:pt x="1002625" y="104140"/>
                  </a:lnTo>
                  <a:lnTo>
                    <a:pt x="972260" y="74930"/>
                  </a:lnTo>
                  <a:lnTo>
                    <a:pt x="929035" y="63500"/>
                  </a:lnTo>
                  <a:lnTo>
                    <a:pt x="1023976" y="63500"/>
                  </a:lnTo>
                  <a:lnTo>
                    <a:pt x="1050001" y="101600"/>
                  </a:lnTo>
                  <a:lnTo>
                    <a:pt x="1060367" y="151130"/>
                  </a:lnTo>
                  <a:lnTo>
                    <a:pt x="1060367" y="158750"/>
                  </a:lnTo>
                  <a:lnTo>
                    <a:pt x="1049765" y="199390"/>
                  </a:lnTo>
                  <a:lnTo>
                    <a:pt x="1021346" y="236220"/>
                  </a:lnTo>
                  <a:lnTo>
                    <a:pt x="1007307" y="246380"/>
                  </a:lnTo>
                  <a:lnTo>
                    <a:pt x="1003306" y="248920"/>
                  </a:lnTo>
                  <a:close/>
                </a:path>
                <a:path w="1485900" h="538480">
                  <a:moveTo>
                    <a:pt x="937049" y="236220"/>
                  </a:moveTo>
                  <a:lnTo>
                    <a:pt x="921033" y="236220"/>
                  </a:lnTo>
                  <a:lnTo>
                    <a:pt x="913347" y="234950"/>
                  </a:lnTo>
                  <a:lnTo>
                    <a:pt x="875220" y="213360"/>
                  </a:lnTo>
                  <a:lnTo>
                    <a:pt x="855452" y="172720"/>
                  </a:lnTo>
                  <a:lnTo>
                    <a:pt x="854044" y="154940"/>
                  </a:lnTo>
                  <a:lnTo>
                    <a:pt x="854396" y="147320"/>
                  </a:lnTo>
                  <a:lnTo>
                    <a:pt x="855452" y="139700"/>
                  </a:lnTo>
                  <a:lnTo>
                    <a:pt x="857213" y="132080"/>
                  </a:lnTo>
                  <a:lnTo>
                    <a:pt x="859678" y="124460"/>
                  </a:lnTo>
                  <a:lnTo>
                    <a:pt x="862762" y="118110"/>
                  </a:lnTo>
                  <a:lnTo>
                    <a:pt x="866380" y="110490"/>
                  </a:lnTo>
                  <a:lnTo>
                    <a:pt x="870533" y="105410"/>
                  </a:lnTo>
                  <a:lnTo>
                    <a:pt x="875220" y="99060"/>
                  </a:lnTo>
                  <a:lnTo>
                    <a:pt x="880417" y="93980"/>
                  </a:lnTo>
                  <a:lnTo>
                    <a:pt x="921033" y="76200"/>
                  </a:lnTo>
                  <a:lnTo>
                    <a:pt x="937049" y="76200"/>
                  </a:lnTo>
                  <a:lnTo>
                    <a:pt x="970234" y="88900"/>
                  </a:lnTo>
                  <a:lnTo>
                    <a:pt x="922355" y="88900"/>
                  </a:lnTo>
                  <a:lnTo>
                    <a:pt x="909853" y="91440"/>
                  </a:lnTo>
                  <a:lnTo>
                    <a:pt x="878812" y="114300"/>
                  </a:lnTo>
                  <a:lnTo>
                    <a:pt x="866658" y="151130"/>
                  </a:lnTo>
                  <a:lnTo>
                    <a:pt x="866629" y="158750"/>
                  </a:lnTo>
                  <a:lnTo>
                    <a:pt x="866780" y="162560"/>
                  </a:lnTo>
                  <a:lnTo>
                    <a:pt x="878838" y="199390"/>
                  </a:lnTo>
                  <a:lnTo>
                    <a:pt x="903897" y="218440"/>
                  </a:lnTo>
                  <a:lnTo>
                    <a:pt x="909749" y="220980"/>
                  </a:lnTo>
                  <a:lnTo>
                    <a:pt x="922318" y="223520"/>
                  </a:lnTo>
                  <a:lnTo>
                    <a:pt x="972310" y="223520"/>
                  </a:lnTo>
                  <a:lnTo>
                    <a:pt x="966081" y="227330"/>
                  </a:lnTo>
                  <a:lnTo>
                    <a:pt x="959342" y="229870"/>
                  </a:lnTo>
                  <a:lnTo>
                    <a:pt x="952203" y="232410"/>
                  </a:lnTo>
                  <a:lnTo>
                    <a:pt x="944771" y="234950"/>
                  </a:lnTo>
                  <a:lnTo>
                    <a:pt x="937049" y="236220"/>
                  </a:lnTo>
                  <a:close/>
                </a:path>
                <a:path w="1485900" h="538480">
                  <a:moveTo>
                    <a:pt x="974605" y="236220"/>
                  </a:moveTo>
                  <a:lnTo>
                    <a:pt x="937049" y="236220"/>
                  </a:lnTo>
                  <a:lnTo>
                    <a:pt x="944771" y="234950"/>
                  </a:lnTo>
                  <a:lnTo>
                    <a:pt x="952203" y="232410"/>
                  </a:lnTo>
                  <a:lnTo>
                    <a:pt x="987925" y="208280"/>
                  </a:lnTo>
                  <a:lnTo>
                    <a:pt x="1003006" y="172720"/>
                  </a:lnTo>
                  <a:lnTo>
                    <a:pt x="1004415" y="154940"/>
                  </a:lnTo>
                  <a:lnTo>
                    <a:pt x="1004063" y="147320"/>
                  </a:lnTo>
                  <a:lnTo>
                    <a:pt x="1003006" y="139700"/>
                  </a:lnTo>
                  <a:lnTo>
                    <a:pt x="1001246" y="132080"/>
                  </a:lnTo>
                  <a:lnTo>
                    <a:pt x="998781" y="124460"/>
                  </a:lnTo>
                  <a:lnTo>
                    <a:pt x="995697" y="118110"/>
                  </a:lnTo>
                  <a:lnTo>
                    <a:pt x="992078" y="110490"/>
                  </a:lnTo>
                  <a:lnTo>
                    <a:pt x="987925" y="105410"/>
                  </a:lnTo>
                  <a:lnTo>
                    <a:pt x="983238" y="99060"/>
                  </a:lnTo>
                  <a:lnTo>
                    <a:pt x="978029" y="93980"/>
                  </a:lnTo>
                  <a:lnTo>
                    <a:pt x="937049" y="76200"/>
                  </a:lnTo>
                  <a:lnTo>
                    <a:pt x="974081" y="76200"/>
                  </a:lnTo>
                  <a:lnTo>
                    <a:pt x="1002625" y="104140"/>
                  </a:lnTo>
                  <a:lnTo>
                    <a:pt x="1016444" y="146050"/>
                  </a:lnTo>
                  <a:lnTo>
                    <a:pt x="1016698" y="158750"/>
                  </a:lnTo>
                  <a:lnTo>
                    <a:pt x="1016446" y="165100"/>
                  </a:lnTo>
                  <a:lnTo>
                    <a:pt x="1002654" y="208280"/>
                  </a:lnTo>
                  <a:lnTo>
                    <a:pt x="979484" y="233680"/>
                  </a:lnTo>
                  <a:lnTo>
                    <a:pt x="974605" y="236220"/>
                  </a:lnTo>
                  <a:close/>
                </a:path>
                <a:path w="1485900" h="538480">
                  <a:moveTo>
                    <a:pt x="972310" y="223520"/>
                  </a:moveTo>
                  <a:lnTo>
                    <a:pt x="935781" y="223520"/>
                  </a:lnTo>
                  <a:lnTo>
                    <a:pt x="948476" y="220980"/>
                  </a:lnTo>
                  <a:lnTo>
                    <a:pt x="954425" y="218440"/>
                  </a:lnTo>
                  <a:lnTo>
                    <a:pt x="983962" y="191770"/>
                  </a:lnTo>
                  <a:lnTo>
                    <a:pt x="991981" y="154940"/>
                  </a:lnTo>
                  <a:lnTo>
                    <a:pt x="991681" y="148590"/>
                  </a:lnTo>
                  <a:lnTo>
                    <a:pt x="968673" y="101600"/>
                  </a:lnTo>
                  <a:lnTo>
                    <a:pt x="935744" y="88900"/>
                  </a:lnTo>
                  <a:lnTo>
                    <a:pt x="970234" y="88900"/>
                  </a:lnTo>
                  <a:lnTo>
                    <a:pt x="972310" y="90170"/>
                  </a:lnTo>
                  <a:lnTo>
                    <a:pt x="978029" y="93980"/>
                  </a:lnTo>
                  <a:lnTo>
                    <a:pt x="983238" y="99060"/>
                  </a:lnTo>
                  <a:lnTo>
                    <a:pt x="987925" y="105410"/>
                  </a:lnTo>
                  <a:lnTo>
                    <a:pt x="992078" y="110490"/>
                  </a:lnTo>
                  <a:lnTo>
                    <a:pt x="995697" y="118110"/>
                  </a:lnTo>
                  <a:lnTo>
                    <a:pt x="998781" y="124460"/>
                  </a:lnTo>
                  <a:lnTo>
                    <a:pt x="1001246" y="132080"/>
                  </a:lnTo>
                  <a:lnTo>
                    <a:pt x="1003006" y="139700"/>
                  </a:lnTo>
                  <a:lnTo>
                    <a:pt x="1004063" y="147320"/>
                  </a:lnTo>
                  <a:lnTo>
                    <a:pt x="1004239" y="151130"/>
                  </a:lnTo>
                  <a:lnTo>
                    <a:pt x="1004264" y="158750"/>
                  </a:lnTo>
                  <a:lnTo>
                    <a:pt x="1004063" y="163830"/>
                  </a:lnTo>
                  <a:lnTo>
                    <a:pt x="992078" y="201930"/>
                  </a:lnTo>
                  <a:lnTo>
                    <a:pt x="978029" y="218440"/>
                  </a:lnTo>
                  <a:lnTo>
                    <a:pt x="972310" y="223520"/>
                  </a:lnTo>
                  <a:close/>
                </a:path>
                <a:path w="1485900" h="538480">
                  <a:moveTo>
                    <a:pt x="840917" y="254159"/>
                  </a:moveTo>
                  <a:lnTo>
                    <a:pt x="836607" y="251460"/>
                  </a:lnTo>
                  <a:lnTo>
                    <a:pt x="838480" y="250190"/>
                  </a:lnTo>
                  <a:lnTo>
                    <a:pt x="840917" y="254159"/>
                  </a:lnTo>
                  <a:close/>
                </a:path>
                <a:path w="1485900" h="538480">
                  <a:moveTo>
                    <a:pt x="857152" y="267970"/>
                  </a:moveTo>
                  <a:lnTo>
                    <a:pt x="838285" y="267970"/>
                  </a:lnTo>
                  <a:lnTo>
                    <a:pt x="841269" y="262668"/>
                  </a:lnTo>
                  <a:lnTo>
                    <a:pt x="844719" y="260350"/>
                  </a:lnTo>
                  <a:lnTo>
                    <a:pt x="844719" y="256540"/>
                  </a:lnTo>
                  <a:lnTo>
                    <a:pt x="840917" y="254159"/>
                  </a:lnTo>
                  <a:lnTo>
                    <a:pt x="838480" y="250190"/>
                  </a:lnTo>
                  <a:lnTo>
                    <a:pt x="857152" y="250190"/>
                  </a:lnTo>
                  <a:lnTo>
                    <a:pt x="857152" y="267970"/>
                  </a:lnTo>
                  <a:close/>
                </a:path>
                <a:path w="1485900" h="538480">
                  <a:moveTo>
                    <a:pt x="1017636" y="254100"/>
                  </a:moveTo>
                  <a:lnTo>
                    <a:pt x="1020073" y="250190"/>
                  </a:lnTo>
                  <a:lnTo>
                    <a:pt x="1021954" y="251374"/>
                  </a:lnTo>
                  <a:lnTo>
                    <a:pt x="1017636" y="254100"/>
                  </a:lnTo>
                  <a:close/>
                </a:path>
                <a:path w="1485900" h="538480">
                  <a:moveTo>
                    <a:pt x="1021954" y="251374"/>
                  </a:moveTo>
                  <a:lnTo>
                    <a:pt x="1020073" y="250190"/>
                  </a:lnTo>
                  <a:lnTo>
                    <a:pt x="1023376" y="250190"/>
                  </a:lnTo>
                  <a:lnTo>
                    <a:pt x="1021954" y="251374"/>
                  </a:lnTo>
                  <a:close/>
                </a:path>
                <a:path w="1485900" h="538480">
                  <a:moveTo>
                    <a:pt x="1022497" y="266328"/>
                  </a:moveTo>
                  <a:lnTo>
                    <a:pt x="1017223" y="262727"/>
                  </a:lnTo>
                  <a:lnTo>
                    <a:pt x="1014992" y="258764"/>
                  </a:lnTo>
                  <a:lnTo>
                    <a:pt x="1014876" y="258527"/>
                  </a:lnTo>
                  <a:lnTo>
                    <a:pt x="1017636" y="254100"/>
                  </a:lnTo>
                  <a:lnTo>
                    <a:pt x="1021851" y="251460"/>
                  </a:lnTo>
                  <a:lnTo>
                    <a:pt x="1030157" y="256540"/>
                  </a:lnTo>
                  <a:lnTo>
                    <a:pt x="1026174" y="256540"/>
                  </a:lnTo>
                  <a:lnTo>
                    <a:pt x="1026174" y="260350"/>
                  </a:lnTo>
                  <a:lnTo>
                    <a:pt x="1030851" y="260350"/>
                  </a:lnTo>
                  <a:lnTo>
                    <a:pt x="1029161" y="261620"/>
                  </a:lnTo>
                  <a:lnTo>
                    <a:pt x="1022497" y="266328"/>
                  </a:lnTo>
                  <a:close/>
                </a:path>
                <a:path w="1485900" h="538480">
                  <a:moveTo>
                    <a:pt x="835895" y="266281"/>
                  </a:moveTo>
                  <a:lnTo>
                    <a:pt x="829298" y="261620"/>
                  </a:lnTo>
                  <a:lnTo>
                    <a:pt x="825430" y="258711"/>
                  </a:lnTo>
                  <a:lnTo>
                    <a:pt x="828193" y="256540"/>
                  </a:lnTo>
                  <a:lnTo>
                    <a:pt x="836529" y="251394"/>
                  </a:lnTo>
                  <a:lnTo>
                    <a:pt x="840917" y="254159"/>
                  </a:lnTo>
                  <a:lnTo>
                    <a:pt x="842379" y="256540"/>
                  </a:lnTo>
                  <a:lnTo>
                    <a:pt x="832285" y="256540"/>
                  </a:lnTo>
                  <a:lnTo>
                    <a:pt x="832285" y="260350"/>
                  </a:lnTo>
                  <a:lnTo>
                    <a:pt x="842574" y="260350"/>
                  </a:lnTo>
                  <a:lnTo>
                    <a:pt x="841269" y="262668"/>
                  </a:lnTo>
                  <a:lnTo>
                    <a:pt x="835895" y="266281"/>
                  </a:lnTo>
                  <a:close/>
                </a:path>
                <a:path w="1485900" h="538480">
                  <a:moveTo>
                    <a:pt x="1014867" y="258542"/>
                  </a:moveTo>
                  <a:lnTo>
                    <a:pt x="1013740" y="256540"/>
                  </a:lnTo>
                  <a:lnTo>
                    <a:pt x="1017636" y="254100"/>
                  </a:lnTo>
                  <a:lnTo>
                    <a:pt x="1014867" y="258542"/>
                  </a:lnTo>
                  <a:close/>
                </a:path>
                <a:path w="1485900" h="538480">
                  <a:moveTo>
                    <a:pt x="843600" y="258527"/>
                  </a:moveTo>
                  <a:lnTo>
                    <a:pt x="840917" y="254159"/>
                  </a:lnTo>
                  <a:lnTo>
                    <a:pt x="844719" y="256540"/>
                  </a:lnTo>
                  <a:lnTo>
                    <a:pt x="843600" y="258527"/>
                  </a:lnTo>
                  <a:close/>
                </a:path>
                <a:path w="1485900" h="538480">
                  <a:moveTo>
                    <a:pt x="842574" y="260350"/>
                  </a:moveTo>
                  <a:lnTo>
                    <a:pt x="832285" y="260350"/>
                  </a:lnTo>
                  <a:lnTo>
                    <a:pt x="832285" y="256540"/>
                  </a:lnTo>
                  <a:lnTo>
                    <a:pt x="842379" y="256540"/>
                  </a:lnTo>
                  <a:lnTo>
                    <a:pt x="843600" y="258527"/>
                  </a:lnTo>
                  <a:lnTo>
                    <a:pt x="842574" y="260350"/>
                  </a:lnTo>
                  <a:close/>
                </a:path>
                <a:path w="1485900" h="538480">
                  <a:moveTo>
                    <a:pt x="844719" y="260350"/>
                  </a:moveTo>
                  <a:lnTo>
                    <a:pt x="843600" y="258527"/>
                  </a:lnTo>
                  <a:lnTo>
                    <a:pt x="844719" y="256540"/>
                  </a:lnTo>
                  <a:lnTo>
                    <a:pt x="844719" y="260350"/>
                  </a:lnTo>
                  <a:close/>
                </a:path>
                <a:path w="1485900" h="538480">
                  <a:moveTo>
                    <a:pt x="1013740" y="260350"/>
                  </a:moveTo>
                  <a:lnTo>
                    <a:pt x="1013740" y="256540"/>
                  </a:lnTo>
                  <a:lnTo>
                    <a:pt x="1014859" y="258527"/>
                  </a:lnTo>
                  <a:lnTo>
                    <a:pt x="1013740" y="260350"/>
                  </a:lnTo>
                  <a:close/>
                </a:path>
                <a:path w="1485900" h="538480">
                  <a:moveTo>
                    <a:pt x="1030851" y="260350"/>
                  </a:moveTo>
                  <a:lnTo>
                    <a:pt x="1026174" y="260350"/>
                  </a:lnTo>
                  <a:lnTo>
                    <a:pt x="1026174" y="256540"/>
                  </a:lnTo>
                  <a:lnTo>
                    <a:pt x="1030157" y="256540"/>
                  </a:lnTo>
                  <a:lnTo>
                    <a:pt x="1032960" y="258764"/>
                  </a:lnTo>
                  <a:lnTo>
                    <a:pt x="1030851" y="260350"/>
                  </a:lnTo>
                  <a:close/>
                </a:path>
                <a:path w="1485900" h="538480">
                  <a:moveTo>
                    <a:pt x="841269" y="262668"/>
                  </a:moveTo>
                  <a:lnTo>
                    <a:pt x="843600" y="258527"/>
                  </a:lnTo>
                  <a:lnTo>
                    <a:pt x="844719" y="260350"/>
                  </a:lnTo>
                  <a:lnTo>
                    <a:pt x="841269" y="262668"/>
                  </a:lnTo>
                  <a:close/>
                </a:path>
                <a:path w="1485900" h="538480">
                  <a:moveTo>
                    <a:pt x="1017223" y="262727"/>
                  </a:moveTo>
                  <a:lnTo>
                    <a:pt x="1013740" y="260350"/>
                  </a:lnTo>
                  <a:lnTo>
                    <a:pt x="1014867" y="258542"/>
                  </a:lnTo>
                  <a:lnTo>
                    <a:pt x="1017223" y="262727"/>
                  </a:lnTo>
                  <a:close/>
                </a:path>
                <a:path w="1485900" h="538480">
                  <a:moveTo>
                    <a:pt x="929035" y="538480"/>
                  </a:moveTo>
                  <a:lnTo>
                    <a:pt x="884546" y="533400"/>
                  </a:lnTo>
                  <a:lnTo>
                    <a:pt x="841713" y="516890"/>
                  </a:lnTo>
                  <a:lnTo>
                    <a:pt x="805031" y="490220"/>
                  </a:lnTo>
                  <a:lnTo>
                    <a:pt x="777808" y="450850"/>
                  </a:lnTo>
                  <a:lnTo>
                    <a:pt x="764040" y="400050"/>
                  </a:lnTo>
                  <a:lnTo>
                    <a:pt x="763122" y="381000"/>
                  </a:lnTo>
                  <a:lnTo>
                    <a:pt x="763321" y="372110"/>
                  </a:lnTo>
                  <a:lnTo>
                    <a:pt x="770025" y="334010"/>
                  </a:lnTo>
                  <a:lnTo>
                    <a:pt x="783644" y="304800"/>
                  </a:lnTo>
                  <a:lnTo>
                    <a:pt x="786969" y="298450"/>
                  </a:lnTo>
                  <a:lnTo>
                    <a:pt x="818496" y="264160"/>
                  </a:lnTo>
                  <a:lnTo>
                    <a:pt x="825430" y="258711"/>
                  </a:lnTo>
                  <a:lnTo>
                    <a:pt x="829298" y="261620"/>
                  </a:lnTo>
                  <a:lnTo>
                    <a:pt x="835895" y="266281"/>
                  </a:lnTo>
                  <a:lnTo>
                    <a:pt x="805733" y="294640"/>
                  </a:lnTo>
                  <a:lnTo>
                    <a:pt x="783934" y="332740"/>
                  </a:lnTo>
                  <a:lnTo>
                    <a:pt x="781870" y="337820"/>
                  </a:lnTo>
                  <a:lnTo>
                    <a:pt x="775556" y="381000"/>
                  </a:lnTo>
                  <a:lnTo>
                    <a:pt x="776394" y="398780"/>
                  </a:lnTo>
                  <a:lnTo>
                    <a:pt x="788961" y="445770"/>
                  </a:lnTo>
                  <a:lnTo>
                    <a:pt x="813877" y="481330"/>
                  </a:lnTo>
                  <a:lnTo>
                    <a:pt x="847633" y="505460"/>
                  </a:lnTo>
                  <a:lnTo>
                    <a:pt x="887399" y="520700"/>
                  </a:lnTo>
                  <a:lnTo>
                    <a:pt x="915083" y="525780"/>
                  </a:lnTo>
                  <a:lnTo>
                    <a:pt x="997081" y="525780"/>
                  </a:lnTo>
                  <a:lnTo>
                    <a:pt x="988355" y="529590"/>
                  </a:lnTo>
                  <a:lnTo>
                    <a:pt x="973614" y="533400"/>
                  </a:lnTo>
                  <a:lnTo>
                    <a:pt x="958814" y="535940"/>
                  </a:lnTo>
                  <a:lnTo>
                    <a:pt x="929035" y="538480"/>
                  </a:lnTo>
                  <a:close/>
                </a:path>
                <a:path w="1485900" h="538480">
                  <a:moveTo>
                    <a:pt x="997081" y="525780"/>
                  </a:moveTo>
                  <a:lnTo>
                    <a:pt x="942999" y="525780"/>
                  </a:lnTo>
                  <a:lnTo>
                    <a:pt x="970780" y="520700"/>
                  </a:lnTo>
                  <a:lnTo>
                    <a:pt x="984598" y="516890"/>
                  </a:lnTo>
                  <a:lnTo>
                    <a:pt x="1022810" y="499110"/>
                  </a:lnTo>
                  <a:lnTo>
                    <a:pt x="1053956" y="469900"/>
                  </a:lnTo>
                  <a:lnTo>
                    <a:pt x="1075362" y="431800"/>
                  </a:lnTo>
                  <a:lnTo>
                    <a:pt x="1082903" y="381000"/>
                  </a:lnTo>
                  <a:lnTo>
                    <a:pt x="1082721" y="373380"/>
                  </a:lnTo>
                  <a:lnTo>
                    <a:pt x="1074415" y="332740"/>
                  </a:lnTo>
                  <a:lnTo>
                    <a:pt x="1072023" y="326390"/>
                  </a:lnTo>
                  <a:lnTo>
                    <a:pt x="1048321" y="289560"/>
                  </a:lnTo>
                  <a:lnTo>
                    <a:pt x="1022497" y="266328"/>
                  </a:lnTo>
                  <a:lnTo>
                    <a:pt x="1029161" y="261620"/>
                  </a:lnTo>
                  <a:lnTo>
                    <a:pt x="1062276" y="287020"/>
                  </a:lnTo>
                  <a:lnTo>
                    <a:pt x="1066699" y="292100"/>
                  </a:lnTo>
                  <a:lnTo>
                    <a:pt x="1071101" y="298450"/>
                  </a:lnTo>
                  <a:lnTo>
                    <a:pt x="1074415" y="304800"/>
                  </a:lnTo>
                  <a:lnTo>
                    <a:pt x="1077564" y="309880"/>
                  </a:lnTo>
                  <a:lnTo>
                    <a:pt x="1092146" y="349250"/>
                  </a:lnTo>
                  <a:lnTo>
                    <a:pt x="1095337" y="381000"/>
                  </a:lnTo>
                  <a:lnTo>
                    <a:pt x="1094419" y="400050"/>
                  </a:lnTo>
                  <a:lnTo>
                    <a:pt x="1080650" y="450850"/>
                  </a:lnTo>
                  <a:lnTo>
                    <a:pt x="1053427" y="490220"/>
                  </a:lnTo>
                  <a:lnTo>
                    <a:pt x="1016686" y="516890"/>
                  </a:lnTo>
                  <a:lnTo>
                    <a:pt x="1002899" y="523240"/>
                  </a:lnTo>
                  <a:lnTo>
                    <a:pt x="997081" y="525780"/>
                  </a:lnTo>
                  <a:close/>
                </a:path>
                <a:path w="1485900" h="538480">
                  <a:moveTo>
                    <a:pt x="838285" y="267970"/>
                  </a:moveTo>
                  <a:lnTo>
                    <a:pt x="835895" y="266281"/>
                  </a:lnTo>
                  <a:lnTo>
                    <a:pt x="841269" y="262668"/>
                  </a:lnTo>
                  <a:lnTo>
                    <a:pt x="838285" y="267970"/>
                  </a:lnTo>
                  <a:close/>
                </a:path>
                <a:path w="1485900" h="538480">
                  <a:moveTo>
                    <a:pt x="1020174" y="267970"/>
                  </a:moveTo>
                  <a:lnTo>
                    <a:pt x="1017223" y="262727"/>
                  </a:lnTo>
                  <a:lnTo>
                    <a:pt x="1022497" y="266328"/>
                  </a:lnTo>
                  <a:lnTo>
                    <a:pt x="1020174" y="267970"/>
                  </a:lnTo>
                  <a:close/>
                </a:path>
                <a:path w="1485900" h="538480">
                  <a:moveTo>
                    <a:pt x="942999" y="525780"/>
                  </a:moveTo>
                  <a:lnTo>
                    <a:pt x="915083" y="525780"/>
                  </a:lnTo>
                  <a:lnTo>
                    <a:pt x="887399" y="520700"/>
                  </a:lnTo>
                  <a:lnTo>
                    <a:pt x="847633" y="505460"/>
                  </a:lnTo>
                  <a:lnTo>
                    <a:pt x="813877" y="481330"/>
                  </a:lnTo>
                  <a:lnTo>
                    <a:pt x="788961" y="445770"/>
                  </a:lnTo>
                  <a:lnTo>
                    <a:pt x="776394" y="398780"/>
                  </a:lnTo>
                  <a:lnTo>
                    <a:pt x="775556" y="381000"/>
                  </a:lnTo>
                  <a:lnTo>
                    <a:pt x="775738" y="373380"/>
                  </a:lnTo>
                  <a:lnTo>
                    <a:pt x="783934" y="332740"/>
                  </a:lnTo>
                  <a:lnTo>
                    <a:pt x="786241" y="326390"/>
                  </a:lnTo>
                  <a:lnTo>
                    <a:pt x="810137" y="289560"/>
                  </a:lnTo>
                  <a:lnTo>
                    <a:pt x="835895" y="266281"/>
                  </a:lnTo>
                  <a:lnTo>
                    <a:pt x="838285" y="267970"/>
                  </a:lnTo>
                  <a:lnTo>
                    <a:pt x="857152" y="267970"/>
                  </a:lnTo>
                  <a:lnTo>
                    <a:pt x="850957" y="271780"/>
                  </a:lnTo>
                  <a:lnTo>
                    <a:pt x="842350" y="276860"/>
                  </a:lnTo>
                  <a:lnTo>
                    <a:pt x="834222" y="283210"/>
                  </a:lnTo>
                  <a:lnTo>
                    <a:pt x="803933" y="318770"/>
                  </a:lnTo>
                  <a:lnTo>
                    <a:pt x="789473" y="360680"/>
                  </a:lnTo>
                  <a:lnTo>
                    <a:pt x="787989" y="381000"/>
                  </a:lnTo>
                  <a:lnTo>
                    <a:pt x="788747" y="397510"/>
                  </a:lnTo>
                  <a:lnTo>
                    <a:pt x="800114" y="439420"/>
                  </a:lnTo>
                  <a:lnTo>
                    <a:pt x="822722" y="472440"/>
                  </a:lnTo>
                  <a:lnTo>
                    <a:pt x="853552" y="495300"/>
                  </a:lnTo>
                  <a:lnTo>
                    <a:pt x="890251" y="509270"/>
                  </a:lnTo>
                  <a:lnTo>
                    <a:pt x="916046" y="513080"/>
                  </a:lnTo>
                  <a:lnTo>
                    <a:pt x="994680" y="513080"/>
                  </a:lnTo>
                  <a:lnTo>
                    <a:pt x="984598" y="516890"/>
                  </a:lnTo>
                  <a:lnTo>
                    <a:pt x="970780" y="520700"/>
                  </a:lnTo>
                  <a:lnTo>
                    <a:pt x="942999" y="525780"/>
                  </a:lnTo>
                  <a:close/>
                </a:path>
                <a:path w="1485900" h="538480">
                  <a:moveTo>
                    <a:pt x="1024814" y="267970"/>
                  </a:moveTo>
                  <a:lnTo>
                    <a:pt x="1020174" y="267970"/>
                  </a:lnTo>
                  <a:lnTo>
                    <a:pt x="1022497" y="266328"/>
                  </a:lnTo>
                  <a:lnTo>
                    <a:pt x="1024814" y="267970"/>
                  </a:lnTo>
                  <a:close/>
                </a:path>
                <a:path w="1485900" h="538480">
                  <a:moveTo>
                    <a:pt x="938639" y="473710"/>
                  </a:moveTo>
                  <a:lnTo>
                    <a:pt x="919431" y="473710"/>
                  </a:lnTo>
                  <a:lnTo>
                    <a:pt x="910042" y="472440"/>
                  </a:lnTo>
                  <a:lnTo>
                    <a:pt x="867692" y="453390"/>
                  </a:lnTo>
                  <a:lnTo>
                    <a:pt x="839447" y="417830"/>
                  </a:lnTo>
                  <a:lnTo>
                    <a:pt x="831508" y="381000"/>
                  </a:lnTo>
                  <a:lnTo>
                    <a:pt x="831999" y="370840"/>
                  </a:lnTo>
                  <a:lnTo>
                    <a:pt x="843615" y="334010"/>
                  </a:lnTo>
                  <a:lnTo>
                    <a:pt x="867537" y="306070"/>
                  </a:lnTo>
                  <a:lnTo>
                    <a:pt x="875068" y="299720"/>
                  </a:lnTo>
                  <a:lnTo>
                    <a:pt x="919397" y="284480"/>
                  </a:lnTo>
                  <a:lnTo>
                    <a:pt x="938673" y="284480"/>
                  </a:lnTo>
                  <a:lnTo>
                    <a:pt x="977615" y="297180"/>
                  </a:lnTo>
                  <a:lnTo>
                    <a:pt x="920584" y="297180"/>
                  </a:lnTo>
                  <a:lnTo>
                    <a:pt x="912327" y="298450"/>
                  </a:lnTo>
                  <a:lnTo>
                    <a:pt x="896396" y="303530"/>
                  </a:lnTo>
                  <a:lnTo>
                    <a:pt x="888868" y="306070"/>
                  </a:lnTo>
                  <a:lnTo>
                    <a:pt x="881826" y="311150"/>
                  </a:lnTo>
                  <a:lnTo>
                    <a:pt x="875269" y="314960"/>
                  </a:lnTo>
                  <a:lnTo>
                    <a:pt x="869198" y="321310"/>
                  </a:lnTo>
                  <a:lnTo>
                    <a:pt x="863673" y="326390"/>
                  </a:lnTo>
                  <a:lnTo>
                    <a:pt x="858755" y="332740"/>
                  </a:lnTo>
                  <a:lnTo>
                    <a:pt x="854445" y="340360"/>
                  </a:lnTo>
                  <a:lnTo>
                    <a:pt x="850741" y="346710"/>
                  </a:lnTo>
                  <a:lnTo>
                    <a:pt x="847766" y="355600"/>
                  </a:lnTo>
                  <a:lnTo>
                    <a:pt x="845641" y="363220"/>
                  </a:lnTo>
                  <a:lnTo>
                    <a:pt x="844366" y="372110"/>
                  </a:lnTo>
                  <a:lnTo>
                    <a:pt x="843941" y="381000"/>
                  </a:lnTo>
                  <a:lnTo>
                    <a:pt x="844366" y="389890"/>
                  </a:lnTo>
                  <a:lnTo>
                    <a:pt x="858755" y="426720"/>
                  </a:lnTo>
                  <a:lnTo>
                    <a:pt x="888868" y="452120"/>
                  </a:lnTo>
                  <a:lnTo>
                    <a:pt x="920584" y="461010"/>
                  </a:lnTo>
                  <a:lnTo>
                    <a:pt x="978818" y="461010"/>
                  </a:lnTo>
                  <a:lnTo>
                    <a:pt x="974783" y="463550"/>
                  </a:lnTo>
                  <a:lnTo>
                    <a:pt x="966166" y="467360"/>
                  </a:lnTo>
                  <a:lnTo>
                    <a:pt x="948028" y="472440"/>
                  </a:lnTo>
                  <a:lnTo>
                    <a:pt x="938639" y="473710"/>
                  </a:lnTo>
                  <a:close/>
                </a:path>
                <a:path w="1485900" h="538480">
                  <a:moveTo>
                    <a:pt x="1034387" y="473710"/>
                  </a:moveTo>
                  <a:lnTo>
                    <a:pt x="938639" y="473710"/>
                  </a:lnTo>
                  <a:lnTo>
                    <a:pt x="948028" y="472440"/>
                  </a:lnTo>
                  <a:lnTo>
                    <a:pt x="966166" y="467360"/>
                  </a:lnTo>
                  <a:lnTo>
                    <a:pt x="1003716" y="440690"/>
                  </a:lnTo>
                  <a:lnTo>
                    <a:pt x="1024903" y="400050"/>
                  </a:lnTo>
                  <a:lnTo>
                    <a:pt x="1026951" y="381000"/>
                  </a:lnTo>
                  <a:lnTo>
                    <a:pt x="1026444" y="370840"/>
                  </a:lnTo>
                  <a:lnTo>
                    <a:pt x="1014515" y="334010"/>
                  </a:lnTo>
                  <a:lnTo>
                    <a:pt x="990533" y="306070"/>
                  </a:lnTo>
                  <a:lnTo>
                    <a:pt x="983002" y="299720"/>
                  </a:lnTo>
                  <a:lnTo>
                    <a:pt x="938673" y="284480"/>
                  </a:lnTo>
                  <a:lnTo>
                    <a:pt x="1025597" y="284480"/>
                  </a:lnTo>
                  <a:lnTo>
                    <a:pt x="1031783" y="289560"/>
                  </a:lnTo>
                  <a:lnTo>
                    <a:pt x="1038986" y="297039"/>
                  </a:lnTo>
                  <a:lnTo>
                    <a:pt x="1038811" y="297180"/>
                  </a:lnTo>
                  <a:lnTo>
                    <a:pt x="1046523" y="307340"/>
                  </a:lnTo>
                  <a:lnTo>
                    <a:pt x="1066071" y="345440"/>
                  </a:lnTo>
                  <a:lnTo>
                    <a:pt x="1070469" y="381000"/>
                  </a:lnTo>
                  <a:lnTo>
                    <a:pt x="1069711" y="397510"/>
                  </a:lnTo>
                  <a:lnTo>
                    <a:pt x="1058345" y="439420"/>
                  </a:lnTo>
                  <a:lnTo>
                    <a:pt x="1035736" y="472440"/>
                  </a:lnTo>
                  <a:lnTo>
                    <a:pt x="1034387" y="473710"/>
                  </a:lnTo>
                  <a:close/>
                </a:path>
                <a:path w="1485900" h="538480">
                  <a:moveTo>
                    <a:pt x="1039121" y="297180"/>
                  </a:moveTo>
                  <a:lnTo>
                    <a:pt x="1038986" y="297039"/>
                  </a:lnTo>
                  <a:lnTo>
                    <a:pt x="1048321" y="289560"/>
                  </a:lnTo>
                  <a:lnTo>
                    <a:pt x="1039121" y="297180"/>
                  </a:lnTo>
                  <a:close/>
                </a:path>
                <a:path w="1485900" h="538480">
                  <a:moveTo>
                    <a:pt x="1054538" y="297180"/>
                  </a:moveTo>
                  <a:lnTo>
                    <a:pt x="1039121" y="297180"/>
                  </a:lnTo>
                  <a:lnTo>
                    <a:pt x="1048321" y="289560"/>
                  </a:lnTo>
                  <a:lnTo>
                    <a:pt x="1054538" y="297180"/>
                  </a:lnTo>
                  <a:close/>
                </a:path>
                <a:path w="1485900" h="538480">
                  <a:moveTo>
                    <a:pt x="994680" y="513080"/>
                  </a:moveTo>
                  <a:lnTo>
                    <a:pt x="942043" y="513080"/>
                  </a:lnTo>
                  <a:lnTo>
                    <a:pt x="955013" y="511810"/>
                  </a:lnTo>
                  <a:lnTo>
                    <a:pt x="967946" y="509270"/>
                  </a:lnTo>
                  <a:lnTo>
                    <a:pt x="1004869" y="495300"/>
                  </a:lnTo>
                  <a:lnTo>
                    <a:pt x="1035736" y="472440"/>
                  </a:lnTo>
                  <a:lnTo>
                    <a:pt x="1058345" y="439420"/>
                  </a:lnTo>
                  <a:lnTo>
                    <a:pt x="1069711" y="397510"/>
                  </a:lnTo>
                  <a:lnTo>
                    <a:pt x="1070469" y="381000"/>
                  </a:lnTo>
                  <a:lnTo>
                    <a:pt x="1070304" y="373380"/>
                  </a:lnTo>
                  <a:lnTo>
                    <a:pt x="1057593" y="325120"/>
                  </a:lnTo>
                  <a:lnTo>
                    <a:pt x="1038811" y="297180"/>
                  </a:lnTo>
                  <a:lnTo>
                    <a:pt x="1038986" y="297039"/>
                  </a:lnTo>
                  <a:lnTo>
                    <a:pt x="1039121" y="297180"/>
                  </a:lnTo>
                  <a:lnTo>
                    <a:pt x="1054538" y="297180"/>
                  </a:lnTo>
                  <a:lnTo>
                    <a:pt x="1056611" y="299720"/>
                  </a:lnTo>
                  <a:lnTo>
                    <a:pt x="1064900" y="312420"/>
                  </a:lnTo>
                  <a:lnTo>
                    <a:pt x="1068656" y="318770"/>
                  </a:lnTo>
                  <a:lnTo>
                    <a:pt x="1072023" y="326390"/>
                  </a:lnTo>
                  <a:lnTo>
                    <a:pt x="1074415" y="332740"/>
                  </a:lnTo>
                  <a:lnTo>
                    <a:pt x="1076540" y="337820"/>
                  </a:lnTo>
                  <a:lnTo>
                    <a:pt x="1082903" y="381000"/>
                  </a:lnTo>
                  <a:lnTo>
                    <a:pt x="1082065" y="398780"/>
                  </a:lnTo>
                  <a:lnTo>
                    <a:pt x="1069498" y="445770"/>
                  </a:lnTo>
                  <a:lnTo>
                    <a:pt x="1044582" y="481330"/>
                  </a:lnTo>
                  <a:lnTo>
                    <a:pt x="1010777" y="505460"/>
                  </a:lnTo>
                  <a:lnTo>
                    <a:pt x="998040" y="511810"/>
                  </a:lnTo>
                  <a:lnTo>
                    <a:pt x="994680" y="513080"/>
                  </a:lnTo>
                  <a:close/>
                </a:path>
                <a:path w="1485900" h="538480">
                  <a:moveTo>
                    <a:pt x="937486" y="461010"/>
                  </a:moveTo>
                  <a:lnTo>
                    <a:pt x="920584" y="461010"/>
                  </a:lnTo>
                  <a:lnTo>
                    <a:pt x="904265" y="458470"/>
                  </a:lnTo>
                  <a:lnTo>
                    <a:pt x="869198" y="438150"/>
                  </a:lnTo>
                  <a:lnTo>
                    <a:pt x="847766" y="405130"/>
                  </a:lnTo>
                  <a:lnTo>
                    <a:pt x="843941" y="381000"/>
                  </a:lnTo>
                  <a:lnTo>
                    <a:pt x="844366" y="372110"/>
                  </a:lnTo>
                  <a:lnTo>
                    <a:pt x="845641" y="363220"/>
                  </a:lnTo>
                  <a:lnTo>
                    <a:pt x="847766" y="355600"/>
                  </a:lnTo>
                  <a:lnTo>
                    <a:pt x="850741" y="346710"/>
                  </a:lnTo>
                  <a:lnTo>
                    <a:pt x="854445" y="340360"/>
                  </a:lnTo>
                  <a:lnTo>
                    <a:pt x="858755" y="332740"/>
                  </a:lnTo>
                  <a:lnTo>
                    <a:pt x="863673" y="326390"/>
                  </a:lnTo>
                  <a:lnTo>
                    <a:pt x="869198" y="321310"/>
                  </a:lnTo>
                  <a:lnTo>
                    <a:pt x="875269" y="314960"/>
                  </a:lnTo>
                  <a:lnTo>
                    <a:pt x="881826" y="311150"/>
                  </a:lnTo>
                  <a:lnTo>
                    <a:pt x="888868" y="306070"/>
                  </a:lnTo>
                  <a:lnTo>
                    <a:pt x="896396" y="303530"/>
                  </a:lnTo>
                  <a:lnTo>
                    <a:pt x="912327" y="298450"/>
                  </a:lnTo>
                  <a:lnTo>
                    <a:pt x="920584" y="297180"/>
                  </a:lnTo>
                  <a:lnTo>
                    <a:pt x="937486" y="297180"/>
                  </a:lnTo>
                  <a:lnTo>
                    <a:pt x="945743" y="298450"/>
                  </a:lnTo>
                  <a:lnTo>
                    <a:pt x="961674" y="303530"/>
                  </a:lnTo>
                  <a:lnTo>
                    <a:pt x="969202" y="306070"/>
                  </a:lnTo>
                  <a:lnTo>
                    <a:pt x="974484" y="309880"/>
                  </a:lnTo>
                  <a:lnTo>
                    <a:pt x="921770" y="309880"/>
                  </a:lnTo>
                  <a:lnTo>
                    <a:pt x="907760" y="312420"/>
                  </a:lnTo>
                  <a:lnTo>
                    <a:pt x="873139" y="335280"/>
                  </a:lnTo>
                  <a:lnTo>
                    <a:pt x="856734" y="373380"/>
                  </a:lnTo>
                  <a:lnTo>
                    <a:pt x="856375" y="381000"/>
                  </a:lnTo>
                  <a:lnTo>
                    <a:pt x="856729" y="387350"/>
                  </a:lnTo>
                  <a:lnTo>
                    <a:pt x="873002" y="424180"/>
                  </a:lnTo>
                  <a:lnTo>
                    <a:pt x="907664" y="445770"/>
                  </a:lnTo>
                  <a:lnTo>
                    <a:pt x="921737" y="448310"/>
                  </a:lnTo>
                  <a:lnTo>
                    <a:pt x="976244" y="448310"/>
                  </a:lnTo>
                  <a:lnTo>
                    <a:pt x="969202" y="452120"/>
                  </a:lnTo>
                  <a:lnTo>
                    <a:pt x="961674" y="455930"/>
                  </a:lnTo>
                  <a:lnTo>
                    <a:pt x="953805" y="458470"/>
                  </a:lnTo>
                  <a:lnTo>
                    <a:pt x="937486" y="461010"/>
                  </a:lnTo>
                  <a:close/>
                </a:path>
                <a:path w="1485900" h="538480">
                  <a:moveTo>
                    <a:pt x="978818" y="461010"/>
                  </a:moveTo>
                  <a:lnTo>
                    <a:pt x="937486" y="461010"/>
                  </a:lnTo>
                  <a:lnTo>
                    <a:pt x="953805" y="458470"/>
                  </a:lnTo>
                  <a:lnTo>
                    <a:pt x="961674" y="455930"/>
                  </a:lnTo>
                  <a:lnTo>
                    <a:pt x="994409" y="433070"/>
                  </a:lnTo>
                  <a:lnTo>
                    <a:pt x="1012769" y="397510"/>
                  </a:lnTo>
                  <a:lnTo>
                    <a:pt x="1014517" y="381000"/>
                  </a:lnTo>
                  <a:lnTo>
                    <a:pt x="1014080" y="372110"/>
                  </a:lnTo>
                  <a:lnTo>
                    <a:pt x="1012769" y="363220"/>
                  </a:lnTo>
                  <a:lnTo>
                    <a:pt x="1010583" y="355600"/>
                  </a:lnTo>
                  <a:lnTo>
                    <a:pt x="1007523" y="346710"/>
                  </a:lnTo>
                  <a:lnTo>
                    <a:pt x="1003735" y="340360"/>
                  </a:lnTo>
                  <a:lnTo>
                    <a:pt x="999364" y="332740"/>
                  </a:lnTo>
                  <a:lnTo>
                    <a:pt x="994409" y="326390"/>
                  </a:lnTo>
                  <a:lnTo>
                    <a:pt x="988873" y="321310"/>
                  </a:lnTo>
                  <a:lnTo>
                    <a:pt x="982801" y="314960"/>
                  </a:lnTo>
                  <a:lnTo>
                    <a:pt x="976244" y="311150"/>
                  </a:lnTo>
                  <a:lnTo>
                    <a:pt x="969202" y="306070"/>
                  </a:lnTo>
                  <a:lnTo>
                    <a:pt x="961674" y="303530"/>
                  </a:lnTo>
                  <a:lnTo>
                    <a:pt x="945743" y="298450"/>
                  </a:lnTo>
                  <a:lnTo>
                    <a:pt x="937486" y="297180"/>
                  </a:lnTo>
                  <a:lnTo>
                    <a:pt x="977615" y="297180"/>
                  </a:lnTo>
                  <a:lnTo>
                    <a:pt x="983002" y="299720"/>
                  </a:lnTo>
                  <a:lnTo>
                    <a:pt x="990533" y="306070"/>
                  </a:lnTo>
                  <a:lnTo>
                    <a:pt x="997514" y="311150"/>
                  </a:lnTo>
                  <a:lnTo>
                    <a:pt x="1022387" y="351790"/>
                  </a:lnTo>
                  <a:lnTo>
                    <a:pt x="1026951" y="381000"/>
                  </a:lnTo>
                  <a:lnTo>
                    <a:pt x="1026439" y="391160"/>
                  </a:lnTo>
                  <a:lnTo>
                    <a:pt x="1009404" y="434340"/>
                  </a:lnTo>
                  <a:lnTo>
                    <a:pt x="982853" y="458470"/>
                  </a:lnTo>
                  <a:lnTo>
                    <a:pt x="978818" y="461010"/>
                  </a:lnTo>
                  <a:close/>
                </a:path>
                <a:path w="1485900" h="538480">
                  <a:moveTo>
                    <a:pt x="976244" y="448310"/>
                  </a:moveTo>
                  <a:lnTo>
                    <a:pt x="936333" y="448310"/>
                  </a:lnTo>
                  <a:lnTo>
                    <a:pt x="950407" y="445770"/>
                  </a:lnTo>
                  <a:lnTo>
                    <a:pt x="957181" y="443230"/>
                  </a:lnTo>
                  <a:lnTo>
                    <a:pt x="989323" y="419100"/>
                  </a:lnTo>
                  <a:lnTo>
                    <a:pt x="1002083" y="381000"/>
                  </a:lnTo>
                  <a:lnTo>
                    <a:pt x="1001716" y="373380"/>
                  </a:lnTo>
                  <a:lnTo>
                    <a:pt x="984965" y="335280"/>
                  </a:lnTo>
                  <a:lnTo>
                    <a:pt x="950310" y="312420"/>
                  </a:lnTo>
                  <a:lnTo>
                    <a:pt x="936300" y="309880"/>
                  </a:lnTo>
                  <a:lnTo>
                    <a:pt x="974484" y="309880"/>
                  </a:lnTo>
                  <a:lnTo>
                    <a:pt x="976244" y="311150"/>
                  </a:lnTo>
                  <a:lnTo>
                    <a:pt x="982801" y="314960"/>
                  </a:lnTo>
                  <a:lnTo>
                    <a:pt x="988873" y="321310"/>
                  </a:lnTo>
                  <a:lnTo>
                    <a:pt x="994409" y="326390"/>
                  </a:lnTo>
                  <a:lnTo>
                    <a:pt x="999364" y="332740"/>
                  </a:lnTo>
                  <a:lnTo>
                    <a:pt x="1003735" y="340360"/>
                  </a:lnTo>
                  <a:lnTo>
                    <a:pt x="1007523" y="346710"/>
                  </a:lnTo>
                  <a:lnTo>
                    <a:pt x="1010583" y="355600"/>
                  </a:lnTo>
                  <a:lnTo>
                    <a:pt x="1012769" y="363220"/>
                  </a:lnTo>
                  <a:lnTo>
                    <a:pt x="1014080" y="372110"/>
                  </a:lnTo>
                  <a:lnTo>
                    <a:pt x="1014517" y="381000"/>
                  </a:lnTo>
                  <a:lnTo>
                    <a:pt x="1014080" y="389890"/>
                  </a:lnTo>
                  <a:lnTo>
                    <a:pt x="999364" y="426720"/>
                  </a:lnTo>
                  <a:lnTo>
                    <a:pt x="982801" y="443230"/>
                  </a:lnTo>
                  <a:lnTo>
                    <a:pt x="976244" y="448310"/>
                  </a:lnTo>
                  <a:close/>
                </a:path>
                <a:path w="1485900" h="538480">
                  <a:moveTo>
                    <a:pt x="1260861" y="149593"/>
                  </a:moveTo>
                  <a:lnTo>
                    <a:pt x="1171105" y="149593"/>
                  </a:lnTo>
                  <a:lnTo>
                    <a:pt x="1171105" y="3885"/>
                  </a:lnTo>
                  <a:lnTo>
                    <a:pt x="1485835" y="3885"/>
                  </a:lnTo>
                  <a:lnTo>
                    <a:pt x="1485835" y="16319"/>
                  </a:lnTo>
                  <a:lnTo>
                    <a:pt x="1183539" y="16319"/>
                  </a:lnTo>
                  <a:lnTo>
                    <a:pt x="1183539" y="137160"/>
                  </a:lnTo>
                  <a:lnTo>
                    <a:pt x="1260861" y="137160"/>
                  </a:lnTo>
                  <a:lnTo>
                    <a:pt x="1260861" y="149593"/>
                  </a:lnTo>
                  <a:close/>
                </a:path>
                <a:path w="1485900" h="538480">
                  <a:moveTo>
                    <a:pt x="1195972" y="137160"/>
                  </a:moveTo>
                  <a:lnTo>
                    <a:pt x="1183539" y="137160"/>
                  </a:lnTo>
                  <a:lnTo>
                    <a:pt x="1183539" y="16319"/>
                  </a:lnTo>
                  <a:lnTo>
                    <a:pt x="1195972" y="16319"/>
                  </a:lnTo>
                  <a:lnTo>
                    <a:pt x="1195972" y="137160"/>
                  </a:lnTo>
                  <a:close/>
                </a:path>
                <a:path w="1485900" h="538480">
                  <a:moveTo>
                    <a:pt x="1235994" y="137160"/>
                  </a:moveTo>
                  <a:lnTo>
                    <a:pt x="1195972" y="137160"/>
                  </a:lnTo>
                  <a:lnTo>
                    <a:pt x="1195972" y="16319"/>
                  </a:lnTo>
                  <a:lnTo>
                    <a:pt x="1460967" y="16319"/>
                  </a:lnTo>
                  <a:lnTo>
                    <a:pt x="1460967" y="68385"/>
                  </a:lnTo>
                  <a:lnTo>
                    <a:pt x="1235994" y="68385"/>
                  </a:lnTo>
                  <a:lnTo>
                    <a:pt x="1235994" y="137160"/>
                  </a:lnTo>
                  <a:close/>
                </a:path>
                <a:path w="1485900" h="538480">
                  <a:moveTo>
                    <a:pt x="1460967" y="74709"/>
                  </a:moveTo>
                  <a:lnTo>
                    <a:pt x="1460967" y="16319"/>
                  </a:lnTo>
                  <a:lnTo>
                    <a:pt x="1473401" y="16319"/>
                  </a:lnTo>
                  <a:lnTo>
                    <a:pt x="1473401" y="72622"/>
                  </a:lnTo>
                  <a:lnTo>
                    <a:pt x="1461738" y="72622"/>
                  </a:lnTo>
                  <a:lnTo>
                    <a:pt x="1460967" y="74709"/>
                  </a:lnTo>
                  <a:close/>
                </a:path>
                <a:path w="1485900" h="538480">
                  <a:moveTo>
                    <a:pt x="1321910" y="522606"/>
                  </a:moveTo>
                  <a:lnTo>
                    <a:pt x="1308653" y="522606"/>
                  </a:lnTo>
                  <a:lnTo>
                    <a:pt x="1473401" y="76933"/>
                  </a:lnTo>
                  <a:lnTo>
                    <a:pt x="1473401" y="16319"/>
                  </a:lnTo>
                  <a:lnTo>
                    <a:pt x="1485835" y="16319"/>
                  </a:lnTo>
                  <a:lnTo>
                    <a:pt x="1485835" y="79158"/>
                  </a:lnTo>
                  <a:lnTo>
                    <a:pt x="1321910" y="522606"/>
                  </a:lnTo>
                  <a:close/>
                </a:path>
                <a:path w="1485900" h="538480">
                  <a:moveTo>
                    <a:pt x="1248427" y="137160"/>
                  </a:moveTo>
                  <a:lnTo>
                    <a:pt x="1235994" y="137160"/>
                  </a:lnTo>
                  <a:lnTo>
                    <a:pt x="1235994" y="68385"/>
                  </a:lnTo>
                  <a:lnTo>
                    <a:pt x="1415958" y="68385"/>
                  </a:lnTo>
                  <a:lnTo>
                    <a:pt x="1412933" y="76457"/>
                  </a:lnTo>
                  <a:lnTo>
                    <a:pt x="1386378" y="76457"/>
                  </a:lnTo>
                  <a:lnTo>
                    <a:pt x="1384743" y="80819"/>
                  </a:lnTo>
                  <a:lnTo>
                    <a:pt x="1248427" y="80819"/>
                  </a:lnTo>
                  <a:lnTo>
                    <a:pt x="1248427" y="137160"/>
                  </a:lnTo>
                  <a:close/>
                </a:path>
                <a:path w="1485900" h="538480">
                  <a:moveTo>
                    <a:pt x="1320297" y="526969"/>
                  </a:moveTo>
                  <a:lnTo>
                    <a:pt x="1244140" y="526969"/>
                  </a:lnTo>
                  <a:lnTo>
                    <a:pt x="1415958" y="68385"/>
                  </a:lnTo>
                  <a:lnTo>
                    <a:pt x="1460967" y="68385"/>
                  </a:lnTo>
                  <a:lnTo>
                    <a:pt x="1460967" y="74709"/>
                  </a:lnTo>
                  <a:lnTo>
                    <a:pt x="1296991" y="518295"/>
                  </a:lnTo>
                  <a:lnTo>
                    <a:pt x="1308653" y="522606"/>
                  </a:lnTo>
                  <a:lnTo>
                    <a:pt x="1321910" y="522606"/>
                  </a:lnTo>
                  <a:lnTo>
                    <a:pt x="1320297" y="526969"/>
                  </a:lnTo>
                  <a:close/>
                </a:path>
                <a:path w="1485900" h="538480">
                  <a:moveTo>
                    <a:pt x="1473401" y="76933"/>
                  </a:moveTo>
                  <a:lnTo>
                    <a:pt x="1460967" y="76933"/>
                  </a:lnTo>
                  <a:lnTo>
                    <a:pt x="1460967" y="74709"/>
                  </a:lnTo>
                  <a:lnTo>
                    <a:pt x="1461738" y="72622"/>
                  </a:lnTo>
                  <a:lnTo>
                    <a:pt x="1473401" y="76933"/>
                  </a:lnTo>
                  <a:close/>
                </a:path>
                <a:path w="1485900" h="538480">
                  <a:moveTo>
                    <a:pt x="1473401" y="76933"/>
                  </a:moveTo>
                  <a:lnTo>
                    <a:pt x="1461738" y="72622"/>
                  </a:lnTo>
                  <a:lnTo>
                    <a:pt x="1473401" y="72622"/>
                  </a:lnTo>
                  <a:lnTo>
                    <a:pt x="1473401" y="76933"/>
                  </a:lnTo>
                  <a:close/>
                </a:path>
                <a:path w="1485900" h="538480">
                  <a:moveTo>
                    <a:pt x="1308653" y="522606"/>
                  </a:moveTo>
                  <a:lnTo>
                    <a:pt x="1296991" y="518295"/>
                  </a:lnTo>
                  <a:lnTo>
                    <a:pt x="1460967" y="74709"/>
                  </a:lnTo>
                  <a:lnTo>
                    <a:pt x="1460967" y="76933"/>
                  </a:lnTo>
                  <a:lnTo>
                    <a:pt x="1473401" y="76933"/>
                  </a:lnTo>
                  <a:lnTo>
                    <a:pt x="1313250" y="510173"/>
                  </a:lnTo>
                  <a:lnTo>
                    <a:pt x="1308653" y="510173"/>
                  </a:lnTo>
                  <a:lnTo>
                    <a:pt x="1308653" y="522606"/>
                  </a:lnTo>
                  <a:close/>
                </a:path>
                <a:path w="1485900" h="538480">
                  <a:moveTo>
                    <a:pt x="1317313" y="535040"/>
                  </a:moveTo>
                  <a:lnTo>
                    <a:pt x="1214560" y="535040"/>
                  </a:lnTo>
                  <a:lnTo>
                    <a:pt x="1386378" y="76457"/>
                  </a:lnTo>
                  <a:lnTo>
                    <a:pt x="1398021" y="80819"/>
                  </a:lnTo>
                  <a:lnTo>
                    <a:pt x="1237155" y="510173"/>
                  </a:lnTo>
                  <a:lnTo>
                    <a:pt x="1232497" y="510173"/>
                  </a:lnTo>
                  <a:lnTo>
                    <a:pt x="1232497" y="522606"/>
                  </a:lnTo>
                  <a:lnTo>
                    <a:pt x="1244140" y="526969"/>
                  </a:lnTo>
                  <a:lnTo>
                    <a:pt x="1320297" y="526969"/>
                  </a:lnTo>
                  <a:lnTo>
                    <a:pt x="1317313" y="535040"/>
                  </a:lnTo>
                  <a:close/>
                </a:path>
                <a:path w="1485900" h="538480">
                  <a:moveTo>
                    <a:pt x="1406640" y="93253"/>
                  </a:moveTo>
                  <a:lnTo>
                    <a:pt x="1398021" y="93253"/>
                  </a:lnTo>
                  <a:lnTo>
                    <a:pt x="1398021" y="80819"/>
                  </a:lnTo>
                  <a:lnTo>
                    <a:pt x="1386378" y="76457"/>
                  </a:lnTo>
                  <a:lnTo>
                    <a:pt x="1412933" y="76457"/>
                  </a:lnTo>
                  <a:lnTo>
                    <a:pt x="1406640" y="93253"/>
                  </a:lnTo>
                  <a:close/>
                </a:path>
                <a:path w="1485900" h="538480">
                  <a:moveTo>
                    <a:pt x="1260861" y="137160"/>
                  </a:moveTo>
                  <a:lnTo>
                    <a:pt x="1248427" y="137160"/>
                  </a:lnTo>
                  <a:lnTo>
                    <a:pt x="1248427" y="80819"/>
                  </a:lnTo>
                  <a:lnTo>
                    <a:pt x="1260861" y="80819"/>
                  </a:lnTo>
                  <a:lnTo>
                    <a:pt x="1260861" y="137160"/>
                  </a:lnTo>
                  <a:close/>
                </a:path>
                <a:path w="1485900" h="538480">
                  <a:moveTo>
                    <a:pt x="1380085" y="93253"/>
                  </a:moveTo>
                  <a:lnTo>
                    <a:pt x="1260861" y="93253"/>
                  </a:lnTo>
                  <a:lnTo>
                    <a:pt x="1260861" y="80819"/>
                  </a:lnTo>
                  <a:lnTo>
                    <a:pt x="1384743" y="80819"/>
                  </a:lnTo>
                  <a:lnTo>
                    <a:pt x="1380085" y="93253"/>
                  </a:lnTo>
                  <a:close/>
                </a:path>
                <a:path w="1485900" h="538480">
                  <a:moveTo>
                    <a:pt x="1244140" y="526969"/>
                  </a:moveTo>
                  <a:lnTo>
                    <a:pt x="1232497" y="522606"/>
                  </a:lnTo>
                  <a:lnTo>
                    <a:pt x="1398021" y="80819"/>
                  </a:lnTo>
                  <a:lnTo>
                    <a:pt x="1398021" y="93253"/>
                  </a:lnTo>
                  <a:lnTo>
                    <a:pt x="1406640" y="93253"/>
                  </a:lnTo>
                  <a:lnTo>
                    <a:pt x="1244140" y="526969"/>
                  </a:lnTo>
                  <a:close/>
                </a:path>
                <a:path w="1485900" h="538480">
                  <a:moveTo>
                    <a:pt x="1232497" y="522606"/>
                  </a:moveTo>
                  <a:lnTo>
                    <a:pt x="1232497" y="510173"/>
                  </a:lnTo>
                  <a:lnTo>
                    <a:pt x="1237155" y="510173"/>
                  </a:lnTo>
                  <a:lnTo>
                    <a:pt x="1232497" y="522606"/>
                  </a:lnTo>
                  <a:close/>
                </a:path>
                <a:path w="1485900" h="538480">
                  <a:moveTo>
                    <a:pt x="1308653" y="522606"/>
                  </a:moveTo>
                  <a:lnTo>
                    <a:pt x="1308653" y="510173"/>
                  </a:lnTo>
                  <a:lnTo>
                    <a:pt x="1313250" y="510173"/>
                  </a:lnTo>
                  <a:lnTo>
                    <a:pt x="1308653" y="5226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73409" y="2739830"/>
            <a:ext cx="29006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Number</a:t>
            </a:r>
            <a:r>
              <a:rPr sz="1950" b="1" spc="3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of</a:t>
            </a:r>
            <a:r>
              <a:rPr sz="1950" b="1" spc="3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Respondents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8984019" y="1396999"/>
            <a:ext cx="5154295" cy="2138680"/>
            <a:chOff x="8984019" y="1396999"/>
            <a:chExt cx="5154295" cy="2138680"/>
          </a:xfrm>
        </p:grpSpPr>
        <p:sp>
          <p:nvSpPr>
            <p:cNvPr id="115" name="object 115"/>
            <p:cNvSpPr/>
            <p:nvPr/>
          </p:nvSpPr>
          <p:spPr>
            <a:xfrm>
              <a:off x="8984018" y="1397007"/>
              <a:ext cx="5154295" cy="2138680"/>
            </a:xfrm>
            <a:custGeom>
              <a:avLst/>
              <a:gdLst/>
              <a:ahLst/>
              <a:cxnLst/>
              <a:rect l="l" t="t" r="r" b="b"/>
              <a:pathLst>
                <a:path w="5154294" h="2138679">
                  <a:moveTo>
                    <a:pt x="5154180" y="1743710"/>
                  </a:moveTo>
                  <a:lnTo>
                    <a:pt x="4774717" y="1743710"/>
                  </a:lnTo>
                  <a:lnTo>
                    <a:pt x="4774717" y="173990"/>
                  </a:lnTo>
                  <a:lnTo>
                    <a:pt x="4774717" y="173634"/>
                  </a:lnTo>
                  <a:lnTo>
                    <a:pt x="4774717" y="0"/>
                  </a:lnTo>
                  <a:lnTo>
                    <a:pt x="4766869" y="0"/>
                  </a:lnTo>
                  <a:lnTo>
                    <a:pt x="4766869" y="173990"/>
                  </a:lnTo>
                  <a:lnTo>
                    <a:pt x="4766869" y="1743710"/>
                  </a:lnTo>
                  <a:lnTo>
                    <a:pt x="164909" y="1743710"/>
                  </a:lnTo>
                  <a:lnTo>
                    <a:pt x="164909" y="173990"/>
                  </a:lnTo>
                  <a:lnTo>
                    <a:pt x="4766869" y="173990"/>
                  </a:lnTo>
                  <a:lnTo>
                    <a:pt x="4766869" y="0"/>
                  </a:lnTo>
                  <a:lnTo>
                    <a:pt x="0" y="0"/>
                  </a:lnTo>
                  <a:lnTo>
                    <a:pt x="0" y="173990"/>
                  </a:lnTo>
                  <a:lnTo>
                    <a:pt x="0" y="1743710"/>
                  </a:lnTo>
                  <a:lnTo>
                    <a:pt x="0" y="2138680"/>
                  </a:lnTo>
                  <a:lnTo>
                    <a:pt x="5154180" y="2138680"/>
                  </a:lnTo>
                  <a:lnTo>
                    <a:pt x="5154180" y="174371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148935" y="1562779"/>
              <a:ext cx="4602480" cy="1586865"/>
            </a:xfrm>
            <a:custGeom>
              <a:avLst/>
              <a:gdLst/>
              <a:ahLst/>
              <a:cxnLst/>
              <a:rect l="l" t="t" r="r" b="b"/>
              <a:pathLst>
                <a:path w="4602480" h="1586864">
                  <a:moveTo>
                    <a:pt x="4596269" y="1586338"/>
                  </a:moveTo>
                  <a:lnTo>
                    <a:pt x="5684" y="1586338"/>
                  </a:lnTo>
                  <a:lnTo>
                    <a:pt x="3833" y="1585572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4596269" y="0"/>
                  </a:lnTo>
                  <a:lnTo>
                    <a:pt x="4598119" y="766"/>
                  </a:lnTo>
                  <a:lnTo>
                    <a:pt x="4601186" y="3833"/>
                  </a:lnTo>
                  <a:lnTo>
                    <a:pt x="4601953" y="5684"/>
                  </a:lnTo>
                  <a:lnTo>
                    <a:pt x="4601953" y="1580654"/>
                  </a:lnTo>
                  <a:lnTo>
                    <a:pt x="4601186" y="1582505"/>
                  </a:lnTo>
                  <a:lnTo>
                    <a:pt x="4598119" y="1585572"/>
                  </a:lnTo>
                  <a:lnTo>
                    <a:pt x="4596269" y="158633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148935" y="1562779"/>
              <a:ext cx="4602480" cy="1586865"/>
            </a:xfrm>
            <a:custGeom>
              <a:avLst/>
              <a:gdLst/>
              <a:ahLst/>
              <a:cxnLst/>
              <a:rect l="l" t="t" r="r" b="b"/>
              <a:pathLst>
                <a:path w="4602480" h="1586864">
                  <a:moveTo>
                    <a:pt x="0" y="1578485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4594100" y="0"/>
                  </a:lnTo>
                  <a:lnTo>
                    <a:pt x="4596269" y="0"/>
                  </a:lnTo>
                  <a:lnTo>
                    <a:pt x="4598119" y="766"/>
                  </a:lnTo>
                  <a:lnTo>
                    <a:pt x="4599653" y="2300"/>
                  </a:lnTo>
                  <a:lnTo>
                    <a:pt x="4601186" y="3833"/>
                  </a:lnTo>
                  <a:lnTo>
                    <a:pt x="4601953" y="5684"/>
                  </a:lnTo>
                  <a:lnTo>
                    <a:pt x="4601953" y="7853"/>
                  </a:lnTo>
                  <a:lnTo>
                    <a:pt x="4601953" y="1578485"/>
                  </a:lnTo>
                  <a:lnTo>
                    <a:pt x="4594100" y="1586339"/>
                  </a:lnTo>
                  <a:lnTo>
                    <a:pt x="7853" y="1586339"/>
                  </a:lnTo>
                  <a:lnTo>
                    <a:pt x="5684" y="1586338"/>
                  </a:lnTo>
                  <a:lnTo>
                    <a:pt x="3833" y="1585572"/>
                  </a:lnTo>
                  <a:lnTo>
                    <a:pt x="2300" y="1584038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087979" y="2021773"/>
              <a:ext cx="2789555" cy="535305"/>
            </a:xfrm>
            <a:custGeom>
              <a:avLst/>
              <a:gdLst/>
              <a:ahLst/>
              <a:cxnLst/>
              <a:rect l="l" t="t" r="r" b="b"/>
              <a:pathLst>
                <a:path w="2789554" h="535305">
                  <a:moveTo>
                    <a:pt x="350476" y="531154"/>
                  </a:moveTo>
                  <a:lnTo>
                    <a:pt x="0" y="531154"/>
                  </a:lnTo>
                  <a:lnTo>
                    <a:pt x="0" y="0"/>
                  </a:lnTo>
                  <a:lnTo>
                    <a:pt x="94807" y="0"/>
                  </a:lnTo>
                  <a:lnTo>
                    <a:pt x="94807" y="12433"/>
                  </a:lnTo>
                  <a:lnTo>
                    <a:pt x="12433" y="12433"/>
                  </a:lnTo>
                  <a:lnTo>
                    <a:pt x="12433" y="518721"/>
                  </a:lnTo>
                  <a:lnTo>
                    <a:pt x="350476" y="518721"/>
                  </a:lnTo>
                  <a:lnTo>
                    <a:pt x="350476" y="531154"/>
                  </a:lnTo>
                  <a:close/>
                </a:path>
                <a:path w="2789554" h="535305">
                  <a:moveTo>
                    <a:pt x="24867" y="518721"/>
                  </a:moveTo>
                  <a:lnTo>
                    <a:pt x="12433" y="518721"/>
                  </a:lnTo>
                  <a:lnTo>
                    <a:pt x="12433" y="12433"/>
                  </a:lnTo>
                  <a:lnTo>
                    <a:pt x="24867" y="12433"/>
                  </a:lnTo>
                  <a:lnTo>
                    <a:pt x="24867" y="518721"/>
                  </a:lnTo>
                  <a:close/>
                </a:path>
                <a:path w="2789554" h="535305">
                  <a:moveTo>
                    <a:pt x="325609" y="518721"/>
                  </a:moveTo>
                  <a:lnTo>
                    <a:pt x="24867" y="518721"/>
                  </a:lnTo>
                  <a:lnTo>
                    <a:pt x="24867" y="12433"/>
                  </a:lnTo>
                  <a:lnTo>
                    <a:pt x="69939" y="12433"/>
                  </a:lnTo>
                  <a:lnTo>
                    <a:pt x="69939" y="465100"/>
                  </a:lnTo>
                  <a:lnTo>
                    <a:pt x="325609" y="465100"/>
                  </a:lnTo>
                  <a:lnTo>
                    <a:pt x="325609" y="518721"/>
                  </a:lnTo>
                  <a:close/>
                </a:path>
                <a:path w="2789554" h="535305">
                  <a:moveTo>
                    <a:pt x="325609" y="465100"/>
                  </a:moveTo>
                  <a:lnTo>
                    <a:pt x="69939" y="465100"/>
                  </a:lnTo>
                  <a:lnTo>
                    <a:pt x="69939" y="12433"/>
                  </a:lnTo>
                  <a:lnTo>
                    <a:pt x="82373" y="12433"/>
                  </a:lnTo>
                  <a:lnTo>
                    <a:pt x="82373" y="452666"/>
                  </a:lnTo>
                  <a:lnTo>
                    <a:pt x="325609" y="452666"/>
                  </a:lnTo>
                  <a:lnTo>
                    <a:pt x="325609" y="465100"/>
                  </a:lnTo>
                  <a:close/>
                </a:path>
                <a:path w="2789554" h="535305">
                  <a:moveTo>
                    <a:pt x="94807" y="452666"/>
                  </a:moveTo>
                  <a:lnTo>
                    <a:pt x="82373" y="452666"/>
                  </a:lnTo>
                  <a:lnTo>
                    <a:pt x="82373" y="12433"/>
                  </a:lnTo>
                  <a:lnTo>
                    <a:pt x="94807" y="12433"/>
                  </a:lnTo>
                  <a:lnTo>
                    <a:pt x="94807" y="452666"/>
                  </a:lnTo>
                  <a:close/>
                </a:path>
                <a:path w="2789554" h="535305">
                  <a:moveTo>
                    <a:pt x="350476" y="518721"/>
                  </a:moveTo>
                  <a:lnTo>
                    <a:pt x="338042" y="518721"/>
                  </a:lnTo>
                  <a:lnTo>
                    <a:pt x="338042" y="452666"/>
                  </a:lnTo>
                  <a:lnTo>
                    <a:pt x="94807" y="452666"/>
                  </a:lnTo>
                  <a:lnTo>
                    <a:pt x="94807" y="440233"/>
                  </a:lnTo>
                  <a:lnTo>
                    <a:pt x="350476" y="440233"/>
                  </a:lnTo>
                  <a:lnTo>
                    <a:pt x="350476" y="518721"/>
                  </a:lnTo>
                  <a:close/>
                </a:path>
                <a:path w="2789554" h="535305">
                  <a:moveTo>
                    <a:pt x="338042" y="518721"/>
                  </a:moveTo>
                  <a:lnTo>
                    <a:pt x="325609" y="518721"/>
                  </a:lnTo>
                  <a:lnTo>
                    <a:pt x="325609" y="452666"/>
                  </a:lnTo>
                  <a:lnTo>
                    <a:pt x="338042" y="452666"/>
                  </a:lnTo>
                  <a:lnTo>
                    <a:pt x="338042" y="518721"/>
                  </a:lnTo>
                  <a:close/>
                </a:path>
                <a:path w="2789554" h="535305">
                  <a:moveTo>
                    <a:pt x="515612" y="535040"/>
                  </a:moveTo>
                  <a:lnTo>
                    <a:pt x="475061" y="529521"/>
                  </a:lnTo>
                  <a:lnTo>
                    <a:pt x="439103" y="513114"/>
                  </a:lnTo>
                  <a:lnTo>
                    <a:pt x="410202" y="486712"/>
                  </a:lnTo>
                  <a:lnTo>
                    <a:pt x="389820" y="451036"/>
                  </a:lnTo>
                  <a:lnTo>
                    <a:pt x="379981" y="407890"/>
                  </a:lnTo>
                  <a:lnTo>
                    <a:pt x="379229" y="144542"/>
                  </a:lnTo>
                  <a:lnTo>
                    <a:pt x="472483" y="144542"/>
                  </a:lnTo>
                  <a:lnTo>
                    <a:pt x="472483" y="156976"/>
                  </a:lnTo>
                  <a:lnTo>
                    <a:pt x="391663" y="156976"/>
                  </a:lnTo>
                  <a:lnTo>
                    <a:pt x="391790" y="394041"/>
                  </a:lnTo>
                  <a:lnTo>
                    <a:pt x="397127" y="433797"/>
                  </a:lnTo>
                  <a:lnTo>
                    <a:pt x="412839" y="469034"/>
                  </a:lnTo>
                  <a:lnTo>
                    <a:pt x="445964" y="502741"/>
                  </a:lnTo>
                  <a:lnTo>
                    <a:pt x="490453" y="520372"/>
                  </a:lnTo>
                  <a:lnTo>
                    <a:pt x="515612" y="522606"/>
                  </a:lnTo>
                  <a:lnTo>
                    <a:pt x="574641" y="522606"/>
                  </a:lnTo>
                  <a:lnTo>
                    <a:pt x="567928" y="525358"/>
                  </a:lnTo>
                  <a:lnTo>
                    <a:pt x="559022" y="528560"/>
                  </a:lnTo>
                  <a:lnTo>
                    <a:pt x="549100" y="531395"/>
                  </a:lnTo>
                  <a:lnTo>
                    <a:pt x="538558" y="533420"/>
                  </a:lnTo>
                  <a:lnTo>
                    <a:pt x="527395" y="534635"/>
                  </a:lnTo>
                  <a:lnTo>
                    <a:pt x="515612" y="535040"/>
                  </a:lnTo>
                  <a:close/>
                </a:path>
                <a:path w="2789554" h="535305">
                  <a:moveTo>
                    <a:pt x="580136" y="445672"/>
                  </a:moveTo>
                  <a:lnTo>
                    <a:pt x="533486" y="445672"/>
                  </a:lnTo>
                  <a:lnTo>
                    <a:pt x="543457" y="445253"/>
                  </a:lnTo>
                  <a:lnTo>
                    <a:pt x="552381" y="443996"/>
                  </a:lnTo>
                  <a:lnTo>
                    <a:pt x="587281" y="422450"/>
                  </a:lnTo>
                  <a:lnTo>
                    <a:pt x="600317" y="144542"/>
                  </a:lnTo>
                  <a:lnTo>
                    <a:pt x="693570" y="144542"/>
                  </a:lnTo>
                  <a:lnTo>
                    <a:pt x="693570" y="156976"/>
                  </a:lnTo>
                  <a:lnTo>
                    <a:pt x="612751" y="156976"/>
                  </a:lnTo>
                  <a:lnTo>
                    <a:pt x="612697" y="388555"/>
                  </a:lnTo>
                  <a:lnTo>
                    <a:pt x="597209" y="429936"/>
                  </a:lnTo>
                  <a:lnTo>
                    <a:pt x="586669" y="440864"/>
                  </a:lnTo>
                  <a:lnTo>
                    <a:pt x="580136" y="445672"/>
                  </a:lnTo>
                  <a:close/>
                </a:path>
                <a:path w="2789554" h="535305">
                  <a:moveTo>
                    <a:pt x="515612" y="522606"/>
                  </a:moveTo>
                  <a:lnTo>
                    <a:pt x="467043" y="513669"/>
                  </a:lnTo>
                  <a:lnTo>
                    <a:pt x="427799" y="487831"/>
                  </a:lnTo>
                  <a:lnTo>
                    <a:pt x="401348" y="446364"/>
                  </a:lnTo>
                  <a:lnTo>
                    <a:pt x="392270" y="406015"/>
                  </a:lnTo>
                  <a:lnTo>
                    <a:pt x="391663" y="156976"/>
                  </a:lnTo>
                  <a:lnTo>
                    <a:pt x="404097" y="156976"/>
                  </a:lnTo>
                  <a:lnTo>
                    <a:pt x="404222" y="394041"/>
                  </a:lnTo>
                  <a:lnTo>
                    <a:pt x="404654" y="404874"/>
                  </a:lnTo>
                  <a:lnTo>
                    <a:pt x="417708" y="452487"/>
                  </a:lnTo>
                  <a:lnTo>
                    <a:pt x="444406" y="486171"/>
                  </a:lnTo>
                  <a:lnTo>
                    <a:pt x="481998" y="505638"/>
                  </a:lnTo>
                  <a:lnTo>
                    <a:pt x="515612" y="510172"/>
                  </a:lnTo>
                  <a:lnTo>
                    <a:pt x="572068" y="510172"/>
                  </a:lnTo>
                  <a:lnTo>
                    <a:pt x="571030" y="510658"/>
                  </a:lnTo>
                  <a:lnTo>
                    <a:pt x="526382" y="522242"/>
                  </a:lnTo>
                  <a:lnTo>
                    <a:pt x="515612" y="522606"/>
                  </a:lnTo>
                  <a:close/>
                </a:path>
                <a:path w="2789554" h="535305">
                  <a:moveTo>
                    <a:pt x="515612" y="510172"/>
                  </a:moveTo>
                  <a:lnTo>
                    <a:pt x="471626" y="502111"/>
                  </a:lnTo>
                  <a:lnTo>
                    <a:pt x="436641" y="479090"/>
                  </a:lnTo>
                  <a:lnTo>
                    <a:pt x="412934" y="441863"/>
                  </a:lnTo>
                  <a:lnTo>
                    <a:pt x="404222" y="394041"/>
                  </a:lnTo>
                  <a:lnTo>
                    <a:pt x="404097" y="156976"/>
                  </a:lnTo>
                  <a:lnTo>
                    <a:pt x="447615" y="156976"/>
                  </a:lnTo>
                  <a:lnTo>
                    <a:pt x="447722" y="390886"/>
                  </a:lnTo>
                  <a:lnTo>
                    <a:pt x="448110" y="399328"/>
                  </a:lnTo>
                  <a:lnTo>
                    <a:pt x="464612" y="441027"/>
                  </a:lnTo>
                  <a:lnTo>
                    <a:pt x="496377" y="463870"/>
                  </a:lnTo>
                  <a:lnTo>
                    <a:pt x="533486" y="470540"/>
                  </a:lnTo>
                  <a:lnTo>
                    <a:pt x="668703" y="470540"/>
                  </a:lnTo>
                  <a:lnTo>
                    <a:pt x="668703" y="472483"/>
                  </a:lnTo>
                  <a:lnTo>
                    <a:pt x="603582" y="472483"/>
                  </a:lnTo>
                  <a:lnTo>
                    <a:pt x="599915" y="476286"/>
                  </a:lnTo>
                  <a:lnTo>
                    <a:pt x="595068" y="480958"/>
                  </a:lnTo>
                  <a:lnTo>
                    <a:pt x="558808" y="502224"/>
                  </a:lnTo>
                  <a:lnTo>
                    <a:pt x="525370" y="509849"/>
                  </a:lnTo>
                  <a:lnTo>
                    <a:pt x="515612" y="510172"/>
                  </a:lnTo>
                  <a:close/>
                </a:path>
                <a:path w="2789554" h="535305">
                  <a:moveTo>
                    <a:pt x="533486" y="470540"/>
                  </a:moveTo>
                  <a:lnTo>
                    <a:pt x="489256" y="460701"/>
                  </a:lnTo>
                  <a:lnTo>
                    <a:pt x="459770" y="434255"/>
                  </a:lnTo>
                  <a:lnTo>
                    <a:pt x="447722" y="390886"/>
                  </a:lnTo>
                  <a:lnTo>
                    <a:pt x="447615" y="156976"/>
                  </a:lnTo>
                  <a:lnTo>
                    <a:pt x="460049" y="156976"/>
                  </a:lnTo>
                  <a:lnTo>
                    <a:pt x="460152" y="390886"/>
                  </a:lnTo>
                  <a:lnTo>
                    <a:pt x="460462" y="397880"/>
                  </a:lnTo>
                  <a:lnTo>
                    <a:pt x="478748" y="438168"/>
                  </a:lnTo>
                  <a:lnTo>
                    <a:pt x="513779" y="456030"/>
                  </a:lnTo>
                  <a:lnTo>
                    <a:pt x="533486" y="458106"/>
                  </a:lnTo>
                  <a:lnTo>
                    <a:pt x="583507" y="458106"/>
                  </a:lnTo>
                  <a:lnTo>
                    <a:pt x="578761" y="460925"/>
                  </a:lnTo>
                  <a:lnTo>
                    <a:pt x="569149" y="465132"/>
                  </a:lnTo>
                  <a:lnTo>
                    <a:pt x="558400" y="468136"/>
                  </a:lnTo>
                  <a:lnTo>
                    <a:pt x="546512" y="469939"/>
                  </a:lnTo>
                  <a:lnTo>
                    <a:pt x="533486" y="470540"/>
                  </a:lnTo>
                  <a:close/>
                </a:path>
                <a:path w="2789554" h="535305">
                  <a:moveTo>
                    <a:pt x="533486" y="458106"/>
                  </a:moveTo>
                  <a:lnTo>
                    <a:pt x="494873" y="449606"/>
                  </a:lnTo>
                  <a:lnTo>
                    <a:pt x="466654" y="421193"/>
                  </a:lnTo>
                  <a:lnTo>
                    <a:pt x="460049" y="156976"/>
                  </a:lnTo>
                  <a:lnTo>
                    <a:pt x="472483" y="156976"/>
                  </a:lnTo>
                  <a:lnTo>
                    <a:pt x="472580" y="390886"/>
                  </a:lnTo>
                  <a:lnTo>
                    <a:pt x="472813" y="396432"/>
                  </a:lnTo>
                  <a:lnTo>
                    <a:pt x="497104" y="437198"/>
                  </a:lnTo>
                  <a:lnTo>
                    <a:pt x="525831" y="445672"/>
                  </a:lnTo>
                  <a:lnTo>
                    <a:pt x="580136" y="445672"/>
                  </a:lnTo>
                  <a:lnTo>
                    <a:pt x="572924" y="449946"/>
                  </a:lnTo>
                  <a:lnTo>
                    <a:pt x="564704" y="453516"/>
                  </a:lnTo>
                  <a:lnTo>
                    <a:pt x="555391" y="456066"/>
                  </a:lnTo>
                  <a:lnTo>
                    <a:pt x="544985" y="457596"/>
                  </a:lnTo>
                  <a:lnTo>
                    <a:pt x="533486" y="458106"/>
                  </a:lnTo>
                  <a:close/>
                </a:path>
                <a:path w="2789554" h="535305">
                  <a:moveTo>
                    <a:pt x="583507" y="458106"/>
                  </a:moveTo>
                  <a:lnTo>
                    <a:pt x="533486" y="458106"/>
                  </a:lnTo>
                  <a:lnTo>
                    <a:pt x="544985" y="457596"/>
                  </a:lnTo>
                  <a:lnTo>
                    <a:pt x="555391" y="456066"/>
                  </a:lnTo>
                  <a:lnTo>
                    <a:pt x="592340" y="435631"/>
                  </a:lnTo>
                  <a:lnTo>
                    <a:pt x="611650" y="396067"/>
                  </a:lnTo>
                  <a:lnTo>
                    <a:pt x="612751" y="156976"/>
                  </a:lnTo>
                  <a:lnTo>
                    <a:pt x="625185" y="156976"/>
                  </a:lnTo>
                  <a:lnTo>
                    <a:pt x="625185" y="381172"/>
                  </a:lnTo>
                  <a:lnTo>
                    <a:pt x="624963" y="387146"/>
                  </a:lnTo>
                  <a:lnTo>
                    <a:pt x="611957" y="430375"/>
                  </a:lnTo>
                  <a:lnTo>
                    <a:pt x="587202" y="455911"/>
                  </a:lnTo>
                  <a:lnTo>
                    <a:pt x="583507" y="458106"/>
                  </a:lnTo>
                  <a:close/>
                </a:path>
                <a:path w="2789554" h="535305">
                  <a:moveTo>
                    <a:pt x="668703" y="470540"/>
                  </a:moveTo>
                  <a:lnTo>
                    <a:pt x="533486" y="470540"/>
                  </a:lnTo>
                  <a:lnTo>
                    <a:pt x="546512" y="469939"/>
                  </a:lnTo>
                  <a:lnTo>
                    <a:pt x="558400" y="468136"/>
                  </a:lnTo>
                  <a:lnTo>
                    <a:pt x="594745" y="450323"/>
                  </a:lnTo>
                  <a:lnTo>
                    <a:pt x="619144" y="415609"/>
                  </a:lnTo>
                  <a:lnTo>
                    <a:pt x="625185" y="381172"/>
                  </a:lnTo>
                  <a:lnTo>
                    <a:pt x="625185" y="156976"/>
                  </a:lnTo>
                  <a:lnTo>
                    <a:pt x="668703" y="156976"/>
                  </a:lnTo>
                  <a:lnTo>
                    <a:pt x="668703" y="470540"/>
                  </a:lnTo>
                  <a:close/>
                </a:path>
                <a:path w="2789554" h="535305">
                  <a:moveTo>
                    <a:pt x="681137" y="518721"/>
                  </a:moveTo>
                  <a:lnTo>
                    <a:pt x="668703" y="518721"/>
                  </a:lnTo>
                  <a:lnTo>
                    <a:pt x="668703" y="156976"/>
                  </a:lnTo>
                  <a:lnTo>
                    <a:pt x="681137" y="156976"/>
                  </a:lnTo>
                  <a:lnTo>
                    <a:pt x="681137" y="518721"/>
                  </a:lnTo>
                  <a:close/>
                </a:path>
                <a:path w="2789554" h="535305">
                  <a:moveTo>
                    <a:pt x="693570" y="518721"/>
                  </a:moveTo>
                  <a:lnTo>
                    <a:pt x="681137" y="518721"/>
                  </a:lnTo>
                  <a:lnTo>
                    <a:pt x="681137" y="156976"/>
                  </a:lnTo>
                  <a:lnTo>
                    <a:pt x="693570" y="156976"/>
                  </a:lnTo>
                  <a:lnTo>
                    <a:pt x="693570" y="518721"/>
                  </a:lnTo>
                  <a:close/>
                </a:path>
                <a:path w="2789554" h="535305">
                  <a:moveTo>
                    <a:pt x="572068" y="510172"/>
                  </a:moveTo>
                  <a:lnTo>
                    <a:pt x="515612" y="510172"/>
                  </a:lnTo>
                  <a:lnTo>
                    <a:pt x="525370" y="509849"/>
                  </a:lnTo>
                  <a:lnTo>
                    <a:pt x="534533" y="508878"/>
                  </a:lnTo>
                  <a:lnTo>
                    <a:pt x="572329" y="496334"/>
                  </a:lnTo>
                  <a:lnTo>
                    <a:pt x="603582" y="472483"/>
                  </a:lnTo>
                  <a:lnTo>
                    <a:pt x="625185" y="472483"/>
                  </a:lnTo>
                  <a:lnTo>
                    <a:pt x="625185" y="484916"/>
                  </a:lnTo>
                  <a:lnTo>
                    <a:pt x="600317" y="484916"/>
                  </a:lnTo>
                  <a:lnTo>
                    <a:pt x="600317" y="492763"/>
                  </a:lnTo>
                  <a:lnTo>
                    <a:pt x="597500" y="495116"/>
                  </a:lnTo>
                  <a:lnTo>
                    <a:pt x="591162" y="499706"/>
                  </a:lnTo>
                  <a:lnTo>
                    <a:pt x="584386" y="503956"/>
                  </a:lnTo>
                  <a:lnTo>
                    <a:pt x="578036" y="507380"/>
                  </a:lnTo>
                  <a:lnTo>
                    <a:pt x="572068" y="510172"/>
                  </a:lnTo>
                  <a:close/>
                </a:path>
                <a:path w="2789554" h="535305">
                  <a:moveTo>
                    <a:pt x="668703" y="518721"/>
                  </a:moveTo>
                  <a:lnTo>
                    <a:pt x="625185" y="518721"/>
                  </a:lnTo>
                  <a:lnTo>
                    <a:pt x="625185" y="472483"/>
                  </a:lnTo>
                  <a:lnTo>
                    <a:pt x="668703" y="472483"/>
                  </a:lnTo>
                  <a:lnTo>
                    <a:pt x="668703" y="518721"/>
                  </a:lnTo>
                  <a:close/>
                </a:path>
                <a:path w="2789554" h="535305">
                  <a:moveTo>
                    <a:pt x="600317" y="492763"/>
                  </a:moveTo>
                  <a:lnTo>
                    <a:pt x="600317" y="484916"/>
                  </a:lnTo>
                  <a:lnTo>
                    <a:pt x="608865" y="484916"/>
                  </a:lnTo>
                  <a:lnTo>
                    <a:pt x="603401" y="490186"/>
                  </a:lnTo>
                  <a:lnTo>
                    <a:pt x="600317" y="492763"/>
                  </a:lnTo>
                  <a:close/>
                </a:path>
                <a:path w="2789554" h="535305">
                  <a:moveTo>
                    <a:pt x="600317" y="508420"/>
                  </a:moveTo>
                  <a:lnTo>
                    <a:pt x="600317" y="492763"/>
                  </a:lnTo>
                  <a:lnTo>
                    <a:pt x="603401" y="490186"/>
                  </a:lnTo>
                  <a:lnTo>
                    <a:pt x="608865" y="484916"/>
                  </a:lnTo>
                  <a:lnTo>
                    <a:pt x="608865" y="497350"/>
                  </a:lnTo>
                  <a:lnTo>
                    <a:pt x="612751" y="497350"/>
                  </a:lnTo>
                  <a:lnTo>
                    <a:pt x="612751" y="498434"/>
                  </a:lnTo>
                  <a:lnTo>
                    <a:pt x="611735" y="499414"/>
                  </a:lnTo>
                  <a:lnTo>
                    <a:pt x="605181" y="504894"/>
                  </a:lnTo>
                  <a:lnTo>
                    <a:pt x="600317" y="508420"/>
                  </a:lnTo>
                  <a:close/>
                </a:path>
                <a:path w="2789554" h="535305">
                  <a:moveTo>
                    <a:pt x="612751" y="497350"/>
                  </a:moveTo>
                  <a:lnTo>
                    <a:pt x="608865" y="497350"/>
                  </a:lnTo>
                  <a:lnTo>
                    <a:pt x="608865" y="484916"/>
                  </a:lnTo>
                  <a:lnTo>
                    <a:pt x="612751" y="488663"/>
                  </a:lnTo>
                  <a:lnTo>
                    <a:pt x="612751" y="497350"/>
                  </a:lnTo>
                  <a:close/>
                </a:path>
                <a:path w="2789554" h="535305">
                  <a:moveTo>
                    <a:pt x="612751" y="488663"/>
                  </a:moveTo>
                  <a:lnTo>
                    <a:pt x="608865" y="484916"/>
                  </a:lnTo>
                  <a:lnTo>
                    <a:pt x="612751" y="484916"/>
                  </a:lnTo>
                  <a:lnTo>
                    <a:pt x="612751" y="488663"/>
                  </a:lnTo>
                  <a:close/>
                </a:path>
                <a:path w="2789554" h="535305">
                  <a:moveTo>
                    <a:pt x="625185" y="518721"/>
                  </a:moveTo>
                  <a:lnTo>
                    <a:pt x="612751" y="518721"/>
                  </a:lnTo>
                  <a:lnTo>
                    <a:pt x="612751" y="498434"/>
                  </a:lnTo>
                  <a:lnTo>
                    <a:pt x="617816" y="493547"/>
                  </a:lnTo>
                  <a:lnTo>
                    <a:pt x="612751" y="488663"/>
                  </a:lnTo>
                  <a:lnTo>
                    <a:pt x="612751" y="484916"/>
                  </a:lnTo>
                  <a:lnTo>
                    <a:pt x="625185" y="484916"/>
                  </a:lnTo>
                  <a:lnTo>
                    <a:pt x="625185" y="518721"/>
                  </a:lnTo>
                  <a:close/>
                </a:path>
                <a:path w="2789554" h="535305">
                  <a:moveTo>
                    <a:pt x="612751" y="498434"/>
                  </a:moveTo>
                  <a:lnTo>
                    <a:pt x="612751" y="488663"/>
                  </a:lnTo>
                  <a:lnTo>
                    <a:pt x="617816" y="493547"/>
                  </a:lnTo>
                  <a:lnTo>
                    <a:pt x="612751" y="498434"/>
                  </a:lnTo>
                  <a:close/>
                </a:path>
                <a:path w="2789554" h="535305">
                  <a:moveTo>
                    <a:pt x="574641" y="522606"/>
                  </a:moveTo>
                  <a:lnTo>
                    <a:pt x="515612" y="522606"/>
                  </a:lnTo>
                  <a:lnTo>
                    <a:pt x="526382" y="522242"/>
                  </a:lnTo>
                  <a:lnTo>
                    <a:pt x="536546" y="521149"/>
                  </a:lnTo>
                  <a:lnTo>
                    <a:pt x="578036" y="507380"/>
                  </a:lnTo>
                  <a:lnTo>
                    <a:pt x="600317" y="492763"/>
                  </a:lnTo>
                  <a:lnTo>
                    <a:pt x="600317" y="508420"/>
                  </a:lnTo>
                  <a:lnTo>
                    <a:pt x="598153" y="509988"/>
                  </a:lnTo>
                  <a:lnTo>
                    <a:pt x="590651" y="514696"/>
                  </a:lnTo>
                  <a:lnTo>
                    <a:pt x="583743" y="518426"/>
                  </a:lnTo>
                  <a:lnTo>
                    <a:pt x="576169" y="521980"/>
                  </a:lnTo>
                  <a:lnTo>
                    <a:pt x="574641" y="522606"/>
                  </a:lnTo>
                  <a:close/>
                </a:path>
                <a:path w="2789554" h="535305">
                  <a:moveTo>
                    <a:pt x="693570" y="531154"/>
                  </a:moveTo>
                  <a:lnTo>
                    <a:pt x="600317" y="531154"/>
                  </a:lnTo>
                  <a:lnTo>
                    <a:pt x="600317" y="508420"/>
                  </a:lnTo>
                  <a:lnTo>
                    <a:pt x="605181" y="504894"/>
                  </a:lnTo>
                  <a:lnTo>
                    <a:pt x="611816" y="499337"/>
                  </a:lnTo>
                  <a:lnTo>
                    <a:pt x="612751" y="498434"/>
                  </a:lnTo>
                  <a:lnTo>
                    <a:pt x="612751" y="518721"/>
                  </a:lnTo>
                  <a:lnTo>
                    <a:pt x="693570" y="518721"/>
                  </a:lnTo>
                  <a:lnTo>
                    <a:pt x="693570" y="531154"/>
                  </a:lnTo>
                  <a:close/>
                </a:path>
                <a:path w="2789554" h="535305">
                  <a:moveTo>
                    <a:pt x="943446" y="534356"/>
                  </a:moveTo>
                  <a:lnTo>
                    <a:pt x="925926" y="534356"/>
                  </a:lnTo>
                  <a:lnTo>
                    <a:pt x="905849" y="533086"/>
                  </a:lnTo>
                  <a:lnTo>
                    <a:pt x="852381" y="519116"/>
                  </a:lnTo>
                  <a:lnTo>
                    <a:pt x="809784" y="489906"/>
                  </a:lnTo>
                  <a:lnTo>
                    <a:pt x="779066" y="447996"/>
                  </a:lnTo>
                  <a:lnTo>
                    <a:pt x="760400" y="395926"/>
                  </a:lnTo>
                  <a:lnTo>
                    <a:pt x="754876" y="357826"/>
                  </a:lnTo>
                  <a:lnTo>
                    <a:pt x="754185" y="337506"/>
                  </a:lnTo>
                  <a:lnTo>
                    <a:pt x="754876" y="317186"/>
                  </a:lnTo>
                  <a:lnTo>
                    <a:pt x="760400" y="279086"/>
                  </a:lnTo>
                  <a:lnTo>
                    <a:pt x="779066" y="227016"/>
                  </a:lnTo>
                  <a:lnTo>
                    <a:pt x="809772" y="185106"/>
                  </a:lnTo>
                  <a:lnTo>
                    <a:pt x="852321" y="155896"/>
                  </a:lnTo>
                  <a:lnTo>
                    <a:pt x="905833" y="140656"/>
                  </a:lnTo>
                  <a:lnTo>
                    <a:pt x="943302" y="140656"/>
                  </a:lnTo>
                  <a:lnTo>
                    <a:pt x="959423" y="141926"/>
                  </a:lnTo>
                  <a:lnTo>
                    <a:pt x="974289" y="145736"/>
                  </a:lnTo>
                  <a:lnTo>
                    <a:pt x="987899" y="149546"/>
                  </a:lnTo>
                  <a:lnTo>
                    <a:pt x="993938" y="152086"/>
                  </a:lnTo>
                  <a:lnTo>
                    <a:pt x="925926" y="152086"/>
                  </a:lnTo>
                  <a:lnTo>
                    <a:pt x="907239" y="153356"/>
                  </a:lnTo>
                  <a:lnTo>
                    <a:pt x="857735" y="167326"/>
                  </a:lnTo>
                  <a:lnTo>
                    <a:pt x="818503" y="193996"/>
                  </a:lnTo>
                  <a:lnTo>
                    <a:pt x="790006" y="233417"/>
                  </a:lnTo>
                  <a:lnTo>
                    <a:pt x="772520" y="281626"/>
                  </a:lnTo>
                  <a:lnTo>
                    <a:pt x="766619" y="337506"/>
                  </a:lnTo>
                  <a:lnTo>
                    <a:pt x="767274" y="356556"/>
                  </a:lnTo>
                  <a:lnTo>
                    <a:pt x="777110" y="409896"/>
                  </a:lnTo>
                  <a:lnTo>
                    <a:pt x="798310" y="455616"/>
                  </a:lnTo>
                  <a:lnTo>
                    <a:pt x="830390" y="491176"/>
                  </a:lnTo>
                  <a:lnTo>
                    <a:pt x="873144" y="514036"/>
                  </a:lnTo>
                  <a:lnTo>
                    <a:pt x="907239" y="521656"/>
                  </a:lnTo>
                  <a:lnTo>
                    <a:pt x="997049" y="521656"/>
                  </a:lnTo>
                  <a:lnTo>
                    <a:pt x="988040" y="525466"/>
                  </a:lnTo>
                  <a:lnTo>
                    <a:pt x="974502" y="529276"/>
                  </a:lnTo>
                  <a:lnTo>
                    <a:pt x="959638" y="531816"/>
                  </a:lnTo>
                  <a:lnTo>
                    <a:pt x="943446" y="534356"/>
                  </a:lnTo>
                  <a:close/>
                </a:path>
                <a:path w="2789554" h="535305">
                  <a:moveTo>
                    <a:pt x="942367" y="521656"/>
                  </a:moveTo>
                  <a:lnTo>
                    <a:pt x="907239" y="521656"/>
                  </a:lnTo>
                  <a:lnTo>
                    <a:pt x="889645" y="517846"/>
                  </a:lnTo>
                  <a:lnTo>
                    <a:pt x="843468" y="500066"/>
                  </a:lnTo>
                  <a:lnTo>
                    <a:pt x="807806" y="468316"/>
                  </a:lnTo>
                  <a:lnTo>
                    <a:pt x="782962" y="426406"/>
                  </a:lnTo>
                  <a:lnTo>
                    <a:pt x="769242" y="375606"/>
                  </a:lnTo>
                  <a:lnTo>
                    <a:pt x="766619" y="337506"/>
                  </a:lnTo>
                  <a:lnTo>
                    <a:pt x="767274" y="318456"/>
                  </a:lnTo>
                  <a:lnTo>
                    <a:pt x="777110" y="265116"/>
                  </a:lnTo>
                  <a:lnTo>
                    <a:pt x="798310" y="219396"/>
                  </a:lnTo>
                  <a:lnTo>
                    <a:pt x="830390" y="183836"/>
                  </a:lnTo>
                  <a:lnTo>
                    <a:pt x="873144" y="160976"/>
                  </a:lnTo>
                  <a:lnTo>
                    <a:pt x="925926" y="152086"/>
                  </a:lnTo>
                  <a:lnTo>
                    <a:pt x="957254" y="154626"/>
                  </a:lnTo>
                  <a:lnTo>
                    <a:pt x="971060" y="157166"/>
                  </a:lnTo>
                  <a:lnTo>
                    <a:pt x="983627" y="160976"/>
                  </a:lnTo>
                  <a:lnTo>
                    <a:pt x="992196" y="164786"/>
                  </a:lnTo>
                  <a:lnTo>
                    <a:pt x="925926" y="164786"/>
                  </a:lnTo>
                  <a:lnTo>
                    <a:pt x="908646" y="166056"/>
                  </a:lnTo>
                  <a:lnTo>
                    <a:pt x="863149" y="177486"/>
                  </a:lnTo>
                  <a:lnTo>
                    <a:pt x="827234" y="202886"/>
                  </a:lnTo>
                  <a:lnTo>
                    <a:pt x="800992" y="238446"/>
                  </a:lnTo>
                  <a:lnTo>
                    <a:pt x="784639" y="284166"/>
                  </a:lnTo>
                  <a:lnTo>
                    <a:pt x="779053" y="337506"/>
                  </a:lnTo>
                  <a:lnTo>
                    <a:pt x="779673" y="355286"/>
                  </a:lnTo>
                  <a:lnTo>
                    <a:pt x="788985" y="406086"/>
                  </a:lnTo>
                  <a:lnTo>
                    <a:pt x="808667" y="449266"/>
                  </a:lnTo>
                  <a:lnTo>
                    <a:pt x="838083" y="481016"/>
                  </a:lnTo>
                  <a:lnTo>
                    <a:pt x="877211" y="502606"/>
                  </a:lnTo>
                  <a:lnTo>
                    <a:pt x="908629" y="508956"/>
                  </a:lnTo>
                  <a:lnTo>
                    <a:pt x="995162" y="508956"/>
                  </a:lnTo>
                  <a:lnTo>
                    <a:pt x="983821" y="514036"/>
                  </a:lnTo>
                  <a:lnTo>
                    <a:pt x="971315" y="516576"/>
                  </a:lnTo>
                  <a:lnTo>
                    <a:pt x="957497" y="520386"/>
                  </a:lnTo>
                  <a:lnTo>
                    <a:pt x="942367" y="521656"/>
                  </a:lnTo>
                  <a:close/>
                </a:path>
                <a:path w="2789554" h="535305">
                  <a:moveTo>
                    <a:pt x="1044523" y="197952"/>
                  </a:moveTo>
                  <a:lnTo>
                    <a:pt x="1005435" y="169866"/>
                  </a:lnTo>
                  <a:lnTo>
                    <a:pt x="995053" y="166056"/>
                  </a:lnTo>
                  <a:lnTo>
                    <a:pt x="983627" y="160976"/>
                  </a:lnTo>
                  <a:lnTo>
                    <a:pt x="971060" y="157166"/>
                  </a:lnTo>
                  <a:lnTo>
                    <a:pt x="957254" y="154626"/>
                  </a:lnTo>
                  <a:lnTo>
                    <a:pt x="925926" y="152086"/>
                  </a:lnTo>
                  <a:lnTo>
                    <a:pt x="993938" y="152086"/>
                  </a:lnTo>
                  <a:lnTo>
                    <a:pt x="1029841" y="169866"/>
                  </a:lnTo>
                  <a:lnTo>
                    <a:pt x="1061688" y="197806"/>
                  </a:lnTo>
                  <a:lnTo>
                    <a:pt x="1044687" y="197806"/>
                  </a:lnTo>
                  <a:lnTo>
                    <a:pt x="1044523" y="197952"/>
                  </a:lnTo>
                  <a:close/>
                </a:path>
                <a:path w="2789554" h="535305">
                  <a:moveTo>
                    <a:pt x="941288" y="508956"/>
                  </a:moveTo>
                  <a:lnTo>
                    <a:pt x="908629" y="508956"/>
                  </a:lnTo>
                  <a:lnTo>
                    <a:pt x="892391" y="506416"/>
                  </a:lnTo>
                  <a:lnTo>
                    <a:pt x="850039" y="489906"/>
                  </a:lnTo>
                  <a:lnTo>
                    <a:pt x="817456" y="460696"/>
                  </a:lnTo>
                  <a:lnTo>
                    <a:pt x="794432" y="421326"/>
                  </a:lnTo>
                  <a:lnTo>
                    <a:pt x="781536" y="373066"/>
                  </a:lnTo>
                  <a:lnTo>
                    <a:pt x="779053" y="337506"/>
                  </a:lnTo>
                  <a:lnTo>
                    <a:pt x="779673" y="319726"/>
                  </a:lnTo>
                  <a:lnTo>
                    <a:pt x="788985" y="268926"/>
                  </a:lnTo>
                  <a:lnTo>
                    <a:pt x="808667" y="225746"/>
                  </a:lnTo>
                  <a:lnTo>
                    <a:pt x="838109" y="193996"/>
                  </a:lnTo>
                  <a:lnTo>
                    <a:pt x="877257" y="172406"/>
                  </a:lnTo>
                  <a:lnTo>
                    <a:pt x="925926" y="164786"/>
                  </a:lnTo>
                  <a:lnTo>
                    <a:pt x="941116" y="164786"/>
                  </a:lnTo>
                  <a:lnTo>
                    <a:pt x="955084" y="167326"/>
                  </a:lnTo>
                  <a:lnTo>
                    <a:pt x="967830" y="169866"/>
                  </a:lnTo>
                  <a:lnTo>
                    <a:pt x="979355" y="172406"/>
                  </a:lnTo>
                  <a:lnTo>
                    <a:pt x="990128" y="177486"/>
                  </a:lnTo>
                  <a:lnTo>
                    <a:pt x="999875" y="181296"/>
                  </a:lnTo>
                  <a:lnTo>
                    <a:pt x="1008595" y="186376"/>
                  </a:lnTo>
                  <a:lnTo>
                    <a:pt x="1016289" y="190186"/>
                  </a:lnTo>
                  <a:lnTo>
                    <a:pt x="1024136" y="196536"/>
                  </a:lnTo>
                  <a:lnTo>
                    <a:pt x="1031226" y="201616"/>
                  </a:lnTo>
                  <a:lnTo>
                    <a:pt x="1033758" y="204156"/>
                  </a:lnTo>
                  <a:lnTo>
                    <a:pt x="927092" y="204156"/>
                  </a:lnTo>
                  <a:lnTo>
                    <a:pt x="914807" y="205426"/>
                  </a:lnTo>
                  <a:lnTo>
                    <a:pt x="872520" y="223206"/>
                  </a:lnTo>
                  <a:lnTo>
                    <a:pt x="842974" y="257496"/>
                  </a:lnTo>
                  <a:lnTo>
                    <a:pt x="826337" y="301946"/>
                  </a:lnTo>
                  <a:lnTo>
                    <a:pt x="822571" y="337506"/>
                  </a:lnTo>
                  <a:lnTo>
                    <a:pt x="822990" y="350206"/>
                  </a:lnTo>
                  <a:lnTo>
                    <a:pt x="833067" y="397196"/>
                  </a:lnTo>
                  <a:lnTo>
                    <a:pt x="856197" y="436566"/>
                  </a:lnTo>
                  <a:lnTo>
                    <a:pt x="892172" y="463236"/>
                  </a:lnTo>
                  <a:lnTo>
                    <a:pt x="914807" y="469586"/>
                  </a:lnTo>
                  <a:lnTo>
                    <a:pt x="1034947" y="469586"/>
                  </a:lnTo>
                  <a:lnTo>
                    <a:pt x="1031153" y="473396"/>
                  </a:lnTo>
                  <a:lnTo>
                    <a:pt x="1024067" y="478476"/>
                  </a:lnTo>
                  <a:lnTo>
                    <a:pt x="1016219" y="484826"/>
                  </a:lnTo>
                  <a:lnTo>
                    <a:pt x="1008581" y="488636"/>
                  </a:lnTo>
                  <a:lnTo>
                    <a:pt x="968127" y="505146"/>
                  </a:lnTo>
                  <a:lnTo>
                    <a:pt x="955355" y="507686"/>
                  </a:lnTo>
                  <a:lnTo>
                    <a:pt x="941288" y="508956"/>
                  </a:lnTo>
                  <a:close/>
                </a:path>
                <a:path w="2789554" h="535305">
                  <a:moveTo>
                    <a:pt x="1035537" y="205941"/>
                  </a:moveTo>
                  <a:lnTo>
                    <a:pt x="1031226" y="201616"/>
                  </a:lnTo>
                  <a:lnTo>
                    <a:pt x="1024136" y="196536"/>
                  </a:lnTo>
                  <a:lnTo>
                    <a:pt x="1016289" y="190186"/>
                  </a:lnTo>
                  <a:lnTo>
                    <a:pt x="1008595" y="186376"/>
                  </a:lnTo>
                  <a:lnTo>
                    <a:pt x="999875" y="181296"/>
                  </a:lnTo>
                  <a:lnTo>
                    <a:pt x="990128" y="177486"/>
                  </a:lnTo>
                  <a:lnTo>
                    <a:pt x="979355" y="172406"/>
                  </a:lnTo>
                  <a:lnTo>
                    <a:pt x="967830" y="169866"/>
                  </a:lnTo>
                  <a:lnTo>
                    <a:pt x="955084" y="167326"/>
                  </a:lnTo>
                  <a:lnTo>
                    <a:pt x="941116" y="164786"/>
                  </a:lnTo>
                  <a:lnTo>
                    <a:pt x="992196" y="164786"/>
                  </a:lnTo>
                  <a:lnTo>
                    <a:pt x="995053" y="166056"/>
                  </a:lnTo>
                  <a:lnTo>
                    <a:pt x="1005435" y="169866"/>
                  </a:lnTo>
                  <a:lnTo>
                    <a:pt x="1014772" y="174946"/>
                  </a:lnTo>
                  <a:lnTo>
                    <a:pt x="1023065" y="180026"/>
                  </a:lnTo>
                  <a:lnTo>
                    <a:pt x="1031783" y="186376"/>
                  </a:lnTo>
                  <a:lnTo>
                    <a:pt x="1039676" y="192726"/>
                  </a:lnTo>
                  <a:lnTo>
                    <a:pt x="1044523" y="197952"/>
                  </a:lnTo>
                  <a:lnTo>
                    <a:pt x="1035537" y="205941"/>
                  </a:lnTo>
                  <a:close/>
                </a:path>
                <a:path w="2789554" h="535305">
                  <a:moveTo>
                    <a:pt x="1052984" y="206696"/>
                  </a:moveTo>
                  <a:lnTo>
                    <a:pt x="1046743" y="200346"/>
                  </a:lnTo>
                  <a:lnTo>
                    <a:pt x="1044523" y="197952"/>
                  </a:lnTo>
                  <a:lnTo>
                    <a:pt x="1044687" y="197806"/>
                  </a:lnTo>
                  <a:lnTo>
                    <a:pt x="1052984" y="206696"/>
                  </a:lnTo>
                  <a:close/>
                </a:path>
                <a:path w="2789554" h="535305">
                  <a:moveTo>
                    <a:pt x="1022298" y="251146"/>
                  </a:moveTo>
                  <a:lnTo>
                    <a:pt x="1004415" y="251146"/>
                  </a:lnTo>
                  <a:lnTo>
                    <a:pt x="1052984" y="206696"/>
                  </a:lnTo>
                  <a:lnTo>
                    <a:pt x="1044687" y="197806"/>
                  </a:lnTo>
                  <a:lnTo>
                    <a:pt x="1061688" y="197806"/>
                  </a:lnTo>
                  <a:lnTo>
                    <a:pt x="1062839" y="199076"/>
                  </a:lnTo>
                  <a:lnTo>
                    <a:pt x="1069873" y="209236"/>
                  </a:lnTo>
                  <a:lnTo>
                    <a:pt x="1022298" y="251146"/>
                  </a:lnTo>
                  <a:close/>
                </a:path>
                <a:path w="2789554" h="535305">
                  <a:moveTo>
                    <a:pt x="1043129" y="214316"/>
                  </a:moveTo>
                  <a:lnTo>
                    <a:pt x="1037556" y="207966"/>
                  </a:lnTo>
                  <a:lnTo>
                    <a:pt x="1035537" y="205941"/>
                  </a:lnTo>
                  <a:lnTo>
                    <a:pt x="1044523" y="197952"/>
                  </a:lnTo>
                  <a:lnTo>
                    <a:pt x="1046743" y="200346"/>
                  </a:lnTo>
                  <a:lnTo>
                    <a:pt x="1052984" y="206696"/>
                  </a:lnTo>
                  <a:lnTo>
                    <a:pt x="1043129" y="214316"/>
                  </a:lnTo>
                  <a:close/>
                </a:path>
                <a:path w="2789554" h="535305">
                  <a:moveTo>
                    <a:pt x="937374" y="469586"/>
                  </a:moveTo>
                  <a:lnTo>
                    <a:pt x="914807" y="469586"/>
                  </a:lnTo>
                  <a:lnTo>
                    <a:pt x="903167" y="467046"/>
                  </a:lnTo>
                  <a:lnTo>
                    <a:pt x="863993" y="444186"/>
                  </a:lnTo>
                  <a:lnTo>
                    <a:pt x="837643" y="407356"/>
                  </a:lnTo>
                  <a:lnTo>
                    <a:pt x="824247" y="361636"/>
                  </a:lnTo>
                  <a:lnTo>
                    <a:pt x="822571" y="337506"/>
                  </a:lnTo>
                  <a:lnTo>
                    <a:pt x="822989" y="324806"/>
                  </a:lnTo>
                  <a:lnTo>
                    <a:pt x="833053" y="277816"/>
                  </a:lnTo>
                  <a:lnTo>
                    <a:pt x="856164" y="238446"/>
                  </a:lnTo>
                  <a:lnTo>
                    <a:pt x="892172" y="211776"/>
                  </a:lnTo>
                  <a:lnTo>
                    <a:pt x="927092" y="204156"/>
                  </a:lnTo>
                  <a:lnTo>
                    <a:pt x="937412" y="205426"/>
                  </a:lnTo>
                  <a:lnTo>
                    <a:pt x="947108" y="205426"/>
                  </a:lnTo>
                  <a:lnTo>
                    <a:pt x="956180" y="207966"/>
                  </a:lnTo>
                  <a:lnTo>
                    <a:pt x="964627" y="210506"/>
                  </a:lnTo>
                  <a:lnTo>
                    <a:pt x="972113" y="213046"/>
                  </a:lnTo>
                  <a:lnTo>
                    <a:pt x="979072" y="216856"/>
                  </a:lnTo>
                  <a:lnTo>
                    <a:pt x="927092" y="216856"/>
                  </a:lnTo>
                  <a:lnTo>
                    <a:pt x="906499" y="219396"/>
                  </a:lnTo>
                  <a:lnTo>
                    <a:pt x="872452" y="239716"/>
                  </a:lnTo>
                  <a:lnTo>
                    <a:pt x="859289" y="254956"/>
                  </a:lnTo>
                  <a:lnTo>
                    <a:pt x="853716" y="262576"/>
                  </a:lnTo>
                  <a:lnTo>
                    <a:pt x="838502" y="304486"/>
                  </a:lnTo>
                  <a:lnTo>
                    <a:pt x="835005" y="337506"/>
                  </a:lnTo>
                  <a:lnTo>
                    <a:pt x="835393" y="348936"/>
                  </a:lnTo>
                  <a:lnTo>
                    <a:pt x="844682" y="392116"/>
                  </a:lnTo>
                  <a:lnTo>
                    <a:pt x="865543" y="427676"/>
                  </a:lnTo>
                  <a:lnTo>
                    <a:pt x="897076" y="451806"/>
                  </a:lnTo>
                  <a:lnTo>
                    <a:pt x="916504" y="456886"/>
                  </a:lnTo>
                  <a:lnTo>
                    <a:pt x="981158" y="456886"/>
                  </a:lnTo>
                  <a:lnTo>
                    <a:pt x="979003" y="458156"/>
                  </a:lnTo>
                  <a:lnTo>
                    <a:pt x="972009" y="460696"/>
                  </a:lnTo>
                  <a:lnTo>
                    <a:pt x="964485" y="464506"/>
                  </a:lnTo>
                  <a:lnTo>
                    <a:pt x="956071" y="467046"/>
                  </a:lnTo>
                  <a:lnTo>
                    <a:pt x="937374" y="469586"/>
                  </a:lnTo>
                  <a:close/>
                </a:path>
                <a:path w="2789554" h="535305">
                  <a:moveTo>
                    <a:pt x="1004631" y="233417"/>
                  </a:moveTo>
                  <a:lnTo>
                    <a:pt x="1003239" y="232096"/>
                  </a:lnTo>
                  <a:lnTo>
                    <a:pt x="997511" y="228286"/>
                  </a:lnTo>
                  <a:lnTo>
                    <a:pt x="991412" y="223206"/>
                  </a:lnTo>
                  <a:lnTo>
                    <a:pt x="985506" y="220666"/>
                  </a:lnTo>
                  <a:lnTo>
                    <a:pt x="979072" y="216856"/>
                  </a:lnTo>
                  <a:lnTo>
                    <a:pt x="972113" y="213046"/>
                  </a:lnTo>
                  <a:lnTo>
                    <a:pt x="964627" y="210506"/>
                  </a:lnTo>
                  <a:lnTo>
                    <a:pt x="956180" y="207966"/>
                  </a:lnTo>
                  <a:lnTo>
                    <a:pt x="947108" y="205426"/>
                  </a:lnTo>
                  <a:lnTo>
                    <a:pt x="937412" y="205426"/>
                  </a:lnTo>
                  <a:lnTo>
                    <a:pt x="927092" y="204156"/>
                  </a:lnTo>
                  <a:lnTo>
                    <a:pt x="1033758" y="204156"/>
                  </a:lnTo>
                  <a:lnTo>
                    <a:pt x="1035537" y="205941"/>
                  </a:lnTo>
                  <a:lnTo>
                    <a:pt x="1004631" y="233417"/>
                  </a:lnTo>
                  <a:close/>
                </a:path>
                <a:path w="2789554" h="535305">
                  <a:moveTo>
                    <a:pt x="1004415" y="251146"/>
                  </a:moveTo>
                  <a:lnTo>
                    <a:pt x="1013580" y="242256"/>
                  </a:lnTo>
                  <a:lnTo>
                    <a:pt x="1008595" y="237176"/>
                  </a:lnTo>
                  <a:lnTo>
                    <a:pt x="1004631" y="233417"/>
                  </a:lnTo>
                  <a:lnTo>
                    <a:pt x="1035537" y="205941"/>
                  </a:lnTo>
                  <a:lnTo>
                    <a:pt x="1037556" y="207966"/>
                  </a:lnTo>
                  <a:lnTo>
                    <a:pt x="1043129" y="214316"/>
                  </a:lnTo>
                  <a:lnTo>
                    <a:pt x="1044658" y="214316"/>
                  </a:lnTo>
                  <a:lnTo>
                    <a:pt x="1004415" y="251146"/>
                  </a:lnTo>
                  <a:close/>
                </a:path>
                <a:path w="2789554" h="535305">
                  <a:moveTo>
                    <a:pt x="1044658" y="214316"/>
                  </a:moveTo>
                  <a:lnTo>
                    <a:pt x="1043129" y="214316"/>
                  </a:lnTo>
                  <a:lnTo>
                    <a:pt x="1052984" y="206696"/>
                  </a:lnTo>
                  <a:lnTo>
                    <a:pt x="1044658" y="214316"/>
                  </a:lnTo>
                  <a:close/>
                </a:path>
                <a:path w="2789554" h="535305">
                  <a:moveTo>
                    <a:pt x="936308" y="456886"/>
                  </a:moveTo>
                  <a:lnTo>
                    <a:pt x="916504" y="456886"/>
                  </a:lnTo>
                  <a:lnTo>
                    <a:pt x="906499" y="454346"/>
                  </a:lnTo>
                  <a:lnTo>
                    <a:pt x="872452" y="435296"/>
                  </a:lnTo>
                  <a:lnTo>
                    <a:pt x="848847" y="402276"/>
                  </a:lnTo>
                  <a:lnTo>
                    <a:pt x="836559" y="360366"/>
                  </a:lnTo>
                  <a:lnTo>
                    <a:pt x="835005" y="337506"/>
                  </a:lnTo>
                  <a:lnTo>
                    <a:pt x="835393" y="326076"/>
                  </a:lnTo>
                  <a:lnTo>
                    <a:pt x="844682" y="282896"/>
                  </a:lnTo>
                  <a:lnTo>
                    <a:pt x="859289" y="254956"/>
                  </a:lnTo>
                  <a:lnTo>
                    <a:pt x="865543" y="246066"/>
                  </a:lnTo>
                  <a:lnTo>
                    <a:pt x="897076" y="223206"/>
                  </a:lnTo>
                  <a:lnTo>
                    <a:pt x="927092" y="216856"/>
                  </a:lnTo>
                  <a:lnTo>
                    <a:pt x="936308" y="216856"/>
                  </a:lnTo>
                  <a:lnTo>
                    <a:pt x="973476" y="228286"/>
                  </a:lnTo>
                  <a:lnTo>
                    <a:pt x="976384" y="229556"/>
                  </a:lnTo>
                  <a:lnTo>
                    <a:pt x="918201" y="229556"/>
                  </a:lnTo>
                  <a:lnTo>
                    <a:pt x="909830" y="232096"/>
                  </a:lnTo>
                  <a:lnTo>
                    <a:pt x="874921" y="254956"/>
                  </a:lnTo>
                  <a:lnTo>
                    <a:pt x="853177" y="296866"/>
                  </a:lnTo>
                  <a:lnTo>
                    <a:pt x="847438" y="337506"/>
                  </a:lnTo>
                  <a:lnTo>
                    <a:pt x="847796" y="347666"/>
                  </a:lnTo>
                  <a:lnTo>
                    <a:pt x="856297" y="388306"/>
                  </a:lnTo>
                  <a:lnTo>
                    <a:pt x="880910" y="426406"/>
                  </a:lnTo>
                  <a:lnTo>
                    <a:pt x="927092" y="445456"/>
                  </a:lnTo>
                  <a:lnTo>
                    <a:pt x="976384" y="445456"/>
                  </a:lnTo>
                  <a:lnTo>
                    <a:pt x="973476" y="446726"/>
                  </a:lnTo>
                  <a:lnTo>
                    <a:pt x="967150" y="449266"/>
                  </a:lnTo>
                  <a:lnTo>
                    <a:pt x="960314" y="451806"/>
                  </a:lnTo>
                  <a:lnTo>
                    <a:pt x="952919" y="454346"/>
                  </a:lnTo>
                  <a:lnTo>
                    <a:pt x="944917" y="455616"/>
                  </a:lnTo>
                  <a:lnTo>
                    <a:pt x="936308" y="456886"/>
                  </a:lnTo>
                  <a:close/>
                </a:path>
                <a:path w="2789554" h="535305">
                  <a:moveTo>
                    <a:pt x="1004415" y="251146"/>
                  </a:moveTo>
                  <a:lnTo>
                    <a:pt x="999970" y="246066"/>
                  </a:lnTo>
                  <a:lnTo>
                    <a:pt x="995186" y="242256"/>
                  </a:lnTo>
                  <a:lnTo>
                    <a:pt x="990062" y="238446"/>
                  </a:lnTo>
                  <a:lnTo>
                    <a:pt x="984598" y="234636"/>
                  </a:lnTo>
                  <a:lnTo>
                    <a:pt x="979292" y="230826"/>
                  </a:lnTo>
                  <a:lnTo>
                    <a:pt x="973476" y="228286"/>
                  </a:lnTo>
                  <a:lnTo>
                    <a:pt x="967150" y="224476"/>
                  </a:lnTo>
                  <a:lnTo>
                    <a:pt x="960314" y="221936"/>
                  </a:lnTo>
                  <a:lnTo>
                    <a:pt x="952919" y="219396"/>
                  </a:lnTo>
                  <a:lnTo>
                    <a:pt x="944917" y="218126"/>
                  </a:lnTo>
                  <a:lnTo>
                    <a:pt x="936308" y="216856"/>
                  </a:lnTo>
                  <a:lnTo>
                    <a:pt x="979072" y="216856"/>
                  </a:lnTo>
                  <a:lnTo>
                    <a:pt x="985506" y="220666"/>
                  </a:lnTo>
                  <a:lnTo>
                    <a:pt x="991412" y="223206"/>
                  </a:lnTo>
                  <a:lnTo>
                    <a:pt x="997511" y="228286"/>
                  </a:lnTo>
                  <a:lnTo>
                    <a:pt x="1003239" y="232096"/>
                  </a:lnTo>
                  <a:lnTo>
                    <a:pt x="1004631" y="233417"/>
                  </a:lnTo>
                  <a:lnTo>
                    <a:pt x="996117" y="240986"/>
                  </a:lnTo>
                  <a:lnTo>
                    <a:pt x="1004415" y="251146"/>
                  </a:lnTo>
                  <a:close/>
                </a:path>
                <a:path w="2789554" h="535305">
                  <a:moveTo>
                    <a:pt x="1003556" y="267656"/>
                  </a:moveTo>
                  <a:lnTo>
                    <a:pt x="971839" y="240986"/>
                  </a:lnTo>
                  <a:lnTo>
                    <a:pt x="935204" y="229556"/>
                  </a:lnTo>
                  <a:lnTo>
                    <a:pt x="976384" y="229556"/>
                  </a:lnTo>
                  <a:lnTo>
                    <a:pt x="979292" y="230826"/>
                  </a:lnTo>
                  <a:lnTo>
                    <a:pt x="984598" y="234636"/>
                  </a:lnTo>
                  <a:lnTo>
                    <a:pt x="990062" y="238446"/>
                  </a:lnTo>
                  <a:lnTo>
                    <a:pt x="995186" y="242256"/>
                  </a:lnTo>
                  <a:lnTo>
                    <a:pt x="999970" y="246066"/>
                  </a:lnTo>
                  <a:lnTo>
                    <a:pt x="1004415" y="251146"/>
                  </a:lnTo>
                  <a:lnTo>
                    <a:pt x="1022298" y="251146"/>
                  </a:lnTo>
                  <a:lnTo>
                    <a:pt x="1003556" y="267656"/>
                  </a:lnTo>
                  <a:close/>
                </a:path>
                <a:path w="2789554" h="535305">
                  <a:moveTo>
                    <a:pt x="1004415" y="251146"/>
                  </a:moveTo>
                  <a:lnTo>
                    <a:pt x="996117" y="240986"/>
                  </a:lnTo>
                  <a:lnTo>
                    <a:pt x="1004631" y="233417"/>
                  </a:lnTo>
                  <a:lnTo>
                    <a:pt x="1008595" y="237176"/>
                  </a:lnTo>
                  <a:lnTo>
                    <a:pt x="1013580" y="242256"/>
                  </a:lnTo>
                  <a:lnTo>
                    <a:pt x="1004415" y="251146"/>
                  </a:lnTo>
                  <a:close/>
                </a:path>
                <a:path w="2789554" h="535305">
                  <a:moveTo>
                    <a:pt x="976384" y="445456"/>
                  </a:moveTo>
                  <a:lnTo>
                    <a:pt x="927092" y="445456"/>
                  </a:lnTo>
                  <a:lnTo>
                    <a:pt x="935242" y="444186"/>
                  </a:lnTo>
                  <a:lnTo>
                    <a:pt x="942800" y="444186"/>
                  </a:lnTo>
                  <a:lnTo>
                    <a:pt x="949767" y="442916"/>
                  </a:lnTo>
                  <a:lnTo>
                    <a:pt x="956142" y="440376"/>
                  </a:lnTo>
                  <a:lnTo>
                    <a:pt x="964667" y="437836"/>
                  </a:lnTo>
                  <a:lnTo>
                    <a:pt x="971885" y="434026"/>
                  </a:lnTo>
                  <a:lnTo>
                    <a:pt x="984361" y="426406"/>
                  </a:lnTo>
                  <a:lnTo>
                    <a:pt x="990123" y="421326"/>
                  </a:lnTo>
                  <a:lnTo>
                    <a:pt x="1003368" y="406086"/>
                  </a:lnTo>
                  <a:lnTo>
                    <a:pt x="1023147" y="423866"/>
                  </a:lnTo>
                  <a:lnTo>
                    <a:pt x="1004415" y="423866"/>
                  </a:lnTo>
                  <a:lnTo>
                    <a:pt x="998813" y="429868"/>
                  </a:lnTo>
                  <a:lnTo>
                    <a:pt x="995186" y="432756"/>
                  </a:lnTo>
                  <a:lnTo>
                    <a:pt x="990062" y="436566"/>
                  </a:lnTo>
                  <a:lnTo>
                    <a:pt x="984598" y="440376"/>
                  </a:lnTo>
                  <a:lnTo>
                    <a:pt x="979292" y="444186"/>
                  </a:lnTo>
                  <a:lnTo>
                    <a:pt x="976384" y="445456"/>
                  </a:lnTo>
                  <a:close/>
                </a:path>
                <a:path w="2789554" h="535305">
                  <a:moveTo>
                    <a:pt x="998813" y="429868"/>
                  </a:moveTo>
                  <a:lnTo>
                    <a:pt x="1004415" y="423866"/>
                  </a:lnTo>
                  <a:lnTo>
                    <a:pt x="999970" y="428946"/>
                  </a:lnTo>
                  <a:lnTo>
                    <a:pt x="998813" y="429868"/>
                  </a:lnTo>
                  <a:close/>
                </a:path>
                <a:path w="2789554" h="535305">
                  <a:moveTo>
                    <a:pt x="1004884" y="440551"/>
                  </a:moveTo>
                  <a:lnTo>
                    <a:pt x="996117" y="432756"/>
                  </a:lnTo>
                  <a:lnTo>
                    <a:pt x="998813" y="429868"/>
                  </a:lnTo>
                  <a:lnTo>
                    <a:pt x="999970" y="428946"/>
                  </a:lnTo>
                  <a:lnTo>
                    <a:pt x="1004415" y="423866"/>
                  </a:lnTo>
                  <a:lnTo>
                    <a:pt x="1013434" y="431885"/>
                  </a:lnTo>
                  <a:lnTo>
                    <a:pt x="1008730" y="437836"/>
                  </a:lnTo>
                  <a:lnTo>
                    <a:pt x="1004884" y="440551"/>
                  </a:lnTo>
                  <a:close/>
                </a:path>
                <a:path w="2789554" h="535305">
                  <a:moveTo>
                    <a:pt x="1013434" y="431885"/>
                  </a:moveTo>
                  <a:lnTo>
                    <a:pt x="1004415" y="423866"/>
                  </a:lnTo>
                  <a:lnTo>
                    <a:pt x="1013749" y="431486"/>
                  </a:lnTo>
                  <a:lnTo>
                    <a:pt x="1013434" y="431885"/>
                  </a:lnTo>
                  <a:close/>
                </a:path>
                <a:path w="2789554" h="535305">
                  <a:moveTo>
                    <a:pt x="997049" y="521656"/>
                  </a:moveTo>
                  <a:lnTo>
                    <a:pt x="942367" y="521656"/>
                  </a:lnTo>
                  <a:lnTo>
                    <a:pt x="957497" y="520386"/>
                  </a:lnTo>
                  <a:lnTo>
                    <a:pt x="971315" y="516576"/>
                  </a:lnTo>
                  <a:lnTo>
                    <a:pt x="983821" y="514036"/>
                  </a:lnTo>
                  <a:lnTo>
                    <a:pt x="995162" y="508956"/>
                  </a:lnTo>
                  <a:lnTo>
                    <a:pt x="1005483" y="503876"/>
                  </a:lnTo>
                  <a:lnTo>
                    <a:pt x="1014784" y="500066"/>
                  </a:lnTo>
                  <a:lnTo>
                    <a:pt x="1046743" y="474666"/>
                  </a:lnTo>
                  <a:lnTo>
                    <a:pt x="1052984" y="467046"/>
                  </a:lnTo>
                  <a:lnTo>
                    <a:pt x="1013434" y="431885"/>
                  </a:lnTo>
                  <a:lnTo>
                    <a:pt x="1013749" y="431486"/>
                  </a:lnTo>
                  <a:lnTo>
                    <a:pt x="1004415" y="423866"/>
                  </a:lnTo>
                  <a:lnTo>
                    <a:pt x="1023147" y="423866"/>
                  </a:lnTo>
                  <a:lnTo>
                    <a:pt x="1069768" y="465776"/>
                  </a:lnTo>
                  <a:lnTo>
                    <a:pt x="1062931" y="474666"/>
                  </a:lnTo>
                  <a:lnTo>
                    <a:pt x="1029911" y="505146"/>
                  </a:lnTo>
                  <a:lnTo>
                    <a:pt x="1000052" y="520386"/>
                  </a:lnTo>
                  <a:lnTo>
                    <a:pt x="997049" y="521656"/>
                  </a:lnTo>
                  <a:close/>
                </a:path>
                <a:path w="2789554" h="535305">
                  <a:moveTo>
                    <a:pt x="981158" y="456886"/>
                  </a:moveTo>
                  <a:lnTo>
                    <a:pt x="936308" y="456886"/>
                  </a:lnTo>
                  <a:lnTo>
                    <a:pt x="944917" y="455616"/>
                  </a:lnTo>
                  <a:lnTo>
                    <a:pt x="952919" y="454346"/>
                  </a:lnTo>
                  <a:lnTo>
                    <a:pt x="984598" y="440376"/>
                  </a:lnTo>
                  <a:lnTo>
                    <a:pt x="990062" y="436566"/>
                  </a:lnTo>
                  <a:lnTo>
                    <a:pt x="995186" y="432756"/>
                  </a:lnTo>
                  <a:lnTo>
                    <a:pt x="998813" y="429868"/>
                  </a:lnTo>
                  <a:lnTo>
                    <a:pt x="996117" y="432756"/>
                  </a:lnTo>
                  <a:lnTo>
                    <a:pt x="1004884" y="440551"/>
                  </a:lnTo>
                  <a:lnTo>
                    <a:pt x="1003332" y="441646"/>
                  </a:lnTo>
                  <a:lnTo>
                    <a:pt x="997556" y="446726"/>
                  </a:lnTo>
                  <a:lnTo>
                    <a:pt x="991403" y="450536"/>
                  </a:lnTo>
                  <a:lnTo>
                    <a:pt x="985467" y="454346"/>
                  </a:lnTo>
                  <a:lnTo>
                    <a:pt x="981158" y="456886"/>
                  </a:lnTo>
                  <a:close/>
                </a:path>
                <a:path w="2789554" h="535305">
                  <a:moveTo>
                    <a:pt x="1036166" y="468362"/>
                  </a:moveTo>
                  <a:lnTo>
                    <a:pt x="1004884" y="440551"/>
                  </a:lnTo>
                  <a:lnTo>
                    <a:pt x="1008730" y="437836"/>
                  </a:lnTo>
                  <a:lnTo>
                    <a:pt x="1013434" y="431885"/>
                  </a:lnTo>
                  <a:lnTo>
                    <a:pt x="1044413" y="459426"/>
                  </a:lnTo>
                  <a:lnTo>
                    <a:pt x="1043037" y="459426"/>
                  </a:lnTo>
                  <a:lnTo>
                    <a:pt x="1037476" y="467046"/>
                  </a:lnTo>
                  <a:lnTo>
                    <a:pt x="1036166" y="468362"/>
                  </a:lnTo>
                  <a:close/>
                </a:path>
                <a:path w="2789554" h="535305">
                  <a:moveTo>
                    <a:pt x="1034947" y="469586"/>
                  </a:moveTo>
                  <a:lnTo>
                    <a:pt x="937374" y="469586"/>
                  </a:lnTo>
                  <a:lnTo>
                    <a:pt x="956071" y="467046"/>
                  </a:lnTo>
                  <a:lnTo>
                    <a:pt x="964485" y="464506"/>
                  </a:lnTo>
                  <a:lnTo>
                    <a:pt x="972009" y="460696"/>
                  </a:lnTo>
                  <a:lnTo>
                    <a:pt x="979003" y="458156"/>
                  </a:lnTo>
                  <a:lnTo>
                    <a:pt x="985467" y="454346"/>
                  </a:lnTo>
                  <a:lnTo>
                    <a:pt x="991403" y="450536"/>
                  </a:lnTo>
                  <a:lnTo>
                    <a:pt x="997556" y="446726"/>
                  </a:lnTo>
                  <a:lnTo>
                    <a:pt x="1003332" y="441646"/>
                  </a:lnTo>
                  <a:lnTo>
                    <a:pt x="1004884" y="440551"/>
                  </a:lnTo>
                  <a:lnTo>
                    <a:pt x="1036166" y="468362"/>
                  </a:lnTo>
                  <a:lnTo>
                    <a:pt x="1034947" y="469586"/>
                  </a:lnTo>
                  <a:close/>
                </a:path>
                <a:path w="2789554" h="535305">
                  <a:moveTo>
                    <a:pt x="1044687" y="475936"/>
                  </a:moveTo>
                  <a:lnTo>
                    <a:pt x="1036166" y="468362"/>
                  </a:lnTo>
                  <a:lnTo>
                    <a:pt x="1037476" y="467046"/>
                  </a:lnTo>
                  <a:lnTo>
                    <a:pt x="1043037" y="459426"/>
                  </a:lnTo>
                  <a:lnTo>
                    <a:pt x="1052984" y="467046"/>
                  </a:lnTo>
                  <a:lnTo>
                    <a:pt x="1044687" y="475936"/>
                  </a:lnTo>
                  <a:close/>
                </a:path>
                <a:path w="2789554" h="535305">
                  <a:moveTo>
                    <a:pt x="1052984" y="467046"/>
                  </a:moveTo>
                  <a:lnTo>
                    <a:pt x="1043037" y="459426"/>
                  </a:lnTo>
                  <a:lnTo>
                    <a:pt x="1044413" y="459426"/>
                  </a:lnTo>
                  <a:lnTo>
                    <a:pt x="1052984" y="467046"/>
                  </a:lnTo>
                  <a:close/>
                </a:path>
                <a:path w="2789554" h="535305">
                  <a:moveTo>
                    <a:pt x="1045565" y="475936"/>
                  </a:moveTo>
                  <a:lnTo>
                    <a:pt x="1044687" y="475936"/>
                  </a:lnTo>
                  <a:lnTo>
                    <a:pt x="1052984" y="467046"/>
                  </a:lnTo>
                  <a:lnTo>
                    <a:pt x="1046743" y="474666"/>
                  </a:lnTo>
                  <a:lnTo>
                    <a:pt x="1045565" y="475936"/>
                  </a:lnTo>
                  <a:close/>
                </a:path>
                <a:path w="2789554" h="535305">
                  <a:moveTo>
                    <a:pt x="995162" y="508956"/>
                  </a:moveTo>
                  <a:lnTo>
                    <a:pt x="941288" y="508956"/>
                  </a:lnTo>
                  <a:lnTo>
                    <a:pt x="955355" y="507686"/>
                  </a:lnTo>
                  <a:lnTo>
                    <a:pt x="968127" y="505146"/>
                  </a:lnTo>
                  <a:lnTo>
                    <a:pt x="979603" y="501336"/>
                  </a:lnTo>
                  <a:lnTo>
                    <a:pt x="990272" y="497526"/>
                  </a:lnTo>
                  <a:lnTo>
                    <a:pt x="999932" y="493716"/>
                  </a:lnTo>
                  <a:lnTo>
                    <a:pt x="1008581" y="488636"/>
                  </a:lnTo>
                  <a:lnTo>
                    <a:pt x="1016219" y="484826"/>
                  </a:lnTo>
                  <a:lnTo>
                    <a:pt x="1024067" y="478476"/>
                  </a:lnTo>
                  <a:lnTo>
                    <a:pt x="1031153" y="473396"/>
                  </a:lnTo>
                  <a:lnTo>
                    <a:pt x="1036166" y="468362"/>
                  </a:lnTo>
                  <a:lnTo>
                    <a:pt x="1044687" y="475936"/>
                  </a:lnTo>
                  <a:lnTo>
                    <a:pt x="1045565" y="475936"/>
                  </a:lnTo>
                  <a:lnTo>
                    <a:pt x="1039676" y="482286"/>
                  </a:lnTo>
                  <a:lnTo>
                    <a:pt x="1031783" y="488636"/>
                  </a:lnTo>
                  <a:lnTo>
                    <a:pt x="1023065" y="494986"/>
                  </a:lnTo>
                  <a:lnTo>
                    <a:pt x="1014784" y="500066"/>
                  </a:lnTo>
                  <a:lnTo>
                    <a:pt x="1005483" y="503876"/>
                  </a:lnTo>
                  <a:lnTo>
                    <a:pt x="995162" y="508956"/>
                  </a:lnTo>
                  <a:close/>
                </a:path>
                <a:path w="2789554" h="535305">
                  <a:moveTo>
                    <a:pt x="1211514" y="531154"/>
                  </a:moveTo>
                  <a:lnTo>
                    <a:pt x="1118261" y="531154"/>
                  </a:lnTo>
                  <a:lnTo>
                    <a:pt x="1118261" y="0"/>
                  </a:lnTo>
                  <a:lnTo>
                    <a:pt x="1211514" y="0"/>
                  </a:lnTo>
                  <a:lnTo>
                    <a:pt x="1211514" y="12433"/>
                  </a:lnTo>
                  <a:lnTo>
                    <a:pt x="1130695" y="12433"/>
                  </a:lnTo>
                  <a:lnTo>
                    <a:pt x="1130695" y="518721"/>
                  </a:lnTo>
                  <a:lnTo>
                    <a:pt x="1211514" y="518721"/>
                  </a:lnTo>
                  <a:lnTo>
                    <a:pt x="1211514" y="531154"/>
                  </a:lnTo>
                  <a:close/>
                </a:path>
                <a:path w="2789554" h="535305">
                  <a:moveTo>
                    <a:pt x="1143129" y="518721"/>
                  </a:moveTo>
                  <a:lnTo>
                    <a:pt x="1130695" y="518721"/>
                  </a:lnTo>
                  <a:lnTo>
                    <a:pt x="1130695" y="12433"/>
                  </a:lnTo>
                  <a:lnTo>
                    <a:pt x="1143129" y="12433"/>
                  </a:lnTo>
                  <a:lnTo>
                    <a:pt x="1143129" y="518721"/>
                  </a:lnTo>
                  <a:close/>
                </a:path>
                <a:path w="2789554" h="535305">
                  <a:moveTo>
                    <a:pt x="1186647" y="518721"/>
                  </a:moveTo>
                  <a:lnTo>
                    <a:pt x="1143129" y="518721"/>
                  </a:lnTo>
                  <a:lnTo>
                    <a:pt x="1143129" y="12433"/>
                  </a:lnTo>
                  <a:lnTo>
                    <a:pt x="1186647" y="12433"/>
                  </a:lnTo>
                  <a:lnTo>
                    <a:pt x="1186647" y="326386"/>
                  </a:lnTo>
                  <a:lnTo>
                    <a:pt x="1255119" y="326386"/>
                  </a:lnTo>
                  <a:lnTo>
                    <a:pt x="1186647" y="398759"/>
                  </a:lnTo>
                  <a:lnTo>
                    <a:pt x="1186647" y="518721"/>
                  </a:lnTo>
                  <a:close/>
                </a:path>
                <a:path w="2789554" h="535305">
                  <a:moveTo>
                    <a:pt x="1208572" y="326386"/>
                  </a:moveTo>
                  <a:lnTo>
                    <a:pt x="1186647" y="326386"/>
                  </a:lnTo>
                  <a:lnTo>
                    <a:pt x="1186647" y="12433"/>
                  </a:lnTo>
                  <a:lnTo>
                    <a:pt x="1199081" y="12433"/>
                  </a:lnTo>
                  <a:lnTo>
                    <a:pt x="1199081" y="299572"/>
                  </a:lnTo>
                  <a:lnTo>
                    <a:pt x="1193649" y="305719"/>
                  </a:lnTo>
                  <a:lnTo>
                    <a:pt x="1199081" y="310519"/>
                  </a:lnTo>
                  <a:lnTo>
                    <a:pt x="1199081" y="313952"/>
                  </a:lnTo>
                  <a:lnTo>
                    <a:pt x="1219559" y="313952"/>
                  </a:lnTo>
                  <a:lnTo>
                    <a:pt x="1208572" y="326386"/>
                  </a:lnTo>
                  <a:close/>
                </a:path>
                <a:path w="2789554" h="535305">
                  <a:moveTo>
                    <a:pt x="1199081" y="299572"/>
                  </a:moveTo>
                  <a:lnTo>
                    <a:pt x="1199081" y="12433"/>
                  </a:lnTo>
                  <a:lnTo>
                    <a:pt x="1211514" y="12433"/>
                  </a:lnTo>
                  <a:lnTo>
                    <a:pt x="1211514" y="285501"/>
                  </a:lnTo>
                  <a:lnTo>
                    <a:pt x="1199081" y="299572"/>
                  </a:lnTo>
                  <a:close/>
                </a:path>
                <a:path w="2789554" h="535305">
                  <a:moveTo>
                    <a:pt x="1211514" y="304278"/>
                  </a:moveTo>
                  <a:lnTo>
                    <a:pt x="1211514" y="285501"/>
                  </a:lnTo>
                  <a:lnTo>
                    <a:pt x="1336075" y="144542"/>
                  </a:lnTo>
                  <a:lnTo>
                    <a:pt x="1459122" y="144542"/>
                  </a:lnTo>
                  <a:lnTo>
                    <a:pt x="1455431" y="148527"/>
                  </a:lnTo>
                  <a:lnTo>
                    <a:pt x="1421537" y="148527"/>
                  </a:lnTo>
                  <a:lnTo>
                    <a:pt x="1413713" y="156976"/>
                  </a:lnTo>
                  <a:lnTo>
                    <a:pt x="1341680" y="156976"/>
                  </a:lnTo>
                  <a:lnTo>
                    <a:pt x="1211514" y="304278"/>
                  </a:lnTo>
                  <a:close/>
                </a:path>
                <a:path w="2789554" h="535305">
                  <a:moveTo>
                    <a:pt x="1436882" y="525403"/>
                  </a:moveTo>
                  <a:lnTo>
                    <a:pt x="1288349" y="292338"/>
                  </a:lnTo>
                  <a:lnTo>
                    <a:pt x="1421537" y="148527"/>
                  </a:lnTo>
                  <a:lnTo>
                    <a:pt x="1430660" y="156976"/>
                  </a:lnTo>
                  <a:lnTo>
                    <a:pt x="1303991" y="293747"/>
                  </a:lnTo>
                  <a:lnTo>
                    <a:pt x="1447367" y="518721"/>
                  </a:lnTo>
                  <a:lnTo>
                    <a:pt x="1436882" y="525403"/>
                  </a:lnTo>
                  <a:close/>
                </a:path>
                <a:path w="2789554" h="535305">
                  <a:moveTo>
                    <a:pt x="1436091" y="169410"/>
                  </a:moveTo>
                  <a:lnTo>
                    <a:pt x="1430660" y="169410"/>
                  </a:lnTo>
                  <a:lnTo>
                    <a:pt x="1430660" y="156976"/>
                  </a:lnTo>
                  <a:lnTo>
                    <a:pt x="1421537" y="148527"/>
                  </a:lnTo>
                  <a:lnTo>
                    <a:pt x="1455431" y="148527"/>
                  </a:lnTo>
                  <a:lnTo>
                    <a:pt x="1436091" y="169410"/>
                  </a:lnTo>
                  <a:close/>
                </a:path>
                <a:path w="2789554" h="535305">
                  <a:moveTo>
                    <a:pt x="1219559" y="313952"/>
                  </a:moveTo>
                  <a:lnTo>
                    <a:pt x="1211514" y="313952"/>
                  </a:lnTo>
                  <a:lnTo>
                    <a:pt x="1211514" y="304278"/>
                  </a:lnTo>
                  <a:lnTo>
                    <a:pt x="1341680" y="156976"/>
                  </a:lnTo>
                  <a:lnTo>
                    <a:pt x="1341680" y="169410"/>
                  </a:lnTo>
                  <a:lnTo>
                    <a:pt x="1347286" y="169410"/>
                  </a:lnTo>
                  <a:lnTo>
                    <a:pt x="1219559" y="313952"/>
                  </a:lnTo>
                  <a:close/>
                </a:path>
                <a:path w="2789554" h="535305">
                  <a:moveTo>
                    <a:pt x="1347286" y="169410"/>
                  </a:moveTo>
                  <a:lnTo>
                    <a:pt x="1341680" y="169410"/>
                  </a:lnTo>
                  <a:lnTo>
                    <a:pt x="1341680" y="156976"/>
                  </a:lnTo>
                  <a:lnTo>
                    <a:pt x="1350998" y="165209"/>
                  </a:lnTo>
                  <a:lnTo>
                    <a:pt x="1347286" y="169410"/>
                  </a:lnTo>
                  <a:close/>
                </a:path>
                <a:path w="2789554" h="535305">
                  <a:moveTo>
                    <a:pt x="1255119" y="326386"/>
                  </a:moveTo>
                  <a:lnTo>
                    <a:pt x="1208572" y="326386"/>
                  </a:lnTo>
                  <a:lnTo>
                    <a:pt x="1350998" y="165209"/>
                  </a:lnTo>
                  <a:lnTo>
                    <a:pt x="1341680" y="156976"/>
                  </a:lnTo>
                  <a:lnTo>
                    <a:pt x="1413713" y="156976"/>
                  </a:lnTo>
                  <a:lnTo>
                    <a:pt x="1288349" y="292338"/>
                  </a:lnTo>
                  <a:lnTo>
                    <a:pt x="1304878" y="318275"/>
                  </a:lnTo>
                  <a:lnTo>
                    <a:pt x="1262793" y="318275"/>
                  </a:lnTo>
                  <a:lnTo>
                    <a:pt x="1255119" y="326386"/>
                  </a:lnTo>
                  <a:close/>
                </a:path>
                <a:path w="2789554" h="535305">
                  <a:moveTo>
                    <a:pt x="1303991" y="293747"/>
                  </a:moveTo>
                  <a:lnTo>
                    <a:pt x="1430660" y="156976"/>
                  </a:lnTo>
                  <a:lnTo>
                    <a:pt x="1430660" y="169410"/>
                  </a:lnTo>
                  <a:lnTo>
                    <a:pt x="1436091" y="169410"/>
                  </a:lnTo>
                  <a:lnTo>
                    <a:pt x="1327127" y="287065"/>
                  </a:lnTo>
                  <a:lnTo>
                    <a:pt x="1314476" y="287065"/>
                  </a:lnTo>
                  <a:lnTo>
                    <a:pt x="1303991" y="293747"/>
                  </a:lnTo>
                  <a:close/>
                </a:path>
                <a:path w="2789554" h="535305">
                  <a:moveTo>
                    <a:pt x="1202966" y="313952"/>
                  </a:moveTo>
                  <a:lnTo>
                    <a:pt x="1199081" y="310519"/>
                  </a:lnTo>
                  <a:lnTo>
                    <a:pt x="1199081" y="299572"/>
                  </a:lnTo>
                  <a:lnTo>
                    <a:pt x="1211514" y="285501"/>
                  </a:lnTo>
                  <a:lnTo>
                    <a:pt x="1211514" y="301518"/>
                  </a:lnTo>
                  <a:lnTo>
                    <a:pt x="1202966" y="301518"/>
                  </a:lnTo>
                  <a:lnTo>
                    <a:pt x="1202966" y="313952"/>
                  </a:lnTo>
                  <a:close/>
                </a:path>
                <a:path w="2789554" h="535305">
                  <a:moveTo>
                    <a:pt x="1313113" y="302196"/>
                  </a:moveTo>
                  <a:lnTo>
                    <a:pt x="1303991" y="293747"/>
                  </a:lnTo>
                  <a:lnTo>
                    <a:pt x="1314476" y="287065"/>
                  </a:lnTo>
                  <a:lnTo>
                    <a:pt x="1319633" y="295156"/>
                  </a:lnTo>
                  <a:lnTo>
                    <a:pt x="1313113" y="302196"/>
                  </a:lnTo>
                  <a:close/>
                </a:path>
                <a:path w="2789554" h="535305">
                  <a:moveTo>
                    <a:pt x="1319633" y="295156"/>
                  </a:moveTo>
                  <a:lnTo>
                    <a:pt x="1314476" y="287065"/>
                  </a:lnTo>
                  <a:lnTo>
                    <a:pt x="1327127" y="287065"/>
                  </a:lnTo>
                  <a:lnTo>
                    <a:pt x="1319633" y="295156"/>
                  </a:lnTo>
                  <a:close/>
                </a:path>
                <a:path w="2789554" h="535305">
                  <a:moveTo>
                    <a:pt x="1447367" y="518721"/>
                  </a:moveTo>
                  <a:lnTo>
                    <a:pt x="1303991" y="293747"/>
                  </a:lnTo>
                  <a:lnTo>
                    <a:pt x="1313113" y="302196"/>
                  </a:lnTo>
                  <a:lnTo>
                    <a:pt x="1324119" y="302196"/>
                  </a:lnTo>
                  <a:lnTo>
                    <a:pt x="1454188" y="506287"/>
                  </a:lnTo>
                  <a:lnTo>
                    <a:pt x="1447367" y="506287"/>
                  </a:lnTo>
                  <a:lnTo>
                    <a:pt x="1447367" y="518721"/>
                  </a:lnTo>
                  <a:close/>
                </a:path>
                <a:path w="2789554" h="535305">
                  <a:moveTo>
                    <a:pt x="1324119" y="302196"/>
                  </a:moveTo>
                  <a:lnTo>
                    <a:pt x="1313113" y="302196"/>
                  </a:lnTo>
                  <a:lnTo>
                    <a:pt x="1319633" y="295156"/>
                  </a:lnTo>
                  <a:lnTo>
                    <a:pt x="1324119" y="302196"/>
                  </a:lnTo>
                  <a:close/>
                </a:path>
                <a:path w="2789554" h="535305">
                  <a:moveTo>
                    <a:pt x="1199081" y="310519"/>
                  </a:moveTo>
                  <a:lnTo>
                    <a:pt x="1193649" y="305719"/>
                  </a:lnTo>
                  <a:lnTo>
                    <a:pt x="1199081" y="299572"/>
                  </a:lnTo>
                  <a:lnTo>
                    <a:pt x="1199081" y="310519"/>
                  </a:lnTo>
                  <a:close/>
                </a:path>
                <a:path w="2789554" h="535305">
                  <a:moveTo>
                    <a:pt x="1202966" y="313952"/>
                  </a:moveTo>
                  <a:lnTo>
                    <a:pt x="1202966" y="301518"/>
                  </a:lnTo>
                  <a:lnTo>
                    <a:pt x="1211514" y="301518"/>
                  </a:lnTo>
                  <a:lnTo>
                    <a:pt x="1211514" y="304278"/>
                  </a:lnTo>
                  <a:lnTo>
                    <a:pt x="1202966" y="313952"/>
                  </a:lnTo>
                  <a:close/>
                </a:path>
                <a:path w="2789554" h="535305">
                  <a:moveTo>
                    <a:pt x="1211514" y="313952"/>
                  </a:moveTo>
                  <a:lnTo>
                    <a:pt x="1202966" y="313952"/>
                  </a:lnTo>
                  <a:lnTo>
                    <a:pt x="1211514" y="304278"/>
                  </a:lnTo>
                  <a:lnTo>
                    <a:pt x="1211514" y="313952"/>
                  </a:lnTo>
                  <a:close/>
                </a:path>
                <a:path w="2789554" h="535305">
                  <a:moveTo>
                    <a:pt x="1202966" y="313952"/>
                  </a:moveTo>
                  <a:lnTo>
                    <a:pt x="1199081" y="313952"/>
                  </a:lnTo>
                  <a:lnTo>
                    <a:pt x="1199081" y="310519"/>
                  </a:lnTo>
                  <a:lnTo>
                    <a:pt x="1202966" y="313952"/>
                  </a:lnTo>
                  <a:close/>
                </a:path>
                <a:path w="2789554" h="535305">
                  <a:moveTo>
                    <a:pt x="1199081" y="518721"/>
                  </a:moveTo>
                  <a:lnTo>
                    <a:pt x="1186647" y="518721"/>
                  </a:lnTo>
                  <a:lnTo>
                    <a:pt x="1186647" y="398759"/>
                  </a:lnTo>
                  <a:lnTo>
                    <a:pt x="1262793" y="318275"/>
                  </a:lnTo>
                  <a:lnTo>
                    <a:pt x="1274907" y="338820"/>
                  </a:lnTo>
                  <a:lnTo>
                    <a:pt x="1260472" y="338820"/>
                  </a:lnTo>
                  <a:lnTo>
                    <a:pt x="1249762" y="345135"/>
                  </a:lnTo>
                  <a:lnTo>
                    <a:pt x="1251580" y="348219"/>
                  </a:lnTo>
                  <a:lnTo>
                    <a:pt x="1199081" y="403708"/>
                  </a:lnTo>
                  <a:lnTo>
                    <a:pt x="1199081" y="518721"/>
                  </a:lnTo>
                  <a:close/>
                </a:path>
                <a:path w="2789554" h="535305">
                  <a:moveTo>
                    <a:pt x="1432623" y="518721"/>
                  </a:moveTo>
                  <a:lnTo>
                    <a:pt x="1366548" y="518721"/>
                  </a:lnTo>
                  <a:lnTo>
                    <a:pt x="1377259" y="512405"/>
                  </a:lnTo>
                  <a:lnTo>
                    <a:pt x="1262793" y="318275"/>
                  </a:lnTo>
                  <a:lnTo>
                    <a:pt x="1304878" y="318275"/>
                  </a:lnTo>
                  <a:lnTo>
                    <a:pt x="1432623" y="518721"/>
                  </a:lnTo>
                  <a:close/>
                </a:path>
                <a:path w="2789554" h="535305">
                  <a:moveTo>
                    <a:pt x="1251580" y="348219"/>
                  </a:moveTo>
                  <a:lnTo>
                    <a:pt x="1249762" y="345135"/>
                  </a:lnTo>
                  <a:lnTo>
                    <a:pt x="1260472" y="338820"/>
                  </a:lnTo>
                  <a:lnTo>
                    <a:pt x="1251580" y="348219"/>
                  </a:lnTo>
                  <a:close/>
                </a:path>
                <a:path w="2789554" h="535305">
                  <a:moveTo>
                    <a:pt x="1258152" y="359364"/>
                  </a:moveTo>
                  <a:lnTo>
                    <a:pt x="1251580" y="348219"/>
                  </a:lnTo>
                  <a:lnTo>
                    <a:pt x="1260472" y="338820"/>
                  </a:lnTo>
                  <a:lnTo>
                    <a:pt x="1267044" y="349965"/>
                  </a:lnTo>
                  <a:lnTo>
                    <a:pt x="1258152" y="359364"/>
                  </a:lnTo>
                  <a:close/>
                </a:path>
                <a:path w="2789554" h="535305">
                  <a:moveTo>
                    <a:pt x="1267044" y="349965"/>
                  </a:moveTo>
                  <a:lnTo>
                    <a:pt x="1260472" y="338820"/>
                  </a:lnTo>
                  <a:lnTo>
                    <a:pt x="1269504" y="347365"/>
                  </a:lnTo>
                  <a:lnTo>
                    <a:pt x="1267044" y="349965"/>
                  </a:lnTo>
                  <a:close/>
                </a:path>
                <a:path w="2789554" h="535305">
                  <a:moveTo>
                    <a:pt x="1366548" y="518721"/>
                  </a:moveTo>
                  <a:lnTo>
                    <a:pt x="1267044" y="349965"/>
                  </a:lnTo>
                  <a:lnTo>
                    <a:pt x="1269504" y="347365"/>
                  </a:lnTo>
                  <a:lnTo>
                    <a:pt x="1260472" y="338820"/>
                  </a:lnTo>
                  <a:lnTo>
                    <a:pt x="1274907" y="338820"/>
                  </a:lnTo>
                  <a:lnTo>
                    <a:pt x="1373651" y="506287"/>
                  </a:lnTo>
                  <a:lnTo>
                    <a:pt x="1366548" y="506287"/>
                  </a:lnTo>
                  <a:lnTo>
                    <a:pt x="1366548" y="518721"/>
                  </a:lnTo>
                  <a:close/>
                </a:path>
                <a:path w="2789554" h="535305">
                  <a:moveTo>
                    <a:pt x="1208113" y="412254"/>
                  </a:moveTo>
                  <a:lnTo>
                    <a:pt x="1199081" y="403708"/>
                  </a:lnTo>
                  <a:lnTo>
                    <a:pt x="1251580" y="348219"/>
                  </a:lnTo>
                  <a:lnTo>
                    <a:pt x="1258152" y="359364"/>
                  </a:lnTo>
                  <a:lnTo>
                    <a:pt x="1216197" y="403708"/>
                  </a:lnTo>
                  <a:lnTo>
                    <a:pt x="1211514" y="403708"/>
                  </a:lnTo>
                  <a:lnTo>
                    <a:pt x="1211514" y="408658"/>
                  </a:lnTo>
                  <a:lnTo>
                    <a:pt x="1208113" y="412254"/>
                  </a:lnTo>
                  <a:close/>
                </a:path>
                <a:path w="2789554" h="535305">
                  <a:moveTo>
                    <a:pt x="1470036" y="531154"/>
                  </a:moveTo>
                  <a:lnTo>
                    <a:pt x="1359445" y="531154"/>
                  </a:lnTo>
                  <a:lnTo>
                    <a:pt x="1258152" y="359364"/>
                  </a:lnTo>
                  <a:lnTo>
                    <a:pt x="1267044" y="349965"/>
                  </a:lnTo>
                  <a:lnTo>
                    <a:pt x="1366548" y="518721"/>
                  </a:lnTo>
                  <a:lnTo>
                    <a:pt x="1432623" y="518721"/>
                  </a:lnTo>
                  <a:lnTo>
                    <a:pt x="1436882" y="525403"/>
                  </a:lnTo>
                  <a:lnTo>
                    <a:pt x="1466370" y="525403"/>
                  </a:lnTo>
                  <a:lnTo>
                    <a:pt x="1470036" y="531154"/>
                  </a:lnTo>
                  <a:close/>
                </a:path>
                <a:path w="2789554" h="535305">
                  <a:moveTo>
                    <a:pt x="1211514" y="518721"/>
                  </a:moveTo>
                  <a:lnTo>
                    <a:pt x="1199081" y="518721"/>
                  </a:lnTo>
                  <a:lnTo>
                    <a:pt x="1199081" y="403708"/>
                  </a:lnTo>
                  <a:lnTo>
                    <a:pt x="1208113" y="412254"/>
                  </a:lnTo>
                  <a:lnTo>
                    <a:pt x="1211514" y="412254"/>
                  </a:lnTo>
                  <a:lnTo>
                    <a:pt x="1211514" y="518721"/>
                  </a:lnTo>
                  <a:close/>
                </a:path>
                <a:path w="2789554" h="535305">
                  <a:moveTo>
                    <a:pt x="1211514" y="408658"/>
                  </a:moveTo>
                  <a:lnTo>
                    <a:pt x="1211514" y="403708"/>
                  </a:lnTo>
                  <a:lnTo>
                    <a:pt x="1216197" y="403708"/>
                  </a:lnTo>
                  <a:lnTo>
                    <a:pt x="1211514" y="408658"/>
                  </a:lnTo>
                  <a:close/>
                </a:path>
                <a:path w="2789554" h="535305">
                  <a:moveTo>
                    <a:pt x="1211514" y="412254"/>
                  </a:moveTo>
                  <a:lnTo>
                    <a:pt x="1208113" y="412254"/>
                  </a:lnTo>
                  <a:lnTo>
                    <a:pt x="1211514" y="408658"/>
                  </a:lnTo>
                  <a:lnTo>
                    <a:pt x="1211514" y="412254"/>
                  </a:lnTo>
                  <a:close/>
                </a:path>
                <a:path w="2789554" h="535305">
                  <a:moveTo>
                    <a:pt x="1366548" y="518721"/>
                  </a:moveTo>
                  <a:lnTo>
                    <a:pt x="1366548" y="506287"/>
                  </a:lnTo>
                  <a:lnTo>
                    <a:pt x="1373651" y="506287"/>
                  </a:lnTo>
                  <a:lnTo>
                    <a:pt x="1377259" y="512405"/>
                  </a:lnTo>
                  <a:lnTo>
                    <a:pt x="1366548" y="518721"/>
                  </a:lnTo>
                  <a:close/>
                </a:path>
                <a:path w="2789554" h="535305">
                  <a:moveTo>
                    <a:pt x="1466370" y="525403"/>
                  </a:moveTo>
                  <a:lnTo>
                    <a:pt x="1436882" y="525403"/>
                  </a:lnTo>
                  <a:lnTo>
                    <a:pt x="1447367" y="518721"/>
                  </a:lnTo>
                  <a:lnTo>
                    <a:pt x="1447367" y="506287"/>
                  </a:lnTo>
                  <a:lnTo>
                    <a:pt x="1454188" y="506287"/>
                  </a:lnTo>
                  <a:lnTo>
                    <a:pt x="1466370" y="525403"/>
                  </a:lnTo>
                  <a:close/>
                </a:path>
                <a:path w="2789554" h="535305">
                  <a:moveTo>
                    <a:pt x="1591521" y="183167"/>
                  </a:moveTo>
                  <a:lnTo>
                    <a:pt x="1623823" y="150652"/>
                  </a:lnTo>
                  <a:lnTo>
                    <a:pt x="1664412" y="141076"/>
                  </a:lnTo>
                  <a:lnTo>
                    <a:pt x="1676226" y="140656"/>
                  </a:lnTo>
                  <a:lnTo>
                    <a:pt x="1690202" y="141270"/>
                  </a:lnTo>
                  <a:lnTo>
                    <a:pt x="1703719" y="143110"/>
                  </a:lnTo>
                  <a:lnTo>
                    <a:pt x="1716778" y="146176"/>
                  </a:lnTo>
                  <a:lnTo>
                    <a:pt x="1729379" y="150469"/>
                  </a:lnTo>
                  <a:lnTo>
                    <a:pt x="1735133" y="153090"/>
                  </a:lnTo>
                  <a:lnTo>
                    <a:pt x="1676226" y="153090"/>
                  </a:lnTo>
                  <a:lnTo>
                    <a:pt x="1665456" y="153467"/>
                  </a:lnTo>
                  <a:lnTo>
                    <a:pt x="1620809" y="165378"/>
                  </a:lnTo>
                  <a:lnTo>
                    <a:pt x="1594338" y="180872"/>
                  </a:lnTo>
                  <a:lnTo>
                    <a:pt x="1591521" y="183167"/>
                  </a:lnTo>
                  <a:close/>
                </a:path>
                <a:path w="2789554" h="535305">
                  <a:moveTo>
                    <a:pt x="1591521" y="531154"/>
                  </a:moveTo>
                  <a:lnTo>
                    <a:pt x="1498268" y="531154"/>
                  </a:lnTo>
                  <a:lnTo>
                    <a:pt x="1498268" y="144542"/>
                  </a:lnTo>
                  <a:lnTo>
                    <a:pt x="1591521" y="144542"/>
                  </a:lnTo>
                  <a:lnTo>
                    <a:pt x="1591521" y="156976"/>
                  </a:lnTo>
                  <a:lnTo>
                    <a:pt x="1510702" y="156976"/>
                  </a:lnTo>
                  <a:lnTo>
                    <a:pt x="1510702" y="518721"/>
                  </a:lnTo>
                  <a:lnTo>
                    <a:pt x="1591521" y="518721"/>
                  </a:lnTo>
                  <a:lnTo>
                    <a:pt x="1591521" y="531154"/>
                  </a:lnTo>
                  <a:close/>
                </a:path>
                <a:path w="2789554" h="535305">
                  <a:moveTo>
                    <a:pt x="1601856" y="190780"/>
                  </a:moveTo>
                  <a:lnTo>
                    <a:pt x="1591521" y="190780"/>
                  </a:lnTo>
                  <a:lnTo>
                    <a:pt x="1591521" y="183167"/>
                  </a:lnTo>
                  <a:lnTo>
                    <a:pt x="1628471" y="162185"/>
                  </a:lnTo>
                  <a:lnTo>
                    <a:pt x="1676226" y="153090"/>
                  </a:lnTo>
                  <a:lnTo>
                    <a:pt x="1689024" y="153649"/>
                  </a:lnTo>
                  <a:lnTo>
                    <a:pt x="1701385" y="155324"/>
                  </a:lnTo>
                  <a:lnTo>
                    <a:pt x="1713309" y="158117"/>
                  </a:lnTo>
                  <a:lnTo>
                    <a:pt x="1724796" y="162027"/>
                  </a:lnTo>
                  <a:lnTo>
                    <a:pt x="1732474" y="165524"/>
                  </a:lnTo>
                  <a:lnTo>
                    <a:pt x="1676226" y="165524"/>
                  </a:lnTo>
                  <a:lnTo>
                    <a:pt x="1666501" y="165857"/>
                  </a:lnTo>
                  <a:lnTo>
                    <a:pt x="1626004" y="176674"/>
                  </a:lnTo>
                  <a:lnTo>
                    <a:pt x="1607621" y="186669"/>
                  </a:lnTo>
                  <a:lnTo>
                    <a:pt x="1601856" y="190780"/>
                  </a:lnTo>
                  <a:close/>
                </a:path>
                <a:path w="2789554" h="535305">
                  <a:moveTo>
                    <a:pt x="1812609" y="518721"/>
                  </a:moveTo>
                  <a:lnTo>
                    <a:pt x="1800176" y="518721"/>
                  </a:lnTo>
                  <a:lnTo>
                    <a:pt x="1800176" y="284810"/>
                  </a:lnTo>
                  <a:lnTo>
                    <a:pt x="1799616" y="270859"/>
                  </a:lnTo>
                  <a:lnTo>
                    <a:pt x="1790462" y="229247"/>
                  </a:lnTo>
                  <a:lnTo>
                    <a:pt x="1764040" y="187866"/>
                  </a:lnTo>
                  <a:lnTo>
                    <a:pt x="1724796" y="162027"/>
                  </a:lnTo>
                  <a:lnTo>
                    <a:pt x="1676226" y="153090"/>
                  </a:lnTo>
                  <a:lnTo>
                    <a:pt x="1735133" y="153090"/>
                  </a:lnTo>
                  <a:lnTo>
                    <a:pt x="1772883" y="179125"/>
                  </a:lnTo>
                  <a:lnTo>
                    <a:pt x="1796228" y="211803"/>
                  </a:lnTo>
                  <a:lnTo>
                    <a:pt x="1809962" y="253042"/>
                  </a:lnTo>
                  <a:lnTo>
                    <a:pt x="1812609" y="284810"/>
                  </a:lnTo>
                  <a:lnTo>
                    <a:pt x="1812609" y="518721"/>
                  </a:lnTo>
                  <a:close/>
                </a:path>
                <a:path w="2789554" h="535305">
                  <a:moveTo>
                    <a:pt x="1523136" y="518721"/>
                  </a:moveTo>
                  <a:lnTo>
                    <a:pt x="1510702" y="518721"/>
                  </a:lnTo>
                  <a:lnTo>
                    <a:pt x="1510702" y="156976"/>
                  </a:lnTo>
                  <a:lnTo>
                    <a:pt x="1523136" y="156976"/>
                  </a:lnTo>
                  <a:lnTo>
                    <a:pt x="1523136" y="518721"/>
                  </a:lnTo>
                  <a:close/>
                </a:path>
                <a:path w="2789554" h="535305">
                  <a:moveTo>
                    <a:pt x="1566654" y="518721"/>
                  </a:moveTo>
                  <a:lnTo>
                    <a:pt x="1523136" y="518721"/>
                  </a:lnTo>
                  <a:lnTo>
                    <a:pt x="1523136" y="156976"/>
                  </a:lnTo>
                  <a:lnTo>
                    <a:pt x="1566654" y="156976"/>
                  </a:lnTo>
                  <a:lnTo>
                    <a:pt x="1566654" y="203214"/>
                  </a:lnTo>
                  <a:lnTo>
                    <a:pt x="1761052" y="203214"/>
                  </a:lnTo>
                  <a:lnTo>
                    <a:pt x="1762277" y="204597"/>
                  </a:lnTo>
                  <a:lnTo>
                    <a:pt x="1762675" y="205157"/>
                  </a:lnTo>
                  <a:lnTo>
                    <a:pt x="1657576" y="205157"/>
                  </a:lnTo>
                  <a:lnTo>
                    <a:pt x="1649185" y="205448"/>
                  </a:lnTo>
                  <a:lnTo>
                    <a:pt x="1612270" y="214960"/>
                  </a:lnTo>
                  <a:lnTo>
                    <a:pt x="1576289" y="240216"/>
                  </a:lnTo>
                  <a:lnTo>
                    <a:pt x="1566654" y="251828"/>
                  </a:lnTo>
                  <a:lnTo>
                    <a:pt x="1566654" y="518721"/>
                  </a:lnTo>
                  <a:close/>
                </a:path>
                <a:path w="2789554" h="535305">
                  <a:moveTo>
                    <a:pt x="1588123" y="203214"/>
                  </a:moveTo>
                  <a:lnTo>
                    <a:pt x="1566654" y="203214"/>
                  </a:lnTo>
                  <a:lnTo>
                    <a:pt x="1566654" y="156976"/>
                  </a:lnTo>
                  <a:lnTo>
                    <a:pt x="1579088" y="156976"/>
                  </a:lnTo>
                  <a:lnTo>
                    <a:pt x="1579088" y="177406"/>
                  </a:lnTo>
                  <a:lnTo>
                    <a:pt x="1574181" y="181988"/>
                  </a:lnTo>
                  <a:lnTo>
                    <a:pt x="1579088" y="186895"/>
                  </a:lnTo>
                  <a:lnTo>
                    <a:pt x="1579088" y="190780"/>
                  </a:lnTo>
                  <a:lnTo>
                    <a:pt x="1601856" y="190780"/>
                  </a:lnTo>
                  <a:lnTo>
                    <a:pt x="1596645" y="195021"/>
                  </a:lnTo>
                  <a:lnTo>
                    <a:pt x="1591765" y="199572"/>
                  </a:lnTo>
                  <a:lnTo>
                    <a:pt x="1588123" y="203214"/>
                  </a:lnTo>
                  <a:close/>
                </a:path>
                <a:path w="2789554" h="535305">
                  <a:moveTo>
                    <a:pt x="1579088" y="177406"/>
                  </a:moveTo>
                  <a:lnTo>
                    <a:pt x="1579088" y="156976"/>
                  </a:lnTo>
                  <a:lnTo>
                    <a:pt x="1591521" y="156976"/>
                  </a:lnTo>
                  <a:lnTo>
                    <a:pt x="1591521" y="167618"/>
                  </a:lnTo>
                  <a:lnTo>
                    <a:pt x="1586747" y="171024"/>
                  </a:lnTo>
                  <a:lnTo>
                    <a:pt x="1580214" y="176355"/>
                  </a:lnTo>
                  <a:lnTo>
                    <a:pt x="1579088" y="177406"/>
                  </a:lnTo>
                  <a:close/>
                </a:path>
                <a:path w="2789554" h="535305">
                  <a:moveTo>
                    <a:pt x="1761052" y="203214"/>
                  </a:moveTo>
                  <a:lnTo>
                    <a:pt x="1588123" y="203214"/>
                  </a:lnTo>
                  <a:lnTo>
                    <a:pt x="1591765" y="199572"/>
                  </a:lnTo>
                  <a:lnTo>
                    <a:pt x="1626004" y="176674"/>
                  </a:lnTo>
                  <a:lnTo>
                    <a:pt x="1666501" y="165857"/>
                  </a:lnTo>
                  <a:lnTo>
                    <a:pt x="1676226" y="165524"/>
                  </a:lnTo>
                  <a:lnTo>
                    <a:pt x="1687942" y="166041"/>
                  </a:lnTo>
                  <a:lnTo>
                    <a:pt x="1729941" y="178015"/>
                  </a:lnTo>
                  <a:lnTo>
                    <a:pt x="1761052" y="203214"/>
                  </a:lnTo>
                  <a:close/>
                </a:path>
                <a:path w="2789554" h="535305">
                  <a:moveTo>
                    <a:pt x="1800176" y="518721"/>
                  </a:moveTo>
                  <a:lnTo>
                    <a:pt x="1787742" y="518721"/>
                  </a:lnTo>
                  <a:lnTo>
                    <a:pt x="1787742" y="284810"/>
                  </a:lnTo>
                  <a:lnTo>
                    <a:pt x="1787189" y="270859"/>
                  </a:lnTo>
                  <a:lnTo>
                    <a:pt x="1774130" y="223210"/>
                  </a:lnTo>
                  <a:lnTo>
                    <a:pt x="1747433" y="189526"/>
                  </a:lnTo>
                  <a:lnTo>
                    <a:pt x="1709840" y="170058"/>
                  </a:lnTo>
                  <a:lnTo>
                    <a:pt x="1676226" y="165524"/>
                  </a:lnTo>
                  <a:lnTo>
                    <a:pt x="1732474" y="165524"/>
                  </a:lnTo>
                  <a:lnTo>
                    <a:pt x="1764040" y="187866"/>
                  </a:lnTo>
                  <a:lnTo>
                    <a:pt x="1790490" y="229332"/>
                  </a:lnTo>
                  <a:lnTo>
                    <a:pt x="1799547" y="269511"/>
                  </a:lnTo>
                  <a:lnTo>
                    <a:pt x="1800176" y="284810"/>
                  </a:lnTo>
                  <a:lnTo>
                    <a:pt x="1800176" y="518721"/>
                  </a:lnTo>
                  <a:close/>
                </a:path>
                <a:path w="2789554" h="535305">
                  <a:moveTo>
                    <a:pt x="1582973" y="190780"/>
                  </a:moveTo>
                  <a:lnTo>
                    <a:pt x="1579088" y="186895"/>
                  </a:lnTo>
                  <a:lnTo>
                    <a:pt x="1579088" y="177406"/>
                  </a:lnTo>
                  <a:lnTo>
                    <a:pt x="1580230" y="176340"/>
                  </a:lnTo>
                  <a:lnTo>
                    <a:pt x="1586747" y="171024"/>
                  </a:lnTo>
                  <a:lnTo>
                    <a:pt x="1591521" y="167618"/>
                  </a:lnTo>
                  <a:lnTo>
                    <a:pt x="1591521" y="178346"/>
                  </a:lnTo>
                  <a:lnTo>
                    <a:pt x="1582973" y="178346"/>
                  </a:lnTo>
                  <a:lnTo>
                    <a:pt x="1582973" y="190780"/>
                  </a:lnTo>
                  <a:close/>
                </a:path>
                <a:path w="2789554" h="535305">
                  <a:moveTo>
                    <a:pt x="1579088" y="186895"/>
                  </a:moveTo>
                  <a:lnTo>
                    <a:pt x="1574181" y="181988"/>
                  </a:lnTo>
                  <a:lnTo>
                    <a:pt x="1579088" y="177406"/>
                  </a:lnTo>
                  <a:lnTo>
                    <a:pt x="1579088" y="186895"/>
                  </a:lnTo>
                  <a:close/>
                </a:path>
                <a:path w="2789554" h="535305">
                  <a:moveTo>
                    <a:pt x="1582973" y="190780"/>
                  </a:moveTo>
                  <a:lnTo>
                    <a:pt x="1582973" y="178346"/>
                  </a:lnTo>
                  <a:lnTo>
                    <a:pt x="1591521" y="178346"/>
                  </a:lnTo>
                  <a:lnTo>
                    <a:pt x="1591521" y="183167"/>
                  </a:lnTo>
                  <a:lnTo>
                    <a:pt x="1588437" y="185680"/>
                  </a:lnTo>
                  <a:lnTo>
                    <a:pt x="1582973" y="190780"/>
                  </a:lnTo>
                  <a:close/>
                </a:path>
                <a:path w="2789554" h="535305">
                  <a:moveTo>
                    <a:pt x="1591521" y="190780"/>
                  </a:moveTo>
                  <a:lnTo>
                    <a:pt x="1582973" y="190780"/>
                  </a:lnTo>
                  <a:lnTo>
                    <a:pt x="1588437" y="185680"/>
                  </a:lnTo>
                  <a:lnTo>
                    <a:pt x="1591521" y="183167"/>
                  </a:lnTo>
                  <a:lnTo>
                    <a:pt x="1591521" y="190780"/>
                  </a:lnTo>
                  <a:close/>
                </a:path>
                <a:path w="2789554" h="535305">
                  <a:moveTo>
                    <a:pt x="1582973" y="190780"/>
                  </a:moveTo>
                  <a:lnTo>
                    <a:pt x="1579088" y="190780"/>
                  </a:lnTo>
                  <a:lnTo>
                    <a:pt x="1579088" y="186895"/>
                  </a:lnTo>
                  <a:lnTo>
                    <a:pt x="1582973" y="190780"/>
                  </a:lnTo>
                  <a:close/>
                </a:path>
                <a:path w="2789554" h="535305">
                  <a:moveTo>
                    <a:pt x="1579088" y="518721"/>
                  </a:moveTo>
                  <a:lnTo>
                    <a:pt x="1566654" y="518721"/>
                  </a:lnTo>
                  <a:lnTo>
                    <a:pt x="1566654" y="251828"/>
                  </a:lnTo>
                  <a:lnTo>
                    <a:pt x="1600411" y="221148"/>
                  </a:lnTo>
                  <a:lnTo>
                    <a:pt x="1641097" y="206323"/>
                  </a:lnTo>
                  <a:lnTo>
                    <a:pt x="1657576" y="205157"/>
                  </a:lnTo>
                  <a:lnTo>
                    <a:pt x="1665030" y="205416"/>
                  </a:lnTo>
                  <a:lnTo>
                    <a:pt x="1702124" y="214960"/>
                  </a:lnTo>
                  <a:lnTo>
                    <a:pt x="1706840" y="217590"/>
                  </a:lnTo>
                  <a:lnTo>
                    <a:pt x="1657576" y="217590"/>
                  </a:lnTo>
                  <a:lnTo>
                    <a:pt x="1650145" y="217845"/>
                  </a:lnTo>
                  <a:lnTo>
                    <a:pt x="1600264" y="235788"/>
                  </a:lnTo>
                  <a:lnTo>
                    <a:pt x="1579088" y="256057"/>
                  </a:lnTo>
                  <a:lnTo>
                    <a:pt x="1579088" y="518721"/>
                  </a:lnTo>
                  <a:close/>
                </a:path>
                <a:path w="2789554" h="535305">
                  <a:moveTo>
                    <a:pt x="1787742" y="518721"/>
                  </a:moveTo>
                  <a:lnTo>
                    <a:pt x="1744224" y="518721"/>
                  </a:lnTo>
                  <a:lnTo>
                    <a:pt x="1744115" y="284810"/>
                  </a:lnTo>
                  <a:lnTo>
                    <a:pt x="1743731" y="276544"/>
                  </a:lnTo>
                  <a:lnTo>
                    <a:pt x="1727166" y="234703"/>
                  </a:lnTo>
                  <a:lnTo>
                    <a:pt x="1694917" y="211803"/>
                  </a:lnTo>
                  <a:lnTo>
                    <a:pt x="1657576" y="205157"/>
                  </a:lnTo>
                  <a:lnTo>
                    <a:pt x="1762675" y="205157"/>
                  </a:lnTo>
                  <a:lnTo>
                    <a:pt x="1782771" y="245370"/>
                  </a:lnTo>
                  <a:lnTo>
                    <a:pt x="1787742" y="284810"/>
                  </a:lnTo>
                  <a:lnTo>
                    <a:pt x="1787742" y="518721"/>
                  </a:lnTo>
                  <a:close/>
                </a:path>
                <a:path w="2789554" h="535305">
                  <a:moveTo>
                    <a:pt x="1588943" y="263638"/>
                  </a:moveTo>
                  <a:lnTo>
                    <a:pt x="1579088" y="256057"/>
                  </a:lnTo>
                  <a:lnTo>
                    <a:pt x="1581678" y="252690"/>
                  </a:lnTo>
                  <a:lnTo>
                    <a:pt x="1585305" y="248804"/>
                  </a:lnTo>
                  <a:lnTo>
                    <a:pt x="1621052" y="224390"/>
                  </a:lnTo>
                  <a:lnTo>
                    <a:pt x="1657576" y="217590"/>
                  </a:lnTo>
                  <a:lnTo>
                    <a:pt x="1664181" y="217821"/>
                  </a:lnTo>
                  <a:lnTo>
                    <a:pt x="1702393" y="229332"/>
                  </a:lnTo>
                  <a:lnTo>
                    <a:pt x="1703395" y="230024"/>
                  </a:lnTo>
                  <a:lnTo>
                    <a:pt x="1648760" y="230024"/>
                  </a:lnTo>
                  <a:lnTo>
                    <a:pt x="1640692" y="231189"/>
                  </a:lnTo>
                  <a:lnTo>
                    <a:pt x="1602530" y="249638"/>
                  </a:lnTo>
                  <a:lnTo>
                    <a:pt x="1595733" y="256057"/>
                  </a:lnTo>
                  <a:lnTo>
                    <a:pt x="1591521" y="256057"/>
                  </a:lnTo>
                  <a:lnTo>
                    <a:pt x="1591521" y="260377"/>
                  </a:lnTo>
                  <a:lnTo>
                    <a:pt x="1591133" y="260792"/>
                  </a:lnTo>
                  <a:lnTo>
                    <a:pt x="1588943" y="263638"/>
                  </a:lnTo>
                  <a:close/>
                </a:path>
                <a:path w="2789554" h="535305">
                  <a:moveTo>
                    <a:pt x="1744224" y="518721"/>
                  </a:moveTo>
                  <a:lnTo>
                    <a:pt x="1731790" y="518721"/>
                  </a:lnTo>
                  <a:lnTo>
                    <a:pt x="1731685" y="284810"/>
                  </a:lnTo>
                  <a:lnTo>
                    <a:pt x="1731377" y="277974"/>
                  </a:lnTo>
                  <a:lnTo>
                    <a:pt x="1712981" y="237540"/>
                  </a:lnTo>
                  <a:lnTo>
                    <a:pt x="1677392" y="219667"/>
                  </a:lnTo>
                  <a:lnTo>
                    <a:pt x="1657576" y="217590"/>
                  </a:lnTo>
                  <a:lnTo>
                    <a:pt x="1706840" y="217590"/>
                  </a:lnTo>
                  <a:lnTo>
                    <a:pt x="1736338" y="249202"/>
                  </a:lnTo>
                  <a:lnTo>
                    <a:pt x="1744115" y="284810"/>
                  </a:lnTo>
                  <a:lnTo>
                    <a:pt x="1744224" y="518721"/>
                  </a:lnTo>
                  <a:close/>
                </a:path>
                <a:path w="2789554" h="535305">
                  <a:moveTo>
                    <a:pt x="1812609" y="531154"/>
                  </a:moveTo>
                  <a:lnTo>
                    <a:pt x="1719356" y="531154"/>
                  </a:lnTo>
                  <a:lnTo>
                    <a:pt x="1719256" y="284810"/>
                  </a:lnTo>
                  <a:lnTo>
                    <a:pt x="1719023" y="279404"/>
                  </a:lnTo>
                  <a:lnTo>
                    <a:pt x="1694490" y="238542"/>
                  </a:lnTo>
                  <a:lnTo>
                    <a:pt x="1665247" y="230024"/>
                  </a:lnTo>
                  <a:lnTo>
                    <a:pt x="1703395" y="230024"/>
                  </a:lnTo>
                  <a:lnTo>
                    <a:pt x="1728074" y="261752"/>
                  </a:lnTo>
                  <a:lnTo>
                    <a:pt x="1731790" y="518721"/>
                  </a:lnTo>
                  <a:lnTo>
                    <a:pt x="1812609" y="518721"/>
                  </a:lnTo>
                  <a:lnTo>
                    <a:pt x="1812609" y="531154"/>
                  </a:lnTo>
                  <a:close/>
                </a:path>
                <a:path w="2789554" h="535305">
                  <a:moveTo>
                    <a:pt x="1591521" y="518721"/>
                  </a:moveTo>
                  <a:lnTo>
                    <a:pt x="1579088" y="518721"/>
                  </a:lnTo>
                  <a:lnTo>
                    <a:pt x="1579088" y="256057"/>
                  </a:lnTo>
                  <a:lnTo>
                    <a:pt x="1588943" y="263638"/>
                  </a:lnTo>
                  <a:lnTo>
                    <a:pt x="1591521" y="263638"/>
                  </a:lnTo>
                  <a:lnTo>
                    <a:pt x="1591521" y="518721"/>
                  </a:lnTo>
                  <a:close/>
                </a:path>
                <a:path w="2789554" h="535305">
                  <a:moveTo>
                    <a:pt x="1591521" y="260377"/>
                  </a:moveTo>
                  <a:lnTo>
                    <a:pt x="1591521" y="256057"/>
                  </a:lnTo>
                  <a:lnTo>
                    <a:pt x="1595733" y="256057"/>
                  </a:lnTo>
                  <a:lnTo>
                    <a:pt x="1594320" y="257393"/>
                  </a:lnTo>
                  <a:lnTo>
                    <a:pt x="1591521" y="260377"/>
                  </a:lnTo>
                  <a:close/>
                </a:path>
                <a:path w="2789554" h="535305">
                  <a:moveTo>
                    <a:pt x="1591521" y="263638"/>
                  </a:moveTo>
                  <a:lnTo>
                    <a:pt x="1588943" y="263638"/>
                  </a:lnTo>
                  <a:lnTo>
                    <a:pt x="1591133" y="260792"/>
                  </a:lnTo>
                  <a:lnTo>
                    <a:pt x="1591521" y="260377"/>
                  </a:lnTo>
                  <a:lnTo>
                    <a:pt x="1591521" y="263638"/>
                  </a:lnTo>
                  <a:close/>
                </a:path>
                <a:path w="2789554" h="535305">
                  <a:moveTo>
                    <a:pt x="2065196" y="534356"/>
                  </a:moveTo>
                  <a:lnTo>
                    <a:pt x="2032313" y="534356"/>
                  </a:lnTo>
                  <a:lnTo>
                    <a:pt x="2016863" y="531816"/>
                  </a:lnTo>
                  <a:lnTo>
                    <a:pt x="1977010" y="519116"/>
                  </a:lnTo>
                  <a:lnTo>
                    <a:pt x="1937094" y="491176"/>
                  </a:lnTo>
                  <a:lnTo>
                    <a:pt x="1910792" y="454346"/>
                  </a:lnTo>
                  <a:lnTo>
                    <a:pt x="1895566" y="414976"/>
                  </a:lnTo>
                  <a:lnTo>
                    <a:pt x="1887822" y="369256"/>
                  </a:lnTo>
                  <a:lnTo>
                    <a:pt x="1887212" y="319726"/>
                  </a:lnTo>
                  <a:lnTo>
                    <a:pt x="1887364" y="313376"/>
                  </a:lnTo>
                  <a:lnTo>
                    <a:pt x="1893108" y="268926"/>
                  </a:lnTo>
                  <a:lnTo>
                    <a:pt x="1910792" y="220666"/>
                  </a:lnTo>
                  <a:lnTo>
                    <a:pt x="1922251" y="201616"/>
                  </a:lnTo>
                  <a:lnTo>
                    <a:pt x="1929261" y="191456"/>
                  </a:lnTo>
                  <a:lnTo>
                    <a:pt x="1965693" y="160976"/>
                  </a:lnTo>
                  <a:lnTo>
                    <a:pt x="2002501" y="145736"/>
                  </a:lnTo>
                  <a:lnTo>
                    <a:pt x="2032313" y="140656"/>
                  </a:lnTo>
                  <a:lnTo>
                    <a:pt x="2065219" y="140656"/>
                  </a:lnTo>
                  <a:lnTo>
                    <a:pt x="2080547" y="141926"/>
                  </a:lnTo>
                  <a:lnTo>
                    <a:pt x="2094837" y="145736"/>
                  </a:lnTo>
                  <a:lnTo>
                    <a:pt x="2108088" y="149546"/>
                  </a:lnTo>
                  <a:lnTo>
                    <a:pt x="2114193" y="152086"/>
                  </a:lnTo>
                  <a:lnTo>
                    <a:pt x="2048851" y="152086"/>
                  </a:lnTo>
                  <a:lnTo>
                    <a:pt x="2019126" y="154626"/>
                  </a:lnTo>
                  <a:lnTo>
                    <a:pt x="1982444" y="166056"/>
                  </a:lnTo>
                  <a:lnTo>
                    <a:pt x="1953849" y="185106"/>
                  </a:lnTo>
                  <a:lnTo>
                    <a:pt x="1945969" y="191456"/>
                  </a:lnTo>
                  <a:lnTo>
                    <a:pt x="1938841" y="200346"/>
                  </a:lnTo>
                  <a:lnTo>
                    <a:pt x="1932466" y="207966"/>
                  </a:lnTo>
                  <a:lnTo>
                    <a:pt x="1926845" y="216856"/>
                  </a:lnTo>
                  <a:lnTo>
                    <a:pt x="1910331" y="253686"/>
                  </a:lnTo>
                  <a:lnTo>
                    <a:pt x="1900957" y="298136"/>
                  </a:lnTo>
                  <a:lnTo>
                    <a:pt x="1899646" y="319726"/>
                  </a:lnTo>
                  <a:lnTo>
                    <a:pt x="1899767" y="360366"/>
                  </a:lnTo>
                  <a:lnTo>
                    <a:pt x="1905231" y="402276"/>
                  </a:lnTo>
                  <a:lnTo>
                    <a:pt x="1917471" y="439106"/>
                  </a:lnTo>
                  <a:lnTo>
                    <a:pt x="1938841" y="474666"/>
                  </a:lnTo>
                  <a:lnTo>
                    <a:pt x="1972063" y="502606"/>
                  </a:lnTo>
                  <a:lnTo>
                    <a:pt x="2019126" y="519116"/>
                  </a:lnTo>
                  <a:lnTo>
                    <a:pt x="2033454" y="521656"/>
                  </a:lnTo>
                  <a:lnTo>
                    <a:pt x="2115355" y="521656"/>
                  </a:lnTo>
                  <a:lnTo>
                    <a:pt x="2108003" y="525466"/>
                  </a:lnTo>
                  <a:lnTo>
                    <a:pt x="2094772" y="529276"/>
                  </a:lnTo>
                  <a:lnTo>
                    <a:pt x="2080503" y="531816"/>
                  </a:lnTo>
                  <a:lnTo>
                    <a:pt x="2065196" y="534356"/>
                  </a:lnTo>
                  <a:close/>
                </a:path>
                <a:path w="2789554" h="535305">
                  <a:moveTo>
                    <a:pt x="2064077" y="521656"/>
                  </a:moveTo>
                  <a:lnTo>
                    <a:pt x="2033454" y="521656"/>
                  </a:lnTo>
                  <a:lnTo>
                    <a:pt x="2019126" y="519116"/>
                  </a:lnTo>
                  <a:lnTo>
                    <a:pt x="1982444" y="507686"/>
                  </a:lnTo>
                  <a:lnTo>
                    <a:pt x="1945969" y="482286"/>
                  </a:lnTo>
                  <a:lnTo>
                    <a:pt x="1921878" y="447996"/>
                  </a:lnTo>
                  <a:lnTo>
                    <a:pt x="1907550" y="411166"/>
                  </a:lnTo>
                  <a:lnTo>
                    <a:pt x="1900229" y="367986"/>
                  </a:lnTo>
                  <a:lnTo>
                    <a:pt x="1899646" y="319726"/>
                  </a:lnTo>
                  <a:lnTo>
                    <a:pt x="1899791" y="313376"/>
                  </a:lnTo>
                  <a:lnTo>
                    <a:pt x="1905231" y="271466"/>
                  </a:lnTo>
                  <a:lnTo>
                    <a:pt x="1917471" y="234636"/>
                  </a:lnTo>
                  <a:lnTo>
                    <a:pt x="1938841" y="200346"/>
                  </a:lnTo>
                  <a:lnTo>
                    <a:pt x="1945969" y="191456"/>
                  </a:lnTo>
                  <a:lnTo>
                    <a:pt x="1953849" y="185106"/>
                  </a:lnTo>
                  <a:lnTo>
                    <a:pt x="1962531" y="177486"/>
                  </a:lnTo>
                  <a:lnTo>
                    <a:pt x="1972063" y="171136"/>
                  </a:lnTo>
                  <a:lnTo>
                    <a:pt x="2019126" y="154626"/>
                  </a:lnTo>
                  <a:lnTo>
                    <a:pt x="2048851" y="152086"/>
                  </a:lnTo>
                  <a:lnTo>
                    <a:pt x="2078284" y="154626"/>
                  </a:lnTo>
                  <a:lnTo>
                    <a:pt x="2091471" y="157166"/>
                  </a:lnTo>
                  <a:lnTo>
                    <a:pt x="2103637" y="160976"/>
                  </a:lnTo>
                  <a:lnTo>
                    <a:pt x="2112070" y="164786"/>
                  </a:lnTo>
                  <a:lnTo>
                    <a:pt x="2034596" y="164786"/>
                  </a:lnTo>
                  <a:lnTo>
                    <a:pt x="2021390" y="167326"/>
                  </a:lnTo>
                  <a:lnTo>
                    <a:pt x="1978433" y="182566"/>
                  </a:lnTo>
                  <a:lnTo>
                    <a:pt x="1948421" y="207966"/>
                  </a:lnTo>
                  <a:lnTo>
                    <a:pt x="1932965" y="232096"/>
                  </a:lnTo>
                  <a:lnTo>
                    <a:pt x="1928832" y="239716"/>
                  </a:lnTo>
                  <a:lnTo>
                    <a:pt x="1915610" y="282896"/>
                  </a:lnTo>
                  <a:lnTo>
                    <a:pt x="1912079" y="319726"/>
                  </a:lnTo>
                  <a:lnTo>
                    <a:pt x="1912107" y="355286"/>
                  </a:lnTo>
                  <a:lnTo>
                    <a:pt x="1917354" y="399736"/>
                  </a:lnTo>
                  <a:lnTo>
                    <a:pt x="1932965" y="442916"/>
                  </a:lnTo>
                  <a:lnTo>
                    <a:pt x="1954844" y="473396"/>
                  </a:lnTo>
                  <a:lnTo>
                    <a:pt x="1961950" y="481016"/>
                  </a:lnTo>
                  <a:lnTo>
                    <a:pt x="1969790" y="486096"/>
                  </a:lnTo>
                  <a:lnTo>
                    <a:pt x="1978433" y="492446"/>
                  </a:lnTo>
                  <a:lnTo>
                    <a:pt x="1987878" y="497526"/>
                  </a:lnTo>
                  <a:lnTo>
                    <a:pt x="1998127" y="501336"/>
                  </a:lnTo>
                  <a:lnTo>
                    <a:pt x="2009233" y="505146"/>
                  </a:lnTo>
                  <a:lnTo>
                    <a:pt x="2021390" y="507686"/>
                  </a:lnTo>
                  <a:lnTo>
                    <a:pt x="2034596" y="508956"/>
                  </a:lnTo>
                  <a:lnTo>
                    <a:pt x="2114881" y="508956"/>
                  </a:lnTo>
                  <a:lnTo>
                    <a:pt x="2103637" y="512766"/>
                  </a:lnTo>
                  <a:lnTo>
                    <a:pt x="2091471" y="516576"/>
                  </a:lnTo>
                  <a:lnTo>
                    <a:pt x="2078284" y="520386"/>
                  </a:lnTo>
                  <a:lnTo>
                    <a:pt x="2064077" y="521656"/>
                  </a:lnTo>
                  <a:close/>
                </a:path>
                <a:path w="2789554" h="535305">
                  <a:moveTo>
                    <a:pt x="2115355" y="521656"/>
                  </a:moveTo>
                  <a:lnTo>
                    <a:pt x="2064077" y="521656"/>
                  </a:lnTo>
                  <a:lnTo>
                    <a:pt x="2078284" y="520386"/>
                  </a:lnTo>
                  <a:lnTo>
                    <a:pt x="2091471" y="516576"/>
                  </a:lnTo>
                  <a:lnTo>
                    <a:pt x="2103637" y="512766"/>
                  </a:lnTo>
                  <a:lnTo>
                    <a:pt x="2114881" y="508956"/>
                  </a:lnTo>
                  <a:lnTo>
                    <a:pt x="2125299" y="502606"/>
                  </a:lnTo>
                  <a:lnTo>
                    <a:pt x="2134892" y="497526"/>
                  </a:lnTo>
                  <a:lnTo>
                    <a:pt x="2165223" y="467046"/>
                  </a:lnTo>
                  <a:lnTo>
                    <a:pt x="2175823" y="447996"/>
                  </a:lnTo>
                  <a:lnTo>
                    <a:pt x="2180231" y="439106"/>
                  </a:lnTo>
                  <a:lnTo>
                    <a:pt x="2192471" y="402276"/>
                  </a:lnTo>
                  <a:lnTo>
                    <a:pt x="2197838" y="362906"/>
                  </a:lnTo>
                  <a:lnTo>
                    <a:pt x="2198056" y="319726"/>
                  </a:lnTo>
                  <a:lnTo>
                    <a:pt x="2197910" y="313376"/>
                  </a:lnTo>
                  <a:lnTo>
                    <a:pt x="2192471" y="271466"/>
                  </a:lnTo>
                  <a:lnTo>
                    <a:pt x="2180231" y="234636"/>
                  </a:lnTo>
                  <a:lnTo>
                    <a:pt x="2158812" y="200346"/>
                  </a:lnTo>
                  <a:lnTo>
                    <a:pt x="2151624" y="191456"/>
                  </a:lnTo>
                  <a:lnTo>
                    <a:pt x="2143658" y="185106"/>
                  </a:lnTo>
                  <a:lnTo>
                    <a:pt x="2134892" y="177486"/>
                  </a:lnTo>
                  <a:lnTo>
                    <a:pt x="2125299" y="171136"/>
                  </a:lnTo>
                  <a:lnTo>
                    <a:pt x="2078284" y="154626"/>
                  </a:lnTo>
                  <a:lnTo>
                    <a:pt x="2048851" y="152086"/>
                  </a:lnTo>
                  <a:lnTo>
                    <a:pt x="2114193" y="152086"/>
                  </a:lnTo>
                  <a:lnTo>
                    <a:pt x="2151705" y="174946"/>
                  </a:lnTo>
                  <a:lnTo>
                    <a:pt x="2181639" y="210506"/>
                  </a:lnTo>
                  <a:lnTo>
                    <a:pt x="2199191" y="249876"/>
                  </a:lnTo>
                  <a:lnTo>
                    <a:pt x="2208049" y="287976"/>
                  </a:lnTo>
                  <a:lnTo>
                    <a:pt x="2210490" y="319726"/>
                  </a:lnTo>
                  <a:lnTo>
                    <a:pt x="2210388" y="360366"/>
                  </a:lnTo>
                  <a:lnTo>
                    <a:pt x="2204594" y="404816"/>
                  </a:lnTo>
                  <a:lnTo>
                    <a:pt x="2186895" y="454346"/>
                  </a:lnTo>
                  <a:lnTo>
                    <a:pt x="2160495" y="491176"/>
                  </a:lnTo>
                  <a:lnTo>
                    <a:pt x="2142139" y="506416"/>
                  </a:lnTo>
                  <a:lnTo>
                    <a:pt x="2131635" y="514036"/>
                  </a:lnTo>
                  <a:lnTo>
                    <a:pt x="2120257" y="519116"/>
                  </a:lnTo>
                  <a:lnTo>
                    <a:pt x="2115355" y="521656"/>
                  </a:lnTo>
                  <a:close/>
                </a:path>
                <a:path w="2789554" h="535305">
                  <a:moveTo>
                    <a:pt x="2062959" y="508956"/>
                  </a:moveTo>
                  <a:lnTo>
                    <a:pt x="2034596" y="508956"/>
                  </a:lnTo>
                  <a:lnTo>
                    <a:pt x="2021390" y="507686"/>
                  </a:lnTo>
                  <a:lnTo>
                    <a:pt x="1978433" y="492446"/>
                  </a:lnTo>
                  <a:lnTo>
                    <a:pt x="1969790" y="486096"/>
                  </a:lnTo>
                  <a:lnTo>
                    <a:pt x="1961950" y="481016"/>
                  </a:lnTo>
                  <a:lnTo>
                    <a:pt x="1954844" y="473396"/>
                  </a:lnTo>
                  <a:lnTo>
                    <a:pt x="1948421" y="467046"/>
                  </a:lnTo>
                  <a:lnTo>
                    <a:pt x="1942682" y="459426"/>
                  </a:lnTo>
                  <a:lnTo>
                    <a:pt x="1922151" y="417516"/>
                  </a:lnTo>
                  <a:lnTo>
                    <a:pt x="1913329" y="375606"/>
                  </a:lnTo>
                  <a:lnTo>
                    <a:pt x="1912079" y="319726"/>
                  </a:lnTo>
                  <a:lnTo>
                    <a:pt x="1912218" y="313376"/>
                  </a:lnTo>
                  <a:lnTo>
                    <a:pt x="1917354" y="275276"/>
                  </a:lnTo>
                  <a:lnTo>
                    <a:pt x="1932965" y="232096"/>
                  </a:lnTo>
                  <a:lnTo>
                    <a:pt x="1937626" y="223206"/>
                  </a:lnTo>
                  <a:lnTo>
                    <a:pt x="1969790" y="187646"/>
                  </a:lnTo>
                  <a:lnTo>
                    <a:pt x="2009233" y="169866"/>
                  </a:lnTo>
                  <a:lnTo>
                    <a:pt x="2034596" y="164786"/>
                  </a:lnTo>
                  <a:lnTo>
                    <a:pt x="2062936" y="164786"/>
                  </a:lnTo>
                  <a:lnTo>
                    <a:pt x="2109463" y="177486"/>
                  </a:lnTo>
                  <a:lnTo>
                    <a:pt x="2142786" y="200346"/>
                  </a:lnTo>
                  <a:lnTo>
                    <a:pt x="2146021" y="204156"/>
                  </a:lnTo>
                  <a:lnTo>
                    <a:pt x="2048462" y="204156"/>
                  </a:lnTo>
                  <a:lnTo>
                    <a:pt x="2035124" y="205426"/>
                  </a:lnTo>
                  <a:lnTo>
                    <a:pt x="1993216" y="223206"/>
                  </a:lnTo>
                  <a:lnTo>
                    <a:pt x="1968599" y="254956"/>
                  </a:lnTo>
                  <a:lnTo>
                    <a:pt x="1957692" y="293056"/>
                  </a:lnTo>
                  <a:lnTo>
                    <a:pt x="1955598" y="319726"/>
                  </a:lnTo>
                  <a:lnTo>
                    <a:pt x="1955598" y="355286"/>
                  </a:lnTo>
                  <a:lnTo>
                    <a:pt x="1961657" y="401006"/>
                  </a:lnTo>
                  <a:lnTo>
                    <a:pt x="1978911" y="436566"/>
                  </a:lnTo>
                  <a:lnTo>
                    <a:pt x="2011806" y="463236"/>
                  </a:lnTo>
                  <a:lnTo>
                    <a:pt x="2035124" y="469586"/>
                  </a:lnTo>
                  <a:lnTo>
                    <a:pt x="2146649" y="469586"/>
                  </a:lnTo>
                  <a:lnTo>
                    <a:pt x="2142753" y="473396"/>
                  </a:lnTo>
                  <a:lnTo>
                    <a:pt x="2109505" y="497526"/>
                  </a:lnTo>
                  <a:lnTo>
                    <a:pt x="2076065" y="507686"/>
                  </a:lnTo>
                  <a:lnTo>
                    <a:pt x="2062959" y="508956"/>
                  </a:lnTo>
                  <a:close/>
                </a:path>
                <a:path w="2789554" h="535305">
                  <a:moveTo>
                    <a:pt x="2114881" y="508956"/>
                  </a:moveTo>
                  <a:lnTo>
                    <a:pt x="2062959" y="508956"/>
                  </a:lnTo>
                  <a:lnTo>
                    <a:pt x="2076065" y="507686"/>
                  </a:lnTo>
                  <a:lnTo>
                    <a:pt x="2088169" y="505146"/>
                  </a:lnTo>
                  <a:lnTo>
                    <a:pt x="2127644" y="487366"/>
                  </a:lnTo>
                  <a:lnTo>
                    <a:pt x="2142753" y="473396"/>
                  </a:lnTo>
                  <a:lnTo>
                    <a:pt x="2149247" y="467046"/>
                  </a:lnTo>
                  <a:lnTo>
                    <a:pt x="2155031" y="459426"/>
                  </a:lnTo>
                  <a:lnTo>
                    <a:pt x="2160105" y="451806"/>
                  </a:lnTo>
                  <a:lnTo>
                    <a:pt x="2164752" y="442916"/>
                  </a:lnTo>
                  <a:lnTo>
                    <a:pt x="2168874" y="434026"/>
                  </a:lnTo>
                  <a:lnTo>
                    <a:pt x="2172469" y="426406"/>
                  </a:lnTo>
                  <a:lnTo>
                    <a:pt x="2183405" y="383226"/>
                  </a:lnTo>
                  <a:lnTo>
                    <a:pt x="2185622" y="319726"/>
                  </a:lnTo>
                  <a:lnTo>
                    <a:pt x="2185483" y="313376"/>
                  </a:lnTo>
                  <a:lnTo>
                    <a:pt x="2180347" y="275276"/>
                  </a:lnTo>
                  <a:lnTo>
                    <a:pt x="2164737" y="232096"/>
                  </a:lnTo>
                  <a:lnTo>
                    <a:pt x="2160076" y="223206"/>
                  </a:lnTo>
                  <a:lnTo>
                    <a:pt x="2135612" y="193996"/>
                  </a:lnTo>
                  <a:lnTo>
                    <a:pt x="2099187" y="172406"/>
                  </a:lnTo>
                  <a:lnTo>
                    <a:pt x="2062936" y="164786"/>
                  </a:lnTo>
                  <a:lnTo>
                    <a:pt x="2112070" y="164786"/>
                  </a:lnTo>
                  <a:lnTo>
                    <a:pt x="2114881" y="166056"/>
                  </a:lnTo>
                  <a:lnTo>
                    <a:pt x="2125299" y="171136"/>
                  </a:lnTo>
                  <a:lnTo>
                    <a:pt x="2134892" y="177486"/>
                  </a:lnTo>
                  <a:lnTo>
                    <a:pt x="2143658" y="185106"/>
                  </a:lnTo>
                  <a:lnTo>
                    <a:pt x="2151624" y="191456"/>
                  </a:lnTo>
                  <a:lnTo>
                    <a:pt x="2158812" y="200346"/>
                  </a:lnTo>
                  <a:lnTo>
                    <a:pt x="2165223" y="207966"/>
                  </a:lnTo>
                  <a:lnTo>
                    <a:pt x="2170857" y="216856"/>
                  </a:lnTo>
                  <a:lnTo>
                    <a:pt x="2187371" y="253686"/>
                  </a:lnTo>
                  <a:lnTo>
                    <a:pt x="2196745" y="298136"/>
                  </a:lnTo>
                  <a:lnTo>
                    <a:pt x="2198056" y="319726"/>
                  </a:lnTo>
                  <a:lnTo>
                    <a:pt x="2197940" y="360366"/>
                  </a:lnTo>
                  <a:lnTo>
                    <a:pt x="2192471" y="402276"/>
                  </a:lnTo>
                  <a:lnTo>
                    <a:pt x="2180231" y="439106"/>
                  </a:lnTo>
                  <a:lnTo>
                    <a:pt x="2175823" y="447996"/>
                  </a:lnTo>
                  <a:lnTo>
                    <a:pt x="2170857" y="458156"/>
                  </a:lnTo>
                  <a:lnTo>
                    <a:pt x="2143658" y="489906"/>
                  </a:lnTo>
                  <a:lnTo>
                    <a:pt x="2125299" y="502606"/>
                  </a:lnTo>
                  <a:lnTo>
                    <a:pt x="2114881" y="508956"/>
                  </a:lnTo>
                  <a:close/>
                </a:path>
                <a:path w="2789554" h="535305">
                  <a:moveTo>
                    <a:pt x="2061943" y="469586"/>
                  </a:moveTo>
                  <a:lnTo>
                    <a:pt x="2035124" y="469586"/>
                  </a:lnTo>
                  <a:lnTo>
                    <a:pt x="2022905" y="467046"/>
                  </a:lnTo>
                  <a:lnTo>
                    <a:pt x="1985577" y="444186"/>
                  </a:lnTo>
                  <a:lnTo>
                    <a:pt x="1964749" y="409896"/>
                  </a:lnTo>
                  <a:lnTo>
                    <a:pt x="1956530" y="371796"/>
                  </a:lnTo>
                  <a:lnTo>
                    <a:pt x="1955598" y="355286"/>
                  </a:lnTo>
                  <a:lnTo>
                    <a:pt x="1955598" y="319726"/>
                  </a:lnTo>
                  <a:lnTo>
                    <a:pt x="1961651" y="274006"/>
                  </a:lnTo>
                  <a:lnTo>
                    <a:pt x="1978911" y="238446"/>
                  </a:lnTo>
                  <a:lnTo>
                    <a:pt x="2011806" y="211776"/>
                  </a:lnTo>
                  <a:lnTo>
                    <a:pt x="2048462" y="204156"/>
                  </a:lnTo>
                  <a:lnTo>
                    <a:pt x="2061971" y="205426"/>
                  </a:lnTo>
                  <a:lnTo>
                    <a:pt x="2074311" y="207966"/>
                  </a:lnTo>
                  <a:lnTo>
                    <a:pt x="2085482" y="211776"/>
                  </a:lnTo>
                  <a:lnTo>
                    <a:pt x="2095486" y="216856"/>
                  </a:lnTo>
                  <a:lnTo>
                    <a:pt x="2048462" y="216856"/>
                  </a:lnTo>
                  <a:lnTo>
                    <a:pt x="2036939" y="218126"/>
                  </a:lnTo>
                  <a:lnTo>
                    <a:pt x="2001192" y="232096"/>
                  </a:lnTo>
                  <a:lnTo>
                    <a:pt x="1988856" y="246066"/>
                  </a:lnTo>
                  <a:lnTo>
                    <a:pt x="1983962" y="252416"/>
                  </a:lnTo>
                  <a:lnTo>
                    <a:pt x="1969998" y="295596"/>
                  </a:lnTo>
                  <a:lnTo>
                    <a:pt x="1968031" y="319726"/>
                  </a:lnTo>
                  <a:lnTo>
                    <a:pt x="1968031" y="355286"/>
                  </a:lnTo>
                  <a:lnTo>
                    <a:pt x="1973617" y="397196"/>
                  </a:lnTo>
                  <a:lnTo>
                    <a:pt x="1994599" y="435296"/>
                  </a:lnTo>
                  <a:lnTo>
                    <a:pt x="2036939" y="456886"/>
                  </a:lnTo>
                  <a:lnTo>
                    <a:pt x="2097121" y="456886"/>
                  </a:lnTo>
                  <a:lnTo>
                    <a:pt x="2095395" y="458156"/>
                  </a:lnTo>
                  <a:lnTo>
                    <a:pt x="2085409" y="463236"/>
                  </a:lnTo>
                  <a:lnTo>
                    <a:pt x="2074259" y="467046"/>
                  </a:lnTo>
                  <a:lnTo>
                    <a:pt x="2061943" y="469586"/>
                  </a:lnTo>
                  <a:close/>
                </a:path>
                <a:path w="2789554" h="535305">
                  <a:moveTo>
                    <a:pt x="2146649" y="469586"/>
                  </a:moveTo>
                  <a:lnTo>
                    <a:pt x="2061943" y="469586"/>
                  </a:lnTo>
                  <a:lnTo>
                    <a:pt x="2074259" y="467046"/>
                  </a:lnTo>
                  <a:lnTo>
                    <a:pt x="2085409" y="463236"/>
                  </a:lnTo>
                  <a:lnTo>
                    <a:pt x="2118442" y="436566"/>
                  </a:lnTo>
                  <a:lnTo>
                    <a:pt x="2136025" y="401006"/>
                  </a:lnTo>
                  <a:lnTo>
                    <a:pt x="2142104" y="355286"/>
                  </a:lnTo>
                  <a:lnTo>
                    <a:pt x="2142104" y="319726"/>
                  </a:lnTo>
                  <a:lnTo>
                    <a:pt x="2136030" y="274006"/>
                  </a:lnTo>
                  <a:lnTo>
                    <a:pt x="2118459" y="238446"/>
                  </a:lnTo>
                  <a:lnTo>
                    <a:pt x="2085482" y="211776"/>
                  </a:lnTo>
                  <a:lnTo>
                    <a:pt x="2048462" y="204156"/>
                  </a:lnTo>
                  <a:lnTo>
                    <a:pt x="2146021" y="204156"/>
                  </a:lnTo>
                  <a:lnTo>
                    <a:pt x="2149255" y="207966"/>
                  </a:lnTo>
                  <a:lnTo>
                    <a:pt x="2155018" y="215586"/>
                  </a:lnTo>
                  <a:lnTo>
                    <a:pt x="2160076" y="223206"/>
                  </a:lnTo>
                  <a:lnTo>
                    <a:pt x="2164737" y="232096"/>
                  </a:lnTo>
                  <a:lnTo>
                    <a:pt x="2168870" y="239716"/>
                  </a:lnTo>
                  <a:lnTo>
                    <a:pt x="2182092" y="282896"/>
                  </a:lnTo>
                  <a:lnTo>
                    <a:pt x="2185622" y="319726"/>
                  </a:lnTo>
                  <a:lnTo>
                    <a:pt x="2185511" y="360366"/>
                  </a:lnTo>
                  <a:lnTo>
                    <a:pt x="2180347" y="399736"/>
                  </a:lnTo>
                  <a:lnTo>
                    <a:pt x="2168874" y="434026"/>
                  </a:lnTo>
                  <a:lnTo>
                    <a:pt x="2164752" y="442916"/>
                  </a:lnTo>
                  <a:lnTo>
                    <a:pt x="2160105" y="451806"/>
                  </a:lnTo>
                  <a:lnTo>
                    <a:pt x="2155031" y="459426"/>
                  </a:lnTo>
                  <a:lnTo>
                    <a:pt x="2149247" y="467046"/>
                  </a:lnTo>
                  <a:lnTo>
                    <a:pt x="2146649" y="469586"/>
                  </a:lnTo>
                  <a:close/>
                </a:path>
                <a:path w="2789554" h="535305">
                  <a:moveTo>
                    <a:pt x="2060155" y="456886"/>
                  </a:moveTo>
                  <a:lnTo>
                    <a:pt x="2036939" y="456886"/>
                  </a:lnTo>
                  <a:lnTo>
                    <a:pt x="2026460" y="454346"/>
                  </a:lnTo>
                  <a:lnTo>
                    <a:pt x="1988856" y="428946"/>
                  </a:lnTo>
                  <a:lnTo>
                    <a:pt x="1971528" y="388306"/>
                  </a:lnTo>
                  <a:lnTo>
                    <a:pt x="1968031" y="355286"/>
                  </a:lnTo>
                  <a:lnTo>
                    <a:pt x="1968031" y="319726"/>
                  </a:lnTo>
                  <a:lnTo>
                    <a:pt x="1973617" y="277816"/>
                  </a:lnTo>
                  <a:lnTo>
                    <a:pt x="1988856" y="246066"/>
                  </a:lnTo>
                  <a:lnTo>
                    <a:pt x="1994599" y="238446"/>
                  </a:lnTo>
                  <a:lnTo>
                    <a:pt x="2036939" y="218126"/>
                  </a:lnTo>
                  <a:lnTo>
                    <a:pt x="2048462" y="216856"/>
                  </a:lnTo>
                  <a:lnTo>
                    <a:pt x="2060155" y="218126"/>
                  </a:lnTo>
                  <a:lnTo>
                    <a:pt x="2070756" y="219396"/>
                  </a:lnTo>
                  <a:lnTo>
                    <a:pt x="2080263" y="223206"/>
                  </a:lnTo>
                  <a:lnTo>
                    <a:pt x="2088678" y="227016"/>
                  </a:lnTo>
                  <a:lnTo>
                    <a:pt x="2092406" y="229556"/>
                  </a:lnTo>
                  <a:lnTo>
                    <a:pt x="2038755" y="229556"/>
                  </a:lnTo>
                  <a:lnTo>
                    <a:pt x="2030016" y="230826"/>
                  </a:lnTo>
                  <a:lnTo>
                    <a:pt x="2022245" y="234636"/>
                  </a:lnTo>
                  <a:lnTo>
                    <a:pt x="2015443" y="237176"/>
                  </a:lnTo>
                  <a:lnTo>
                    <a:pt x="2009168" y="242256"/>
                  </a:lnTo>
                  <a:lnTo>
                    <a:pt x="1985582" y="280356"/>
                  </a:lnTo>
                  <a:lnTo>
                    <a:pt x="1980465" y="319726"/>
                  </a:lnTo>
                  <a:lnTo>
                    <a:pt x="1980465" y="355286"/>
                  </a:lnTo>
                  <a:lnTo>
                    <a:pt x="1985577" y="393386"/>
                  </a:lnTo>
                  <a:lnTo>
                    <a:pt x="2003620" y="427676"/>
                  </a:lnTo>
                  <a:lnTo>
                    <a:pt x="2038755" y="444186"/>
                  </a:lnTo>
                  <a:lnTo>
                    <a:pt x="2048462" y="445456"/>
                  </a:lnTo>
                  <a:lnTo>
                    <a:pt x="2091660" y="445456"/>
                  </a:lnTo>
                  <a:lnTo>
                    <a:pt x="2088678" y="447996"/>
                  </a:lnTo>
                  <a:lnTo>
                    <a:pt x="2080263" y="451806"/>
                  </a:lnTo>
                  <a:lnTo>
                    <a:pt x="2070756" y="454346"/>
                  </a:lnTo>
                  <a:lnTo>
                    <a:pt x="2060155" y="456886"/>
                  </a:lnTo>
                  <a:close/>
                </a:path>
                <a:path w="2789554" h="535305">
                  <a:moveTo>
                    <a:pt x="2097121" y="456886"/>
                  </a:moveTo>
                  <a:lnTo>
                    <a:pt x="2060155" y="456886"/>
                  </a:lnTo>
                  <a:lnTo>
                    <a:pt x="2070756" y="454346"/>
                  </a:lnTo>
                  <a:lnTo>
                    <a:pt x="2080263" y="451806"/>
                  </a:lnTo>
                  <a:lnTo>
                    <a:pt x="2088678" y="447996"/>
                  </a:lnTo>
                  <a:lnTo>
                    <a:pt x="2096133" y="441646"/>
                  </a:lnTo>
                  <a:lnTo>
                    <a:pt x="2102763" y="436566"/>
                  </a:lnTo>
                  <a:lnTo>
                    <a:pt x="2124073" y="397196"/>
                  </a:lnTo>
                  <a:lnTo>
                    <a:pt x="2129670" y="355286"/>
                  </a:lnTo>
                  <a:lnTo>
                    <a:pt x="2129670" y="319726"/>
                  </a:lnTo>
                  <a:lnTo>
                    <a:pt x="2124073" y="277816"/>
                  </a:lnTo>
                  <a:lnTo>
                    <a:pt x="2108567" y="246066"/>
                  </a:lnTo>
                  <a:lnTo>
                    <a:pt x="2102763" y="238446"/>
                  </a:lnTo>
                  <a:lnTo>
                    <a:pt x="2060155" y="218126"/>
                  </a:lnTo>
                  <a:lnTo>
                    <a:pt x="2048462" y="216856"/>
                  </a:lnTo>
                  <a:lnTo>
                    <a:pt x="2095486" y="216856"/>
                  </a:lnTo>
                  <a:lnTo>
                    <a:pt x="2124231" y="246066"/>
                  </a:lnTo>
                  <a:lnTo>
                    <a:pt x="2138381" y="284166"/>
                  </a:lnTo>
                  <a:lnTo>
                    <a:pt x="2142104" y="319726"/>
                  </a:lnTo>
                  <a:lnTo>
                    <a:pt x="2142104" y="355286"/>
                  </a:lnTo>
                  <a:lnTo>
                    <a:pt x="2136025" y="401006"/>
                  </a:lnTo>
                  <a:lnTo>
                    <a:pt x="2118442" y="436566"/>
                  </a:lnTo>
                  <a:lnTo>
                    <a:pt x="2104024" y="451806"/>
                  </a:lnTo>
                  <a:lnTo>
                    <a:pt x="2097121" y="456886"/>
                  </a:lnTo>
                  <a:close/>
                </a:path>
                <a:path w="2789554" h="535305">
                  <a:moveTo>
                    <a:pt x="2091660" y="445456"/>
                  </a:moveTo>
                  <a:lnTo>
                    <a:pt x="2048462" y="445456"/>
                  </a:lnTo>
                  <a:lnTo>
                    <a:pt x="2058368" y="444186"/>
                  </a:lnTo>
                  <a:lnTo>
                    <a:pt x="2067253" y="442916"/>
                  </a:lnTo>
                  <a:lnTo>
                    <a:pt x="2098692" y="421326"/>
                  </a:lnTo>
                  <a:lnTo>
                    <a:pt x="2113971" y="385766"/>
                  </a:lnTo>
                  <a:lnTo>
                    <a:pt x="2117237" y="355286"/>
                  </a:lnTo>
                  <a:lnTo>
                    <a:pt x="2117237" y="319726"/>
                  </a:lnTo>
                  <a:lnTo>
                    <a:pt x="2112115" y="280356"/>
                  </a:lnTo>
                  <a:lnTo>
                    <a:pt x="2098675" y="253686"/>
                  </a:lnTo>
                  <a:lnTo>
                    <a:pt x="2093782" y="247336"/>
                  </a:lnTo>
                  <a:lnTo>
                    <a:pt x="2088180" y="242256"/>
                  </a:lnTo>
                  <a:lnTo>
                    <a:pt x="2081870" y="237176"/>
                  </a:lnTo>
                  <a:lnTo>
                    <a:pt x="2075044" y="234636"/>
                  </a:lnTo>
                  <a:lnTo>
                    <a:pt x="2067201" y="230826"/>
                  </a:lnTo>
                  <a:lnTo>
                    <a:pt x="2058340" y="229556"/>
                  </a:lnTo>
                  <a:lnTo>
                    <a:pt x="2092406" y="229556"/>
                  </a:lnTo>
                  <a:lnTo>
                    <a:pt x="2096133" y="232096"/>
                  </a:lnTo>
                  <a:lnTo>
                    <a:pt x="2102763" y="238446"/>
                  </a:lnTo>
                  <a:lnTo>
                    <a:pt x="2108567" y="246066"/>
                  </a:lnTo>
                  <a:lnTo>
                    <a:pt x="2113545" y="252416"/>
                  </a:lnTo>
                  <a:lnTo>
                    <a:pt x="2127703" y="295596"/>
                  </a:lnTo>
                  <a:lnTo>
                    <a:pt x="2129670" y="319726"/>
                  </a:lnTo>
                  <a:lnTo>
                    <a:pt x="2129670" y="355286"/>
                  </a:lnTo>
                  <a:lnTo>
                    <a:pt x="2124073" y="397196"/>
                  </a:lnTo>
                  <a:lnTo>
                    <a:pt x="2102763" y="436566"/>
                  </a:lnTo>
                  <a:lnTo>
                    <a:pt x="2096133" y="441646"/>
                  </a:lnTo>
                  <a:lnTo>
                    <a:pt x="2091660" y="445456"/>
                  </a:lnTo>
                  <a:close/>
                </a:path>
                <a:path w="2789554" h="535305">
                  <a:moveTo>
                    <a:pt x="2438870" y="531154"/>
                  </a:moveTo>
                  <a:lnTo>
                    <a:pt x="2367206" y="531154"/>
                  </a:lnTo>
                  <a:lnTo>
                    <a:pt x="2248855" y="144542"/>
                  </a:lnTo>
                  <a:lnTo>
                    <a:pt x="2345910" y="144542"/>
                  </a:lnTo>
                  <a:lnTo>
                    <a:pt x="2348278" y="153336"/>
                  </a:lnTo>
                  <a:lnTo>
                    <a:pt x="2277554" y="153336"/>
                  </a:lnTo>
                  <a:lnTo>
                    <a:pt x="2265665" y="156976"/>
                  </a:lnTo>
                  <a:lnTo>
                    <a:pt x="2265665" y="169410"/>
                  </a:lnTo>
                  <a:lnTo>
                    <a:pt x="2269471" y="169410"/>
                  </a:lnTo>
                  <a:lnTo>
                    <a:pt x="2376403" y="518721"/>
                  </a:lnTo>
                  <a:lnTo>
                    <a:pt x="2443185" y="518721"/>
                  </a:lnTo>
                  <a:lnTo>
                    <a:pt x="2438870" y="531154"/>
                  </a:lnTo>
                  <a:close/>
                </a:path>
                <a:path w="2789554" h="535305">
                  <a:moveTo>
                    <a:pt x="2414618" y="399632"/>
                  </a:moveTo>
                  <a:lnTo>
                    <a:pt x="2408829" y="378140"/>
                  </a:lnTo>
                  <a:lnTo>
                    <a:pt x="2488745" y="144542"/>
                  </a:lnTo>
                  <a:lnTo>
                    <a:pt x="2549261" y="144542"/>
                  </a:lnTo>
                  <a:lnTo>
                    <a:pt x="2553514" y="156976"/>
                  </a:lnTo>
                  <a:lnTo>
                    <a:pt x="2497632" y="156976"/>
                  </a:lnTo>
                  <a:lnTo>
                    <a:pt x="2414618" y="399632"/>
                  </a:lnTo>
                  <a:close/>
                </a:path>
                <a:path w="2789554" h="535305">
                  <a:moveTo>
                    <a:pt x="2636381" y="399200"/>
                  </a:moveTo>
                  <a:lnTo>
                    <a:pt x="2629176" y="378140"/>
                  </a:lnTo>
                  <a:lnTo>
                    <a:pt x="2692096" y="144542"/>
                  </a:lnTo>
                  <a:lnTo>
                    <a:pt x="2789150" y="144542"/>
                  </a:lnTo>
                  <a:lnTo>
                    <a:pt x="2786458" y="153336"/>
                  </a:lnTo>
                  <a:lnTo>
                    <a:pt x="2760452" y="153336"/>
                  </a:lnTo>
                  <a:lnTo>
                    <a:pt x="2759337" y="156976"/>
                  </a:lnTo>
                  <a:lnTo>
                    <a:pt x="2701624" y="156976"/>
                  </a:lnTo>
                  <a:lnTo>
                    <a:pt x="2636381" y="399200"/>
                  </a:lnTo>
                  <a:close/>
                </a:path>
                <a:path w="2789554" h="535305">
                  <a:moveTo>
                    <a:pt x="2376403" y="518721"/>
                  </a:moveTo>
                  <a:lnTo>
                    <a:pt x="2265665" y="156976"/>
                  </a:lnTo>
                  <a:lnTo>
                    <a:pt x="2277554" y="153336"/>
                  </a:lnTo>
                  <a:lnTo>
                    <a:pt x="2385600" y="506287"/>
                  </a:lnTo>
                  <a:lnTo>
                    <a:pt x="2376403" y="506287"/>
                  </a:lnTo>
                  <a:lnTo>
                    <a:pt x="2376403" y="518721"/>
                  </a:lnTo>
                  <a:close/>
                </a:path>
                <a:path w="2789554" h="535305">
                  <a:moveTo>
                    <a:pt x="2430024" y="518721"/>
                  </a:moveTo>
                  <a:lnTo>
                    <a:pt x="2376403" y="518721"/>
                  </a:lnTo>
                  <a:lnTo>
                    <a:pt x="2388292" y="515081"/>
                  </a:lnTo>
                  <a:lnTo>
                    <a:pt x="2277554" y="153336"/>
                  </a:lnTo>
                  <a:lnTo>
                    <a:pt x="2348278" y="153336"/>
                  </a:lnTo>
                  <a:lnTo>
                    <a:pt x="2349259" y="156976"/>
                  </a:lnTo>
                  <a:lnTo>
                    <a:pt x="2336382" y="156976"/>
                  </a:lnTo>
                  <a:lnTo>
                    <a:pt x="2324376" y="160210"/>
                  </a:lnTo>
                  <a:lnTo>
                    <a:pt x="2394462" y="420416"/>
                  </a:lnTo>
                  <a:lnTo>
                    <a:pt x="2450981" y="420416"/>
                  </a:lnTo>
                  <a:lnTo>
                    <a:pt x="2418277" y="514644"/>
                  </a:lnTo>
                  <a:lnTo>
                    <a:pt x="2430024" y="518721"/>
                  </a:lnTo>
                  <a:close/>
                </a:path>
                <a:path w="2789554" h="535305">
                  <a:moveTo>
                    <a:pt x="2661602" y="518721"/>
                  </a:moveTo>
                  <a:lnTo>
                    <a:pt x="2649713" y="515081"/>
                  </a:lnTo>
                  <a:lnTo>
                    <a:pt x="2760452" y="153336"/>
                  </a:lnTo>
                  <a:lnTo>
                    <a:pt x="2772341" y="156976"/>
                  </a:lnTo>
                  <a:lnTo>
                    <a:pt x="2665409" y="506287"/>
                  </a:lnTo>
                  <a:lnTo>
                    <a:pt x="2661602" y="506287"/>
                  </a:lnTo>
                  <a:lnTo>
                    <a:pt x="2661602" y="518721"/>
                  </a:lnTo>
                  <a:close/>
                </a:path>
                <a:path w="2789554" h="535305">
                  <a:moveTo>
                    <a:pt x="2781538" y="169410"/>
                  </a:moveTo>
                  <a:lnTo>
                    <a:pt x="2772341" y="169410"/>
                  </a:lnTo>
                  <a:lnTo>
                    <a:pt x="2772341" y="156976"/>
                  </a:lnTo>
                  <a:lnTo>
                    <a:pt x="2760452" y="153336"/>
                  </a:lnTo>
                  <a:lnTo>
                    <a:pt x="2786458" y="153336"/>
                  </a:lnTo>
                  <a:lnTo>
                    <a:pt x="2781538" y="169410"/>
                  </a:lnTo>
                  <a:close/>
                </a:path>
                <a:path w="2789554" h="535305">
                  <a:moveTo>
                    <a:pt x="2269471" y="169410"/>
                  </a:moveTo>
                  <a:lnTo>
                    <a:pt x="2265665" y="169410"/>
                  </a:lnTo>
                  <a:lnTo>
                    <a:pt x="2265665" y="156976"/>
                  </a:lnTo>
                  <a:lnTo>
                    <a:pt x="2269471" y="169410"/>
                  </a:lnTo>
                  <a:close/>
                </a:path>
                <a:path w="2789554" h="535305">
                  <a:moveTo>
                    <a:pt x="2420649" y="420416"/>
                  </a:moveTo>
                  <a:lnTo>
                    <a:pt x="2394462" y="420416"/>
                  </a:lnTo>
                  <a:lnTo>
                    <a:pt x="2324376" y="160210"/>
                  </a:lnTo>
                  <a:lnTo>
                    <a:pt x="2336382" y="156976"/>
                  </a:lnTo>
                  <a:lnTo>
                    <a:pt x="2336382" y="169410"/>
                  </a:lnTo>
                  <a:lnTo>
                    <a:pt x="2339731" y="169410"/>
                  </a:lnTo>
                  <a:lnTo>
                    <a:pt x="2401625" y="399200"/>
                  </a:lnTo>
                  <a:lnTo>
                    <a:pt x="2399997" y="403958"/>
                  </a:lnTo>
                  <a:lnTo>
                    <a:pt x="2403201" y="405054"/>
                  </a:lnTo>
                  <a:lnTo>
                    <a:pt x="2403990" y="407982"/>
                  </a:lnTo>
                  <a:lnTo>
                    <a:pt x="2424903" y="407982"/>
                  </a:lnTo>
                  <a:lnTo>
                    <a:pt x="2420649" y="420416"/>
                  </a:lnTo>
                  <a:close/>
                </a:path>
                <a:path w="2789554" h="535305">
                  <a:moveTo>
                    <a:pt x="2339731" y="169410"/>
                  </a:moveTo>
                  <a:lnTo>
                    <a:pt x="2336382" y="169410"/>
                  </a:lnTo>
                  <a:lnTo>
                    <a:pt x="2336382" y="156976"/>
                  </a:lnTo>
                  <a:lnTo>
                    <a:pt x="2339731" y="169410"/>
                  </a:lnTo>
                  <a:close/>
                </a:path>
                <a:path w="2789554" h="535305">
                  <a:moveTo>
                    <a:pt x="2401625" y="399200"/>
                  </a:moveTo>
                  <a:lnTo>
                    <a:pt x="2336382" y="156976"/>
                  </a:lnTo>
                  <a:lnTo>
                    <a:pt x="2349259" y="156976"/>
                  </a:lnTo>
                  <a:lnTo>
                    <a:pt x="2408829" y="378140"/>
                  </a:lnTo>
                  <a:lnTo>
                    <a:pt x="2401625" y="399200"/>
                  </a:lnTo>
                  <a:close/>
                </a:path>
                <a:path w="2789554" h="535305">
                  <a:moveTo>
                    <a:pt x="2425692" y="405677"/>
                  </a:moveTo>
                  <a:lnTo>
                    <a:pt x="2412550" y="405677"/>
                  </a:lnTo>
                  <a:lnTo>
                    <a:pt x="2415996" y="404749"/>
                  </a:lnTo>
                  <a:lnTo>
                    <a:pt x="2414618" y="399632"/>
                  </a:lnTo>
                  <a:lnTo>
                    <a:pt x="2497632" y="156976"/>
                  </a:lnTo>
                  <a:lnTo>
                    <a:pt x="2497632" y="169410"/>
                  </a:lnTo>
                  <a:lnTo>
                    <a:pt x="2506520" y="169410"/>
                  </a:lnTo>
                  <a:lnTo>
                    <a:pt x="2425692" y="405677"/>
                  </a:lnTo>
                  <a:close/>
                </a:path>
                <a:path w="2789554" h="535305">
                  <a:moveTo>
                    <a:pt x="2506520" y="169410"/>
                  </a:moveTo>
                  <a:lnTo>
                    <a:pt x="2497632" y="169410"/>
                  </a:lnTo>
                  <a:lnTo>
                    <a:pt x="2497632" y="156976"/>
                  </a:lnTo>
                  <a:lnTo>
                    <a:pt x="2509396" y="161000"/>
                  </a:lnTo>
                  <a:lnTo>
                    <a:pt x="2506520" y="169410"/>
                  </a:lnTo>
                  <a:close/>
                </a:path>
                <a:path w="2789554" h="535305">
                  <a:moveTo>
                    <a:pt x="2450981" y="420416"/>
                  </a:moveTo>
                  <a:lnTo>
                    <a:pt x="2420649" y="420416"/>
                  </a:lnTo>
                  <a:lnTo>
                    <a:pt x="2509396" y="161000"/>
                  </a:lnTo>
                  <a:lnTo>
                    <a:pt x="2497632" y="156976"/>
                  </a:lnTo>
                  <a:lnTo>
                    <a:pt x="2540373" y="156976"/>
                  </a:lnTo>
                  <a:lnTo>
                    <a:pt x="2528609" y="161000"/>
                  </a:lnTo>
                  <a:lnTo>
                    <a:pt x="2562856" y="261109"/>
                  </a:lnTo>
                  <a:lnTo>
                    <a:pt x="2506271" y="261109"/>
                  </a:lnTo>
                  <a:lnTo>
                    <a:pt x="2450981" y="420416"/>
                  </a:lnTo>
                  <a:close/>
                </a:path>
                <a:path w="2789554" h="535305">
                  <a:moveTo>
                    <a:pt x="2643543" y="420416"/>
                  </a:moveTo>
                  <a:lnTo>
                    <a:pt x="2617356" y="420416"/>
                  </a:lnTo>
                  <a:lnTo>
                    <a:pt x="2528609" y="161000"/>
                  </a:lnTo>
                  <a:lnTo>
                    <a:pt x="2540373" y="156976"/>
                  </a:lnTo>
                  <a:lnTo>
                    <a:pt x="2540373" y="169410"/>
                  </a:lnTo>
                  <a:lnTo>
                    <a:pt x="2544627" y="169410"/>
                  </a:lnTo>
                  <a:lnTo>
                    <a:pt x="2623387" y="399632"/>
                  </a:lnTo>
                  <a:lnTo>
                    <a:pt x="2622009" y="404749"/>
                  </a:lnTo>
                  <a:lnTo>
                    <a:pt x="2625455" y="405677"/>
                  </a:lnTo>
                  <a:lnTo>
                    <a:pt x="2626244" y="407982"/>
                  </a:lnTo>
                  <a:lnTo>
                    <a:pt x="2646892" y="407982"/>
                  </a:lnTo>
                  <a:lnTo>
                    <a:pt x="2643543" y="420416"/>
                  </a:lnTo>
                  <a:close/>
                </a:path>
                <a:path w="2789554" h="535305">
                  <a:moveTo>
                    <a:pt x="2544627" y="169410"/>
                  </a:moveTo>
                  <a:lnTo>
                    <a:pt x="2540373" y="169410"/>
                  </a:lnTo>
                  <a:lnTo>
                    <a:pt x="2540373" y="156976"/>
                  </a:lnTo>
                  <a:lnTo>
                    <a:pt x="2544627" y="169410"/>
                  </a:lnTo>
                  <a:close/>
                </a:path>
                <a:path w="2789554" h="535305">
                  <a:moveTo>
                    <a:pt x="2623387" y="399632"/>
                  </a:moveTo>
                  <a:lnTo>
                    <a:pt x="2540373" y="156976"/>
                  </a:lnTo>
                  <a:lnTo>
                    <a:pt x="2553514" y="156976"/>
                  </a:lnTo>
                  <a:lnTo>
                    <a:pt x="2629176" y="378140"/>
                  </a:lnTo>
                  <a:lnTo>
                    <a:pt x="2623387" y="399632"/>
                  </a:lnTo>
                  <a:close/>
                </a:path>
                <a:path w="2789554" h="535305">
                  <a:moveTo>
                    <a:pt x="2646892" y="407982"/>
                  </a:moveTo>
                  <a:lnTo>
                    <a:pt x="2634015" y="407982"/>
                  </a:lnTo>
                  <a:lnTo>
                    <a:pt x="2634804" y="405054"/>
                  </a:lnTo>
                  <a:lnTo>
                    <a:pt x="2638008" y="403958"/>
                  </a:lnTo>
                  <a:lnTo>
                    <a:pt x="2636381" y="399200"/>
                  </a:lnTo>
                  <a:lnTo>
                    <a:pt x="2701624" y="156976"/>
                  </a:lnTo>
                  <a:lnTo>
                    <a:pt x="2701624" y="169410"/>
                  </a:lnTo>
                  <a:lnTo>
                    <a:pt x="2711151" y="169410"/>
                  </a:lnTo>
                  <a:lnTo>
                    <a:pt x="2646892" y="407982"/>
                  </a:lnTo>
                  <a:close/>
                </a:path>
                <a:path w="2789554" h="535305">
                  <a:moveTo>
                    <a:pt x="2711151" y="169410"/>
                  </a:moveTo>
                  <a:lnTo>
                    <a:pt x="2701624" y="169410"/>
                  </a:lnTo>
                  <a:lnTo>
                    <a:pt x="2701624" y="156976"/>
                  </a:lnTo>
                  <a:lnTo>
                    <a:pt x="2713629" y="160210"/>
                  </a:lnTo>
                  <a:lnTo>
                    <a:pt x="2711151" y="169410"/>
                  </a:lnTo>
                  <a:close/>
                </a:path>
                <a:path w="2789554" h="535305">
                  <a:moveTo>
                    <a:pt x="2678692" y="420416"/>
                  </a:moveTo>
                  <a:lnTo>
                    <a:pt x="2643543" y="420416"/>
                  </a:lnTo>
                  <a:lnTo>
                    <a:pt x="2713629" y="160210"/>
                  </a:lnTo>
                  <a:lnTo>
                    <a:pt x="2701624" y="156976"/>
                  </a:lnTo>
                  <a:lnTo>
                    <a:pt x="2759337" y="156976"/>
                  </a:lnTo>
                  <a:lnTo>
                    <a:pt x="2678692" y="420416"/>
                  </a:lnTo>
                  <a:close/>
                </a:path>
                <a:path w="2789554" h="535305">
                  <a:moveTo>
                    <a:pt x="2674606" y="518721"/>
                  </a:moveTo>
                  <a:lnTo>
                    <a:pt x="2661602" y="518721"/>
                  </a:lnTo>
                  <a:lnTo>
                    <a:pt x="2772341" y="156976"/>
                  </a:lnTo>
                  <a:lnTo>
                    <a:pt x="2772341" y="169410"/>
                  </a:lnTo>
                  <a:lnTo>
                    <a:pt x="2781538" y="169410"/>
                  </a:lnTo>
                  <a:lnTo>
                    <a:pt x="2674606" y="518721"/>
                  </a:lnTo>
                  <a:close/>
                </a:path>
                <a:path w="2789554" h="535305">
                  <a:moveTo>
                    <a:pt x="2430024" y="518721"/>
                  </a:moveTo>
                  <a:lnTo>
                    <a:pt x="2418277" y="514644"/>
                  </a:lnTo>
                  <a:lnTo>
                    <a:pt x="2506271" y="261109"/>
                  </a:lnTo>
                  <a:lnTo>
                    <a:pt x="2531734" y="261109"/>
                  </a:lnTo>
                  <a:lnTo>
                    <a:pt x="2536050" y="273542"/>
                  </a:lnTo>
                  <a:lnTo>
                    <a:pt x="2515117" y="273542"/>
                  </a:lnTo>
                  <a:lnTo>
                    <a:pt x="2514053" y="276609"/>
                  </a:lnTo>
                  <a:lnTo>
                    <a:pt x="2511142" y="277619"/>
                  </a:lnTo>
                  <a:lnTo>
                    <a:pt x="2512422" y="281308"/>
                  </a:lnTo>
                  <a:lnTo>
                    <a:pt x="2434339" y="506287"/>
                  </a:lnTo>
                  <a:lnTo>
                    <a:pt x="2430024" y="506287"/>
                  </a:lnTo>
                  <a:lnTo>
                    <a:pt x="2430024" y="518721"/>
                  </a:lnTo>
                  <a:close/>
                </a:path>
                <a:path w="2789554" h="535305">
                  <a:moveTo>
                    <a:pt x="2661602" y="518721"/>
                  </a:moveTo>
                  <a:lnTo>
                    <a:pt x="2607982" y="518721"/>
                  </a:lnTo>
                  <a:lnTo>
                    <a:pt x="2619728" y="514644"/>
                  </a:lnTo>
                  <a:lnTo>
                    <a:pt x="2531734" y="261109"/>
                  </a:lnTo>
                  <a:lnTo>
                    <a:pt x="2562856" y="261109"/>
                  </a:lnTo>
                  <a:lnTo>
                    <a:pt x="2617356" y="420416"/>
                  </a:lnTo>
                  <a:lnTo>
                    <a:pt x="2678692" y="420416"/>
                  </a:lnTo>
                  <a:lnTo>
                    <a:pt x="2649713" y="515081"/>
                  </a:lnTo>
                  <a:lnTo>
                    <a:pt x="2661602" y="518721"/>
                  </a:lnTo>
                  <a:close/>
                </a:path>
                <a:path w="2789554" h="535305">
                  <a:moveTo>
                    <a:pt x="2514053" y="276609"/>
                  </a:moveTo>
                  <a:lnTo>
                    <a:pt x="2515117" y="273542"/>
                  </a:lnTo>
                  <a:lnTo>
                    <a:pt x="2515117" y="276239"/>
                  </a:lnTo>
                  <a:lnTo>
                    <a:pt x="2514053" y="276609"/>
                  </a:lnTo>
                  <a:close/>
                </a:path>
                <a:path w="2789554" h="535305">
                  <a:moveTo>
                    <a:pt x="2515117" y="276239"/>
                  </a:moveTo>
                  <a:lnTo>
                    <a:pt x="2515117" y="273542"/>
                  </a:lnTo>
                  <a:lnTo>
                    <a:pt x="2519003" y="274891"/>
                  </a:lnTo>
                  <a:lnTo>
                    <a:pt x="2515117" y="276239"/>
                  </a:lnTo>
                  <a:close/>
                </a:path>
                <a:path w="2789554" h="535305">
                  <a:moveTo>
                    <a:pt x="2519003" y="274891"/>
                  </a:moveTo>
                  <a:lnTo>
                    <a:pt x="2515117" y="273542"/>
                  </a:lnTo>
                  <a:lnTo>
                    <a:pt x="2522888" y="273542"/>
                  </a:lnTo>
                  <a:lnTo>
                    <a:pt x="2519003" y="274891"/>
                  </a:lnTo>
                  <a:close/>
                </a:path>
                <a:path w="2789554" h="535305">
                  <a:moveTo>
                    <a:pt x="2522888" y="276239"/>
                  </a:moveTo>
                  <a:lnTo>
                    <a:pt x="2519003" y="274891"/>
                  </a:lnTo>
                  <a:lnTo>
                    <a:pt x="2522888" y="273542"/>
                  </a:lnTo>
                  <a:lnTo>
                    <a:pt x="2522888" y="276239"/>
                  </a:lnTo>
                  <a:close/>
                </a:path>
                <a:path w="2789554" h="535305">
                  <a:moveTo>
                    <a:pt x="2523952" y="276609"/>
                  </a:moveTo>
                  <a:lnTo>
                    <a:pt x="2522888" y="276239"/>
                  </a:lnTo>
                  <a:lnTo>
                    <a:pt x="2522888" y="273542"/>
                  </a:lnTo>
                  <a:lnTo>
                    <a:pt x="2523952" y="276609"/>
                  </a:lnTo>
                  <a:close/>
                </a:path>
                <a:path w="2789554" h="535305">
                  <a:moveTo>
                    <a:pt x="2607982" y="518721"/>
                  </a:moveTo>
                  <a:lnTo>
                    <a:pt x="2525583" y="281308"/>
                  </a:lnTo>
                  <a:lnTo>
                    <a:pt x="2526864" y="277619"/>
                  </a:lnTo>
                  <a:lnTo>
                    <a:pt x="2523952" y="276609"/>
                  </a:lnTo>
                  <a:lnTo>
                    <a:pt x="2522888" y="273542"/>
                  </a:lnTo>
                  <a:lnTo>
                    <a:pt x="2536050" y="273542"/>
                  </a:lnTo>
                  <a:lnTo>
                    <a:pt x="2616828" y="506287"/>
                  </a:lnTo>
                  <a:lnTo>
                    <a:pt x="2607982" y="506287"/>
                  </a:lnTo>
                  <a:lnTo>
                    <a:pt x="2607982" y="518721"/>
                  </a:lnTo>
                  <a:close/>
                </a:path>
                <a:path w="2789554" h="535305">
                  <a:moveTo>
                    <a:pt x="2522888" y="285976"/>
                  </a:moveTo>
                  <a:lnTo>
                    <a:pt x="2515117" y="285976"/>
                  </a:lnTo>
                  <a:lnTo>
                    <a:pt x="2515117" y="276239"/>
                  </a:lnTo>
                  <a:lnTo>
                    <a:pt x="2519003" y="274891"/>
                  </a:lnTo>
                  <a:lnTo>
                    <a:pt x="2522888" y="276239"/>
                  </a:lnTo>
                  <a:lnTo>
                    <a:pt x="2522888" y="285976"/>
                  </a:lnTo>
                  <a:close/>
                </a:path>
                <a:path w="2789554" h="535305">
                  <a:moveTo>
                    <a:pt x="2519003" y="300269"/>
                  </a:moveTo>
                  <a:lnTo>
                    <a:pt x="2512422" y="281308"/>
                  </a:lnTo>
                  <a:lnTo>
                    <a:pt x="2514053" y="276609"/>
                  </a:lnTo>
                  <a:lnTo>
                    <a:pt x="2515117" y="276239"/>
                  </a:lnTo>
                  <a:lnTo>
                    <a:pt x="2515117" y="285976"/>
                  </a:lnTo>
                  <a:lnTo>
                    <a:pt x="2523963" y="285976"/>
                  </a:lnTo>
                  <a:lnTo>
                    <a:pt x="2519003" y="300269"/>
                  </a:lnTo>
                  <a:close/>
                </a:path>
                <a:path w="2789554" h="535305">
                  <a:moveTo>
                    <a:pt x="2523963" y="285976"/>
                  </a:moveTo>
                  <a:lnTo>
                    <a:pt x="2522888" y="285976"/>
                  </a:lnTo>
                  <a:lnTo>
                    <a:pt x="2522888" y="276239"/>
                  </a:lnTo>
                  <a:lnTo>
                    <a:pt x="2523952" y="276609"/>
                  </a:lnTo>
                  <a:lnTo>
                    <a:pt x="2525583" y="281308"/>
                  </a:lnTo>
                  <a:lnTo>
                    <a:pt x="2523963" y="285976"/>
                  </a:lnTo>
                  <a:close/>
                </a:path>
                <a:path w="2789554" h="535305">
                  <a:moveTo>
                    <a:pt x="2512422" y="281308"/>
                  </a:moveTo>
                  <a:lnTo>
                    <a:pt x="2511142" y="277619"/>
                  </a:lnTo>
                  <a:lnTo>
                    <a:pt x="2514053" y="276609"/>
                  </a:lnTo>
                  <a:lnTo>
                    <a:pt x="2512422" y="281308"/>
                  </a:lnTo>
                  <a:close/>
                </a:path>
                <a:path w="2789554" h="535305">
                  <a:moveTo>
                    <a:pt x="2525583" y="281308"/>
                  </a:moveTo>
                  <a:lnTo>
                    <a:pt x="2523952" y="276609"/>
                  </a:lnTo>
                  <a:lnTo>
                    <a:pt x="2526864" y="277619"/>
                  </a:lnTo>
                  <a:lnTo>
                    <a:pt x="2525583" y="281308"/>
                  </a:lnTo>
                  <a:close/>
                </a:path>
                <a:path w="2789554" h="535305">
                  <a:moveTo>
                    <a:pt x="2443185" y="518721"/>
                  </a:moveTo>
                  <a:lnTo>
                    <a:pt x="2430024" y="518721"/>
                  </a:lnTo>
                  <a:lnTo>
                    <a:pt x="2512422" y="281308"/>
                  </a:lnTo>
                  <a:lnTo>
                    <a:pt x="2519003" y="300269"/>
                  </a:lnTo>
                  <a:lnTo>
                    <a:pt x="2443185" y="518721"/>
                  </a:lnTo>
                  <a:close/>
                </a:path>
                <a:path w="2789554" h="535305">
                  <a:moveTo>
                    <a:pt x="2670799" y="531154"/>
                  </a:moveTo>
                  <a:lnTo>
                    <a:pt x="2599136" y="531154"/>
                  </a:lnTo>
                  <a:lnTo>
                    <a:pt x="2519003" y="300269"/>
                  </a:lnTo>
                  <a:lnTo>
                    <a:pt x="2525583" y="281308"/>
                  </a:lnTo>
                  <a:lnTo>
                    <a:pt x="2607982" y="518721"/>
                  </a:lnTo>
                  <a:lnTo>
                    <a:pt x="2674606" y="518721"/>
                  </a:lnTo>
                  <a:lnTo>
                    <a:pt x="2670799" y="531154"/>
                  </a:lnTo>
                  <a:close/>
                </a:path>
                <a:path w="2789554" h="535305">
                  <a:moveTo>
                    <a:pt x="2403990" y="405324"/>
                  </a:moveTo>
                  <a:lnTo>
                    <a:pt x="2403202" y="405054"/>
                  </a:lnTo>
                  <a:lnTo>
                    <a:pt x="2401625" y="399200"/>
                  </a:lnTo>
                  <a:lnTo>
                    <a:pt x="2408829" y="378140"/>
                  </a:lnTo>
                  <a:lnTo>
                    <a:pt x="2413518" y="395549"/>
                  </a:lnTo>
                  <a:lnTo>
                    <a:pt x="2403990" y="395549"/>
                  </a:lnTo>
                  <a:lnTo>
                    <a:pt x="2403990" y="405324"/>
                  </a:lnTo>
                  <a:close/>
                </a:path>
                <a:path w="2789554" h="535305">
                  <a:moveTo>
                    <a:pt x="2626244" y="405889"/>
                  </a:moveTo>
                  <a:lnTo>
                    <a:pt x="2625455" y="405677"/>
                  </a:lnTo>
                  <a:lnTo>
                    <a:pt x="2623387" y="399632"/>
                  </a:lnTo>
                  <a:lnTo>
                    <a:pt x="2629176" y="378140"/>
                  </a:lnTo>
                  <a:lnTo>
                    <a:pt x="2635132" y="395549"/>
                  </a:lnTo>
                  <a:lnTo>
                    <a:pt x="2626244" y="395549"/>
                  </a:lnTo>
                  <a:lnTo>
                    <a:pt x="2626244" y="405889"/>
                  </a:lnTo>
                  <a:close/>
                </a:path>
                <a:path w="2789554" h="535305">
                  <a:moveTo>
                    <a:pt x="2411761" y="407982"/>
                  </a:moveTo>
                  <a:lnTo>
                    <a:pt x="2403990" y="405324"/>
                  </a:lnTo>
                  <a:lnTo>
                    <a:pt x="2403990" y="395549"/>
                  </a:lnTo>
                  <a:lnTo>
                    <a:pt x="2411761" y="395549"/>
                  </a:lnTo>
                  <a:lnTo>
                    <a:pt x="2411761" y="405889"/>
                  </a:lnTo>
                  <a:lnTo>
                    <a:pt x="2408338" y="406811"/>
                  </a:lnTo>
                  <a:lnTo>
                    <a:pt x="2411761" y="406811"/>
                  </a:lnTo>
                  <a:lnTo>
                    <a:pt x="2411761" y="407982"/>
                  </a:lnTo>
                  <a:close/>
                </a:path>
                <a:path w="2789554" h="535305">
                  <a:moveTo>
                    <a:pt x="2411761" y="407982"/>
                  </a:moveTo>
                  <a:lnTo>
                    <a:pt x="2411761" y="395549"/>
                  </a:lnTo>
                  <a:lnTo>
                    <a:pt x="2413518" y="395549"/>
                  </a:lnTo>
                  <a:lnTo>
                    <a:pt x="2414618" y="399632"/>
                  </a:lnTo>
                  <a:lnTo>
                    <a:pt x="2412550" y="405677"/>
                  </a:lnTo>
                  <a:lnTo>
                    <a:pt x="2411761" y="405889"/>
                  </a:lnTo>
                  <a:lnTo>
                    <a:pt x="2412478" y="405889"/>
                  </a:lnTo>
                  <a:lnTo>
                    <a:pt x="2411761" y="407982"/>
                  </a:lnTo>
                  <a:close/>
                </a:path>
                <a:path w="2789554" h="535305">
                  <a:moveTo>
                    <a:pt x="2629667" y="406811"/>
                  </a:moveTo>
                  <a:lnTo>
                    <a:pt x="2626244" y="405889"/>
                  </a:lnTo>
                  <a:lnTo>
                    <a:pt x="2626244" y="395549"/>
                  </a:lnTo>
                  <a:lnTo>
                    <a:pt x="2634015" y="395549"/>
                  </a:lnTo>
                  <a:lnTo>
                    <a:pt x="2634015" y="405324"/>
                  </a:lnTo>
                  <a:lnTo>
                    <a:pt x="2629667" y="406811"/>
                  </a:lnTo>
                  <a:close/>
                </a:path>
                <a:path w="2789554" h="535305">
                  <a:moveTo>
                    <a:pt x="2634015" y="405324"/>
                  </a:moveTo>
                  <a:lnTo>
                    <a:pt x="2634015" y="395549"/>
                  </a:lnTo>
                  <a:lnTo>
                    <a:pt x="2635132" y="395549"/>
                  </a:lnTo>
                  <a:lnTo>
                    <a:pt x="2636381" y="399200"/>
                  </a:lnTo>
                  <a:lnTo>
                    <a:pt x="2634804" y="405054"/>
                  </a:lnTo>
                  <a:lnTo>
                    <a:pt x="2634015" y="405324"/>
                  </a:lnTo>
                  <a:close/>
                </a:path>
                <a:path w="2789554" h="535305">
                  <a:moveTo>
                    <a:pt x="2403202" y="405054"/>
                  </a:moveTo>
                  <a:lnTo>
                    <a:pt x="2399997" y="403958"/>
                  </a:lnTo>
                  <a:lnTo>
                    <a:pt x="2401625" y="399200"/>
                  </a:lnTo>
                  <a:lnTo>
                    <a:pt x="2403202" y="405054"/>
                  </a:lnTo>
                  <a:close/>
                </a:path>
                <a:path w="2789554" h="535305">
                  <a:moveTo>
                    <a:pt x="2634804" y="405054"/>
                  </a:moveTo>
                  <a:lnTo>
                    <a:pt x="2636381" y="399200"/>
                  </a:lnTo>
                  <a:lnTo>
                    <a:pt x="2638008" y="403958"/>
                  </a:lnTo>
                  <a:lnTo>
                    <a:pt x="2634804" y="405054"/>
                  </a:lnTo>
                  <a:close/>
                </a:path>
                <a:path w="2789554" h="535305">
                  <a:moveTo>
                    <a:pt x="2424903" y="407982"/>
                  </a:moveTo>
                  <a:lnTo>
                    <a:pt x="2411761" y="407982"/>
                  </a:lnTo>
                  <a:lnTo>
                    <a:pt x="2414618" y="399632"/>
                  </a:lnTo>
                  <a:lnTo>
                    <a:pt x="2415996" y="404749"/>
                  </a:lnTo>
                  <a:lnTo>
                    <a:pt x="2412550" y="405677"/>
                  </a:lnTo>
                  <a:lnTo>
                    <a:pt x="2425692" y="405677"/>
                  </a:lnTo>
                  <a:lnTo>
                    <a:pt x="2424903" y="407982"/>
                  </a:lnTo>
                  <a:close/>
                </a:path>
                <a:path w="2789554" h="535305">
                  <a:moveTo>
                    <a:pt x="2625455" y="405677"/>
                  </a:moveTo>
                  <a:lnTo>
                    <a:pt x="2622009" y="404749"/>
                  </a:lnTo>
                  <a:lnTo>
                    <a:pt x="2623387" y="399632"/>
                  </a:lnTo>
                  <a:lnTo>
                    <a:pt x="2625455" y="405677"/>
                  </a:lnTo>
                  <a:close/>
                </a:path>
                <a:path w="2789554" h="535305">
                  <a:moveTo>
                    <a:pt x="2634015" y="407982"/>
                  </a:moveTo>
                  <a:lnTo>
                    <a:pt x="2634015" y="405324"/>
                  </a:lnTo>
                  <a:lnTo>
                    <a:pt x="2634804" y="405054"/>
                  </a:lnTo>
                  <a:lnTo>
                    <a:pt x="2634015" y="407982"/>
                  </a:lnTo>
                  <a:close/>
                </a:path>
                <a:path w="2789554" h="535305">
                  <a:moveTo>
                    <a:pt x="2403990" y="407982"/>
                  </a:moveTo>
                  <a:lnTo>
                    <a:pt x="2403202" y="405054"/>
                  </a:lnTo>
                  <a:lnTo>
                    <a:pt x="2403990" y="405324"/>
                  </a:lnTo>
                  <a:lnTo>
                    <a:pt x="2403990" y="407982"/>
                  </a:lnTo>
                  <a:close/>
                </a:path>
                <a:path w="2789554" h="535305">
                  <a:moveTo>
                    <a:pt x="2634015" y="407982"/>
                  </a:moveTo>
                  <a:lnTo>
                    <a:pt x="2629667" y="406811"/>
                  </a:lnTo>
                  <a:lnTo>
                    <a:pt x="2634015" y="405324"/>
                  </a:lnTo>
                  <a:lnTo>
                    <a:pt x="2634015" y="407982"/>
                  </a:lnTo>
                  <a:close/>
                </a:path>
                <a:path w="2789554" h="535305">
                  <a:moveTo>
                    <a:pt x="2403990" y="407982"/>
                  </a:moveTo>
                  <a:lnTo>
                    <a:pt x="2403990" y="405324"/>
                  </a:lnTo>
                  <a:lnTo>
                    <a:pt x="2408338" y="406811"/>
                  </a:lnTo>
                  <a:lnTo>
                    <a:pt x="2403990" y="407982"/>
                  </a:lnTo>
                  <a:close/>
                </a:path>
                <a:path w="2789554" h="535305">
                  <a:moveTo>
                    <a:pt x="2412478" y="405889"/>
                  </a:moveTo>
                  <a:lnTo>
                    <a:pt x="2411761" y="405889"/>
                  </a:lnTo>
                  <a:lnTo>
                    <a:pt x="2412550" y="405677"/>
                  </a:lnTo>
                  <a:lnTo>
                    <a:pt x="2412478" y="405889"/>
                  </a:lnTo>
                  <a:close/>
                </a:path>
                <a:path w="2789554" h="535305">
                  <a:moveTo>
                    <a:pt x="2626244" y="407982"/>
                  </a:moveTo>
                  <a:lnTo>
                    <a:pt x="2625455" y="405677"/>
                  </a:lnTo>
                  <a:lnTo>
                    <a:pt x="2626244" y="405889"/>
                  </a:lnTo>
                  <a:lnTo>
                    <a:pt x="2626244" y="407982"/>
                  </a:lnTo>
                  <a:close/>
                </a:path>
                <a:path w="2789554" h="535305">
                  <a:moveTo>
                    <a:pt x="2411761" y="406811"/>
                  </a:moveTo>
                  <a:lnTo>
                    <a:pt x="2408338" y="406811"/>
                  </a:lnTo>
                  <a:lnTo>
                    <a:pt x="2411761" y="405889"/>
                  </a:lnTo>
                  <a:lnTo>
                    <a:pt x="2411761" y="406811"/>
                  </a:lnTo>
                  <a:close/>
                </a:path>
                <a:path w="2789554" h="535305">
                  <a:moveTo>
                    <a:pt x="2626244" y="407982"/>
                  </a:moveTo>
                  <a:lnTo>
                    <a:pt x="2626244" y="405889"/>
                  </a:lnTo>
                  <a:lnTo>
                    <a:pt x="2629667" y="406811"/>
                  </a:lnTo>
                  <a:lnTo>
                    <a:pt x="2626244" y="407982"/>
                  </a:lnTo>
                  <a:close/>
                </a:path>
                <a:path w="2789554" h="535305">
                  <a:moveTo>
                    <a:pt x="2411761" y="407982"/>
                  </a:moveTo>
                  <a:lnTo>
                    <a:pt x="2403990" y="407982"/>
                  </a:lnTo>
                  <a:lnTo>
                    <a:pt x="2408338" y="406811"/>
                  </a:lnTo>
                  <a:lnTo>
                    <a:pt x="2411761" y="407982"/>
                  </a:lnTo>
                  <a:close/>
                </a:path>
                <a:path w="2789554" h="535305">
                  <a:moveTo>
                    <a:pt x="2634015" y="407982"/>
                  </a:moveTo>
                  <a:lnTo>
                    <a:pt x="2626244" y="407982"/>
                  </a:lnTo>
                  <a:lnTo>
                    <a:pt x="2629667" y="406811"/>
                  </a:lnTo>
                  <a:lnTo>
                    <a:pt x="2634015" y="407982"/>
                  </a:lnTo>
                  <a:close/>
                </a:path>
                <a:path w="2789554" h="535305">
                  <a:moveTo>
                    <a:pt x="2376403" y="518721"/>
                  </a:moveTo>
                  <a:lnTo>
                    <a:pt x="2376403" y="506287"/>
                  </a:lnTo>
                  <a:lnTo>
                    <a:pt x="2385600" y="506287"/>
                  </a:lnTo>
                  <a:lnTo>
                    <a:pt x="2388292" y="515081"/>
                  </a:lnTo>
                  <a:lnTo>
                    <a:pt x="2376403" y="518721"/>
                  </a:lnTo>
                  <a:close/>
                </a:path>
                <a:path w="2789554" h="535305">
                  <a:moveTo>
                    <a:pt x="2430024" y="518721"/>
                  </a:moveTo>
                  <a:lnTo>
                    <a:pt x="2430024" y="506287"/>
                  </a:lnTo>
                  <a:lnTo>
                    <a:pt x="2434339" y="506287"/>
                  </a:lnTo>
                  <a:lnTo>
                    <a:pt x="2430024" y="518721"/>
                  </a:lnTo>
                  <a:close/>
                </a:path>
                <a:path w="2789554" h="535305">
                  <a:moveTo>
                    <a:pt x="2607982" y="518721"/>
                  </a:moveTo>
                  <a:lnTo>
                    <a:pt x="2607982" y="506287"/>
                  </a:lnTo>
                  <a:lnTo>
                    <a:pt x="2616828" y="506287"/>
                  </a:lnTo>
                  <a:lnTo>
                    <a:pt x="2619728" y="514644"/>
                  </a:lnTo>
                  <a:lnTo>
                    <a:pt x="2607982" y="518721"/>
                  </a:lnTo>
                  <a:close/>
                </a:path>
                <a:path w="2789554" h="535305">
                  <a:moveTo>
                    <a:pt x="2661602" y="518721"/>
                  </a:moveTo>
                  <a:lnTo>
                    <a:pt x="2661602" y="506287"/>
                  </a:lnTo>
                  <a:lnTo>
                    <a:pt x="2665409" y="506287"/>
                  </a:lnTo>
                  <a:lnTo>
                    <a:pt x="2661602" y="5187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0424153" y="2739830"/>
            <a:ext cx="20764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Min</a:t>
            </a:r>
            <a:r>
              <a:rPr sz="1950" b="1" spc="40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Respondents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5769152" y="282714"/>
            <a:ext cx="4335145" cy="11104880"/>
            <a:chOff x="15769152" y="282714"/>
            <a:chExt cx="4335145" cy="11104880"/>
          </a:xfrm>
        </p:grpSpPr>
        <p:sp>
          <p:nvSpPr>
            <p:cNvPr id="121" name="object 121"/>
            <p:cNvSpPr/>
            <p:nvPr/>
          </p:nvSpPr>
          <p:spPr>
            <a:xfrm>
              <a:off x="15769152" y="282714"/>
              <a:ext cx="4335145" cy="11104880"/>
            </a:xfrm>
            <a:custGeom>
              <a:avLst/>
              <a:gdLst/>
              <a:ahLst/>
              <a:cxnLst/>
              <a:rect l="l" t="t" r="r" b="b"/>
              <a:pathLst>
                <a:path w="4335144" h="11104880">
                  <a:moveTo>
                    <a:pt x="0" y="0"/>
                  </a:moveTo>
                  <a:lnTo>
                    <a:pt x="4334946" y="0"/>
                  </a:lnTo>
                  <a:lnTo>
                    <a:pt x="4334946" y="11104372"/>
                  </a:lnTo>
                  <a:lnTo>
                    <a:pt x="0" y="11104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863390" y="801022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6341759" y="374774"/>
            <a:ext cx="4102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City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5929223" y="624034"/>
            <a:ext cx="1739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FFFF"/>
                </a:solidFill>
                <a:latin typeface="Arial MT"/>
                <a:cs typeface="Arial MT"/>
              </a:rPr>
              <a:t>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5863391" y="801022"/>
            <a:ext cx="4178300" cy="346075"/>
            <a:chOff x="15863391" y="801022"/>
            <a:chExt cx="4178300" cy="346075"/>
          </a:xfrm>
        </p:grpSpPr>
        <p:sp>
          <p:nvSpPr>
            <p:cNvPr id="126" name="object 126"/>
            <p:cNvSpPr/>
            <p:nvPr/>
          </p:nvSpPr>
          <p:spPr>
            <a:xfrm>
              <a:off x="17229837" y="801034"/>
              <a:ext cx="2811780" cy="15875"/>
            </a:xfrm>
            <a:custGeom>
              <a:avLst/>
              <a:gdLst/>
              <a:ahLst/>
              <a:cxnLst/>
              <a:rect l="l" t="t" r="r" b="b"/>
              <a:pathLst>
                <a:path w="2811780" h="15875">
                  <a:moveTo>
                    <a:pt x="2811437" y="0"/>
                  </a:moveTo>
                  <a:lnTo>
                    <a:pt x="1303629" y="0"/>
                  </a:lnTo>
                  <a:lnTo>
                    <a:pt x="0" y="0"/>
                  </a:lnTo>
                  <a:lnTo>
                    <a:pt x="0" y="15697"/>
                  </a:lnTo>
                  <a:lnTo>
                    <a:pt x="1303629" y="15697"/>
                  </a:lnTo>
                  <a:lnTo>
                    <a:pt x="2811437" y="15697"/>
                  </a:lnTo>
                  <a:lnTo>
                    <a:pt x="2811437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863391" y="1130855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7511390" y="374774"/>
            <a:ext cx="7404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Gender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8604452" y="374774"/>
            <a:ext cx="1409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Count</a:t>
            </a:r>
            <a:r>
              <a:rPr sz="165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Nam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5929223" y="830258"/>
            <a:ext cx="12166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Ahmedabad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7229841" y="1130855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17295672" y="830258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8533465" y="816729"/>
            <a:ext cx="1664970" cy="330200"/>
            <a:chOff x="18533465" y="816729"/>
            <a:chExt cx="1664970" cy="330200"/>
          </a:xfrm>
        </p:grpSpPr>
        <p:sp>
          <p:nvSpPr>
            <p:cNvPr id="134" name="object 134"/>
            <p:cNvSpPr/>
            <p:nvPr/>
          </p:nvSpPr>
          <p:spPr>
            <a:xfrm>
              <a:off x="18533465" y="816729"/>
              <a:ext cx="1664970" cy="330200"/>
            </a:xfrm>
            <a:custGeom>
              <a:avLst/>
              <a:gdLst/>
              <a:ahLst/>
              <a:cxnLst/>
              <a:rect l="l" t="t" r="r" b="b"/>
              <a:pathLst>
                <a:path w="1664969" h="330200">
                  <a:moveTo>
                    <a:pt x="166487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664870" y="0"/>
                  </a:lnTo>
                  <a:lnTo>
                    <a:pt x="1664870" y="329832"/>
                  </a:lnTo>
                  <a:close/>
                </a:path>
              </a:pathLst>
            </a:custGeom>
            <a:solidFill>
              <a:srgbClr val="939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8533465" y="1130855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19745614" y="830258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16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15863391" y="1146561"/>
            <a:ext cx="1366520" cy="330200"/>
            <a:chOff x="15863391" y="1146561"/>
            <a:chExt cx="1366520" cy="330200"/>
          </a:xfrm>
        </p:grpSpPr>
        <p:sp>
          <p:nvSpPr>
            <p:cNvPr id="138" name="object 138"/>
            <p:cNvSpPr/>
            <p:nvPr/>
          </p:nvSpPr>
          <p:spPr>
            <a:xfrm>
              <a:off x="15863391" y="1146561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863391" y="1460688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15929223" y="1160091"/>
            <a:ext cx="12166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Ahmedabad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17229841" y="1146561"/>
            <a:ext cx="1303655" cy="330200"/>
            <a:chOff x="17229841" y="1146561"/>
            <a:chExt cx="1303655" cy="330200"/>
          </a:xfrm>
        </p:grpSpPr>
        <p:sp>
          <p:nvSpPr>
            <p:cNvPr id="142" name="object 142"/>
            <p:cNvSpPr/>
            <p:nvPr/>
          </p:nvSpPr>
          <p:spPr>
            <a:xfrm>
              <a:off x="17229841" y="1146561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229841" y="1460688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17295672" y="1160091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18533465" y="1146562"/>
            <a:ext cx="1508125" cy="330200"/>
            <a:chOff x="18533465" y="1146562"/>
            <a:chExt cx="1508125" cy="330200"/>
          </a:xfrm>
        </p:grpSpPr>
        <p:sp>
          <p:nvSpPr>
            <p:cNvPr id="146" name="object 146"/>
            <p:cNvSpPr/>
            <p:nvPr/>
          </p:nvSpPr>
          <p:spPr>
            <a:xfrm>
              <a:off x="18533465" y="1146562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9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8533465" y="1460688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19745614" y="1160091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25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5863391" y="1790521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15929223" y="1489924"/>
            <a:ext cx="12166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Ahmedabad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7229841" y="1790521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7295672" y="1489924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18533465" y="1476395"/>
            <a:ext cx="1508125" cy="330200"/>
            <a:chOff x="18533465" y="1476395"/>
            <a:chExt cx="1508125" cy="330200"/>
          </a:xfrm>
        </p:grpSpPr>
        <p:sp>
          <p:nvSpPr>
            <p:cNvPr id="154" name="object 154"/>
            <p:cNvSpPr/>
            <p:nvPr/>
          </p:nvSpPr>
          <p:spPr>
            <a:xfrm>
              <a:off x="18533465" y="1476395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8533465" y="1790521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19866111" y="1489924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15863391" y="1806227"/>
            <a:ext cx="1366520" cy="330200"/>
            <a:chOff x="15863391" y="1806227"/>
            <a:chExt cx="1366520" cy="330200"/>
          </a:xfrm>
        </p:grpSpPr>
        <p:sp>
          <p:nvSpPr>
            <p:cNvPr id="158" name="object 158"/>
            <p:cNvSpPr/>
            <p:nvPr/>
          </p:nvSpPr>
          <p:spPr>
            <a:xfrm>
              <a:off x="15863391" y="1806227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863391" y="2120354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15929223" y="1819757"/>
            <a:ext cx="10248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Bangalore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17229841" y="1806227"/>
            <a:ext cx="1303655" cy="330200"/>
            <a:chOff x="17229841" y="1806227"/>
            <a:chExt cx="1303655" cy="330200"/>
          </a:xfrm>
        </p:grpSpPr>
        <p:sp>
          <p:nvSpPr>
            <p:cNvPr id="162" name="object 162"/>
            <p:cNvSpPr/>
            <p:nvPr/>
          </p:nvSpPr>
          <p:spPr>
            <a:xfrm>
              <a:off x="17229841" y="1806227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229841" y="2120354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17295672" y="1819757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18533465" y="1806228"/>
            <a:ext cx="1508125" cy="330200"/>
            <a:chOff x="18533465" y="1806228"/>
            <a:chExt cx="1508125" cy="330200"/>
          </a:xfrm>
        </p:grpSpPr>
        <p:sp>
          <p:nvSpPr>
            <p:cNvPr id="166" name="object 166"/>
            <p:cNvSpPr/>
            <p:nvPr/>
          </p:nvSpPr>
          <p:spPr>
            <a:xfrm>
              <a:off x="18533465" y="1806228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533465" y="2120354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19745614" y="1819757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91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5863391" y="2450186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5929223" y="2149589"/>
            <a:ext cx="10248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Bangalore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7229841" y="2450186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17295672" y="2149589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18533465" y="2136061"/>
            <a:ext cx="1508125" cy="330200"/>
            <a:chOff x="18533465" y="2136061"/>
            <a:chExt cx="1508125" cy="330200"/>
          </a:xfrm>
        </p:grpSpPr>
        <p:sp>
          <p:nvSpPr>
            <p:cNvPr id="174" name="object 174"/>
            <p:cNvSpPr/>
            <p:nvPr/>
          </p:nvSpPr>
          <p:spPr>
            <a:xfrm>
              <a:off x="18533465" y="2136061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8533465" y="2450186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19625363" y="2149589"/>
            <a:ext cx="3867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176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15863391" y="2465893"/>
            <a:ext cx="1366520" cy="330200"/>
            <a:chOff x="15863391" y="2465893"/>
            <a:chExt cx="1366520" cy="330200"/>
          </a:xfrm>
        </p:grpSpPr>
        <p:sp>
          <p:nvSpPr>
            <p:cNvPr id="178" name="object 178"/>
            <p:cNvSpPr/>
            <p:nvPr/>
          </p:nvSpPr>
          <p:spPr>
            <a:xfrm>
              <a:off x="15863391" y="2465893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863391" y="2780019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15929223" y="2479423"/>
            <a:ext cx="10248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Bangalore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17229841" y="2465893"/>
            <a:ext cx="1303655" cy="330200"/>
            <a:chOff x="17229841" y="2465893"/>
            <a:chExt cx="1303655" cy="330200"/>
          </a:xfrm>
        </p:grpSpPr>
        <p:sp>
          <p:nvSpPr>
            <p:cNvPr id="182" name="object 182"/>
            <p:cNvSpPr/>
            <p:nvPr/>
          </p:nvSpPr>
          <p:spPr>
            <a:xfrm>
              <a:off x="17229841" y="2465893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229841" y="2780019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17295672" y="2479423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18533465" y="2465894"/>
            <a:ext cx="1508125" cy="330200"/>
            <a:chOff x="18533465" y="2465894"/>
            <a:chExt cx="1508125" cy="330200"/>
          </a:xfrm>
        </p:grpSpPr>
        <p:sp>
          <p:nvSpPr>
            <p:cNvPr id="186" name="object 186"/>
            <p:cNvSpPr/>
            <p:nvPr/>
          </p:nvSpPr>
          <p:spPr>
            <a:xfrm>
              <a:off x="18533465" y="2465894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533465" y="2780019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19745614" y="2479423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12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5863391" y="3109852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5929223" y="2809255"/>
            <a:ext cx="8210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Chennai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7229841" y="3109852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17295672" y="2809255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18533465" y="2795727"/>
            <a:ext cx="1508125" cy="330200"/>
            <a:chOff x="18533465" y="2795727"/>
            <a:chExt cx="1508125" cy="330200"/>
          </a:xfrm>
        </p:grpSpPr>
        <p:sp>
          <p:nvSpPr>
            <p:cNvPr id="194" name="object 194"/>
            <p:cNvSpPr/>
            <p:nvPr/>
          </p:nvSpPr>
          <p:spPr>
            <a:xfrm>
              <a:off x="18533465" y="2795727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8533465" y="3109852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19745614" y="2809255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33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15863391" y="3125559"/>
            <a:ext cx="1366520" cy="330200"/>
            <a:chOff x="15863391" y="3125559"/>
            <a:chExt cx="1366520" cy="330200"/>
          </a:xfrm>
        </p:grpSpPr>
        <p:sp>
          <p:nvSpPr>
            <p:cNvPr id="198" name="object 198"/>
            <p:cNvSpPr/>
            <p:nvPr/>
          </p:nvSpPr>
          <p:spPr>
            <a:xfrm>
              <a:off x="15863391" y="3125559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863391" y="3439685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15929223" y="3139088"/>
            <a:ext cx="8210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Chennai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17229841" y="3125559"/>
            <a:ext cx="1303655" cy="330200"/>
            <a:chOff x="17229841" y="3125559"/>
            <a:chExt cx="1303655" cy="330200"/>
          </a:xfrm>
        </p:grpSpPr>
        <p:sp>
          <p:nvSpPr>
            <p:cNvPr id="202" name="object 202"/>
            <p:cNvSpPr/>
            <p:nvPr/>
          </p:nvSpPr>
          <p:spPr>
            <a:xfrm>
              <a:off x="17229841" y="3125559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7229841" y="3439685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" name="object 204"/>
          <p:cNvSpPr txBox="1"/>
          <p:nvPr/>
        </p:nvSpPr>
        <p:spPr>
          <a:xfrm>
            <a:off x="17295672" y="3139088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18533465" y="3125559"/>
            <a:ext cx="1508125" cy="330200"/>
            <a:chOff x="18533465" y="3125559"/>
            <a:chExt cx="1508125" cy="330200"/>
          </a:xfrm>
        </p:grpSpPr>
        <p:sp>
          <p:nvSpPr>
            <p:cNvPr id="206" name="object 206"/>
            <p:cNvSpPr/>
            <p:nvPr/>
          </p:nvSpPr>
          <p:spPr>
            <a:xfrm>
              <a:off x="18533465" y="3125559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8533465" y="3439685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19745614" y="3139088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56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15863391" y="3769518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15929223" y="3468921"/>
            <a:ext cx="8210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Chennai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17229841" y="3769518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17295672" y="3468921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18533465" y="3455392"/>
            <a:ext cx="1508125" cy="330200"/>
            <a:chOff x="18533465" y="3455392"/>
            <a:chExt cx="1508125" cy="330200"/>
          </a:xfrm>
        </p:grpSpPr>
        <p:sp>
          <p:nvSpPr>
            <p:cNvPr id="214" name="object 214"/>
            <p:cNvSpPr/>
            <p:nvPr/>
          </p:nvSpPr>
          <p:spPr>
            <a:xfrm>
              <a:off x="18533465" y="3455392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8533465" y="3769518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19866111" y="3468921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15863391" y="3785224"/>
            <a:ext cx="1366520" cy="330200"/>
            <a:chOff x="15863391" y="3785224"/>
            <a:chExt cx="1366520" cy="330200"/>
          </a:xfrm>
        </p:grpSpPr>
        <p:sp>
          <p:nvSpPr>
            <p:cNvPr id="218" name="object 218"/>
            <p:cNvSpPr/>
            <p:nvPr/>
          </p:nvSpPr>
          <p:spPr>
            <a:xfrm>
              <a:off x="15863391" y="3785224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5863391" y="4099351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15929223" y="3798754"/>
            <a:ext cx="5384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Delhi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17229841" y="3785224"/>
            <a:ext cx="1303655" cy="330200"/>
            <a:chOff x="17229841" y="3785224"/>
            <a:chExt cx="1303655" cy="330200"/>
          </a:xfrm>
        </p:grpSpPr>
        <p:sp>
          <p:nvSpPr>
            <p:cNvPr id="222" name="object 222"/>
            <p:cNvSpPr/>
            <p:nvPr/>
          </p:nvSpPr>
          <p:spPr>
            <a:xfrm>
              <a:off x="17229841" y="3785224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7229841" y="4099351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 txBox="1"/>
          <p:nvPr/>
        </p:nvSpPr>
        <p:spPr>
          <a:xfrm>
            <a:off x="17295672" y="3798754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25" name="object 225"/>
          <p:cNvGrpSpPr/>
          <p:nvPr/>
        </p:nvGrpSpPr>
        <p:grpSpPr>
          <a:xfrm>
            <a:off x="18533465" y="3785225"/>
            <a:ext cx="1508125" cy="330200"/>
            <a:chOff x="18533465" y="3785225"/>
            <a:chExt cx="1508125" cy="330200"/>
          </a:xfrm>
        </p:grpSpPr>
        <p:sp>
          <p:nvSpPr>
            <p:cNvPr id="226" name="object 226"/>
            <p:cNvSpPr/>
            <p:nvPr/>
          </p:nvSpPr>
          <p:spPr>
            <a:xfrm>
              <a:off x="18533465" y="3785225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8533465" y="4099351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228"/>
          <p:cNvSpPr txBox="1"/>
          <p:nvPr/>
        </p:nvSpPr>
        <p:spPr>
          <a:xfrm>
            <a:off x="19745614" y="3798754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14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5863391" y="4429184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15929223" y="4128587"/>
            <a:ext cx="5384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Delhi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7229841" y="4429184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17295672" y="4128587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18533465" y="4115058"/>
            <a:ext cx="1508125" cy="330200"/>
            <a:chOff x="18533465" y="4115058"/>
            <a:chExt cx="1508125" cy="330200"/>
          </a:xfrm>
        </p:grpSpPr>
        <p:sp>
          <p:nvSpPr>
            <p:cNvPr id="234" name="object 234"/>
            <p:cNvSpPr/>
            <p:nvPr/>
          </p:nvSpPr>
          <p:spPr>
            <a:xfrm>
              <a:off x="18533465" y="4115058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9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8533465" y="4429184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6" name="object 236"/>
          <p:cNvSpPr txBox="1"/>
          <p:nvPr/>
        </p:nvSpPr>
        <p:spPr>
          <a:xfrm>
            <a:off x="19745614" y="4128587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25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15863391" y="4444890"/>
            <a:ext cx="1366520" cy="330200"/>
            <a:chOff x="15863391" y="4444890"/>
            <a:chExt cx="1366520" cy="330200"/>
          </a:xfrm>
        </p:grpSpPr>
        <p:sp>
          <p:nvSpPr>
            <p:cNvPr id="238" name="object 238"/>
            <p:cNvSpPr/>
            <p:nvPr/>
          </p:nvSpPr>
          <p:spPr>
            <a:xfrm>
              <a:off x="15863391" y="4444890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5863391" y="4759016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15929223" y="4458420"/>
            <a:ext cx="5384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Delhi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41" name="object 241"/>
          <p:cNvGrpSpPr/>
          <p:nvPr/>
        </p:nvGrpSpPr>
        <p:grpSpPr>
          <a:xfrm>
            <a:off x="17229841" y="4444890"/>
            <a:ext cx="1303655" cy="330200"/>
            <a:chOff x="17229841" y="4444890"/>
            <a:chExt cx="1303655" cy="330200"/>
          </a:xfrm>
        </p:grpSpPr>
        <p:sp>
          <p:nvSpPr>
            <p:cNvPr id="242" name="object 242"/>
            <p:cNvSpPr/>
            <p:nvPr/>
          </p:nvSpPr>
          <p:spPr>
            <a:xfrm>
              <a:off x="17229841" y="4444890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7229841" y="4759016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17295672" y="4458420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18533465" y="4444891"/>
            <a:ext cx="1508125" cy="330200"/>
            <a:chOff x="18533465" y="4444891"/>
            <a:chExt cx="1508125" cy="330200"/>
          </a:xfrm>
        </p:grpSpPr>
        <p:sp>
          <p:nvSpPr>
            <p:cNvPr id="246" name="object 246"/>
            <p:cNvSpPr/>
            <p:nvPr/>
          </p:nvSpPr>
          <p:spPr>
            <a:xfrm>
              <a:off x="18533465" y="4444891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8533465" y="4759016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8" name="object 248"/>
          <p:cNvSpPr txBox="1"/>
          <p:nvPr/>
        </p:nvSpPr>
        <p:spPr>
          <a:xfrm>
            <a:off x="19866111" y="4458420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252423"/>
                </a:solidFill>
                <a:latin typeface="Segoe UI"/>
                <a:cs typeface="Segoe UI"/>
              </a:rPr>
              <a:t>2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15863391" y="5088849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15929223" y="4788253"/>
            <a:ext cx="11055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Hyderabad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17229841" y="5088849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17295672" y="4788253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53" name="object 253"/>
          <p:cNvGrpSpPr/>
          <p:nvPr/>
        </p:nvGrpSpPr>
        <p:grpSpPr>
          <a:xfrm>
            <a:off x="18533465" y="4774724"/>
            <a:ext cx="1508125" cy="330200"/>
            <a:chOff x="18533465" y="4774724"/>
            <a:chExt cx="1508125" cy="330200"/>
          </a:xfrm>
        </p:grpSpPr>
        <p:sp>
          <p:nvSpPr>
            <p:cNvPr id="254" name="object 254"/>
            <p:cNvSpPr/>
            <p:nvPr/>
          </p:nvSpPr>
          <p:spPr>
            <a:xfrm>
              <a:off x="18533465" y="4774724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7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8533465" y="5088849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19745614" y="4788253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66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15863391" y="5104556"/>
            <a:ext cx="1366520" cy="330200"/>
            <a:chOff x="15863391" y="5104556"/>
            <a:chExt cx="1366520" cy="330200"/>
          </a:xfrm>
        </p:grpSpPr>
        <p:sp>
          <p:nvSpPr>
            <p:cNvPr id="258" name="object 258"/>
            <p:cNvSpPr/>
            <p:nvPr/>
          </p:nvSpPr>
          <p:spPr>
            <a:xfrm>
              <a:off x="15863391" y="5104556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5863391" y="5418682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15929223" y="5118085"/>
            <a:ext cx="11055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Hyderabad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17229841" y="5104556"/>
            <a:ext cx="1303655" cy="330200"/>
            <a:chOff x="17229841" y="5104556"/>
            <a:chExt cx="1303655" cy="330200"/>
          </a:xfrm>
        </p:grpSpPr>
        <p:sp>
          <p:nvSpPr>
            <p:cNvPr id="262" name="object 262"/>
            <p:cNvSpPr/>
            <p:nvPr/>
          </p:nvSpPr>
          <p:spPr>
            <a:xfrm>
              <a:off x="17229841" y="5104556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229841" y="5418682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4" name="object 264"/>
          <p:cNvSpPr txBox="1"/>
          <p:nvPr/>
        </p:nvSpPr>
        <p:spPr>
          <a:xfrm>
            <a:off x="17295672" y="5118085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18533465" y="5104557"/>
            <a:ext cx="1508125" cy="330200"/>
            <a:chOff x="18533465" y="5104557"/>
            <a:chExt cx="1508125" cy="330200"/>
          </a:xfrm>
        </p:grpSpPr>
        <p:sp>
          <p:nvSpPr>
            <p:cNvPr id="266" name="object 266"/>
            <p:cNvSpPr/>
            <p:nvPr/>
          </p:nvSpPr>
          <p:spPr>
            <a:xfrm>
              <a:off x="18533465" y="5104557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5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8533465" y="5418682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8" name="object 268"/>
          <p:cNvSpPr txBox="1"/>
          <p:nvPr/>
        </p:nvSpPr>
        <p:spPr>
          <a:xfrm>
            <a:off x="19625363" y="5118085"/>
            <a:ext cx="3867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107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15863391" y="5748515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 txBox="1"/>
          <p:nvPr/>
        </p:nvSpPr>
        <p:spPr>
          <a:xfrm>
            <a:off x="15929223" y="5447918"/>
            <a:ext cx="11055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Hyderabad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17229841" y="5748515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 txBox="1"/>
          <p:nvPr/>
        </p:nvSpPr>
        <p:spPr>
          <a:xfrm>
            <a:off x="17295672" y="5447918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73" name="object 273"/>
          <p:cNvGrpSpPr/>
          <p:nvPr/>
        </p:nvGrpSpPr>
        <p:grpSpPr>
          <a:xfrm>
            <a:off x="18533465" y="5434389"/>
            <a:ext cx="1508125" cy="330200"/>
            <a:chOff x="18533465" y="5434389"/>
            <a:chExt cx="1508125" cy="330200"/>
          </a:xfrm>
        </p:grpSpPr>
        <p:sp>
          <p:nvSpPr>
            <p:cNvPr id="274" name="object 274"/>
            <p:cNvSpPr/>
            <p:nvPr/>
          </p:nvSpPr>
          <p:spPr>
            <a:xfrm>
              <a:off x="18533465" y="5434389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A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8533465" y="5748515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6" name="object 276"/>
          <p:cNvSpPr txBox="1"/>
          <p:nvPr/>
        </p:nvSpPr>
        <p:spPr>
          <a:xfrm>
            <a:off x="19866111" y="5447918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8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77" name="object 277"/>
          <p:cNvGrpSpPr/>
          <p:nvPr/>
        </p:nvGrpSpPr>
        <p:grpSpPr>
          <a:xfrm>
            <a:off x="15863391" y="5764221"/>
            <a:ext cx="1366520" cy="330200"/>
            <a:chOff x="15863391" y="5764221"/>
            <a:chExt cx="1366520" cy="330200"/>
          </a:xfrm>
        </p:grpSpPr>
        <p:sp>
          <p:nvSpPr>
            <p:cNvPr id="278" name="object 278"/>
            <p:cNvSpPr/>
            <p:nvPr/>
          </p:nvSpPr>
          <p:spPr>
            <a:xfrm>
              <a:off x="15863391" y="5764221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5863391" y="6078348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0" name="object 280"/>
          <p:cNvSpPr txBox="1"/>
          <p:nvPr/>
        </p:nvSpPr>
        <p:spPr>
          <a:xfrm>
            <a:off x="15929223" y="5777751"/>
            <a:ext cx="6286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Jaipur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17229841" y="5764221"/>
            <a:ext cx="1303655" cy="330200"/>
            <a:chOff x="17229841" y="5764221"/>
            <a:chExt cx="1303655" cy="330200"/>
          </a:xfrm>
        </p:grpSpPr>
        <p:sp>
          <p:nvSpPr>
            <p:cNvPr id="282" name="object 282"/>
            <p:cNvSpPr/>
            <p:nvPr/>
          </p:nvSpPr>
          <p:spPr>
            <a:xfrm>
              <a:off x="17229841" y="5764221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7229841" y="6078348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4" name="object 284"/>
          <p:cNvSpPr txBox="1"/>
          <p:nvPr/>
        </p:nvSpPr>
        <p:spPr>
          <a:xfrm>
            <a:off x="17295672" y="5777751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85" name="object 285"/>
          <p:cNvGrpSpPr/>
          <p:nvPr/>
        </p:nvGrpSpPr>
        <p:grpSpPr>
          <a:xfrm>
            <a:off x="18533465" y="5764222"/>
            <a:ext cx="1508125" cy="330200"/>
            <a:chOff x="18533465" y="5764222"/>
            <a:chExt cx="1508125" cy="330200"/>
          </a:xfrm>
        </p:grpSpPr>
        <p:sp>
          <p:nvSpPr>
            <p:cNvPr id="286" name="object 286"/>
            <p:cNvSpPr/>
            <p:nvPr/>
          </p:nvSpPr>
          <p:spPr>
            <a:xfrm>
              <a:off x="18533465" y="5764222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8533465" y="6078348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8" name="object 288"/>
          <p:cNvSpPr txBox="1"/>
          <p:nvPr/>
        </p:nvSpPr>
        <p:spPr>
          <a:xfrm>
            <a:off x="19745614" y="5777751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11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15863391" y="6408181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15929223" y="6107584"/>
            <a:ext cx="6286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Jaipur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17229841" y="6408181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17295672" y="6107584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93" name="object 293"/>
          <p:cNvGrpSpPr/>
          <p:nvPr/>
        </p:nvGrpSpPr>
        <p:grpSpPr>
          <a:xfrm>
            <a:off x="18533465" y="6094055"/>
            <a:ext cx="1508125" cy="330200"/>
            <a:chOff x="18533465" y="6094055"/>
            <a:chExt cx="1508125" cy="330200"/>
          </a:xfrm>
        </p:grpSpPr>
        <p:sp>
          <p:nvSpPr>
            <p:cNvPr id="294" name="object 294"/>
            <p:cNvSpPr/>
            <p:nvPr/>
          </p:nvSpPr>
          <p:spPr>
            <a:xfrm>
              <a:off x="18533465" y="6094055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8533465" y="6408181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6" name="object 296"/>
          <p:cNvSpPr txBox="1"/>
          <p:nvPr/>
        </p:nvSpPr>
        <p:spPr>
          <a:xfrm>
            <a:off x="19745614" y="6107584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22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97" name="object 297"/>
          <p:cNvGrpSpPr/>
          <p:nvPr/>
        </p:nvGrpSpPr>
        <p:grpSpPr>
          <a:xfrm>
            <a:off x="15863391" y="6423887"/>
            <a:ext cx="1366520" cy="330200"/>
            <a:chOff x="15863391" y="6423887"/>
            <a:chExt cx="1366520" cy="330200"/>
          </a:xfrm>
        </p:grpSpPr>
        <p:sp>
          <p:nvSpPr>
            <p:cNvPr id="298" name="object 298"/>
            <p:cNvSpPr/>
            <p:nvPr/>
          </p:nvSpPr>
          <p:spPr>
            <a:xfrm>
              <a:off x="15863391" y="6423887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5863391" y="6738014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0" name="object 300"/>
          <p:cNvSpPr txBox="1"/>
          <p:nvPr/>
        </p:nvSpPr>
        <p:spPr>
          <a:xfrm>
            <a:off x="15929223" y="6437417"/>
            <a:ext cx="6286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Jaipur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01" name="object 301"/>
          <p:cNvGrpSpPr/>
          <p:nvPr/>
        </p:nvGrpSpPr>
        <p:grpSpPr>
          <a:xfrm>
            <a:off x="17229841" y="6423887"/>
            <a:ext cx="1303655" cy="330200"/>
            <a:chOff x="17229841" y="6423887"/>
            <a:chExt cx="1303655" cy="330200"/>
          </a:xfrm>
        </p:grpSpPr>
        <p:sp>
          <p:nvSpPr>
            <p:cNvPr id="302" name="object 302"/>
            <p:cNvSpPr/>
            <p:nvPr/>
          </p:nvSpPr>
          <p:spPr>
            <a:xfrm>
              <a:off x="17229841" y="6423887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7229841" y="6738014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4" name="object 304"/>
          <p:cNvSpPr txBox="1"/>
          <p:nvPr/>
        </p:nvSpPr>
        <p:spPr>
          <a:xfrm>
            <a:off x="17295672" y="6437417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05" name="object 305"/>
          <p:cNvGrpSpPr/>
          <p:nvPr/>
        </p:nvGrpSpPr>
        <p:grpSpPr>
          <a:xfrm>
            <a:off x="18533465" y="6423888"/>
            <a:ext cx="1508125" cy="330200"/>
            <a:chOff x="18533465" y="6423888"/>
            <a:chExt cx="1508125" cy="330200"/>
          </a:xfrm>
        </p:grpSpPr>
        <p:sp>
          <p:nvSpPr>
            <p:cNvPr id="306" name="object 306"/>
            <p:cNvSpPr/>
            <p:nvPr/>
          </p:nvSpPr>
          <p:spPr>
            <a:xfrm>
              <a:off x="18533465" y="6423888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8533465" y="6738014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8" name="object 308"/>
          <p:cNvSpPr txBox="1"/>
          <p:nvPr/>
        </p:nvSpPr>
        <p:spPr>
          <a:xfrm>
            <a:off x="19866111" y="6437417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252423"/>
                </a:solidFill>
                <a:latin typeface="Segoe UI"/>
                <a:cs typeface="Segoe UI"/>
              </a:rPr>
              <a:t>2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15863391" y="7067846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 txBox="1"/>
          <p:nvPr/>
        </p:nvSpPr>
        <p:spPr>
          <a:xfrm>
            <a:off x="15929223" y="6767250"/>
            <a:ext cx="7708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Kolkata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17229841" y="7067846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17295672" y="6767250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18533465" y="6753721"/>
            <a:ext cx="1508125" cy="330200"/>
            <a:chOff x="18533465" y="6753721"/>
            <a:chExt cx="1508125" cy="330200"/>
          </a:xfrm>
        </p:grpSpPr>
        <p:sp>
          <p:nvSpPr>
            <p:cNvPr id="314" name="object 314"/>
            <p:cNvSpPr/>
            <p:nvPr/>
          </p:nvSpPr>
          <p:spPr>
            <a:xfrm>
              <a:off x="18533465" y="6753721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9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8533465" y="7067846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 txBox="1"/>
          <p:nvPr/>
        </p:nvSpPr>
        <p:spPr>
          <a:xfrm>
            <a:off x="19745614" y="6767250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19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17" name="object 317"/>
          <p:cNvGrpSpPr/>
          <p:nvPr/>
        </p:nvGrpSpPr>
        <p:grpSpPr>
          <a:xfrm>
            <a:off x="15863391" y="7083553"/>
            <a:ext cx="1366520" cy="330200"/>
            <a:chOff x="15863391" y="7083553"/>
            <a:chExt cx="1366520" cy="330200"/>
          </a:xfrm>
        </p:grpSpPr>
        <p:sp>
          <p:nvSpPr>
            <p:cNvPr id="318" name="object 318"/>
            <p:cNvSpPr/>
            <p:nvPr/>
          </p:nvSpPr>
          <p:spPr>
            <a:xfrm>
              <a:off x="15863391" y="7083553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5863391" y="7397680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0" name="object 320"/>
          <p:cNvSpPr txBox="1"/>
          <p:nvPr/>
        </p:nvSpPr>
        <p:spPr>
          <a:xfrm>
            <a:off x="15929223" y="7097083"/>
            <a:ext cx="7708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Kolkata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21" name="object 321"/>
          <p:cNvGrpSpPr/>
          <p:nvPr/>
        </p:nvGrpSpPr>
        <p:grpSpPr>
          <a:xfrm>
            <a:off x="17229841" y="7083553"/>
            <a:ext cx="1303655" cy="330200"/>
            <a:chOff x="17229841" y="7083553"/>
            <a:chExt cx="1303655" cy="330200"/>
          </a:xfrm>
        </p:grpSpPr>
        <p:sp>
          <p:nvSpPr>
            <p:cNvPr id="322" name="object 322"/>
            <p:cNvSpPr/>
            <p:nvPr/>
          </p:nvSpPr>
          <p:spPr>
            <a:xfrm>
              <a:off x="17229841" y="7083553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7229841" y="7397680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4" name="object 324"/>
          <p:cNvSpPr txBox="1"/>
          <p:nvPr/>
        </p:nvSpPr>
        <p:spPr>
          <a:xfrm>
            <a:off x="17295672" y="7097083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25" name="object 325"/>
          <p:cNvGrpSpPr/>
          <p:nvPr/>
        </p:nvGrpSpPr>
        <p:grpSpPr>
          <a:xfrm>
            <a:off x="18533465" y="7083554"/>
            <a:ext cx="1508125" cy="330200"/>
            <a:chOff x="18533465" y="7083554"/>
            <a:chExt cx="1508125" cy="330200"/>
          </a:xfrm>
        </p:grpSpPr>
        <p:sp>
          <p:nvSpPr>
            <p:cNvPr id="326" name="object 326"/>
            <p:cNvSpPr/>
            <p:nvPr/>
          </p:nvSpPr>
          <p:spPr>
            <a:xfrm>
              <a:off x="18533465" y="7083554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8533465" y="7397680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8" name="object 328"/>
          <p:cNvSpPr txBox="1"/>
          <p:nvPr/>
        </p:nvSpPr>
        <p:spPr>
          <a:xfrm>
            <a:off x="19745614" y="7097083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35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15863391" y="7727512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15929223" y="7426916"/>
            <a:ext cx="7708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Kolkata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17229841" y="7727512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/>
          <p:nvPr/>
        </p:nvSpPr>
        <p:spPr>
          <a:xfrm>
            <a:off x="17295672" y="7426916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33" name="object 333"/>
          <p:cNvGrpSpPr/>
          <p:nvPr/>
        </p:nvGrpSpPr>
        <p:grpSpPr>
          <a:xfrm>
            <a:off x="18533465" y="7413387"/>
            <a:ext cx="1508125" cy="330200"/>
            <a:chOff x="18533465" y="7413387"/>
            <a:chExt cx="1508125" cy="330200"/>
          </a:xfrm>
        </p:grpSpPr>
        <p:sp>
          <p:nvSpPr>
            <p:cNvPr id="334" name="object 334"/>
            <p:cNvSpPr/>
            <p:nvPr/>
          </p:nvSpPr>
          <p:spPr>
            <a:xfrm>
              <a:off x="18533465" y="7413387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8533465" y="7727512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6" name="object 336"/>
          <p:cNvSpPr txBox="1"/>
          <p:nvPr/>
        </p:nvSpPr>
        <p:spPr>
          <a:xfrm>
            <a:off x="19866111" y="7426916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37" name="object 337"/>
          <p:cNvGrpSpPr/>
          <p:nvPr/>
        </p:nvGrpSpPr>
        <p:grpSpPr>
          <a:xfrm>
            <a:off x="15863391" y="7743218"/>
            <a:ext cx="1366520" cy="330200"/>
            <a:chOff x="15863391" y="7743218"/>
            <a:chExt cx="1366520" cy="330200"/>
          </a:xfrm>
        </p:grpSpPr>
        <p:sp>
          <p:nvSpPr>
            <p:cNvPr id="338" name="object 338"/>
            <p:cNvSpPr/>
            <p:nvPr/>
          </p:nvSpPr>
          <p:spPr>
            <a:xfrm>
              <a:off x="15863391" y="7743218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5863391" y="8057345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0" name="object 340"/>
          <p:cNvSpPr txBox="1"/>
          <p:nvPr/>
        </p:nvSpPr>
        <p:spPr>
          <a:xfrm>
            <a:off x="15929223" y="7756749"/>
            <a:ext cx="8985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Lucknow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41" name="object 341"/>
          <p:cNvGrpSpPr/>
          <p:nvPr/>
        </p:nvGrpSpPr>
        <p:grpSpPr>
          <a:xfrm>
            <a:off x="17229841" y="7743218"/>
            <a:ext cx="1303655" cy="330200"/>
            <a:chOff x="17229841" y="7743218"/>
            <a:chExt cx="1303655" cy="330200"/>
          </a:xfrm>
        </p:grpSpPr>
        <p:sp>
          <p:nvSpPr>
            <p:cNvPr id="342" name="object 342"/>
            <p:cNvSpPr/>
            <p:nvPr/>
          </p:nvSpPr>
          <p:spPr>
            <a:xfrm>
              <a:off x="17229841" y="7743218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7229841" y="8057345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4" name="object 344"/>
          <p:cNvSpPr txBox="1"/>
          <p:nvPr/>
        </p:nvSpPr>
        <p:spPr>
          <a:xfrm>
            <a:off x="17295672" y="7756749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18533465" y="7743219"/>
            <a:ext cx="1508125" cy="330200"/>
            <a:chOff x="18533465" y="7743219"/>
            <a:chExt cx="1508125" cy="330200"/>
          </a:xfrm>
        </p:grpSpPr>
        <p:sp>
          <p:nvSpPr>
            <p:cNvPr id="346" name="object 346"/>
            <p:cNvSpPr/>
            <p:nvPr/>
          </p:nvSpPr>
          <p:spPr>
            <a:xfrm>
              <a:off x="18533465" y="7743219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8533465" y="8057345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19866111" y="7756749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252423"/>
                </a:solidFill>
                <a:latin typeface="Segoe UI"/>
                <a:cs typeface="Segoe UI"/>
              </a:rPr>
              <a:t>6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15863391" y="8387178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 txBox="1"/>
          <p:nvPr/>
        </p:nvSpPr>
        <p:spPr>
          <a:xfrm>
            <a:off x="15929223" y="8086581"/>
            <a:ext cx="8985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Lucknow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17229841" y="8387178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17295672" y="8086581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53" name="object 353"/>
          <p:cNvGrpSpPr/>
          <p:nvPr/>
        </p:nvGrpSpPr>
        <p:grpSpPr>
          <a:xfrm>
            <a:off x="18533465" y="8073052"/>
            <a:ext cx="1508125" cy="330200"/>
            <a:chOff x="18533465" y="8073052"/>
            <a:chExt cx="1508125" cy="330200"/>
          </a:xfrm>
        </p:grpSpPr>
        <p:sp>
          <p:nvSpPr>
            <p:cNvPr id="354" name="object 354"/>
            <p:cNvSpPr/>
            <p:nvPr/>
          </p:nvSpPr>
          <p:spPr>
            <a:xfrm>
              <a:off x="18533465" y="8073052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A0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8533465" y="8387178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6" name="object 356"/>
          <p:cNvSpPr txBox="1"/>
          <p:nvPr/>
        </p:nvSpPr>
        <p:spPr>
          <a:xfrm>
            <a:off x="19866111" y="8086581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57" name="object 357"/>
          <p:cNvGrpSpPr/>
          <p:nvPr/>
        </p:nvGrpSpPr>
        <p:grpSpPr>
          <a:xfrm>
            <a:off x="15863391" y="8402884"/>
            <a:ext cx="1366520" cy="330200"/>
            <a:chOff x="15863391" y="8402884"/>
            <a:chExt cx="1366520" cy="330200"/>
          </a:xfrm>
        </p:grpSpPr>
        <p:sp>
          <p:nvSpPr>
            <p:cNvPr id="358" name="object 358"/>
            <p:cNvSpPr/>
            <p:nvPr/>
          </p:nvSpPr>
          <p:spPr>
            <a:xfrm>
              <a:off x="15863391" y="8402884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5863391" y="8717011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0" name="object 360"/>
          <p:cNvSpPr txBox="1"/>
          <p:nvPr/>
        </p:nvSpPr>
        <p:spPr>
          <a:xfrm>
            <a:off x="15929223" y="8416414"/>
            <a:ext cx="8985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Lucknow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61" name="object 361"/>
          <p:cNvGrpSpPr/>
          <p:nvPr/>
        </p:nvGrpSpPr>
        <p:grpSpPr>
          <a:xfrm>
            <a:off x="17229841" y="8402884"/>
            <a:ext cx="1303655" cy="330200"/>
            <a:chOff x="17229841" y="8402884"/>
            <a:chExt cx="1303655" cy="330200"/>
          </a:xfrm>
        </p:grpSpPr>
        <p:sp>
          <p:nvSpPr>
            <p:cNvPr id="362" name="object 362"/>
            <p:cNvSpPr/>
            <p:nvPr/>
          </p:nvSpPr>
          <p:spPr>
            <a:xfrm>
              <a:off x="17229841" y="8402884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7229841" y="8717011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4" name="object 364"/>
          <p:cNvSpPr txBox="1"/>
          <p:nvPr/>
        </p:nvSpPr>
        <p:spPr>
          <a:xfrm>
            <a:off x="17295672" y="8416414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65" name="object 365"/>
          <p:cNvGrpSpPr/>
          <p:nvPr/>
        </p:nvGrpSpPr>
        <p:grpSpPr>
          <a:xfrm>
            <a:off x="18533465" y="8402885"/>
            <a:ext cx="1508125" cy="330200"/>
            <a:chOff x="18533465" y="8402885"/>
            <a:chExt cx="1508125" cy="330200"/>
          </a:xfrm>
        </p:grpSpPr>
        <p:sp>
          <p:nvSpPr>
            <p:cNvPr id="366" name="object 366"/>
            <p:cNvSpPr/>
            <p:nvPr/>
          </p:nvSpPr>
          <p:spPr>
            <a:xfrm>
              <a:off x="18533465" y="8402885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8533465" y="8717011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8" name="object 368"/>
          <p:cNvSpPr txBox="1"/>
          <p:nvPr/>
        </p:nvSpPr>
        <p:spPr>
          <a:xfrm>
            <a:off x="19866111" y="8416414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252423"/>
                </a:solidFill>
                <a:latin typeface="Segoe UI"/>
                <a:cs typeface="Segoe UI"/>
              </a:rPr>
              <a:t>1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15863391" y="9046843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 txBox="1"/>
          <p:nvPr/>
        </p:nvSpPr>
        <p:spPr>
          <a:xfrm>
            <a:off x="15929223" y="8746247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Mumbai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71" name="object 371"/>
          <p:cNvSpPr/>
          <p:nvPr/>
        </p:nvSpPr>
        <p:spPr>
          <a:xfrm>
            <a:off x="17229841" y="9046843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 txBox="1"/>
          <p:nvPr/>
        </p:nvSpPr>
        <p:spPr>
          <a:xfrm>
            <a:off x="17295672" y="8746247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18533465" y="8732718"/>
            <a:ext cx="1508125" cy="330200"/>
            <a:chOff x="18533465" y="8732718"/>
            <a:chExt cx="1508125" cy="330200"/>
          </a:xfrm>
        </p:grpSpPr>
        <p:sp>
          <p:nvSpPr>
            <p:cNvPr id="374" name="object 374"/>
            <p:cNvSpPr/>
            <p:nvPr/>
          </p:nvSpPr>
          <p:spPr>
            <a:xfrm>
              <a:off x="18533465" y="8732718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8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8533465" y="9046843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6" name="object 376"/>
          <p:cNvSpPr txBox="1"/>
          <p:nvPr/>
        </p:nvSpPr>
        <p:spPr>
          <a:xfrm>
            <a:off x="19745614" y="8746247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52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77" name="object 377"/>
          <p:cNvGrpSpPr/>
          <p:nvPr/>
        </p:nvGrpSpPr>
        <p:grpSpPr>
          <a:xfrm>
            <a:off x="15863391" y="9062550"/>
            <a:ext cx="1366520" cy="330200"/>
            <a:chOff x="15863391" y="9062550"/>
            <a:chExt cx="1366520" cy="330200"/>
          </a:xfrm>
        </p:grpSpPr>
        <p:sp>
          <p:nvSpPr>
            <p:cNvPr id="378" name="object 378"/>
            <p:cNvSpPr/>
            <p:nvPr/>
          </p:nvSpPr>
          <p:spPr>
            <a:xfrm>
              <a:off x="15863391" y="9062550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5863391" y="9376677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0" name="object 380"/>
          <p:cNvSpPr txBox="1"/>
          <p:nvPr/>
        </p:nvSpPr>
        <p:spPr>
          <a:xfrm>
            <a:off x="15929223" y="9076080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Mumbai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81" name="object 381"/>
          <p:cNvGrpSpPr/>
          <p:nvPr/>
        </p:nvGrpSpPr>
        <p:grpSpPr>
          <a:xfrm>
            <a:off x="17229841" y="9062550"/>
            <a:ext cx="1303655" cy="330200"/>
            <a:chOff x="17229841" y="9062550"/>
            <a:chExt cx="1303655" cy="330200"/>
          </a:xfrm>
        </p:grpSpPr>
        <p:sp>
          <p:nvSpPr>
            <p:cNvPr id="382" name="object 382"/>
            <p:cNvSpPr/>
            <p:nvPr/>
          </p:nvSpPr>
          <p:spPr>
            <a:xfrm>
              <a:off x="17229841" y="9062550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7229841" y="9376677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4" name="object 384"/>
          <p:cNvSpPr txBox="1"/>
          <p:nvPr/>
        </p:nvSpPr>
        <p:spPr>
          <a:xfrm>
            <a:off x="17295672" y="9076080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85" name="object 385"/>
          <p:cNvGrpSpPr/>
          <p:nvPr/>
        </p:nvGrpSpPr>
        <p:grpSpPr>
          <a:xfrm>
            <a:off x="18533465" y="9062551"/>
            <a:ext cx="1508125" cy="330200"/>
            <a:chOff x="18533465" y="9062551"/>
            <a:chExt cx="1508125" cy="330200"/>
          </a:xfrm>
        </p:grpSpPr>
        <p:sp>
          <p:nvSpPr>
            <p:cNvPr id="386" name="object 386"/>
            <p:cNvSpPr/>
            <p:nvPr/>
          </p:nvSpPr>
          <p:spPr>
            <a:xfrm>
              <a:off x="18533465" y="9062551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6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8533465" y="9376677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8" name="object 388"/>
          <p:cNvSpPr txBox="1"/>
          <p:nvPr/>
        </p:nvSpPr>
        <p:spPr>
          <a:xfrm>
            <a:off x="19745614" y="9076080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88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15863391" y="9706509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 txBox="1"/>
          <p:nvPr/>
        </p:nvSpPr>
        <p:spPr>
          <a:xfrm>
            <a:off x="15929223" y="9405913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Mumbai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17229841" y="9706509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 txBox="1"/>
          <p:nvPr/>
        </p:nvSpPr>
        <p:spPr>
          <a:xfrm>
            <a:off x="17295672" y="9405913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93" name="object 393"/>
          <p:cNvGrpSpPr/>
          <p:nvPr/>
        </p:nvGrpSpPr>
        <p:grpSpPr>
          <a:xfrm>
            <a:off x="18533465" y="9392384"/>
            <a:ext cx="1508125" cy="330200"/>
            <a:chOff x="18533465" y="9392384"/>
            <a:chExt cx="1508125" cy="330200"/>
          </a:xfrm>
        </p:grpSpPr>
        <p:sp>
          <p:nvSpPr>
            <p:cNvPr id="394" name="object 394"/>
            <p:cNvSpPr/>
            <p:nvPr/>
          </p:nvSpPr>
          <p:spPr>
            <a:xfrm>
              <a:off x="18533465" y="9392384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A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8533465" y="9706509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19866111" y="9405913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397" name="object 397"/>
          <p:cNvGrpSpPr/>
          <p:nvPr/>
        </p:nvGrpSpPr>
        <p:grpSpPr>
          <a:xfrm>
            <a:off x="15863391" y="9722216"/>
            <a:ext cx="1366520" cy="330200"/>
            <a:chOff x="15863391" y="9722216"/>
            <a:chExt cx="1366520" cy="330200"/>
          </a:xfrm>
        </p:grpSpPr>
        <p:sp>
          <p:nvSpPr>
            <p:cNvPr id="398" name="object 398"/>
            <p:cNvSpPr/>
            <p:nvPr/>
          </p:nvSpPr>
          <p:spPr>
            <a:xfrm>
              <a:off x="15863391" y="9722216"/>
              <a:ext cx="1366520" cy="330200"/>
            </a:xfrm>
            <a:custGeom>
              <a:avLst/>
              <a:gdLst/>
              <a:ahLst/>
              <a:cxnLst/>
              <a:rect l="l" t="t" r="r" b="b"/>
              <a:pathLst>
                <a:path w="1366519" h="330200">
                  <a:moveTo>
                    <a:pt x="1366450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5863391" y="10036343"/>
              <a:ext cx="1366520" cy="15875"/>
            </a:xfrm>
            <a:custGeom>
              <a:avLst/>
              <a:gdLst/>
              <a:ahLst/>
              <a:cxnLst/>
              <a:rect l="l" t="t" r="r" b="b"/>
              <a:pathLst>
                <a:path w="1366519" h="15875">
                  <a:moveTo>
                    <a:pt x="1366450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66450" y="0"/>
                  </a:lnTo>
                  <a:lnTo>
                    <a:pt x="1366450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0" name="object 400"/>
          <p:cNvSpPr txBox="1"/>
          <p:nvPr/>
        </p:nvSpPr>
        <p:spPr>
          <a:xfrm>
            <a:off x="15929223" y="9735746"/>
            <a:ext cx="520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Pune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401" name="object 401"/>
          <p:cNvGrpSpPr/>
          <p:nvPr/>
        </p:nvGrpSpPr>
        <p:grpSpPr>
          <a:xfrm>
            <a:off x="17229841" y="9722216"/>
            <a:ext cx="1303655" cy="330200"/>
            <a:chOff x="17229841" y="9722216"/>
            <a:chExt cx="1303655" cy="330200"/>
          </a:xfrm>
        </p:grpSpPr>
        <p:sp>
          <p:nvSpPr>
            <p:cNvPr id="402" name="object 402"/>
            <p:cNvSpPr/>
            <p:nvPr/>
          </p:nvSpPr>
          <p:spPr>
            <a:xfrm>
              <a:off x="17229841" y="9722216"/>
              <a:ext cx="1303655" cy="330200"/>
            </a:xfrm>
            <a:custGeom>
              <a:avLst/>
              <a:gdLst/>
              <a:ahLst/>
              <a:cxnLst/>
              <a:rect l="l" t="t" r="r" b="b"/>
              <a:pathLst>
                <a:path w="1303655" h="330200">
                  <a:moveTo>
                    <a:pt x="1303625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7229841" y="10036343"/>
              <a:ext cx="1303655" cy="15875"/>
            </a:xfrm>
            <a:custGeom>
              <a:avLst/>
              <a:gdLst/>
              <a:ahLst/>
              <a:cxnLst/>
              <a:rect l="l" t="t" r="r" b="b"/>
              <a:pathLst>
                <a:path w="1303655" h="15875">
                  <a:moveTo>
                    <a:pt x="1303625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303625" y="0"/>
                  </a:lnTo>
                  <a:lnTo>
                    <a:pt x="1303625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4" name="object 404"/>
          <p:cNvSpPr txBox="1"/>
          <p:nvPr/>
        </p:nvSpPr>
        <p:spPr>
          <a:xfrm>
            <a:off x="17295672" y="9735746"/>
            <a:ext cx="7251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Female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405" name="object 405"/>
          <p:cNvGrpSpPr/>
          <p:nvPr/>
        </p:nvGrpSpPr>
        <p:grpSpPr>
          <a:xfrm>
            <a:off x="18533465" y="9722216"/>
            <a:ext cx="1508125" cy="330200"/>
            <a:chOff x="18533465" y="9722216"/>
            <a:chExt cx="1508125" cy="330200"/>
          </a:xfrm>
        </p:grpSpPr>
        <p:sp>
          <p:nvSpPr>
            <p:cNvPr id="406" name="object 406"/>
            <p:cNvSpPr/>
            <p:nvPr/>
          </p:nvSpPr>
          <p:spPr>
            <a:xfrm>
              <a:off x="18533465" y="9722216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18533465" y="10036342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8" name="object 408"/>
          <p:cNvSpPr txBox="1"/>
          <p:nvPr/>
        </p:nvSpPr>
        <p:spPr>
          <a:xfrm>
            <a:off x="19745614" y="9735746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32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15863391" y="10366175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6"/>
                </a:moveTo>
                <a:lnTo>
                  <a:pt x="0" y="15706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 txBox="1"/>
          <p:nvPr/>
        </p:nvSpPr>
        <p:spPr>
          <a:xfrm>
            <a:off x="15929223" y="10065579"/>
            <a:ext cx="520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Pune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11" name="object 411"/>
          <p:cNvSpPr/>
          <p:nvPr/>
        </p:nvSpPr>
        <p:spPr>
          <a:xfrm>
            <a:off x="17229841" y="10366175"/>
            <a:ext cx="1303655" cy="15875"/>
          </a:xfrm>
          <a:custGeom>
            <a:avLst/>
            <a:gdLst/>
            <a:ahLst/>
            <a:cxnLst/>
            <a:rect l="l" t="t" r="r" b="b"/>
            <a:pathLst>
              <a:path w="1303655" h="15875">
                <a:moveTo>
                  <a:pt x="1303625" y="15706"/>
                </a:moveTo>
                <a:lnTo>
                  <a:pt x="0" y="15706"/>
                </a:lnTo>
                <a:lnTo>
                  <a:pt x="0" y="0"/>
                </a:lnTo>
                <a:lnTo>
                  <a:pt x="1303625" y="0"/>
                </a:lnTo>
                <a:lnTo>
                  <a:pt x="1303625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 txBox="1"/>
          <p:nvPr/>
        </p:nvSpPr>
        <p:spPr>
          <a:xfrm>
            <a:off x="17295672" y="10065579"/>
            <a:ext cx="51180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Male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413" name="object 413"/>
          <p:cNvGrpSpPr/>
          <p:nvPr/>
        </p:nvGrpSpPr>
        <p:grpSpPr>
          <a:xfrm>
            <a:off x="18533465" y="10052050"/>
            <a:ext cx="1508125" cy="330200"/>
            <a:chOff x="18533465" y="10052050"/>
            <a:chExt cx="1508125" cy="330200"/>
          </a:xfrm>
        </p:grpSpPr>
        <p:sp>
          <p:nvSpPr>
            <p:cNvPr id="414" name="object 414"/>
            <p:cNvSpPr/>
            <p:nvPr/>
          </p:nvSpPr>
          <p:spPr>
            <a:xfrm>
              <a:off x="18533465" y="10052050"/>
              <a:ext cx="1508125" cy="330200"/>
            </a:xfrm>
            <a:custGeom>
              <a:avLst/>
              <a:gdLst/>
              <a:ahLst/>
              <a:cxnLst/>
              <a:rect l="l" t="t" r="r" b="b"/>
              <a:pathLst>
                <a:path w="1508125" h="330200">
                  <a:moveTo>
                    <a:pt x="0" y="0"/>
                  </a:moveTo>
                  <a:lnTo>
                    <a:pt x="1507807" y="0"/>
                  </a:lnTo>
                  <a:lnTo>
                    <a:pt x="1507807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8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8533465" y="10366175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6" name="object 416"/>
          <p:cNvSpPr txBox="1"/>
          <p:nvPr/>
        </p:nvSpPr>
        <p:spPr>
          <a:xfrm>
            <a:off x="19745614" y="10065579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51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17" name="object 417"/>
          <p:cNvSpPr/>
          <p:nvPr/>
        </p:nvSpPr>
        <p:spPr>
          <a:xfrm>
            <a:off x="15863391" y="10381881"/>
            <a:ext cx="1366520" cy="314325"/>
          </a:xfrm>
          <a:custGeom>
            <a:avLst/>
            <a:gdLst/>
            <a:ahLst/>
            <a:cxnLst/>
            <a:rect l="l" t="t" r="r" b="b"/>
            <a:pathLst>
              <a:path w="1366519" h="314325">
                <a:moveTo>
                  <a:pt x="1366450" y="314126"/>
                </a:moveTo>
                <a:lnTo>
                  <a:pt x="0" y="314126"/>
                </a:lnTo>
                <a:lnTo>
                  <a:pt x="0" y="0"/>
                </a:lnTo>
                <a:lnTo>
                  <a:pt x="1366450" y="0"/>
                </a:lnTo>
                <a:lnTo>
                  <a:pt x="1366450" y="314126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 txBox="1"/>
          <p:nvPr/>
        </p:nvSpPr>
        <p:spPr>
          <a:xfrm>
            <a:off x="15929223" y="10395411"/>
            <a:ext cx="520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Pune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19" name="object 419"/>
          <p:cNvSpPr/>
          <p:nvPr/>
        </p:nvSpPr>
        <p:spPr>
          <a:xfrm>
            <a:off x="17229841" y="10381881"/>
            <a:ext cx="1303655" cy="314325"/>
          </a:xfrm>
          <a:custGeom>
            <a:avLst/>
            <a:gdLst/>
            <a:ahLst/>
            <a:cxnLst/>
            <a:rect l="l" t="t" r="r" b="b"/>
            <a:pathLst>
              <a:path w="1303655" h="314325">
                <a:moveTo>
                  <a:pt x="1303625" y="314126"/>
                </a:moveTo>
                <a:lnTo>
                  <a:pt x="0" y="314126"/>
                </a:lnTo>
                <a:lnTo>
                  <a:pt x="0" y="0"/>
                </a:lnTo>
                <a:lnTo>
                  <a:pt x="1303625" y="0"/>
                </a:lnTo>
                <a:lnTo>
                  <a:pt x="1303625" y="314126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 txBox="1"/>
          <p:nvPr/>
        </p:nvSpPr>
        <p:spPr>
          <a:xfrm>
            <a:off x="17295672" y="10395411"/>
            <a:ext cx="1163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Non-binary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21" name="object 421"/>
          <p:cNvSpPr/>
          <p:nvPr/>
        </p:nvSpPr>
        <p:spPr>
          <a:xfrm>
            <a:off x="18533465" y="10381882"/>
            <a:ext cx="1508125" cy="314325"/>
          </a:xfrm>
          <a:custGeom>
            <a:avLst/>
            <a:gdLst/>
            <a:ahLst/>
            <a:cxnLst/>
            <a:rect l="l" t="t" r="r" b="b"/>
            <a:pathLst>
              <a:path w="1508125" h="314325">
                <a:moveTo>
                  <a:pt x="0" y="0"/>
                </a:moveTo>
                <a:lnTo>
                  <a:pt x="1507807" y="0"/>
                </a:lnTo>
                <a:lnTo>
                  <a:pt x="1507807" y="314126"/>
                </a:lnTo>
                <a:lnTo>
                  <a:pt x="0" y="314126"/>
                </a:lnTo>
                <a:lnTo>
                  <a:pt x="0" y="0"/>
                </a:lnTo>
                <a:close/>
              </a:path>
            </a:pathLst>
          </a:custGeom>
          <a:solidFill>
            <a:srgbClr val="9C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 txBox="1"/>
          <p:nvPr/>
        </p:nvSpPr>
        <p:spPr>
          <a:xfrm>
            <a:off x="19866111" y="10395411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252423"/>
                </a:solidFill>
                <a:latin typeface="Segoe UI"/>
                <a:cs typeface="Segoe UI"/>
              </a:rPr>
              <a:t>6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15863391" y="10696009"/>
            <a:ext cx="1366520" cy="15875"/>
          </a:xfrm>
          <a:custGeom>
            <a:avLst/>
            <a:gdLst/>
            <a:ahLst/>
            <a:cxnLst/>
            <a:rect l="l" t="t" r="r" b="b"/>
            <a:pathLst>
              <a:path w="1366519" h="15875">
                <a:moveTo>
                  <a:pt x="1366450" y="15705"/>
                </a:moveTo>
                <a:lnTo>
                  <a:pt x="0" y="15705"/>
                </a:lnTo>
                <a:lnTo>
                  <a:pt x="0" y="0"/>
                </a:lnTo>
                <a:lnTo>
                  <a:pt x="1366450" y="0"/>
                </a:lnTo>
                <a:lnTo>
                  <a:pt x="1366450" y="1570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 txBox="1"/>
          <p:nvPr/>
        </p:nvSpPr>
        <p:spPr>
          <a:xfrm>
            <a:off x="15929223" y="10725244"/>
            <a:ext cx="5111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25" name="object 425"/>
          <p:cNvSpPr/>
          <p:nvPr/>
        </p:nvSpPr>
        <p:spPr>
          <a:xfrm>
            <a:off x="17229836" y="10696011"/>
            <a:ext cx="2811780" cy="15875"/>
          </a:xfrm>
          <a:custGeom>
            <a:avLst/>
            <a:gdLst/>
            <a:ahLst/>
            <a:cxnLst/>
            <a:rect l="l" t="t" r="r" b="b"/>
            <a:pathLst>
              <a:path w="2811780" h="15875">
                <a:moveTo>
                  <a:pt x="2811437" y="0"/>
                </a:moveTo>
                <a:lnTo>
                  <a:pt x="1303629" y="0"/>
                </a:lnTo>
                <a:lnTo>
                  <a:pt x="0" y="0"/>
                </a:lnTo>
                <a:lnTo>
                  <a:pt x="0" y="15709"/>
                </a:lnTo>
                <a:lnTo>
                  <a:pt x="1303629" y="15709"/>
                </a:lnTo>
                <a:lnTo>
                  <a:pt x="2811437" y="15709"/>
                </a:lnTo>
                <a:lnTo>
                  <a:pt x="2811437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 txBox="1"/>
          <p:nvPr/>
        </p:nvSpPr>
        <p:spPr>
          <a:xfrm>
            <a:off x="19625363" y="10725244"/>
            <a:ext cx="3867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948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427" name="object 427"/>
          <p:cNvGrpSpPr/>
          <p:nvPr/>
        </p:nvGrpSpPr>
        <p:grpSpPr>
          <a:xfrm>
            <a:off x="-84" y="78447"/>
            <a:ext cx="20041870" cy="11230610"/>
            <a:chOff x="-84" y="78447"/>
            <a:chExt cx="20041870" cy="11230610"/>
          </a:xfrm>
        </p:grpSpPr>
        <p:sp>
          <p:nvSpPr>
            <p:cNvPr id="428" name="object 428"/>
            <p:cNvSpPr/>
            <p:nvPr/>
          </p:nvSpPr>
          <p:spPr>
            <a:xfrm>
              <a:off x="15863390" y="11167198"/>
              <a:ext cx="4178300" cy="141605"/>
            </a:xfrm>
            <a:custGeom>
              <a:avLst/>
              <a:gdLst/>
              <a:ahLst/>
              <a:cxnLst/>
              <a:rect l="l" t="t" r="r" b="b"/>
              <a:pathLst>
                <a:path w="4178300" h="141604">
                  <a:moveTo>
                    <a:pt x="4111844" y="141355"/>
                  </a:moveTo>
                  <a:lnTo>
                    <a:pt x="66037" y="141355"/>
                  </a:lnTo>
                  <a:lnTo>
                    <a:pt x="61441" y="140903"/>
                  </a:lnTo>
                  <a:lnTo>
                    <a:pt x="23982" y="123935"/>
                  </a:lnTo>
                  <a:lnTo>
                    <a:pt x="2263" y="89017"/>
                  </a:lnTo>
                  <a:lnTo>
                    <a:pt x="0" y="75319"/>
                  </a:lnTo>
                  <a:lnTo>
                    <a:pt x="0" y="70678"/>
                  </a:lnTo>
                  <a:lnTo>
                    <a:pt x="0" y="66036"/>
                  </a:lnTo>
                  <a:lnTo>
                    <a:pt x="14489" y="27552"/>
                  </a:lnTo>
                  <a:lnTo>
                    <a:pt x="47918" y="3602"/>
                  </a:lnTo>
                  <a:lnTo>
                    <a:pt x="66037" y="0"/>
                  </a:lnTo>
                  <a:lnTo>
                    <a:pt x="4111844" y="0"/>
                  </a:lnTo>
                  <a:lnTo>
                    <a:pt x="4150329" y="14488"/>
                  </a:lnTo>
                  <a:lnTo>
                    <a:pt x="4174278" y="47917"/>
                  </a:lnTo>
                  <a:lnTo>
                    <a:pt x="4177882" y="66036"/>
                  </a:lnTo>
                  <a:lnTo>
                    <a:pt x="4177882" y="75319"/>
                  </a:lnTo>
                  <a:lnTo>
                    <a:pt x="4163392" y="113801"/>
                  </a:lnTo>
                  <a:lnTo>
                    <a:pt x="4129964" y="137751"/>
                  </a:lnTo>
                  <a:lnTo>
                    <a:pt x="4116440" y="140903"/>
                  </a:lnTo>
                  <a:lnTo>
                    <a:pt x="4111844" y="14135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5871244" y="11175052"/>
              <a:ext cx="4005579" cy="125730"/>
            </a:xfrm>
            <a:custGeom>
              <a:avLst/>
              <a:gdLst/>
              <a:ahLst/>
              <a:cxnLst/>
              <a:rect l="l" t="t" r="r" b="b"/>
              <a:pathLst>
                <a:path w="4005580" h="125729">
                  <a:moveTo>
                    <a:pt x="3946412" y="125650"/>
                  </a:moveTo>
                  <a:lnTo>
                    <a:pt x="58700" y="125650"/>
                  </a:lnTo>
                  <a:lnTo>
                    <a:pt x="54614" y="125248"/>
                  </a:lnTo>
                  <a:lnTo>
                    <a:pt x="15484" y="104332"/>
                  </a:lnTo>
                  <a:lnTo>
                    <a:pt x="0" y="66950"/>
                  </a:lnTo>
                  <a:lnTo>
                    <a:pt x="0" y="62825"/>
                  </a:lnTo>
                  <a:lnTo>
                    <a:pt x="0" y="58700"/>
                  </a:lnTo>
                  <a:lnTo>
                    <a:pt x="15484" y="21318"/>
                  </a:lnTo>
                  <a:lnTo>
                    <a:pt x="54614" y="402"/>
                  </a:lnTo>
                  <a:lnTo>
                    <a:pt x="58700" y="0"/>
                  </a:lnTo>
                  <a:lnTo>
                    <a:pt x="3946412" y="0"/>
                  </a:lnTo>
                  <a:lnTo>
                    <a:pt x="3983794" y="15484"/>
                  </a:lnTo>
                  <a:lnTo>
                    <a:pt x="4004710" y="54614"/>
                  </a:lnTo>
                  <a:lnTo>
                    <a:pt x="4005113" y="58700"/>
                  </a:lnTo>
                  <a:lnTo>
                    <a:pt x="4005113" y="66950"/>
                  </a:lnTo>
                  <a:lnTo>
                    <a:pt x="3989628" y="104332"/>
                  </a:lnTo>
                  <a:lnTo>
                    <a:pt x="3950498" y="125248"/>
                  </a:lnTo>
                  <a:lnTo>
                    <a:pt x="3946412" y="125650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5871244" y="11175052"/>
              <a:ext cx="4005579" cy="125730"/>
            </a:xfrm>
            <a:custGeom>
              <a:avLst/>
              <a:gdLst/>
              <a:ahLst/>
              <a:cxnLst/>
              <a:rect l="l" t="t" r="r" b="b"/>
              <a:pathLst>
                <a:path w="4005580" h="125729">
                  <a:moveTo>
                    <a:pt x="0" y="62825"/>
                  </a:moveTo>
                  <a:lnTo>
                    <a:pt x="12879" y="24491"/>
                  </a:lnTo>
                  <a:lnTo>
                    <a:pt x="18401" y="18401"/>
                  </a:lnTo>
                  <a:lnTo>
                    <a:pt x="21318" y="15484"/>
                  </a:lnTo>
                  <a:lnTo>
                    <a:pt x="50568" y="1207"/>
                  </a:lnTo>
                  <a:lnTo>
                    <a:pt x="54614" y="402"/>
                  </a:lnTo>
                  <a:lnTo>
                    <a:pt x="58700" y="0"/>
                  </a:lnTo>
                  <a:lnTo>
                    <a:pt x="62825" y="0"/>
                  </a:lnTo>
                  <a:lnTo>
                    <a:pt x="3942288" y="0"/>
                  </a:lnTo>
                  <a:lnTo>
                    <a:pt x="3946412" y="0"/>
                  </a:lnTo>
                  <a:lnTo>
                    <a:pt x="3950498" y="402"/>
                  </a:lnTo>
                  <a:lnTo>
                    <a:pt x="3954544" y="1207"/>
                  </a:lnTo>
                  <a:lnTo>
                    <a:pt x="3958589" y="2011"/>
                  </a:lnTo>
                  <a:lnTo>
                    <a:pt x="3962518" y="3203"/>
                  </a:lnTo>
                  <a:lnTo>
                    <a:pt x="3966329" y="4782"/>
                  </a:lnTo>
                  <a:lnTo>
                    <a:pt x="3970140" y="6360"/>
                  </a:lnTo>
                  <a:lnTo>
                    <a:pt x="3973761" y="8296"/>
                  </a:lnTo>
                  <a:lnTo>
                    <a:pt x="3977191" y="10587"/>
                  </a:lnTo>
                  <a:lnTo>
                    <a:pt x="3980621" y="12879"/>
                  </a:lnTo>
                  <a:lnTo>
                    <a:pt x="3994524" y="27921"/>
                  </a:lnTo>
                  <a:lnTo>
                    <a:pt x="3996816" y="31351"/>
                  </a:lnTo>
                  <a:lnTo>
                    <a:pt x="4003905" y="50568"/>
                  </a:lnTo>
                  <a:lnTo>
                    <a:pt x="4004710" y="54614"/>
                  </a:lnTo>
                  <a:lnTo>
                    <a:pt x="4005113" y="58700"/>
                  </a:lnTo>
                  <a:lnTo>
                    <a:pt x="4005113" y="62825"/>
                  </a:lnTo>
                  <a:lnTo>
                    <a:pt x="4005113" y="66950"/>
                  </a:lnTo>
                  <a:lnTo>
                    <a:pt x="3994524" y="97729"/>
                  </a:lnTo>
                  <a:lnTo>
                    <a:pt x="3992233" y="101159"/>
                  </a:lnTo>
                  <a:lnTo>
                    <a:pt x="3977191" y="115062"/>
                  </a:lnTo>
                  <a:lnTo>
                    <a:pt x="3973761" y="117354"/>
                  </a:lnTo>
                  <a:lnTo>
                    <a:pt x="3970141" y="119289"/>
                  </a:lnTo>
                  <a:lnTo>
                    <a:pt x="3966329" y="120868"/>
                  </a:lnTo>
                  <a:lnTo>
                    <a:pt x="3962518" y="122446"/>
                  </a:lnTo>
                  <a:lnTo>
                    <a:pt x="3958589" y="123638"/>
                  </a:lnTo>
                  <a:lnTo>
                    <a:pt x="3954544" y="124443"/>
                  </a:lnTo>
                  <a:lnTo>
                    <a:pt x="3950498" y="125248"/>
                  </a:lnTo>
                  <a:lnTo>
                    <a:pt x="3946412" y="125650"/>
                  </a:lnTo>
                  <a:lnTo>
                    <a:pt x="3942288" y="125650"/>
                  </a:lnTo>
                  <a:lnTo>
                    <a:pt x="62825" y="125650"/>
                  </a:lnTo>
                  <a:lnTo>
                    <a:pt x="38783" y="120868"/>
                  </a:lnTo>
                  <a:lnTo>
                    <a:pt x="34971" y="119289"/>
                  </a:lnTo>
                  <a:lnTo>
                    <a:pt x="31351" y="117354"/>
                  </a:lnTo>
                  <a:lnTo>
                    <a:pt x="27921" y="115062"/>
                  </a:lnTo>
                  <a:lnTo>
                    <a:pt x="24491" y="112770"/>
                  </a:lnTo>
                  <a:lnTo>
                    <a:pt x="21318" y="110166"/>
                  </a:lnTo>
                  <a:lnTo>
                    <a:pt x="18401" y="107249"/>
                  </a:lnTo>
                  <a:lnTo>
                    <a:pt x="15484" y="104332"/>
                  </a:lnTo>
                  <a:lnTo>
                    <a:pt x="1207" y="75081"/>
                  </a:lnTo>
                  <a:lnTo>
                    <a:pt x="402" y="71036"/>
                  </a:lnTo>
                  <a:lnTo>
                    <a:pt x="0" y="66950"/>
                  </a:lnTo>
                  <a:lnTo>
                    <a:pt x="0" y="62825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0" y="1366519"/>
              <a:ext cx="13759180" cy="379730"/>
            </a:xfrm>
            <a:custGeom>
              <a:avLst/>
              <a:gdLst/>
              <a:ahLst/>
              <a:cxnLst/>
              <a:rect l="l" t="t" r="r" b="b"/>
              <a:pathLst>
                <a:path w="13759180" h="379730">
                  <a:moveTo>
                    <a:pt x="0" y="379729"/>
                  </a:moveTo>
                  <a:lnTo>
                    <a:pt x="13758742" y="379729"/>
                  </a:lnTo>
                  <a:lnTo>
                    <a:pt x="13758742" y="0"/>
                  </a:lnTo>
                  <a:lnTo>
                    <a:pt x="0" y="0"/>
                  </a:lnTo>
                  <a:lnTo>
                    <a:pt x="0" y="379729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0" y="78531"/>
              <a:ext cx="13759180" cy="1288415"/>
            </a:xfrm>
            <a:custGeom>
              <a:avLst/>
              <a:gdLst/>
              <a:ahLst/>
              <a:cxnLst/>
              <a:rect l="l" t="t" r="r" b="b"/>
              <a:pathLst>
                <a:path w="13759180" h="1288415">
                  <a:moveTo>
                    <a:pt x="13758742" y="1287918"/>
                  </a:moveTo>
                  <a:lnTo>
                    <a:pt x="0" y="1287918"/>
                  </a:lnTo>
                  <a:lnTo>
                    <a:pt x="0" y="0"/>
                  </a:lnTo>
                  <a:lnTo>
                    <a:pt x="13758742" y="0"/>
                  </a:lnTo>
                  <a:lnTo>
                    <a:pt x="13758742" y="1287918"/>
                  </a:lnTo>
                  <a:close/>
                </a:path>
              </a:pathLst>
            </a:custGeom>
            <a:solidFill>
              <a:srgbClr val="094680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7853" y="86384"/>
              <a:ext cx="13743305" cy="1272540"/>
            </a:xfrm>
            <a:custGeom>
              <a:avLst/>
              <a:gdLst/>
              <a:ahLst/>
              <a:cxnLst/>
              <a:rect l="l" t="t" r="r" b="b"/>
              <a:pathLst>
                <a:path w="13743305" h="1272540">
                  <a:moveTo>
                    <a:pt x="0" y="0"/>
                  </a:moveTo>
                  <a:lnTo>
                    <a:pt x="13743036" y="0"/>
                  </a:lnTo>
                  <a:lnTo>
                    <a:pt x="13743036" y="1272212"/>
                  </a:lnTo>
                  <a:lnTo>
                    <a:pt x="0" y="1272212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4" name="object 434"/>
          <p:cNvSpPr txBox="1">
            <a:spLocks noGrp="1"/>
          </p:cNvSpPr>
          <p:nvPr>
            <p:ph type="title"/>
          </p:nvPr>
        </p:nvSpPr>
        <p:spPr>
          <a:xfrm>
            <a:off x="397178" y="246050"/>
            <a:ext cx="13030518" cy="92525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5900" b="1" dirty="0"/>
              <a:t>Demography</a:t>
            </a:r>
            <a:r>
              <a:rPr sz="5900" b="1" spc="-35" dirty="0"/>
              <a:t> </a:t>
            </a:r>
            <a:r>
              <a:rPr sz="5900" b="1" dirty="0"/>
              <a:t>of</a:t>
            </a:r>
            <a:r>
              <a:rPr sz="5900" b="1" spc="-35" dirty="0"/>
              <a:t> </a:t>
            </a:r>
            <a:r>
              <a:rPr sz="5900" b="1" spc="-10" dirty="0"/>
              <a:t>Respondents</a:t>
            </a:r>
            <a:endParaRPr sz="5900" b="1" dirty="0"/>
          </a:p>
        </p:txBody>
      </p:sp>
      <p:grpSp>
        <p:nvGrpSpPr>
          <p:cNvPr id="435" name="object 435"/>
          <p:cNvGrpSpPr/>
          <p:nvPr/>
        </p:nvGrpSpPr>
        <p:grpSpPr>
          <a:xfrm>
            <a:off x="13600422" y="78531"/>
            <a:ext cx="2374900" cy="3457575"/>
            <a:chOff x="13600422" y="78531"/>
            <a:chExt cx="2374900" cy="3457575"/>
          </a:xfrm>
        </p:grpSpPr>
        <p:sp>
          <p:nvSpPr>
            <p:cNvPr id="436" name="object 436"/>
            <p:cNvSpPr/>
            <p:nvPr/>
          </p:nvSpPr>
          <p:spPr>
            <a:xfrm>
              <a:off x="13600417" y="78747"/>
              <a:ext cx="2374900" cy="3456940"/>
            </a:xfrm>
            <a:custGeom>
              <a:avLst/>
              <a:gdLst/>
              <a:ahLst/>
              <a:cxnLst/>
              <a:rect l="l" t="t" r="r" b="b"/>
              <a:pathLst>
                <a:path w="2374900" h="3456940">
                  <a:moveTo>
                    <a:pt x="2374798" y="15494"/>
                  </a:moveTo>
                  <a:lnTo>
                    <a:pt x="1995957" y="15494"/>
                  </a:lnTo>
                  <a:lnTo>
                    <a:pt x="1995957" y="3061970"/>
                  </a:lnTo>
                  <a:lnTo>
                    <a:pt x="158318" y="3061970"/>
                  </a:lnTo>
                  <a:lnTo>
                    <a:pt x="158318" y="15240"/>
                  </a:lnTo>
                  <a:lnTo>
                    <a:pt x="1583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3061970"/>
                  </a:lnTo>
                  <a:lnTo>
                    <a:pt x="0" y="3456940"/>
                  </a:lnTo>
                  <a:lnTo>
                    <a:pt x="2374798" y="3456940"/>
                  </a:lnTo>
                  <a:lnTo>
                    <a:pt x="2374798" y="3062528"/>
                  </a:lnTo>
                  <a:lnTo>
                    <a:pt x="2374798" y="3061970"/>
                  </a:lnTo>
                  <a:lnTo>
                    <a:pt x="2374798" y="15494"/>
                  </a:lnTo>
                  <a:close/>
                </a:path>
                <a:path w="2374900" h="3456940">
                  <a:moveTo>
                    <a:pt x="2374798" y="0"/>
                  </a:moveTo>
                  <a:lnTo>
                    <a:pt x="1995957" y="0"/>
                  </a:lnTo>
                  <a:lnTo>
                    <a:pt x="1995957" y="15240"/>
                  </a:lnTo>
                  <a:lnTo>
                    <a:pt x="2374798" y="15240"/>
                  </a:lnTo>
                  <a:lnTo>
                    <a:pt x="2374798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3758742" y="78531"/>
              <a:ext cx="1837689" cy="3078480"/>
            </a:xfrm>
            <a:custGeom>
              <a:avLst/>
              <a:gdLst/>
              <a:ahLst/>
              <a:cxnLst/>
              <a:rect l="l" t="t" r="r" b="b"/>
              <a:pathLst>
                <a:path w="1837690" h="3078480">
                  <a:moveTo>
                    <a:pt x="1837640" y="3078440"/>
                  </a:moveTo>
                  <a:lnTo>
                    <a:pt x="0" y="3078440"/>
                  </a:lnTo>
                  <a:lnTo>
                    <a:pt x="0" y="0"/>
                  </a:lnTo>
                  <a:lnTo>
                    <a:pt x="1837640" y="0"/>
                  </a:lnTo>
                  <a:lnTo>
                    <a:pt x="1837640" y="3078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8" name="object 438"/>
          <p:cNvSpPr txBox="1"/>
          <p:nvPr/>
        </p:nvSpPr>
        <p:spPr>
          <a:xfrm>
            <a:off x="14174961" y="196329"/>
            <a:ext cx="1036955" cy="659765"/>
          </a:xfrm>
          <a:prstGeom prst="rect">
            <a:avLst/>
          </a:prstGeom>
          <a:solidFill>
            <a:srgbClr val="094680"/>
          </a:solidFill>
          <a:ln w="15706">
            <a:solidFill>
              <a:srgbClr val="605D5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Ahme…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14174961" y="934526"/>
            <a:ext cx="1036955" cy="644525"/>
          </a:xfrm>
          <a:prstGeom prst="rect">
            <a:avLst/>
          </a:prstGeom>
          <a:solidFill>
            <a:srgbClr val="094680"/>
          </a:solidFill>
          <a:ln w="15706">
            <a:solidFill>
              <a:srgbClr val="605D5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Banga…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14174961" y="1657017"/>
            <a:ext cx="1036955" cy="659765"/>
          </a:xfrm>
          <a:prstGeom prst="rect">
            <a:avLst/>
          </a:prstGeom>
          <a:solidFill>
            <a:srgbClr val="094680"/>
          </a:solidFill>
          <a:ln w="15706">
            <a:solidFill>
              <a:srgbClr val="605D5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Chennai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14174961" y="2395214"/>
            <a:ext cx="1036955" cy="644525"/>
          </a:xfrm>
          <a:prstGeom prst="rect">
            <a:avLst/>
          </a:prstGeom>
          <a:solidFill>
            <a:srgbClr val="094680"/>
          </a:solidFill>
          <a:ln w="15706">
            <a:solidFill>
              <a:srgbClr val="605D5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Delhi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15291888" y="1479400"/>
            <a:ext cx="2768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80" dirty="0">
                <a:solidFill>
                  <a:srgbClr val="605D5C"/>
                </a:solidFill>
                <a:latin typeface="Arial MT"/>
                <a:cs typeface="Arial MT"/>
              </a:rPr>
              <a:t>&gt;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75279"/>
            <a:ext cx="4730115" cy="171450"/>
          </a:xfrm>
          <a:custGeom>
            <a:avLst/>
            <a:gdLst/>
            <a:ahLst/>
            <a:cxnLst/>
            <a:rect l="l" t="t" r="r" b="b"/>
            <a:pathLst>
              <a:path w="4730115" h="171450">
                <a:moveTo>
                  <a:pt x="0" y="0"/>
                </a:moveTo>
                <a:lnTo>
                  <a:pt x="4729489" y="0"/>
                </a:lnTo>
                <a:lnTo>
                  <a:pt x="4729489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84" y="3031236"/>
            <a:ext cx="4730115" cy="3188970"/>
            <a:chOff x="-84" y="3031236"/>
            <a:chExt cx="4730115" cy="3188970"/>
          </a:xfrm>
        </p:grpSpPr>
        <p:sp>
          <p:nvSpPr>
            <p:cNvPr id="4" name="object 4"/>
            <p:cNvSpPr/>
            <p:nvPr/>
          </p:nvSpPr>
          <p:spPr>
            <a:xfrm>
              <a:off x="0" y="3047029"/>
              <a:ext cx="4729480" cy="3173095"/>
            </a:xfrm>
            <a:custGeom>
              <a:avLst/>
              <a:gdLst/>
              <a:ahLst/>
              <a:cxnLst/>
              <a:rect l="l" t="t" r="r" b="b"/>
              <a:pathLst>
                <a:path w="4729480" h="3173095">
                  <a:moveTo>
                    <a:pt x="4729480" y="3031198"/>
                  </a:moveTo>
                  <a:lnTo>
                    <a:pt x="4570539" y="3031198"/>
                  </a:lnTo>
                  <a:lnTo>
                    <a:pt x="4570539" y="0"/>
                  </a:lnTo>
                  <a:lnTo>
                    <a:pt x="4350651" y="0"/>
                  </a:lnTo>
                  <a:lnTo>
                    <a:pt x="4350651" y="3031198"/>
                  </a:lnTo>
                  <a:lnTo>
                    <a:pt x="0" y="3031198"/>
                  </a:lnTo>
                  <a:lnTo>
                    <a:pt x="0" y="3172676"/>
                  </a:lnTo>
                  <a:lnTo>
                    <a:pt x="4729480" y="3172676"/>
                  </a:lnTo>
                  <a:lnTo>
                    <a:pt x="4729480" y="3031198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31321"/>
              <a:ext cx="4351020" cy="3063240"/>
            </a:xfrm>
            <a:custGeom>
              <a:avLst/>
              <a:gdLst/>
              <a:ahLst/>
              <a:cxnLst/>
              <a:rect l="l" t="t" r="r" b="b"/>
              <a:pathLst>
                <a:path w="4351020" h="3063240">
                  <a:moveTo>
                    <a:pt x="4350652" y="3062733"/>
                  </a:moveTo>
                  <a:lnTo>
                    <a:pt x="0" y="3062733"/>
                  </a:lnTo>
                  <a:lnTo>
                    <a:pt x="0" y="0"/>
                  </a:lnTo>
                  <a:lnTo>
                    <a:pt x="4350652" y="0"/>
                  </a:lnTo>
                  <a:lnTo>
                    <a:pt x="4350652" y="3062733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3" y="3039174"/>
              <a:ext cx="4335145" cy="3047365"/>
            </a:xfrm>
            <a:custGeom>
              <a:avLst/>
              <a:gdLst/>
              <a:ahLst/>
              <a:cxnLst/>
              <a:rect l="l" t="t" r="r" b="b"/>
              <a:pathLst>
                <a:path w="4335145" h="3047365">
                  <a:moveTo>
                    <a:pt x="0" y="0"/>
                  </a:moveTo>
                  <a:lnTo>
                    <a:pt x="4334946" y="0"/>
                  </a:lnTo>
                  <a:lnTo>
                    <a:pt x="4334946" y="3047027"/>
                  </a:lnTo>
                  <a:lnTo>
                    <a:pt x="0" y="3047027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1547" y="3182499"/>
              <a:ext cx="2915285" cy="513080"/>
            </a:xfrm>
            <a:custGeom>
              <a:avLst/>
              <a:gdLst/>
              <a:ahLst/>
              <a:cxnLst/>
              <a:rect l="l" t="t" r="r" b="b"/>
              <a:pathLst>
                <a:path w="2915285" h="513079">
                  <a:moveTo>
                    <a:pt x="2915145" y="512461"/>
                  </a:moveTo>
                  <a:lnTo>
                    <a:pt x="0" y="512461"/>
                  </a:lnTo>
                  <a:lnTo>
                    <a:pt x="0" y="0"/>
                  </a:lnTo>
                  <a:lnTo>
                    <a:pt x="2915145" y="0"/>
                  </a:lnTo>
                  <a:lnTo>
                    <a:pt x="2915145" y="51246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7" y="3255223"/>
            <a:ext cx="11144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FFFFFF"/>
                </a:solidFill>
                <a:latin typeface="Segoe UI"/>
                <a:cs typeface="Segoe UI"/>
              </a:rPr>
              <a:t>2-3</a:t>
            </a:r>
            <a:r>
              <a:rPr sz="195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Segoe UI"/>
                <a:cs typeface="Segoe UI"/>
              </a:rPr>
              <a:t>tim…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7" y="3824625"/>
            <a:ext cx="1127760" cy="2035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Rarely</a:t>
            </a:r>
            <a:endParaRPr sz="19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1950" b="1" spc="-10" dirty="0">
                <a:solidFill>
                  <a:srgbClr val="FFFFFF"/>
                </a:solidFill>
                <a:latin typeface="Segoe UI"/>
                <a:cs typeface="Segoe UI"/>
              </a:rPr>
              <a:t>Daily</a:t>
            </a:r>
            <a:endParaRPr sz="1950">
              <a:latin typeface="Segoe UI"/>
              <a:cs typeface="Segoe UI"/>
            </a:endParaRPr>
          </a:p>
          <a:p>
            <a:pPr marL="12700" marR="5080">
              <a:lnSpc>
                <a:spcPct val="191600"/>
              </a:lnSpc>
            </a:pPr>
            <a:r>
              <a:rPr sz="1950" b="1" dirty="0">
                <a:solidFill>
                  <a:srgbClr val="FFFFFF"/>
                </a:solidFill>
                <a:latin typeface="Segoe UI"/>
                <a:cs typeface="Segoe UI"/>
              </a:rPr>
              <a:t>Once</a:t>
            </a:r>
            <a:r>
              <a:rPr sz="1950" b="1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950" b="1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95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950" b="1" spc="-50" dirty="0">
                <a:solidFill>
                  <a:srgbClr val="FFFFFF"/>
                </a:solidFill>
                <a:latin typeface="Segoe UI"/>
                <a:cs typeface="Segoe UI"/>
              </a:rPr>
              <a:t>… </a:t>
            </a:r>
            <a:r>
              <a:rPr sz="1950" b="1" dirty="0">
                <a:solidFill>
                  <a:srgbClr val="FFFFFF"/>
                </a:solidFill>
                <a:latin typeface="Segoe UI"/>
                <a:cs typeface="Segoe UI"/>
              </a:rPr>
              <a:t>2-3</a:t>
            </a:r>
            <a:r>
              <a:rPr sz="195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Segoe UI"/>
                <a:cs typeface="Segoe UI"/>
              </a:rPr>
              <a:t>tim…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797" y="3305748"/>
            <a:ext cx="3867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174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6565" y="3751900"/>
            <a:ext cx="1625600" cy="51308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97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7610" y="4321302"/>
            <a:ext cx="1223645" cy="51308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73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5987" y="4890703"/>
            <a:ext cx="1206500" cy="51308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72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1378" y="5460105"/>
            <a:ext cx="1056005" cy="51308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63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94428" y="2937510"/>
            <a:ext cx="5332730" cy="3550920"/>
            <a:chOff x="10994428" y="2937510"/>
            <a:chExt cx="5332730" cy="3550920"/>
          </a:xfrm>
        </p:grpSpPr>
        <p:sp>
          <p:nvSpPr>
            <p:cNvPr id="16" name="object 16"/>
            <p:cNvSpPr/>
            <p:nvPr/>
          </p:nvSpPr>
          <p:spPr>
            <a:xfrm>
              <a:off x="10994428" y="2937517"/>
              <a:ext cx="5332730" cy="3550920"/>
            </a:xfrm>
            <a:custGeom>
              <a:avLst/>
              <a:gdLst/>
              <a:ahLst/>
              <a:cxnLst/>
              <a:rect l="l" t="t" r="r" b="b"/>
              <a:pathLst>
                <a:path w="5332730" h="3550920">
                  <a:moveTo>
                    <a:pt x="5332298" y="0"/>
                  </a:moveTo>
                  <a:lnTo>
                    <a:pt x="0" y="0"/>
                  </a:lnTo>
                  <a:lnTo>
                    <a:pt x="0" y="172720"/>
                  </a:lnTo>
                  <a:lnTo>
                    <a:pt x="0" y="2920949"/>
                  </a:lnTo>
                  <a:lnTo>
                    <a:pt x="157060" y="2920949"/>
                  </a:lnTo>
                  <a:lnTo>
                    <a:pt x="157060" y="172720"/>
                  </a:lnTo>
                  <a:lnTo>
                    <a:pt x="5135969" y="172720"/>
                  </a:lnTo>
                  <a:lnTo>
                    <a:pt x="5135969" y="3155950"/>
                  </a:lnTo>
                  <a:lnTo>
                    <a:pt x="361238" y="3155950"/>
                  </a:lnTo>
                  <a:lnTo>
                    <a:pt x="361238" y="3550920"/>
                  </a:lnTo>
                  <a:lnTo>
                    <a:pt x="5332298" y="3550920"/>
                  </a:lnTo>
                  <a:lnTo>
                    <a:pt x="5332298" y="3156547"/>
                  </a:lnTo>
                  <a:lnTo>
                    <a:pt x="5332298" y="3155950"/>
                  </a:lnTo>
                  <a:lnTo>
                    <a:pt x="5332298" y="172720"/>
                  </a:lnTo>
                  <a:lnTo>
                    <a:pt x="5332298" y="172339"/>
                  </a:lnTo>
                  <a:lnTo>
                    <a:pt x="5332298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51492" y="3094146"/>
              <a:ext cx="4979035" cy="3015615"/>
            </a:xfrm>
            <a:custGeom>
              <a:avLst/>
              <a:gdLst/>
              <a:ahLst/>
              <a:cxnLst/>
              <a:rect l="l" t="t" r="r" b="b"/>
              <a:pathLst>
                <a:path w="4979034" h="3015615">
                  <a:moveTo>
                    <a:pt x="4978905" y="3015614"/>
                  </a:moveTo>
                  <a:lnTo>
                    <a:pt x="0" y="3015614"/>
                  </a:lnTo>
                  <a:lnTo>
                    <a:pt x="0" y="0"/>
                  </a:lnTo>
                  <a:lnTo>
                    <a:pt x="4978905" y="0"/>
                  </a:lnTo>
                  <a:lnTo>
                    <a:pt x="4978905" y="3015614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59345" y="3101999"/>
              <a:ext cx="4963795" cy="3000375"/>
            </a:xfrm>
            <a:custGeom>
              <a:avLst/>
              <a:gdLst/>
              <a:ahLst/>
              <a:cxnLst/>
              <a:rect l="l" t="t" r="r" b="b"/>
              <a:pathLst>
                <a:path w="4963794" h="3000375">
                  <a:moveTo>
                    <a:pt x="0" y="0"/>
                  </a:moveTo>
                  <a:lnTo>
                    <a:pt x="4963199" y="0"/>
                  </a:lnTo>
                  <a:lnTo>
                    <a:pt x="4963199" y="2999908"/>
                  </a:lnTo>
                  <a:lnTo>
                    <a:pt x="0" y="2999908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24773" y="5317959"/>
              <a:ext cx="4335145" cy="15875"/>
            </a:xfrm>
            <a:custGeom>
              <a:avLst/>
              <a:gdLst/>
              <a:ahLst/>
              <a:cxnLst/>
              <a:rect l="l" t="t" r="r" b="b"/>
              <a:pathLst>
                <a:path w="4335144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4335144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4335144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4335144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4335144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4335144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4335144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4335144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4335144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4335144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4335144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3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3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4335144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4335144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4335144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4335144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4335144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4335144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4335144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4335144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4335144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4335144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9" y="5684"/>
                  </a:lnTo>
                  <a:lnTo>
                    <a:pt x="1586339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4335144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4335144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4335144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0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0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4335144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4335144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4335144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4335144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4335144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8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8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1" y="5684"/>
                  </a:lnTo>
                  <a:lnTo>
                    <a:pt x="2214591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4335144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4335144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4335144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4335144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4335144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3" y="10021"/>
                  </a:lnTo>
                  <a:lnTo>
                    <a:pt x="2591543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4335144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2" y="5684"/>
                  </a:lnTo>
                  <a:lnTo>
                    <a:pt x="2685782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4335144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4335144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4335144" h="15875">
                  <a:moveTo>
                    <a:pt x="2915692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2" y="0"/>
                  </a:lnTo>
                  <a:lnTo>
                    <a:pt x="2917543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3" y="14939"/>
                  </a:lnTo>
                  <a:lnTo>
                    <a:pt x="2915692" y="15706"/>
                  </a:lnTo>
                  <a:close/>
                </a:path>
                <a:path w="4335144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4335144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4335144" h="15875">
                  <a:moveTo>
                    <a:pt x="3151287" y="15706"/>
                  </a:moveTo>
                  <a:lnTo>
                    <a:pt x="3146949" y="15706"/>
                  </a:lnTo>
                  <a:lnTo>
                    <a:pt x="3145099" y="14939"/>
                  </a:lnTo>
                  <a:lnTo>
                    <a:pt x="3142031" y="11872"/>
                  </a:lnTo>
                  <a:lnTo>
                    <a:pt x="3141265" y="10021"/>
                  </a:lnTo>
                  <a:lnTo>
                    <a:pt x="3141265" y="5684"/>
                  </a:lnTo>
                  <a:lnTo>
                    <a:pt x="3142031" y="3833"/>
                  </a:lnTo>
                  <a:lnTo>
                    <a:pt x="3145099" y="766"/>
                  </a:lnTo>
                  <a:lnTo>
                    <a:pt x="3146949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4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4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4335144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3" y="5684"/>
                  </a:lnTo>
                  <a:lnTo>
                    <a:pt x="3235503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4335144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4335144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4335144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4335144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4335144" h="15875">
                  <a:moveTo>
                    <a:pt x="3622476" y="15706"/>
                  </a:moveTo>
                  <a:lnTo>
                    <a:pt x="3618139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4" y="10021"/>
                  </a:lnTo>
                  <a:lnTo>
                    <a:pt x="3612454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39" y="0"/>
                  </a:lnTo>
                  <a:lnTo>
                    <a:pt x="3622476" y="0"/>
                  </a:lnTo>
                  <a:lnTo>
                    <a:pt x="3624327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7" y="14939"/>
                  </a:lnTo>
                  <a:lnTo>
                    <a:pt x="3622476" y="15706"/>
                  </a:lnTo>
                  <a:close/>
                </a:path>
                <a:path w="4335144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2" y="5684"/>
                  </a:lnTo>
                  <a:lnTo>
                    <a:pt x="3706692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4335144" h="15875">
                  <a:moveTo>
                    <a:pt x="3779540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40" y="0"/>
                  </a:lnTo>
                  <a:lnTo>
                    <a:pt x="3781391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1" y="14939"/>
                  </a:lnTo>
                  <a:lnTo>
                    <a:pt x="3779540" y="15706"/>
                  </a:lnTo>
                  <a:close/>
                </a:path>
                <a:path w="4335144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4335144" h="15875">
                  <a:moveTo>
                    <a:pt x="3936603" y="15706"/>
                  </a:moveTo>
                  <a:lnTo>
                    <a:pt x="3932266" y="15706"/>
                  </a:lnTo>
                  <a:lnTo>
                    <a:pt x="3930415" y="14939"/>
                  </a:lnTo>
                  <a:lnTo>
                    <a:pt x="3927348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8" y="3833"/>
                  </a:lnTo>
                  <a:lnTo>
                    <a:pt x="3930415" y="766"/>
                  </a:lnTo>
                  <a:lnTo>
                    <a:pt x="3932266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4335144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4335144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4335144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4335144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4335144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454391" y="5185008"/>
            <a:ext cx="1339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724773" y="4397140"/>
            <a:ext cx="4335145" cy="15875"/>
          </a:xfrm>
          <a:custGeom>
            <a:avLst/>
            <a:gdLst/>
            <a:ahLst/>
            <a:cxnLst/>
            <a:rect l="l" t="t" r="r" b="b"/>
            <a:pathLst>
              <a:path w="4335144" h="15875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  <a:path w="4335144" h="15875">
                <a:moveTo>
                  <a:pt x="88553" y="15706"/>
                </a:moveTo>
                <a:lnTo>
                  <a:pt x="84216" y="15706"/>
                </a:lnTo>
                <a:lnTo>
                  <a:pt x="82365" y="14939"/>
                </a:lnTo>
                <a:lnTo>
                  <a:pt x="79298" y="11872"/>
                </a:lnTo>
                <a:lnTo>
                  <a:pt x="78531" y="10021"/>
                </a:lnTo>
                <a:lnTo>
                  <a:pt x="78531" y="5684"/>
                </a:lnTo>
                <a:lnTo>
                  <a:pt x="79298" y="3833"/>
                </a:lnTo>
                <a:lnTo>
                  <a:pt x="82365" y="766"/>
                </a:lnTo>
                <a:lnTo>
                  <a:pt x="84216" y="0"/>
                </a:lnTo>
                <a:lnTo>
                  <a:pt x="88553" y="0"/>
                </a:lnTo>
                <a:lnTo>
                  <a:pt x="90404" y="766"/>
                </a:lnTo>
                <a:lnTo>
                  <a:pt x="93471" y="3833"/>
                </a:lnTo>
                <a:lnTo>
                  <a:pt x="94237" y="5684"/>
                </a:lnTo>
                <a:lnTo>
                  <a:pt x="94237" y="10021"/>
                </a:lnTo>
                <a:lnTo>
                  <a:pt x="93471" y="11872"/>
                </a:lnTo>
                <a:lnTo>
                  <a:pt x="90404" y="14939"/>
                </a:lnTo>
                <a:lnTo>
                  <a:pt x="88553" y="15706"/>
                </a:lnTo>
                <a:close/>
              </a:path>
              <a:path w="4335144" h="15875">
                <a:moveTo>
                  <a:pt x="167085" y="15706"/>
                </a:moveTo>
                <a:lnTo>
                  <a:pt x="162747" y="15706"/>
                </a:lnTo>
                <a:lnTo>
                  <a:pt x="160896" y="14939"/>
                </a:lnTo>
                <a:lnTo>
                  <a:pt x="157829" y="11872"/>
                </a:lnTo>
                <a:lnTo>
                  <a:pt x="157063" y="10021"/>
                </a:lnTo>
                <a:lnTo>
                  <a:pt x="157063" y="5684"/>
                </a:lnTo>
                <a:lnTo>
                  <a:pt x="157829" y="3833"/>
                </a:lnTo>
                <a:lnTo>
                  <a:pt x="160896" y="766"/>
                </a:lnTo>
                <a:lnTo>
                  <a:pt x="162747" y="0"/>
                </a:lnTo>
                <a:lnTo>
                  <a:pt x="167085" y="0"/>
                </a:lnTo>
                <a:lnTo>
                  <a:pt x="168936" y="766"/>
                </a:lnTo>
                <a:lnTo>
                  <a:pt x="172002" y="3833"/>
                </a:lnTo>
                <a:lnTo>
                  <a:pt x="172769" y="5684"/>
                </a:lnTo>
                <a:lnTo>
                  <a:pt x="172769" y="10021"/>
                </a:lnTo>
                <a:lnTo>
                  <a:pt x="172002" y="11872"/>
                </a:lnTo>
                <a:lnTo>
                  <a:pt x="168936" y="14939"/>
                </a:lnTo>
                <a:lnTo>
                  <a:pt x="167085" y="15706"/>
                </a:lnTo>
                <a:close/>
              </a:path>
              <a:path w="4335144" h="15875">
                <a:moveTo>
                  <a:pt x="245616" y="15706"/>
                </a:moveTo>
                <a:lnTo>
                  <a:pt x="241279" y="15706"/>
                </a:lnTo>
                <a:lnTo>
                  <a:pt x="239428" y="14939"/>
                </a:lnTo>
                <a:lnTo>
                  <a:pt x="236361" y="11872"/>
                </a:lnTo>
                <a:lnTo>
                  <a:pt x="235594" y="10021"/>
                </a:lnTo>
                <a:lnTo>
                  <a:pt x="235594" y="5684"/>
                </a:lnTo>
                <a:lnTo>
                  <a:pt x="236361" y="3833"/>
                </a:lnTo>
                <a:lnTo>
                  <a:pt x="239428" y="766"/>
                </a:lnTo>
                <a:lnTo>
                  <a:pt x="241279" y="0"/>
                </a:lnTo>
                <a:lnTo>
                  <a:pt x="245616" y="0"/>
                </a:lnTo>
                <a:lnTo>
                  <a:pt x="247467" y="766"/>
                </a:lnTo>
                <a:lnTo>
                  <a:pt x="250534" y="3833"/>
                </a:lnTo>
                <a:lnTo>
                  <a:pt x="251301" y="5684"/>
                </a:lnTo>
                <a:lnTo>
                  <a:pt x="251301" y="10021"/>
                </a:lnTo>
                <a:lnTo>
                  <a:pt x="250534" y="11872"/>
                </a:lnTo>
                <a:lnTo>
                  <a:pt x="247467" y="14939"/>
                </a:lnTo>
                <a:lnTo>
                  <a:pt x="245616" y="15706"/>
                </a:lnTo>
                <a:close/>
              </a:path>
              <a:path w="4335144" h="15875">
                <a:moveTo>
                  <a:pt x="324148" y="15706"/>
                </a:moveTo>
                <a:lnTo>
                  <a:pt x="319811" y="15706"/>
                </a:lnTo>
                <a:lnTo>
                  <a:pt x="317960" y="14939"/>
                </a:lnTo>
                <a:lnTo>
                  <a:pt x="314893" y="11872"/>
                </a:lnTo>
                <a:lnTo>
                  <a:pt x="314126" y="10021"/>
                </a:lnTo>
                <a:lnTo>
                  <a:pt x="314126" y="5684"/>
                </a:lnTo>
                <a:lnTo>
                  <a:pt x="314893" y="3833"/>
                </a:lnTo>
                <a:lnTo>
                  <a:pt x="317960" y="766"/>
                </a:lnTo>
                <a:lnTo>
                  <a:pt x="319811" y="0"/>
                </a:lnTo>
                <a:lnTo>
                  <a:pt x="324148" y="0"/>
                </a:lnTo>
                <a:lnTo>
                  <a:pt x="325999" y="766"/>
                </a:lnTo>
                <a:lnTo>
                  <a:pt x="329066" y="3833"/>
                </a:lnTo>
                <a:lnTo>
                  <a:pt x="329832" y="5684"/>
                </a:lnTo>
                <a:lnTo>
                  <a:pt x="329832" y="10021"/>
                </a:lnTo>
                <a:lnTo>
                  <a:pt x="329066" y="11872"/>
                </a:lnTo>
                <a:lnTo>
                  <a:pt x="325999" y="14939"/>
                </a:lnTo>
                <a:lnTo>
                  <a:pt x="324148" y="15706"/>
                </a:lnTo>
                <a:close/>
              </a:path>
              <a:path w="4335144" h="15875">
                <a:moveTo>
                  <a:pt x="402679" y="15706"/>
                </a:moveTo>
                <a:lnTo>
                  <a:pt x="398342" y="15706"/>
                </a:lnTo>
                <a:lnTo>
                  <a:pt x="396491" y="14939"/>
                </a:lnTo>
                <a:lnTo>
                  <a:pt x="393424" y="11872"/>
                </a:lnTo>
                <a:lnTo>
                  <a:pt x="392658" y="10021"/>
                </a:lnTo>
                <a:lnTo>
                  <a:pt x="392658" y="5684"/>
                </a:lnTo>
                <a:lnTo>
                  <a:pt x="393424" y="3833"/>
                </a:lnTo>
                <a:lnTo>
                  <a:pt x="396491" y="766"/>
                </a:lnTo>
                <a:lnTo>
                  <a:pt x="398342" y="0"/>
                </a:lnTo>
                <a:lnTo>
                  <a:pt x="402679" y="0"/>
                </a:lnTo>
                <a:lnTo>
                  <a:pt x="404530" y="766"/>
                </a:lnTo>
                <a:lnTo>
                  <a:pt x="407597" y="3833"/>
                </a:lnTo>
                <a:lnTo>
                  <a:pt x="408364" y="5684"/>
                </a:lnTo>
                <a:lnTo>
                  <a:pt x="408364" y="10021"/>
                </a:lnTo>
                <a:lnTo>
                  <a:pt x="407597" y="11872"/>
                </a:lnTo>
                <a:lnTo>
                  <a:pt x="404530" y="14939"/>
                </a:lnTo>
                <a:lnTo>
                  <a:pt x="402679" y="15706"/>
                </a:lnTo>
                <a:close/>
              </a:path>
              <a:path w="4335144" h="15875">
                <a:moveTo>
                  <a:pt x="481211" y="15706"/>
                </a:moveTo>
                <a:lnTo>
                  <a:pt x="476874" y="15706"/>
                </a:lnTo>
                <a:lnTo>
                  <a:pt x="475023" y="14939"/>
                </a:lnTo>
                <a:lnTo>
                  <a:pt x="471956" y="11872"/>
                </a:lnTo>
                <a:lnTo>
                  <a:pt x="471189" y="10021"/>
                </a:lnTo>
                <a:lnTo>
                  <a:pt x="471189" y="5684"/>
                </a:lnTo>
                <a:lnTo>
                  <a:pt x="471956" y="3833"/>
                </a:lnTo>
                <a:lnTo>
                  <a:pt x="475023" y="766"/>
                </a:lnTo>
                <a:lnTo>
                  <a:pt x="476874" y="0"/>
                </a:lnTo>
                <a:lnTo>
                  <a:pt x="481211" y="0"/>
                </a:lnTo>
                <a:lnTo>
                  <a:pt x="483062" y="766"/>
                </a:lnTo>
                <a:lnTo>
                  <a:pt x="486129" y="3833"/>
                </a:lnTo>
                <a:lnTo>
                  <a:pt x="486896" y="5684"/>
                </a:lnTo>
                <a:lnTo>
                  <a:pt x="486896" y="10021"/>
                </a:lnTo>
                <a:lnTo>
                  <a:pt x="486129" y="11872"/>
                </a:lnTo>
                <a:lnTo>
                  <a:pt x="483062" y="14939"/>
                </a:lnTo>
                <a:lnTo>
                  <a:pt x="481211" y="15706"/>
                </a:lnTo>
                <a:close/>
              </a:path>
              <a:path w="4335144" h="15875">
                <a:moveTo>
                  <a:pt x="559743" y="15706"/>
                </a:moveTo>
                <a:lnTo>
                  <a:pt x="555405" y="15706"/>
                </a:lnTo>
                <a:lnTo>
                  <a:pt x="553554" y="14939"/>
                </a:lnTo>
                <a:lnTo>
                  <a:pt x="550488" y="11872"/>
                </a:lnTo>
                <a:lnTo>
                  <a:pt x="549721" y="10021"/>
                </a:lnTo>
                <a:lnTo>
                  <a:pt x="549721" y="5684"/>
                </a:lnTo>
                <a:lnTo>
                  <a:pt x="550488" y="3833"/>
                </a:lnTo>
                <a:lnTo>
                  <a:pt x="553554" y="766"/>
                </a:lnTo>
                <a:lnTo>
                  <a:pt x="555405" y="0"/>
                </a:lnTo>
                <a:lnTo>
                  <a:pt x="559743" y="0"/>
                </a:lnTo>
                <a:lnTo>
                  <a:pt x="561594" y="766"/>
                </a:lnTo>
                <a:lnTo>
                  <a:pt x="564661" y="3833"/>
                </a:lnTo>
                <a:lnTo>
                  <a:pt x="565427" y="5684"/>
                </a:lnTo>
                <a:lnTo>
                  <a:pt x="565427" y="10021"/>
                </a:lnTo>
                <a:lnTo>
                  <a:pt x="564661" y="11872"/>
                </a:lnTo>
                <a:lnTo>
                  <a:pt x="561594" y="14939"/>
                </a:lnTo>
                <a:lnTo>
                  <a:pt x="559743" y="15706"/>
                </a:lnTo>
                <a:close/>
              </a:path>
              <a:path w="4335144" h="15875">
                <a:moveTo>
                  <a:pt x="638274" y="15706"/>
                </a:moveTo>
                <a:lnTo>
                  <a:pt x="633937" y="15706"/>
                </a:lnTo>
                <a:lnTo>
                  <a:pt x="632086" y="14939"/>
                </a:lnTo>
                <a:lnTo>
                  <a:pt x="629019" y="11872"/>
                </a:lnTo>
                <a:lnTo>
                  <a:pt x="628253" y="10021"/>
                </a:lnTo>
                <a:lnTo>
                  <a:pt x="628253" y="5684"/>
                </a:lnTo>
                <a:lnTo>
                  <a:pt x="629019" y="3833"/>
                </a:lnTo>
                <a:lnTo>
                  <a:pt x="632086" y="766"/>
                </a:lnTo>
                <a:lnTo>
                  <a:pt x="633937" y="0"/>
                </a:lnTo>
                <a:lnTo>
                  <a:pt x="638274" y="0"/>
                </a:lnTo>
                <a:lnTo>
                  <a:pt x="640125" y="766"/>
                </a:lnTo>
                <a:lnTo>
                  <a:pt x="643192" y="3833"/>
                </a:lnTo>
                <a:lnTo>
                  <a:pt x="643959" y="5684"/>
                </a:lnTo>
                <a:lnTo>
                  <a:pt x="643959" y="10021"/>
                </a:lnTo>
                <a:lnTo>
                  <a:pt x="643192" y="11872"/>
                </a:lnTo>
                <a:lnTo>
                  <a:pt x="640125" y="14939"/>
                </a:lnTo>
                <a:lnTo>
                  <a:pt x="638274" y="15706"/>
                </a:lnTo>
                <a:close/>
              </a:path>
              <a:path w="4335144" h="15875">
                <a:moveTo>
                  <a:pt x="716806" y="15706"/>
                </a:moveTo>
                <a:lnTo>
                  <a:pt x="712469" y="15706"/>
                </a:lnTo>
                <a:lnTo>
                  <a:pt x="710618" y="14939"/>
                </a:lnTo>
                <a:lnTo>
                  <a:pt x="707551" y="11872"/>
                </a:lnTo>
                <a:lnTo>
                  <a:pt x="706784" y="10021"/>
                </a:lnTo>
                <a:lnTo>
                  <a:pt x="706784" y="5684"/>
                </a:lnTo>
                <a:lnTo>
                  <a:pt x="707551" y="3833"/>
                </a:lnTo>
                <a:lnTo>
                  <a:pt x="710618" y="766"/>
                </a:lnTo>
                <a:lnTo>
                  <a:pt x="712469" y="0"/>
                </a:lnTo>
                <a:lnTo>
                  <a:pt x="716806" y="0"/>
                </a:lnTo>
                <a:lnTo>
                  <a:pt x="718657" y="766"/>
                </a:lnTo>
                <a:lnTo>
                  <a:pt x="721724" y="3833"/>
                </a:lnTo>
                <a:lnTo>
                  <a:pt x="722490" y="5684"/>
                </a:lnTo>
                <a:lnTo>
                  <a:pt x="722490" y="10021"/>
                </a:lnTo>
                <a:lnTo>
                  <a:pt x="721724" y="11872"/>
                </a:lnTo>
                <a:lnTo>
                  <a:pt x="718657" y="14939"/>
                </a:lnTo>
                <a:lnTo>
                  <a:pt x="716806" y="15706"/>
                </a:lnTo>
                <a:close/>
              </a:path>
              <a:path w="4335144" h="15875">
                <a:moveTo>
                  <a:pt x="795338" y="15706"/>
                </a:moveTo>
                <a:lnTo>
                  <a:pt x="791000" y="15706"/>
                </a:lnTo>
                <a:lnTo>
                  <a:pt x="789149" y="14939"/>
                </a:lnTo>
                <a:lnTo>
                  <a:pt x="786083" y="11872"/>
                </a:lnTo>
                <a:lnTo>
                  <a:pt x="785316" y="10021"/>
                </a:lnTo>
                <a:lnTo>
                  <a:pt x="785316" y="5684"/>
                </a:lnTo>
                <a:lnTo>
                  <a:pt x="786083" y="3833"/>
                </a:lnTo>
                <a:lnTo>
                  <a:pt x="789149" y="766"/>
                </a:lnTo>
                <a:lnTo>
                  <a:pt x="791000" y="0"/>
                </a:lnTo>
                <a:lnTo>
                  <a:pt x="795338" y="0"/>
                </a:lnTo>
                <a:lnTo>
                  <a:pt x="797189" y="766"/>
                </a:lnTo>
                <a:lnTo>
                  <a:pt x="800255" y="3833"/>
                </a:lnTo>
                <a:lnTo>
                  <a:pt x="801022" y="5684"/>
                </a:lnTo>
                <a:lnTo>
                  <a:pt x="801022" y="10021"/>
                </a:lnTo>
                <a:lnTo>
                  <a:pt x="800255" y="11872"/>
                </a:lnTo>
                <a:lnTo>
                  <a:pt x="797189" y="14939"/>
                </a:lnTo>
                <a:lnTo>
                  <a:pt x="795338" y="15706"/>
                </a:lnTo>
                <a:close/>
              </a:path>
              <a:path w="4335144" h="15875">
                <a:moveTo>
                  <a:pt x="873869" y="15706"/>
                </a:moveTo>
                <a:lnTo>
                  <a:pt x="869532" y="15706"/>
                </a:lnTo>
                <a:lnTo>
                  <a:pt x="867681" y="14939"/>
                </a:lnTo>
                <a:lnTo>
                  <a:pt x="864614" y="11872"/>
                </a:lnTo>
                <a:lnTo>
                  <a:pt x="863848" y="10021"/>
                </a:lnTo>
                <a:lnTo>
                  <a:pt x="863848" y="5684"/>
                </a:lnTo>
                <a:lnTo>
                  <a:pt x="864614" y="3833"/>
                </a:lnTo>
                <a:lnTo>
                  <a:pt x="867681" y="766"/>
                </a:lnTo>
                <a:lnTo>
                  <a:pt x="869532" y="0"/>
                </a:lnTo>
                <a:lnTo>
                  <a:pt x="873869" y="0"/>
                </a:lnTo>
                <a:lnTo>
                  <a:pt x="875720" y="766"/>
                </a:lnTo>
                <a:lnTo>
                  <a:pt x="878787" y="3833"/>
                </a:lnTo>
                <a:lnTo>
                  <a:pt x="879554" y="5684"/>
                </a:lnTo>
                <a:lnTo>
                  <a:pt x="879554" y="10021"/>
                </a:lnTo>
                <a:lnTo>
                  <a:pt x="878787" y="11872"/>
                </a:lnTo>
                <a:lnTo>
                  <a:pt x="875720" y="14939"/>
                </a:lnTo>
                <a:lnTo>
                  <a:pt x="873869" y="15706"/>
                </a:lnTo>
                <a:close/>
              </a:path>
              <a:path w="4335144" h="15875">
                <a:moveTo>
                  <a:pt x="952401" y="15706"/>
                </a:moveTo>
                <a:lnTo>
                  <a:pt x="948064" y="15706"/>
                </a:lnTo>
                <a:lnTo>
                  <a:pt x="946213" y="14939"/>
                </a:lnTo>
                <a:lnTo>
                  <a:pt x="943146" y="11872"/>
                </a:lnTo>
                <a:lnTo>
                  <a:pt x="942379" y="10021"/>
                </a:lnTo>
                <a:lnTo>
                  <a:pt x="942379" y="5684"/>
                </a:lnTo>
                <a:lnTo>
                  <a:pt x="943146" y="3833"/>
                </a:lnTo>
                <a:lnTo>
                  <a:pt x="946213" y="766"/>
                </a:lnTo>
                <a:lnTo>
                  <a:pt x="948064" y="0"/>
                </a:lnTo>
                <a:lnTo>
                  <a:pt x="952401" y="0"/>
                </a:lnTo>
                <a:lnTo>
                  <a:pt x="954252" y="766"/>
                </a:lnTo>
                <a:lnTo>
                  <a:pt x="957319" y="3833"/>
                </a:lnTo>
                <a:lnTo>
                  <a:pt x="958085" y="5684"/>
                </a:lnTo>
                <a:lnTo>
                  <a:pt x="958085" y="10021"/>
                </a:lnTo>
                <a:lnTo>
                  <a:pt x="957319" y="11872"/>
                </a:lnTo>
                <a:lnTo>
                  <a:pt x="954252" y="14939"/>
                </a:lnTo>
                <a:lnTo>
                  <a:pt x="952401" y="15706"/>
                </a:lnTo>
                <a:close/>
              </a:path>
              <a:path w="4335144" h="15875">
                <a:moveTo>
                  <a:pt x="1030932" y="15706"/>
                </a:moveTo>
                <a:lnTo>
                  <a:pt x="1026595" y="15706"/>
                </a:lnTo>
                <a:lnTo>
                  <a:pt x="1024744" y="14939"/>
                </a:lnTo>
                <a:lnTo>
                  <a:pt x="1021677" y="11872"/>
                </a:lnTo>
                <a:lnTo>
                  <a:pt x="1020911" y="10021"/>
                </a:lnTo>
                <a:lnTo>
                  <a:pt x="1020911" y="5684"/>
                </a:lnTo>
                <a:lnTo>
                  <a:pt x="1021677" y="3833"/>
                </a:lnTo>
                <a:lnTo>
                  <a:pt x="1024744" y="766"/>
                </a:lnTo>
                <a:lnTo>
                  <a:pt x="1026595" y="0"/>
                </a:lnTo>
                <a:lnTo>
                  <a:pt x="1030932" y="0"/>
                </a:lnTo>
                <a:lnTo>
                  <a:pt x="1032783" y="766"/>
                </a:lnTo>
                <a:lnTo>
                  <a:pt x="1035850" y="3833"/>
                </a:lnTo>
                <a:lnTo>
                  <a:pt x="1036617" y="5684"/>
                </a:lnTo>
                <a:lnTo>
                  <a:pt x="1036617" y="10021"/>
                </a:lnTo>
                <a:lnTo>
                  <a:pt x="1035850" y="11872"/>
                </a:lnTo>
                <a:lnTo>
                  <a:pt x="1032783" y="14939"/>
                </a:lnTo>
                <a:lnTo>
                  <a:pt x="1030932" y="15706"/>
                </a:lnTo>
                <a:close/>
              </a:path>
              <a:path w="4335144" h="15875">
                <a:moveTo>
                  <a:pt x="1109464" y="15706"/>
                </a:moveTo>
                <a:lnTo>
                  <a:pt x="1105127" y="15706"/>
                </a:lnTo>
                <a:lnTo>
                  <a:pt x="1103276" y="14939"/>
                </a:lnTo>
                <a:lnTo>
                  <a:pt x="1100209" y="11872"/>
                </a:lnTo>
                <a:lnTo>
                  <a:pt x="1099442" y="10021"/>
                </a:lnTo>
                <a:lnTo>
                  <a:pt x="1099442" y="5684"/>
                </a:lnTo>
                <a:lnTo>
                  <a:pt x="1100209" y="3833"/>
                </a:lnTo>
                <a:lnTo>
                  <a:pt x="1103276" y="766"/>
                </a:lnTo>
                <a:lnTo>
                  <a:pt x="1105127" y="0"/>
                </a:lnTo>
                <a:lnTo>
                  <a:pt x="1109464" y="0"/>
                </a:lnTo>
                <a:lnTo>
                  <a:pt x="1111315" y="766"/>
                </a:lnTo>
                <a:lnTo>
                  <a:pt x="1114382" y="3833"/>
                </a:lnTo>
                <a:lnTo>
                  <a:pt x="1115149" y="5684"/>
                </a:lnTo>
                <a:lnTo>
                  <a:pt x="1115149" y="10021"/>
                </a:lnTo>
                <a:lnTo>
                  <a:pt x="1114382" y="11872"/>
                </a:lnTo>
                <a:lnTo>
                  <a:pt x="1111315" y="14939"/>
                </a:lnTo>
                <a:lnTo>
                  <a:pt x="1109464" y="15706"/>
                </a:lnTo>
                <a:close/>
              </a:path>
              <a:path w="4335144" h="15875">
                <a:moveTo>
                  <a:pt x="1187996" y="15706"/>
                </a:moveTo>
                <a:lnTo>
                  <a:pt x="1183659" y="15706"/>
                </a:lnTo>
                <a:lnTo>
                  <a:pt x="1181808" y="14939"/>
                </a:lnTo>
                <a:lnTo>
                  <a:pt x="1178741" y="11872"/>
                </a:lnTo>
                <a:lnTo>
                  <a:pt x="1177974" y="10021"/>
                </a:lnTo>
                <a:lnTo>
                  <a:pt x="1177974" y="5684"/>
                </a:lnTo>
                <a:lnTo>
                  <a:pt x="1178741" y="3833"/>
                </a:lnTo>
                <a:lnTo>
                  <a:pt x="1181808" y="766"/>
                </a:lnTo>
                <a:lnTo>
                  <a:pt x="1183659" y="0"/>
                </a:lnTo>
                <a:lnTo>
                  <a:pt x="1187996" y="0"/>
                </a:lnTo>
                <a:lnTo>
                  <a:pt x="1189847" y="766"/>
                </a:lnTo>
                <a:lnTo>
                  <a:pt x="1192914" y="3833"/>
                </a:lnTo>
                <a:lnTo>
                  <a:pt x="1193680" y="5684"/>
                </a:lnTo>
                <a:lnTo>
                  <a:pt x="1193680" y="10021"/>
                </a:lnTo>
                <a:lnTo>
                  <a:pt x="1192914" y="11872"/>
                </a:lnTo>
                <a:lnTo>
                  <a:pt x="1189847" y="14939"/>
                </a:lnTo>
                <a:lnTo>
                  <a:pt x="1187996" y="15706"/>
                </a:lnTo>
                <a:close/>
              </a:path>
              <a:path w="4335144" h="15875">
                <a:moveTo>
                  <a:pt x="1266527" y="15706"/>
                </a:moveTo>
                <a:lnTo>
                  <a:pt x="1262190" y="15706"/>
                </a:lnTo>
                <a:lnTo>
                  <a:pt x="1260339" y="14939"/>
                </a:lnTo>
                <a:lnTo>
                  <a:pt x="1257272" y="11872"/>
                </a:lnTo>
                <a:lnTo>
                  <a:pt x="1256506" y="10021"/>
                </a:lnTo>
                <a:lnTo>
                  <a:pt x="1256506" y="5684"/>
                </a:lnTo>
                <a:lnTo>
                  <a:pt x="1257272" y="3833"/>
                </a:lnTo>
                <a:lnTo>
                  <a:pt x="1260339" y="766"/>
                </a:lnTo>
                <a:lnTo>
                  <a:pt x="1262190" y="0"/>
                </a:lnTo>
                <a:lnTo>
                  <a:pt x="1266527" y="0"/>
                </a:lnTo>
                <a:lnTo>
                  <a:pt x="1268378" y="766"/>
                </a:lnTo>
                <a:lnTo>
                  <a:pt x="1271445" y="3833"/>
                </a:lnTo>
                <a:lnTo>
                  <a:pt x="1272212" y="5684"/>
                </a:lnTo>
                <a:lnTo>
                  <a:pt x="1272212" y="10021"/>
                </a:lnTo>
                <a:lnTo>
                  <a:pt x="1271445" y="11872"/>
                </a:lnTo>
                <a:lnTo>
                  <a:pt x="1268378" y="14939"/>
                </a:lnTo>
                <a:lnTo>
                  <a:pt x="1266527" y="15706"/>
                </a:lnTo>
                <a:close/>
              </a:path>
              <a:path w="4335144" h="15875">
                <a:moveTo>
                  <a:pt x="1345059" y="15706"/>
                </a:moveTo>
                <a:lnTo>
                  <a:pt x="1340722" y="15706"/>
                </a:lnTo>
                <a:lnTo>
                  <a:pt x="1338871" y="14939"/>
                </a:lnTo>
                <a:lnTo>
                  <a:pt x="1335804" y="11872"/>
                </a:lnTo>
                <a:lnTo>
                  <a:pt x="1335037" y="10021"/>
                </a:lnTo>
                <a:lnTo>
                  <a:pt x="1335037" y="5684"/>
                </a:lnTo>
                <a:lnTo>
                  <a:pt x="1335804" y="3833"/>
                </a:lnTo>
                <a:lnTo>
                  <a:pt x="1338871" y="766"/>
                </a:lnTo>
                <a:lnTo>
                  <a:pt x="1340722" y="0"/>
                </a:lnTo>
                <a:lnTo>
                  <a:pt x="1345059" y="0"/>
                </a:lnTo>
                <a:lnTo>
                  <a:pt x="1346910" y="766"/>
                </a:lnTo>
                <a:lnTo>
                  <a:pt x="1349977" y="3833"/>
                </a:lnTo>
                <a:lnTo>
                  <a:pt x="1350744" y="5684"/>
                </a:lnTo>
                <a:lnTo>
                  <a:pt x="1350744" y="10021"/>
                </a:lnTo>
                <a:lnTo>
                  <a:pt x="1349977" y="11872"/>
                </a:lnTo>
                <a:lnTo>
                  <a:pt x="1346910" y="14939"/>
                </a:lnTo>
                <a:lnTo>
                  <a:pt x="1345059" y="15706"/>
                </a:lnTo>
                <a:close/>
              </a:path>
              <a:path w="4335144" h="15875">
                <a:moveTo>
                  <a:pt x="1423591" y="15706"/>
                </a:moveTo>
                <a:lnTo>
                  <a:pt x="1419253" y="15706"/>
                </a:lnTo>
                <a:lnTo>
                  <a:pt x="1417402" y="14939"/>
                </a:lnTo>
                <a:lnTo>
                  <a:pt x="1414336" y="11872"/>
                </a:lnTo>
                <a:lnTo>
                  <a:pt x="1413569" y="10021"/>
                </a:lnTo>
                <a:lnTo>
                  <a:pt x="1413569" y="5684"/>
                </a:lnTo>
                <a:lnTo>
                  <a:pt x="1414336" y="3833"/>
                </a:lnTo>
                <a:lnTo>
                  <a:pt x="1417402" y="766"/>
                </a:lnTo>
                <a:lnTo>
                  <a:pt x="1419253" y="0"/>
                </a:lnTo>
                <a:lnTo>
                  <a:pt x="1423591" y="0"/>
                </a:lnTo>
                <a:lnTo>
                  <a:pt x="1425442" y="766"/>
                </a:lnTo>
                <a:lnTo>
                  <a:pt x="1428509" y="3833"/>
                </a:lnTo>
                <a:lnTo>
                  <a:pt x="1429275" y="5684"/>
                </a:lnTo>
                <a:lnTo>
                  <a:pt x="1429275" y="10021"/>
                </a:lnTo>
                <a:lnTo>
                  <a:pt x="1428509" y="11872"/>
                </a:lnTo>
                <a:lnTo>
                  <a:pt x="1425442" y="14939"/>
                </a:lnTo>
                <a:lnTo>
                  <a:pt x="1423591" y="15706"/>
                </a:lnTo>
                <a:close/>
              </a:path>
              <a:path w="4335144" h="15875">
                <a:moveTo>
                  <a:pt x="1502122" y="15706"/>
                </a:moveTo>
                <a:lnTo>
                  <a:pt x="1497785" y="15706"/>
                </a:lnTo>
                <a:lnTo>
                  <a:pt x="1495934" y="14939"/>
                </a:lnTo>
                <a:lnTo>
                  <a:pt x="1492867" y="11872"/>
                </a:lnTo>
                <a:lnTo>
                  <a:pt x="1492101" y="10021"/>
                </a:lnTo>
                <a:lnTo>
                  <a:pt x="1492101" y="5684"/>
                </a:lnTo>
                <a:lnTo>
                  <a:pt x="1492867" y="3833"/>
                </a:lnTo>
                <a:lnTo>
                  <a:pt x="1495934" y="766"/>
                </a:lnTo>
                <a:lnTo>
                  <a:pt x="1497785" y="0"/>
                </a:lnTo>
                <a:lnTo>
                  <a:pt x="1502122" y="0"/>
                </a:lnTo>
                <a:lnTo>
                  <a:pt x="1503973" y="766"/>
                </a:lnTo>
                <a:lnTo>
                  <a:pt x="1507040" y="3833"/>
                </a:lnTo>
                <a:lnTo>
                  <a:pt x="1507807" y="5684"/>
                </a:lnTo>
                <a:lnTo>
                  <a:pt x="1507807" y="10021"/>
                </a:lnTo>
                <a:lnTo>
                  <a:pt x="1507040" y="11872"/>
                </a:lnTo>
                <a:lnTo>
                  <a:pt x="1503973" y="14939"/>
                </a:lnTo>
                <a:lnTo>
                  <a:pt x="1502122" y="15706"/>
                </a:lnTo>
                <a:close/>
              </a:path>
              <a:path w="4335144" h="15875">
                <a:moveTo>
                  <a:pt x="1580654" y="15706"/>
                </a:moveTo>
                <a:lnTo>
                  <a:pt x="1576317" y="15706"/>
                </a:lnTo>
                <a:lnTo>
                  <a:pt x="1574466" y="14939"/>
                </a:lnTo>
                <a:lnTo>
                  <a:pt x="1571399" y="11872"/>
                </a:lnTo>
                <a:lnTo>
                  <a:pt x="1570632" y="10021"/>
                </a:lnTo>
                <a:lnTo>
                  <a:pt x="1570632" y="5684"/>
                </a:lnTo>
                <a:lnTo>
                  <a:pt x="1571399" y="3833"/>
                </a:lnTo>
                <a:lnTo>
                  <a:pt x="1574466" y="766"/>
                </a:lnTo>
                <a:lnTo>
                  <a:pt x="1576317" y="0"/>
                </a:lnTo>
                <a:lnTo>
                  <a:pt x="1580654" y="0"/>
                </a:lnTo>
                <a:lnTo>
                  <a:pt x="1582505" y="766"/>
                </a:lnTo>
                <a:lnTo>
                  <a:pt x="1585572" y="3833"/>
                </a:lnTo>
                <a:lnTo>
                  <a:pt x="1586339" y="5684"/>
                </a:lnTo>
                <a:lnTo>
                  <a:pt x="1586339" y="10021"/>
                </a:lnTo>
                <a:lnTo>
                  <a:pt x="1585572" y="11872"/>
                </a:lnTo>
                <a:lnTo>
                  <a:pt x="1582505" y="14939"/>
                </a:lnTo>
                <a:lnTo>
                  <a:pt x="1580654" y="15706"/>
                </a:lnTo>
                <a:close/>
              </a:path>
              <a:path w="4335144" h="15875">
                <a:moveTo>
                  <a:pt x="1659186" y="15706"/>
                </a:moveTo>
                <a:lnTo>
                  <a:pt x="1654848" y="15706"/>
                </a:lnTo>
                <a:lnTo>
                  <a:pt x="1652997" y="14939"/>
                </a:lnTo>
                <a:lnTo>
                  <a:pt x="1649930" y="11872"/>
                </a:lnTo>
                <a:lnTo>
                  <a:pt x="1649164" y="10021"/>
                </a:lnTo>
                <a:lnTo>
                  <a:pt x="1649164" y="5684"/>
                </a:lnTo>
                <a:lnTo>
                  <a:pt x="1649930" y="3833"/>
                </a:lnTo>
                <a:lnTo>
                  <a:pt x="1652997" y="766"/>
                </a:lnTo>
                <a:lnTo>
                  <a:pt x="1654848" y="0"/>
                </a:lnTo>
                <a:lnTo>
                  <a:pt x="1659186" y="0"/>
                </a:lnTo>
                <a:lnTo>
                  <a:pt x="1661036" y="766"/>
                </a:lnTo>
                <a:lnTo>
                  <a:pt x="1664103" y="3833"/>
                </a:lnTo>
                <a:lnTo>
                  <a:pt x="1664870" y="5684"/>
                </a:lnTo>
                <a:lnTo>
                  <a:pt x="1664870" y="10021"/>
                </a:lnTo>
                <a:lnTo>
                  <a:pt x="1664103" y="11872"/>
                </a:lnTo>
                <a:lnTo>
                  <a:pt x="1661036" y="14939"/>
                </a:lnTo>
                <a:lnTo>
                  <a:pt x="1659186" y="15706"/>
                </a:lnTo>
                <a:close/>
              </a:path>
              <a:path w="4335144" h="15875">
                <a:moveTo>
                  <a:pt x="1737717" y="15706"/>
                </a:moveTo>
                <a:lnTo>
                  <a:pt x="1733380" y="15706"/>
                </a:lnTo>
                <a:lnTo>
                  <a:pt x="1731529" y="14939"/>
                </a:lnTo>
                <a:lnTo>
                  <a:pt x="1728462" y="11872"/>
                </a:lnTo>
                <a:lnTo>
                  <a:pt x="1727695" y="10021"/>
                </a:lnTo>
                <a:lnTo>
                  <a:pt x="1727695" y="5684"/>
                </a:lnTo>
                <a:lnTo>
                  <a:pt x="1728462" y="3833"/>
                </a:lnTo>
                <a:lnTo>
                  <a:pt x="1731529" y="766"/>
                </a:lnTo>
                <a:lnTo>
                  <a:pt x="1733380" y="0"/>
                </a:lnTo>
                <a:lnTo>
                  <a:pt x="1737717" y="0"/>
                </a:lnTo>
                <a:lnTo>
                  <a:pt x="1739568" y="766"/>
                </a:lnTo>
                <a:lnTo>
                  <a:pt x="1742635" y="3833"/>
                </a:lnTo>
                <a:lnTo>
                  <a:pt x="1743402" y="5684"/>
                </a:lnTo>
                <a:lnTo>
                  <a:pt x="1743402" y="10021"/>
                </a:lnTo>
                <a:lnTo>
                  <a:pt x="1742635" y="11872"/>
                </a:lnTo>
                <a:lnTo>
                  <a:pt x="1739568" y="14939"/>
                </a:lnTo>
                <a:lnTo>
                  <a:pt x="1737717" y="15706"/>
                </a:lnTo>
                <a:close/>
              </a:path>
              <a:path w="4335144" h="15875">
                <a:moveTo>
                  <a:pt x="1816249" y="15706"/>
                </a:moveTo>
                <a:lnTo>
                  <a:pt x="1811912" y="15706"/>
                </a:lnTo>
                <a:lnTo>
                  <a:pt x="1810060" y="14939"/>
                </a:lnTo>
                <a:lnTo>
                  <a:pt x="1806994" y="11872"/>
                </a:lnTo>
                <a:lnTo>
                  <a:pt x="1806227" y="10021"/>
                </a:lnTo>
                <a:lnTo>
                  <a:pt x="1806227" y="5684"/>
                </a:lnTo>
                <a:lnTo>
                  <a:pt x="1806994" y="3833"/>
                </a:lnTo>
                <a:lnTo>
                  <a:pt x="1810060" y="766"/>
                </a:lnTo>
                <a:lnTo>
                  <a:pt x="1811912" y="0"/>
                </a:lnTo>
                <a:lnTo>
                  <a:pt x="1816249" y="0"/>
                </a:lnTo>
                <a:lnTo>
                  <a:pt x="1818100" y="766"/>
                </a:lnTo>
                <a:lnTo>
                  <a:pt x="1821167" y="3833"/>
                </a:lnTo>
                <a:lnTo>
                  <a:pt x="1821933" y="5684"/>
                </a:lnTo>
                <a:lnTo>
                  <a:pt x="1821933" y="10021"/>
                </a:lnTo>
                <a:lnTo>
                  <a:pt x="1821167" y="11872"/>
                </a:lnTo>
                <a:lnTo>
                  <a:pt x="1818100" y="14939"/>
                </a:lnTo>
                <a:lnTo>
                  <a:pt x="1816249" y="15706"/>
                </a:lnTo>
                <a:close/>
              </a:path>
              <a:path w="4335144" h="15875">
                <a:moveTo>
                  <a:pt x="1894780" y="15706"/>
                </a:moveTo>
                <a:lnTo>
                  <a:pt x="1890443" y="15706"/>
                </a:lnTo>
                <a:lnTo>
                  <a:pt x="1888592" y="14939"/>
                </a:lnTo>
                <a:lnTo>
                  <a:pt x="1885525" y="11872"/>
                </a:lnTo>
                <a:lnTo>
                  <a:pt x="1884759" y="10021"/>
                </a:lnTo>
                <a:lnTo>
                  <a:pt x="1884759" y="5684"/>
                </a:lnTo>
                <a:lnTo>
                  <a:pt x="1885525" y="3833"/>
                </a:lnTo>
                <a:lnTo>
                  <a:pt x="1888592" y="766"/>
                </a:lnTo>
                <a:lnTo>
                  <a:pt x="1890443" y="0"/>
                </a:lnTo>
                <a:lnTo>
                  <a:pt x="1894780" y="0"/>
                </a:lnTo>
                <a:lnTo>
                  <a:pt x="1896631" y="766"/>
                </a:lnTo>
                <a:lnTo>
                  <a:pt x="1899698" y="3833"/>
                </a:lnTo>
                <a:lnTo>
                  <a:pt x="1900465" y="5684"/>
                </a:lnTo>
                <a:lnTo>
                  <a:pt x="1900465" y="10021"/>
                </a:lnTo>
                <a:lnTo>
                  <a:pt x="1899698" y="11872"/>
                </a:lnTo>
                <a:lnTo>
                  <a:pt x="1896631" y="14939"/>
                </a:lnTo>
                <a:lnTo>
                  <a:pt x="1894780" y="15706"/>
                </a:lnTo>
                <a:close/>
              </a:path>
              <a:path w="4335144" h="15875">
                <a:moveTo>
                  <a:pt x="1973312" y="15706"/>
                </a:moveTo>
                <a:lnTo>
                  <a:pt x="1968975" y="15706"/>
                </a:lnTo>
                <a:lnTo>
                  <a:pt x="1967124" y="14939"/>
                </a:lnTo>
                <a:lnTo>
                  <a:pt x="1964057" y="11872"/>
                </a:lnTo>
                <a:lnTo>
                  <a:pt x="1963290" y="10021"/>
                </a:lnTo>
                <a:lnTo>
                  <a:pt x="1963290" y="5684"/>
                </a:lnTo>
                <a:lnTo>
                  <a:pt x="1964057" y="3833"/>
                </a:lnTo>
                <a:lnTo>
                  <a:pt x="1967124" y="766"/>
                </a:lnTo>
                <a:lnTo>
                  <a:pt x="1968975" y="0"/>
                </a:lnTo>
                <a:lnTo>
                  <a:pt x="1973312" y="0"/>
                </a:lnTo>
                <a:lnTo>
                  <a:pt x="1975163" y="766"/>
                </a:lnTo>
                <a:lnTo>
                  <a:pt x="1978230" y="3833"/>
                </a:lnTo>
                <a:lnTo>
                  <a:pt x="1978997" y="5684"/>
                </a:lnTo>
                <a:lnTo>
                  <a:pt x="1978997" y="10021"/>
                </a:lnTo>
                <a:lnTo>
                  <a:pt x="1978230" y="11872"/>
                </a:lnTo>
                <a:lnTo>
                  <a:pt x="1975163" y="14939"/>
                </a:lnTo>
                <a:lnTo>
                  <a:pt x="1973312" y="15706"/>
                </a:lnTo>
                <a:close/>
              </a:path>
              <a:path w="4335144" h="15875">
                <a:moveTo>
                  <a:pt x="2051844" y="15706"/>
                </a:moveTo>
                <a:lnTo>
                  <a:pt x="2047507" y="15706"/>
                </a:lnTo>
                <a:lnTo>
                  <a:pt x="2045656" y="14939"/>
                </a:lnTo>
                <a:lnTo>
                  <a:pt x="2042588" y="11872"/>
                </a:lnTo>
                <a:lnTo>
                  <a:pt x="2041822" y="10021"/>
                </a:lnTo>
                <a:lnTo>
                  <a:pt x="2041822" y="5684"/>
                </a:lnTo>
                <a:lnTo>
                  <a:pt x="2042588" y="3833"/>
                </a:lnTo>
                <a:lnTo>
                  <a:pt x="2045656" y="766"/>
                </a:lnTo>
                <a:lnTo>
                  <a:pt x="2047507" y="0"/>
                </a:lnTo>
                <a:lnTo>
                  <a:pt x="2051844" y="0"/>
                </a:lnTo>
                <a:lnTo>
                  <a:pt x="2053695" y="766"/>
                </a:lnTo>
                <a:lnTo>
                  <a:pt x="2056761" y="3833"/>
                </a:lnTo>
                <a:lnTo>
                  <a:pt x="2057528" y="5684"/>
                </a:lnTo>
                <a:lnTo>
                  <a:pt x="2057528" y="10021"/>
                </a:lnTo>
                <a:lnTo>
                  <a:pt x="2056761" y="11872"/>
                </a:lnTo>
                <a:lnTo>
                  <a:pt x="2053695" y="14939"/>
                </a:lnTo>
                <a:lnTo>
                  <a:pt x="2051844" y="15706"/>
                </a:lnTo>
                <a:close/>
              </a:path>
              <a:path w="4335144" h="15875">
                <a:moveTo>
                  <a:pt x="2130375" y="15706"/>
                </a:moveTo>
                <a:lnTo>
                  <a:pt x="2126038" y="15706"/>
                </a:lnTo>
                <a:lnTo>
                  <a:pt x="2124187" y="14939"/>
                </a:lnTo>
                <a:lnTo>
                  <a:pt x="2121120" y="11872"/>
                </a:lnTo>
                <a:lnTo>
                  <a:pt x="2120354" y="10021"/>
                </a:lnTo>
                <a:lnTo>
                  <a:pt x="2120354" y="5684"/>
                </a:lnTo>
                <a:lnTo>
                  <a:pt x="2121120" y="3833"/>
                </a:lnTo>
                <a:lnTo>
                  <a:pt x="2124187" y="766"/>
                </a:lnTo>
                <a:lnTo>
                  <a:pt x="2126038" y="0"/>
                </a:lnTo>
                <a:lnTo>
                  <a:pt x="2130375" y="0"/>
                </a:lnTo>
                <a:lnTo>
                  <a:pt x="2132226" y="766"/>
                </a:lnTo>
                <a:lnTo>
                  <a:pt x="2135293" y="3833"/>
                </a:lnTo>
                <a:lnTo>
                  <a:pt x="2136060" y="5684"/>
                </a:lnTo>
                <a:lnTo>
                  <a:pt x="2136060" y="10021"/>
                </a:lnTo>
                <a:lnTo>
                  <a:pt x="2135293" y="11872"/>
                </a:lnTo>
                <a:lnTo>
                  <a:pt x="2132226" y="14939"/>
                </a:lnTo>
                <a:lnTo>
                  <a:pt x="2130375" y="15706"/>
                </a:lnTo>
                <a:close/>
              </a:path>
              <a:path w="4335144" h="15875">
                <a:moveTo>
                  <a:pt x="2208907" y="15706"/>
                </a:moveTo>
                <a:lnTo>
                  <a:pt x="2204570" y="15706"/>
                </a:lnTo>
                <a:lnTo>
                  <a:pt x="2202718" y="14939"/>
                </a:lnTo>
                <a:lnTo>
                  <a:pt x="2199652" y="11872"/>
                </a:lnTo>
                <a:lnTo>
                  <a:pt x="2198885" y="10021"/>
                </a:lnTo>
                <a:lnTo>
                  <a:pt x="2198885" y="5684"/>
                </a:lnTo>
                <a:lnTo>
                  <a:pt x="2199652" y="3833"/>
                </a:lnTo>
                <a:lnTo>
                  <a:pt x="2202718" y="766"/>
                </a:lnTo>
                <a:lnTo>
                  <a:pt x="2204570" y="0"/>
                </a:lnTo>
                <a:lnTo>
                  <a:pt x="2208907" y="0"/>
                </a:lnTo>
                <a:lnTo>
                  <a:pt x="2210758" y="766"/>
                </a:lnTo>
                <a:lnTo>
                  <a:pt x="2213825" y="3833"/>
                </a:lnTo>
                <a:lnTo>
                  <a:pt x="2214591" y="5684"/>
                </a:lnTo>
                <a:lnTo>
                  <a:pt x="2214591" y="10021"/>
                </a:lnTo>
                <a:lnTo>
                  <a:pt x="2213825" y="11872"/>
                </a:lnTo>
                <a:lnTo>
                  <a:pt x="2210758" y="14939"/>
                </a:lnTo>
                <a:lnTo>
                  <a:pt x="2208907" y="15706"/>
                </a:lnTo>
                <a:close/>
              </a:path>
              <a:path w="4335144" h="15875">
                <a:moveTo>
                  <a:pt x="2287439" y="15706"/>
                </a:moveTo>
                <a:lnTo>
                  <a:pt x="2283101" y="15706"/>
                </a:lnTo>
                <a:lnTo>
                  <a:pt x="2281250" y="14939"/>
                </a:lnTo>
                <a:lnTo>
                  <a:pt x="2278183" y="11872"/>
                </a:lnTo>
                <a:lnTo>
                  <a:pt x="2277417" y="10021"/>
                </a:lnTo>
                <a:lnTo>
                  <a:pt x="2277417" y="5684"/>
                </a:lnTo>
                <a:lnTo>
                  <a:pt x="2278183" y="3833"/>
                </a:lnTo>
                <a:lnTo>
                  <a:pt x="2281250" y="766"/>
                </a:lnTo>
                <a:lnTo>
                  <a:pt x="2283101" y="0"/>
                </a:lnTo>
                <a:lnTo>
                  <a:pt x="2287439" y="0"/>
                </a:lnTo>
                <a:lnTo>
                  <a:pt x="2289289" y="766"/>
                </a:lnTo>
                <a:lnTo>
                  <a:pt x="2292356" y="3833"/>
                </a:lnTo>
                <a:lnTo>
                  <a:pt x="2293123" y="5684"/>
                </a:lnTo>
                <a:lnTo>
                  <a:pt x="2293123" y="10021"/>
                </a:lnTo>
                <a:lnTo>
                  <a:pt x="2292356" y="11872"/>
                </a:lnTo>
                <a:lnTo>
                  <a:pt x="2289289" y="14939"/>
                </a:lnTo>
                <a:lnTo>
                  <a:pt x="2287439" y="15706"/>
                </a:lnTo>
                <a:close/>
              </a:path>
              <a:path w="4335144" h="15875">
                <a:moveTo>
                  <a:pt x="2365970" y="15706"/>
                </a:moveTo>
                <a:lnTo>
                  <a:pt x="2361633" y="15706"/>
                </a:lnTo>
                <a:lnTo>
                  <a:pt x="2359782" y="14939"/>
                </a:lnTo>
                <a:lnTo>
                  <a:pt x="2356715" y="11872"/>
                </a:lnTo>
                <a:lnTo>
                  <a:pt x="2355948" y="10021"/>
                </a:lnTo>
                <a:lnTo>
                  <a:pt x="2355948" y="5684"/>
                </a:lnTo>
                <a:lnTo>
                  <a:pt x="2356715" y="3833"/>
                </a:lnTo>
                <a:lnTo>
                  <a:pt x="2359782" y="766"/>
                </a:lnTo>
                <a:lnTo>
                  <a:pt x="2361633" y="0"/>
                </a:lnTo>
                <a:lnTo>
                  <a:pt x="2365970" y="0"/>
                </a:lnTo>
                <a:lnTo>
                  <a:pt x="2367821" y="766"/>
                </a:lnTo>
                <a:lnTo>
                  <a:pt x="2370888" y="3833"/>
                </a:lnTo>
                <a:lnTo>
                  <a:pt x="2371655" y="5684"/>
                </a:lnTo>
                <a:lnTo>
                  <a:pt x="2371655" y="10021"/>
                </a:lnTo>
                <a:lnTo>
                  <a:pt x="2370888" y="11872"/>
                </a:lnTo>
                <a:lnTo>
                  <a:pt x="2367821" y="14939"/>
                </a:lnTo>
                <a:lnTo>
                  <a:pt x="2365970" y="15706"/>
                </a:lnTo>
                <a:close/>
              </a:path>
              <a:path w="4335144" h="15875">
                <a:moveTo>
                  <a:pt x="2444502" y="15706"/>
                </a:moveTo>
                <a:lnTo>
                  <a:pt x="2440165" y="15706"/>
                </a:lnTo>
                <a:lnTo>
                  <a:pt x="2438314" y="14939"/>
                </a:lnTo>
                <a:lnTo>
                  <a:pt x="2435247" y="11872"/>
                </a:lnTo>
                <a:lnTo>
                  <a:pt x="2434480" y="10021"/>
                </a:lnTo>
                <a:lnTo>
                  <a:pt x="2434480" y="5684"/>
                </a:lnTo>
                <a:lnTo>
                  <a:pt x="2435247" y="3833"/>
                </a:lnTo>
                <a:lnTo>
                  <a:pt x="2438314" y="766"/>
                </a:lnTo>
                <a:lnTo>
                  <a:pt x="2440165" y="0"/>
                </a:lnTo>
                <a:lnTo>
                  <a:pt x="2444502" y="0"/>
                </a:lnTo>
                <a:lnTo>
                  <a:pt x="2446353" y="766"/>
                </a:lnTo>
                <a:lnTo>
                  <a:pt x="2449420" y="3833"/>
                </a:lnTo>
                <a:lnTo>
                  <a:pt x="2450187" y="5684"/>
                </a:lnTo>
                <a:lnTo>
                  <a:pt x="2450187" y="10021"/>
                </a:lnTo>
                <a:lnTo>
                  <a:pt x="2449420" y="11872"/>
                </a:lnTo>
                <a:lnTo>
                  <a:pt x="2446353" y="14939"/>
                </a:lnTo>
                <a:lnTo>
                  <a:pt x="2444502" y="15706"/>
                </a:lnTo>
                <a:close/>
              </a:path>
              <a:path w="4335144" h="15875">
                <a:moveTo>
                  <a:pt x="2523033" y="15706"/>
                </a:moveTo>
                <a:lnTo>
                  <a:pt x="2518696" y="15706"/>
                </a:lnTo>
                <a:lnTo>
                  <a:pt x="2516845" y="14939"/>
                </a:lnTo>
                <a:lnTo>
                  <a:pt x="2513779" y="11872"/>
                </a:lnTo>
                <a:lnTo>
                  <a:pt x="2513012" y="10021"/>
                </a:lnTo>
                <a:lnTo>
                  <a:pt x="2513012" y="5684"/>
                </a:lnTo>
                <a:lnTo>
                  <a:pt x="2513779" y="3833"/>
                </a:lnTo>
                <a:lnTo>
                  <a:pt x="2516845" y="766"/>
                </a:lnTo>
                <a:lnTo>
                  <a:pt x="2518696" y="0"/>
                </a:lnTo>
                <a:lnTo>
                  <a:pt x="2523033" y="0"/>
                </a:lnTo>
                <a:lnTo>
                  <a:pt x="2524884" y="766"/>
                </a:lnTo>
                <a:lnTo>
                  <a:pt x="2527951" y="3833"/>
                </a:lnTo>
                <a:lnTo>
                  <a:pt x="2528718" y="5684"/>
                </a:lnTo>
                <a:lnTo>
                  <a:pt x="2528718" y="10021"/>
                </a:lnTo>
                <a:lnTo>
                  <a:pt x="2527951" y="11872"/>
                </a:lnTo>
                <a:lnTo>
                  <a:pt x="2524884" y="14939"/>
                </a:lnTo>
                <a:lnTo>
                  <a:pt x="2523033" y="15706"/>
                </a:lnTo>
                <a:close/>
              </a:path>
              <a:path w="4335144" h="15875">
                <a:moveTo>
                  <a:pt x="2601565" y="15706"/>
                </a:moveTo>
                <a:lnTo>
                  <a:pt x="2597228" y="15706"/>
                </a:lnTo>
                <a:lnTo>
                  <a:pt x="2595377" y="14939"/>
                </a:lnTo>
                <a:lnTo>
                  <a:pt x="2592310" y="11872"/>
                </a:lnTo>
                <a:lnTo>
                  <a:pt x="2591543" y="10021"/>
                </a:lnTo>
                <a:lnTo>
                  <a:pt x="2591543" y="5684"/>
                </a:lnTo>
                <a:lnTo>
                  <a:pt x="2592310" y="3833"/>
                </a:lnTo>
                <a:lnTo>
                  <a:pt x="2595377" y="766"/>
                </a:lnTo>
                <a:lnTo>
                  <a:pt x="2597228" y="0"/>
                </a:lnTo>
                <a:lnTo>
                  <a:pt x="2601565" y="0"/>
                </a:lnTo>
                <a:lnTo>
                  <a:pt x="2603416" y="766"/>
                </a:lnTo>
                <a:lnTo>
                  <a:pt x="2606483" y="3833"/>
                </a:lnTo>
                <a:lnTo>
                  <a:pt x="2607250" y="5684"/>
                </a:lnTo>
                <a:lnTo>
                  <a:pt x="2607250" y="10021"/>
                </a:lnTo>
                <a:lnTo>
                  <a:pt x="2606483" y="11872"/>
                </a:lnTo>
                <a:lnTo>
                  <a:pt x="2603416" y="14939"/>
                </a:lnTo>
                <a:lnTo>
                  <a:pt x="2601565" y="15706"/>
                </a:lnTo>
                <a:close/>
              </a:path>
              <a:path w="4335144" h="15875">
                <a:moveTo>
                  <a:pt x="2680097" y="15706"/>
                </a:moveTo>
                <a:lnTo>
                  <a:pt x="2675760" y="15706"/>
                </a:lnTo>
                <a:lnTo>
                  <a:pt x="2673909" y="14939"/>
                </a:lnTo>
                <a:lnTo>
                  <a:pt x="2670842" y="11872"/>
                </a:lnTo>
                <a:lnTo>
                  <a:pt x="2670075" y="10021"/>
                </a:lnTo>
                <a:lnTo>
                  <a:pt x="2670075" y="5684"/>
                </a:lnTo>
                <a:lnTo>
                  <a:pt x="2670842" y="3833"/>
                </a:lnTo>
                <a:lnTo>
                  <a:pt x="2673909" y="766"/>
                </a:lnTo>
                <a:lnTo>
                  <a:pt x="2675760" y="0"/>
                </a:lnTo>
                <a:lnTo>
                  <a:pt x="2680097" y="0"/>
                </a:lnTo>
                <a:lnTo>
                  <a:pt x="2681948" y="766"/>
                </a:lnTo>
                <a:lnTo>
                  <a:pt x="2685015" y="3833"/>
                </a:lnTo>
                <a:lnTo>
                  <a:pt x="2685782" y="5684"/>
                </a:lnTo>
                <a:lnTo>
                  <a:pt x="2685782" y="10021"/>
                </a:lnTo>
                <a:lnTo>
                  <a:pt x="2685015" y="11872"/>
                </a:lnTo>
                <a:lnTo>
                  <a:pt x="2681948" y="14939"/>
                </a:lnTo>
                <a:lnTo>
                  <a:pt x="2680097" y="15706"/>
                </a:lnTo>
                <a:close/>
              </a:path>
              <a:path w="4335144" h="15875">
                <a:moveTo>
                  <a:pt x="2758628" y="15706"/>
                </a:moveTo>
                <a:lnTo>
                  <a:pt x="2754291" y="15706"/>
                </a:lnTo>
                <a:lnTo>
                  <a:pt x="2752440" y="14939"/>
                </a:lnTo>
                <a:lnTo>
                  <a:pt x="2749373" y="11872"/>
                </a:lnTo>
                <a:lnTo>
                  <a:pt x="2748606" y="10021"/>
                </a:lnTo>
                <a:lnTo>
                  <a:pt x="2748606" y="5684"/>
                </a:lnTo>
                <a:lnTo>
                  <a:pt x="2749373" y="3833"/>
                </a:lnTo>
                <a:lnTo>
                  <a:pt x="2752440" y="766"/>
                </a:lnTo>
                <a:lnTo>
                  <a:pt x="2754291" y="0"/>
                </a:lnTo>
                <a:lnTo>
                  <a:pt x="2758628" y="0"/>
                </a:lnTo>
                <a:lnTo>
                  <a:pt x="2760479" y="766"/>
                </a:lnTo>
                <a:lnTo>
                  <a:pt x="2763546" y="3833"/>
                </a:lnTo>
                <a:lnTo>
                  <a:pt x="2764313" y="5684"/>
                </a:lnTo>
                <a:lnTo>
                  <a:pt x="2764313" y="10021"/>
                </a:lnTo>
                <a:lnTo>
                  <a:pt x="2763546" y="11872"/>
                </a:lnTo>
                <a:lnTo>
                  <a:pt x="2760479" y="14939"/>
                </a:lnTo>
                <a:lnTo>
                  <a:pt x="2758628" y="15706"/>
                </a:lnTo>
                <a:close/>
              </a:path>
              <a:path w="4335144" h="15875">
                <a:moveTo>
                  <a:pt x="2837160" y="15706"/>
                </a:moveTo>
                <a:lnTo>
                  <a:pt x="2832823" y="15706"/>
                </a:lnTo>
                <a:lnTo>
                  <a:pt x="2830972" y="14939"/>
                </a:lnTo>
                <a:lnTo>
                  <a:pt x="2827905" y="11872"/>
                </a:lnTo>
                <a:lnTo>
                  <a:pt x="2827138" y="10021"/>
                </a:lnTo>
                <a:lnTo>
                  <a:pt x="2827138" y="5684"/>
                </a:lnTo>
                <a:lnTo>
                  <a:pt x="2827905" y="3833"/>
                </a:lnTo>
                <a:lnTo>
                  <a:pt x="2830972" y="766"/>
                </a:lnTo>
                <a:lnTo>
                  <a:pt x="2832823" y="0"/>
                </a:lnTo>
                <a:lnTo>
                  <a:pt x="2837160" y="0"/>
                </a:lnTo>
                <a:lnTo>
                  <a:pt x="2839011" y="766"/>
                </a:lnTo>
                <a:lnTo>
                  <a:pt x="2842078" y="3833"/>
                </a:lnTo>
                <a:lnTo>
                  <a:pt x="2842845" y="5684"/>
                </a:lnTo>
                <a:lnTo>
                  <a:pt x="2842845" y="10021"/>
                </a:lnTo>
                <a:lnTo>
                  <a:pt x="2842078" y="11872"/>
                </a:lnTo>
                <a:lnTo>
                  <a:pt x="2839011" y="14939"/>
                </a:lnTo>
                <a:lnTo>
                  <a:pt x="2837160" y="15706"/>
                </a:lnTo>
                <a:close/>
              </a:path>
              <a:path w="4335144" h="15875">
                <a:moveTo>
                  <a:pt x="2915692" y="15706"/>
                </a:moveTo>
                <a:lnTo>
                  <a:pt x="2911354" y="15706"/>
                </a:lnTo>
                <a:lnTo>
                  <a:pt x="2909503" y="14939"/>
                </a:lnTo>
                <a:lnTo>
                  <a:pt x="2906437" y="11872"/>
                </a:lnTo>
                <a:lnTo>
                  <a:pt x="2905670" y="10021"/>
                </a:lnTo>
                <a:lnTo>
                  <a:pt x="2905670" y="5684"/>
                </a:lnTo>
                <a:lnTo>
                  <a:pt x="2906437" y="3833"/>
                </a:lnTo>
                <a:lnTo>
                  <a:pt x="2909503" y="766"/>
                </a:lnTo>
                <a:lnTo>
                  <a:pt x="2911354" y="0"/>
                </a:lnTo>
                <a:lnTo>
                  <a:pt x="2915692" y="0"/>
                </a:lnTo>
                <a:lnTo>
                  <a:pt x="2917543" y="766"/>
                </a:lnTo>
                <a:lnTo>
                  <a:pt x="2920609" y="3833"/>
                </a:lnTo>
                <a:lnTo>
                  <a:pt x="2921376" y="5684"/>
                </a:lnTo>
                <a:lnTo>
                  <a:pt x="2921376" y="10021"/>
                </a:lnTo>
                <a:lnTo>
                  <a:pt x="2920609" y="11872"/>
                </a:lnTo>
                <a:lnTo>
                  <a:pt x="2917543" y="14939"/>
                </a:lnTo>
                <a:lnTo>
                  <a:pt x="2915692" y="15706"/>
                </a:lnTo>
                <a:close/>
              </a:path>
              <a:path w="4335144" h="15875">
                <a:moveTo>
                  <a:pt x="2994224" y="15706"/>
                </a:moveTo>
                <a:lnTo>
                  <a:pt x="2989886" y="15706"/>
                </a:lnTo>
                <a:lnTo>
                  <a:pt x="2988035" y="14939"/>
                </a:lnTo>
                <a:lnTo>
                  <a:pt x="2984968" y="11872"/>
                </a:lnTo>
                <a:lnTo>
                  <a:pt x="2984201" y="10021"/>
                </a:lnTo>
                <a:lnTo>
                  <a:pt x="2984201" y="5684"/>
                </a:lnTo>
                <a:lnTo>
                  <a:pt x="2984968" y="3833"/>
                </a:lnTo>
                <a:lnTo>
                  <a:pt x="2988035" y="766"/>
                </a:lnTo>
                <a:lnTo>
                  <a:pt x="2989886" y="0"/>
                </a:lnTo>
                <a:lnTo>
                  <a:pt x="2994224" y="0"/>
                </a:lnTo>
                <a:lnTo>
                  <a:pt x="2996074" y="766"/>
                </a:lnTo>
                <a:lnTo>
                  <a:pt x="2999141" y="3833"/>
                </a:lnTo>
                <a:lnTo>
                  <a:pt x="2999908" y="5684"/>
                </a:lnTo>
                <a:lnTo>
                  <a:pt x="2999908" y="10021"/>
                </a:lnTo>
                <a:lnTo>
                  <a:pt x="2999141" y="11872"/>
                </a:lnTo>
                <a:lnTo>
                  <a:pt x="2996074" y="14939"/>
                </a:lnTo>
                <a:lnTo>
                  <a:pt x="2994224" y="15706"/>
                </a:lnTo>
                <a:close/>
              </a:path>
              <a:path w="4335144" h="15875">
                <a:moveTo>
                  <a:pt x="3072755" y="15706"/>
                </a:moveTo>
                <a:lnTo>
                  <a:pt x="3068418" y="15706"/>
                </a:lnTo>
                <a:lnTo>
                  <a:pt x="3066567" y="14939"/>
                </a:lnTo>
                <a:lnTo>
                  <a:pt x="3063500" y="11872"/>
                </a:lnTo>
                <a:lnTo>
                  <a:pt x="3062733" y="10021"/>
                </a:lnTo>
                <a:lnTo>
                  <a:pt x="3062733" y="5684"/>
                </a:lnTo>
                <a:lnTo>
                  <a:pt x="3063500" y="3833"/>
                </a:lnTo>
                <a:lnTo>
                  <a:pt x="3066567" y="766"/>
                </a:lnTo>
                <a:lnTo>
                  <a:pt x="3068418" y="0"/>
                </a:lnTo>
                <a:lnTo>
                  <a:pt x="3072755" y="0"/>
                </a:lnTo>
                <a:lnTo>
                  <a:pt x="3074606" y="766"/>
                </a:lnTo>
                <a:lnTo>
                  <a:pt x="3077673" y="3833"/>
                </a:lnTo>
                <a:lnTo>
                  <a:pt x="3078439" y="5684"/>
                </a:lnTo>
                <a:lnTo>
                  <a:pt x="3078439" y="10021"/>
                </a:lnTo>
                <a:lnTo>
                  <a:pt x="3077673" y="11872"/>
                </a:lnTo>
                <a:lnTo>
                  <a:pt x="3074606" y="14939"/>
                </a:lnTo>
                <a:lnTo>
                  <a:pt x="3072755" y="15706"/>
                </a:lnTo>
                <a:close/>
              </a:path>
              <a:path w="4335144" h="15875">
                <a:moveTo>
                  <a:pt x="3151287" y="15706"/>
                </a:moveTo>
                <a:lnTo>
                  <a:pt x="3146949" y="15706"/>
                </a:lnTo>
                <a:lnTo>
                  <a:pt x="3145099" y="14939"/>
                </a:lnTo>
                <a:lnTo>
                  <a:pt x="3142031" y="11872"/>
                </a:lnTo>
                <a:lnTo>
                  <a:pt x="3141265" y="10021"/>
                </a:lnTo>
                <a:lnTo>
                  <a:pt x="3141265" y="5684"/>
                </a:lnTo>
                <a:lnTo>
                  <a:pt x="3142031" y="3833"/>
                </a:lnTo>
                <a:lnTo>
                  <a:pt x="3145099" y="766"/>
                </a:lnTo>
                <a:lnTo>
                  <a:pt x="3146949" y="0"/>
                </a:lnTo>
                <a:lnTo>
                  <a:pt x="3151287" y="0"/>
                </a:lnTo>
                <a:lnTo>
                  <a:pt x="3153138" y="766"/>
                </a:lnTo>
                <a:lnTo>
                  <a:pt x="3156204" y="3833"/>
                </a:lnTo>
                <a:lnTo>
                  <a:pt x="3156971" y="5684"/>
                </a:lnTo>
                <a:lnTo>
                  <a:pt x="3156971" y="10021"/>
                </a:lnTo>
                <a:lnTo>
                  <a:pt x="3156204" y="11872"/>
                </a:lnTo>
                <a:lnTo>
                  <a:pt x="3153138" y="14939"/>
                </a:lnTo>
                <a:lnTo>
                  <a:pt x="3151287" y="15706"/>
                </a:lnTo>
                <a:close/>
              </a:path>
              <a:path w="4335144" h="15875">
                <a:moveTo>
                  <a:pt x="3229818" y="15706"/>
                </a:moveTo>
                <a:lnTo>
                  <a:pt x="3225481" y="15706"/>
                </a:lnTo>
                <a:lnTo>
                  <a:pt x="3223630" y="14939"/>
                </a:lnTo>
                <a:lnTo>
                  <a:pt x="3220563" y="11872"/>
                </a:lnTo>
                <a:lnTo>
                  <a:pt x="3219796" y="10021"/>
                </a:lnTo>
                <a:lnTo>
                  <a:pt x="3219796" y="5684"/>
                </a:lnTo>
                <a:lnTo>
                  <a:pt x="3220563" y="3833"/>
                </a:lnTo>
                <a:lnTo>
                  <a:pt x="3223630" y="766"/>
                </a:lnTo>
                <a:lnTo>
                  <a:pt x="3225481" y="0"/>
                </a:lnTo>
                <a:lnTo>
                  <a:pt x="3229818" y="0"/>
                </a:lnTo>
                <a:lnTo>
                  <a:pt x="3231669" y="766"/>
                </a:lnTo>
                <a:lnTo>
                  <a:pt x="3234736" y="3833"/>
                </a:lnTo>
                <a:lnTo>
                  <a:pt x="3235503" y="5684"/>
                </a:lnTo>
                <a:lnTo>
                  <a:pt x="3235503" y="10021"/>
                </a:lnTo>
                <a:lnTo>
                  <a:pt x="3234736" y="11872"/>
                </a:lnTo>
                <a:lnTo>
                  <a:pt x="3231669" y="14939"/>
                </a:lnTo>
                <a:lnTo>
                  <a:pt x="3229818" y="15706"/>
                </a:lnTo>
                <a:close/>
              </a:path>
              <a:path w="4335144" h="15875">
                <a:moveTo>
                  <a:pt x="3308350" y="15706"/>
                </a:moveTo>
                <a:lnTo>
                  <a:pt x="3304013" y="15706"/>
                </a:lnTo>
                <a:lnTo>
                  <a:pt x="3302162" y="14939"/>
                </a:lnTo>
                <a:lnTo>
                  <a:pt x="3299095" y="11872"/>
                </a:lnTo>
                <a:lnTo>
                  <a:pt x="3298328" y="10021"/>
                </a:lnTo>
                <a:lnTo>
                  <a:pt x="3298328" y="5684"/>
                </a:lnTo>
                <a:lnTo>
                  <a:pt x="3299095" y="3833"/>
                </a:lnTo>
                <a:lnTo>
                  <a:pt x="3302162" y="766"/>
                </a:lnTo>
                <a:lnTo>
                  <a:pt x="3304013" y="0"/>
                </a:lnTo>
                <a:lnTo>
                  <a:pt x="3308350" y="0"/>
                </a:lnTo>
                <a:lnTo>
                  <a:pt x="3310201" y="766"/>
                </a:lnTo>
                <a:lnTo>
                  <a:pt x="3313268" y="3833"/>
                </a:lnTo>
                <a:lnTo>
                  <a:pt x="3314034" y="5684"/>
                </a:lnTo>
                <a:lnTo>
                  <a:pt x="3314034" y="10021"/>
                </a:lnTo>
                <a:lnTo>
                  <a:pt x="3313268" y="11872"/>
                </a:lnTo>
                <a:lnTo>
                  <a:pt x="3310201" y="14939"/>
                </a:lnTo>
                <a:lnTo>
                  <a:pt x="3308350" y="15706"/>
                </a:lnTo>
                <a:close/>
              </a:path>
              <a:path w="4335144" h="15875">
                <a:moveTo>
                  <a:pt x="3386882" y="15706"/>
                </a:moveTo>
                <a:lnTo>
                  <a:pt x="3382544" y="15706"/>
                </a:lnTo>
                <a:lnTo>
                  <a:pt x="3380693" y="14939"/>
                </a:lnTo>
                <a:lnTo>
                  <a:pt x="3377626" y="11872"/>
                </a:lnTo>
                <a:lnTo>
                  <a:pt x="3376860" y="10021"/>
                </a:lnTo>
                <a:lnTo>
                  <a:pt x="3376860" y="5684"/>
                </a:lnTo>
                <a:lnTo>
                  <a:pt x="3377626" y="3833"/>
                </a:lnTo>
                <a:lnTo>
                  <a:pt x="3380693" y="766"/>
                </a:lnTo>
                <a:lnTo>
                  <a:pt x="3382544" y="0"/>
                </a:lnTo>
                <a:lnTo>
                  <a:pt x="3386882" y="0"/>
                </a:lnTo>
                <a:lnTo>
                  <a:pt x="3388733" y="766"/>
                </a:lnTo>
                <a:lnTo>
                  <a:pt x="3391800" y="3833"/>
                </a:lnTo>
                <a:lnTo>
                  <a:pt x="3392566" y="5684"/>
                </a:lnTo>
                <a:lnTo>
                  <a:pt x="3392566" y="10021"/>
                </a:lnTo>
                <a:lnTo>
                  <a:pt x="3391800" y="11872"/>
                </a:lnTo>
                <a:lnTo>
                  <a:pt x="3388733" y="14939"/>
                </a:lnTo>
                <a:lnTo>
                  <a:pt x="3386882" y="15706"/>
                </a:lnTo>
                <a:close/>
              </a:path>
              <a:path w="4335144" h="15875">
                <a:moveTo>
                  <a:pt x="3465413" y="15706"/>
                </a:moveTo>
                <a:lnTo>
                  <a:pt x="3461076" y="15706"/>
                </a:lnTo>
                <a:lnTo>
                  <a:pt x="3459225" y="14939"/>
                </a:lnTo>
                <a:lnTo>
                  <a:pt x="3456158" y="11872"/>
                </a:lnTo>
                <a:lnTo>
                  <a:pt x="3455391" y="10021"/>
                </a:lnTo>
                <a:lnTo>
                  <a:pt x="3455391" y="5684"/>
                </a:lnTo>
                <a:lnTo>
                  <a:pt x="3456158" y="3833"/>
                </a:lnTo>
                <a:lnTo>
                  <a:pt x="3459225" y="766"/>
                </a:lnTo>
                <a:lnTo>
                  <a:pt x="3461076" y="0"/>
                </a:lnTo>
                <a:lnTo>
                  <a:pt x="3465413" y="0"/>
                </a:lnTo>
                <a:lnTo>
                  <a:pt x="3467264" y="766"/>
                </a:lnTo>
                <a:lnTo>
                  <a:pt x="3470331" y="3833"/>
                </a:lnTo>
                <a:lnTo>
                  <a:pt x="3471098" y="5684"/>
                </a:lnTo>
                <a:lnTo>
                  <a:pt x="3471098" y="10021"/>
                </a:lnTo>
                <a:lnTo>
                  <a:pt x="3470331" y="11872"/>
                </a:lnTo>
                <a:lnTo>
                  <a:pt x="3467264" y="14939"/>
                </a:lnTo>
                <a:lnTo>
                  <a:pt x="3465413" y="15706"/>
                </a:lnTo>
                <a:close/>
              </a:path>
              <a:path w="4335144" h="15875">
                <a:moveTo>
                  <a:pt x="3543945" y="15706"/>
                </a:moveTo>
                <a:lnTo>
                  <a:pt x="3539608" y="15706"/>
                </a:lnTo>
                <a:lnTo>
                  <a:pt x="3537757" y="14939"/>
                </a:lnTo>
                <a:lnTo>
                  <a:pt x="3534690" y="11872"/>
                </a:lnTo>
                <a:lnTo>
                  <a:pt x="3533923" y="10021"/>
                </a:lnTo>
                <a:lnTo>
                  <a:pt x="3533923" y="5684"/>
                </a:lnTo>
                <a:lnTo>
                  <a:pt x="3534690" y="3833"/>
                </a:lnTo>
                <a:lnTo>
                  <a:pt x="3537757" y="766"/>
                </a:lnTo>
                <a:lnTo>
                  <a:pt x="3539608" y="0"/>
                </a:lnTo>
                <a:lnTo>
                  <a:pt x="3543945" y="0"/>
                </a:lnTo>
                <a:lnTo>
                  <a:pt x="3545796" y="766"/>
                </a:lnTo>
                <a:lnTo>
                  <a:pt x="3548863" y="3833"/>
                </a:lnTo>
                <a:lnTo>
                  <a:pt x="3549629" y="5684"/>
                </a:lnTo>
                <a:lnTo>
                  <a:pt x="3549629" y="10021"/>
                </a:lnTo>
                <a:lnTo>
                  <a:pt x="3548863" y="11872"/>
                </a:lnTo>
                <a:lnTo>
                  <a:pt x="3545796" y="14939"/>
                </a:lnTo>
                <a:lnTo>
                  <a:pt x="3543945" y="15706"/>
                </a:lnTo>
                <a:close/>
              </a:path>
              <a:path w="4335144" h="15875">
                <a:moveTo>
                  <a:pt x="3622476" y="15706"/>
                </a:moveTo>
                <a:lnTo>
                  <a:pt x="3618139" y="15706"/>
                </a:lnTo>
                <a:lnTo>
                  <a:pt x="3616288" y="14939"/>
                </a:lnTo>
                <a:lnTo>
                  <a:pt x="3613221" y="11872"/>
                </a:lnTo>
                <a:lnTo>
                  <a:pt x="3612454" y="10021"/>
                </a:lnTo>
                <a:lnTo>
                  <a:pt x="3612454" y="5684"/>
                </a:lnTo>
                <a:lnTo>
                  <a:pt x="3613221" y="3833"/>
                </a:lnTo>
                <a:lnTo>
                  <a:pt x="3616288" y="766"/>
                </a:lnTo>
                <a:lnTo>
                  <a:pt x="3618139" y="0"/>
                </a:lnTo>
                <a:lnTo>
                  <a:pt x="3622476" y="0"/>
                </a:lnTo>
                <a:lnTo>
                  <a:pt x="3624327" y="766"/>
                </a:lnTo>
                <a:lnTo>
                  <a:pt x="3627394" y="3833"/>
                </a:lnTo>
                <a:lnTo>
                  <a:pt x="3628161" y="5684"/>
                </a:lnTo>
                <a:lnTo>
                  <a:pt x="3628161" y="10021"/>
                </a:lnTo>
                <a:lnTo>
                  <a:pt x="3627394" y="11872"/>
                </a:lnTo>
                <a:lnTo>
                  <a:pt x="3624327" y="14939"/>
                </a:lnTo>
                <a:lnTo>
                  <a:pt x="3622476" y="15706"/>
                </a:lnTo>
                <a:close/>
              </a:path>
              <a:path w="4335144" h="15875">
                <a:moveTo>
                  <a:pt x="3701008" y="15706"/>
                </a:moveTo>
                <a:lnTo>
                  <a:pt x="3696671" y="15706"/>
                </a:lnTo>
                <a:lnTo>
                  <a:pt x="3694820" y="14939"/>
                </a:lnTo>
                <a:lnTo>
                  <a:pt x="3691753" y="11872"/>
                </a:lnTo>
                <a:lnTo>
                  <a:pt x="3690986" y="10021"/>
                </a:lnTo>
                <a:lnTo>
                  <a:pt x="3690986" y="5684"/>
                </a:lnTo>
                <a:lnTo>
                  <a:pt x="3691753" y="3833"/>
                </a:lnTo>
                <a:lnTo>
                  <a:pt x="3694820" y="766"/>
                </a:lnTo>
                <a:lnTo>
                  <a:pt x="3696671" y="0"/>
                </a:lnTo>
                <a:lnTo>
                  <a:pt x="3701008" y="0"/>
                </a:lnTo>
                <a:lnTo>
                  <a:pt x="3702859" y="766"/>
                </a:lnTo>
                <a:lnTo>
                  <a:pt x="3705926" y="3833"/>
                </a:lnTo>
                <a:lnTo>
                  <a:pt x="3706692" y="5684"/>
                </a:lnTo>
                <a:lnTo>
                  <a:pt x="3706692" y="10021"/>
                </a:lnTo>
                <a:lnTo>
                  <a:pt x="3705926" y="11872"/>
                </a:lnTo>
                <a:lnTo>
                  <a:pt x="3702859" y="14939"/>
                </a:lnTo>
                <a:lnTo>
                  <a:pt x="3701008" y="15706"/>
                </a:lnTo>
                <a:close/>
              </a:path>
              <a:path w="4335144" h="15875">
                <a:moveTo>
                  <a:pt x="3779540" y="15706"/>
                </a:moveTo>
                <a:lnTo>
                  <a:pt x="3775202" y="15706"/>
                </a:lnTo>
                <a:lnTo>
                  <a:pt x="3773351" y="14939"/>
                </a:lnTo>
                <a:lnTo>
                  <a:pt x="3770284" y="11872"/>
                </a:lnTo>
                <a:lnTo>
                  <a:pt x="3769518" y="10021"/>
                </a:lnTo>
                <a:lnTo>
                  <a:pt x="3769518" y="5684"/>
                </a:lnTo>
                <a:lnTo>
                  <a:pt x="3770284" y="3833"/>
                </a:lnTo>
                <a:lnTo>
                  <a:pt x="3773351" y="766"/>
                </a:lnTo>
                <a:lnTo>
                  <a:pt x="3775202" y="0"/>
                </a:lnTo>
                <a:lnTo>
                  <a:pt x="3779540" y="0"/>
                </a:lnTo>
                <a:lnTo>
                  <a:pt x="3781391" y="766"/>
                </a:lnTo>
                <a:lnTo>
                  <a:pt x="3784457" y="3833"/>
                </a:lnTo>
                <a:lnTo>
                  <a:pt x="3785224" y="5684"/>
                </a:lnTo>
                <a:lnTo>
                  <a:pt x="3785224" y="10021"/>
                </a:lnTo>
                <a:lnTo>
                  <a:pt x="3784457" y="11872"/>
                </a:lnTo>
                <a:lnTo>
                  <a:pt x="3781391" y="14939"/>
                </a:lnTo>
                <a:lnTo>
                  <a:pt x="3779540" y="15706"/>
                </a:lnTo>
                <a:close/>
              </a:path>
              <a:path w="4335144" h="15875">
                <a:moveTo>
                  <a:pt x="3858071" y="15706"/>
                </a:moveTo>
                <a:lnTo>
                  <a:pt x="3853734" y="15706"/>
                </a:lnTo>
                <a:lnTo>
                  <a:pt x="3851883" y="14939"/>
                </a:lnTo>
                <a:lnTo>
                  <a:pt x="3848816" y="11872"/>
                </a:lnTo>
                <a:lnTo>
                  <a:pt x="3848049" y="10021"/>
                </a:lnTo>
                <a:lnTo>
                  <a:pt x="3848049" y="5684"/>
                </a:lnTo>
                <a:lnTo>
                  <a:pt x="3848816" y="3833"/>
                </a:lnTo>
                <a:lnTo>
                  <a:pt x="3851883" y="766"/>
                </a:lnTo>
                <a:lnTo>
                  <a:pt x="3853734" y="0"/>
                </a:lnTo>
                <a:lnTo>
                  <a:pt x="3858071" y="0"/>
                </a:lnTo>
                <a:lnTo>
                  <a:pt x="3859922" y="766"/>
                </a:lnTo>
                <a:lnTo>
                  <a:pt x="3862989" y="3833"/>
                </a:lnTo>
                <a:lnTo>
                  <a:pt x="3863756" y="5684"/>
                </a:lnTo>
                <a:lnTo>
                  <a:pt x="3863756" y="10021"/>
                </a:lnTo>
                <a:lnTo>
                  <a:pt x="3862989" y="11872"/>
                </a:lnTo>
                <a:lnTo>
                  <a:pt x="3859922" y="14939"/>
                </a:lnTo>
                <a:lnTo>
                  <a:pt x="3858071" y="15706"/>
                </a:lnTo>
                <a:close/>
              </a:path>
              <a:path w="4335144" h="15875">
                <a:moveTo>
                  <a:pt x="3936603" y="15706"/>
                </a:moveTo>
                <a:lnTo>
                  <a:pt x="3932266" y="15706"/>
                </a:lnTo>
                <a:lnTo>
                  <a:pt x="3930415" y="14939"/>
                </a:lnTo>
                <a:lnTo>
                  <a:pt x="3927348" y="11872"/>
                </a:lnTo>
                <a:lnTo>
                  <a:pt x="3926581" y="10021"/>
                </a:lnTo>
                <a:lnTo>
                  <a:pt x="3926581" y="5684"/>
                </a:lnTo>
                <a:lnTo>
                  <a:pt x="3927348" y="3833"/>
                </a:lnTo>
                <a:lnTo>
                  <a:pt x="3930415" y="766"/>
                </a:lnTo>
                <a:lnTo>
                  <a:pt x="3932266" y="0"/>
                </a:lnTo>
                <a:lnTo>
                  <a:pt x="3936603" y="0"/>
                </a:lnTo>
                <a:lnTo>
                  <a:pt x="3938454" y="766"/>
                </a:lnTo>
                <a:lnTo>
                  <a:pt x="3941521" y="3833"/>
                </a:lnTo>
                <a:lnTo>
                  <a:pt x="3942287" y="5684"/>
                </a:lnTo>
                <a:lnTo>
                  <a:pt x="3942287" y="10021"/>
                </a:lnTo>
                <a:lnTo>
                  <a:pt x="3941521" y="11872"/>
                </a:lnTo>
                <a:lnTo>
                  <a:pt x="3938454" y="14939"/>
                </a:lnTo>
                <a:lnTo>
                  <a:pt x="3936603" y="15706"/>
                </a:lnTo>
                <a:close/>
              </a:path>
              <a:path w="4335144" h="15875">
                <a:moveTo>
                  <a:pt x="4015135" y="15706"/>
                </a:moveTo>
                <a:lnTo>
                  <a:pt x="4010797" y="15706"/>
                </a:lnTo>
                <a:lnTo>
                  <a:pt x="4008946" y="14939"/>
                </a:lnTo>
                <a:lnTo>
                  <a:pt x="4005879" y="11872"/>
                </a:lnTo>
                <a:lnTo>
                  <a:pt x="4005113" y="10021"/>
                </a:lnTo>
                <a:lnTo>
                  <a:pt x="4005113" y="5684"/>
                </a:lnTo>
                <a:lnTo>
                  <a:pt x="4005879" y="3833"/>
                </a:lnTo>
                <a:lnTo>
                  <a:pt x="4008946" y="766"/>
                </a:lnTo>
                <a:lnTo>
                  <a:pt x="4010797" y="0"/>
                </a:lnTo>
                <a:lnTo>
                  <a:pt x="4015135" y="0"/>
                </a:lnTo>
                <a:lnTo>
                  <a:pt x="4016986" y="766"/>
                </a:lnTo>
                <a:lnTo>
                  <a:pt x="4020052" y="3833"/>
                </a:lnTo>
                <a:lnTo>
                  <a:pt x="4020819" y="5684"/>
                </a:lnTo>
                <a:lnTo>
                  <a:pt x="4020819" y="10021"/>
                </a:lnTo>
                <a:lnTo>
                  <a:pt x="4020052" y="11872"/>
                </a:lnTo>
                <a:lnTo>
                  <a:pt x="4016986" y="14939"/>
                </a:lnTo>
                <a:lnTo>
                  <a:pt x="4015135" y="15706"/>
                </a:lnTo>
                <a:close/>
              </a:path>
              <a:path w="4335144" h="15875">
                <a:moveTo>
                  <a:pt x="4093666" y="15706"/>
                </a:moveTo>
                <a:lnTo>
                  <a:pt x="4089329" y="15706"/>
                </a:lnTo>
                <a:lnTo>
                  <a:pt x="4087478" y="14939"/>
                </a:lnTo>
                <a:lnTo>
                  <a:pt x="4084411" y="11872"/>
                </a:lnTo>
                <a:lnTo>
                  <a:pt x="4083644" y="10021"/>
                </a:lnTo>
                <a:lnTo>
                  <a:pt x="4083644" y="5684"/>
                </a:lnTo>
                <a:lnTo>
                  <a:pt x="4084411" y="3833"/>
                </a:lnTo>
                <a:lnTo>
                  <a:pt x="4087478" y="766"/>
                </a:lnTo>
                <a:lnTo>
                  <a:pt x="4089329" y="0"/>
                </a:lnTo>
                <a:lnTo>
                  <a:pt x="4093666" y="0"/>
                </a:lnTo>
                <a:lnTo>
                  <a:pt x="4095517" y="766"/>
                </a:lnTo>
                <a:lnTo>
                  <a:pt x="4098584" y="3833"/>
                </a:lnTo>
                <a:lnTo>
                  <a:pt x="4099350" y="5684"/>
                </a:lnTo>
                <a:lnTo>
                  <a:pt x="4099350" y="10021"/>
                </a:lnTo>
                <a:lnTo>
                  <a:pt x="4098584" y="11872"/>
                </a:lnTo>
                <a:lnTo>
                  <a:pt x="4095517" y="14939"/>
                </a:lnTo>
                <a:lnTo>
                  <a:pt x="4093666" y="15706"/>
                </a:lnTo>
                <a:close/>
              </a:path>
              <a:path w="4335144" h="15875">
                <a:moveTo>
                  <a:pt x="4172198" y="15706"/>
                </a:moveTo>
                <a:lnTo>
                  <a:pt x="4167861" y="15706"/>
                </a:lnTo>
                <a:lnTo>
                  <a:pt x="4166009" y="14939"/>
                </a:lnTo>
                <a:lnTo>
                  <a:pt x="4162943" y="11872"/>
                </a:lnTo>
                <a:lnTo>
                  <a:pt x="4162176" y="10021"/>
                </a:lnTo>
                <a:lnTo>
                  <a:pt x="4162176" y="5684"/>
                </a:lnTo>
                <a:lnTo>
                  <a:pt x="4162943" y="3833"/>
                </a:lnTo>
                <a:lnTo>
                  <a:pt x="4166009" y="766"/>
                </a:lnTo>
                <a:lnTo>
                  <a:pt x="4167861" y="0"/>
                </a:lnTo>
                <a:lnTo>
                  <a:pt x="4172198" y="0"/>
                </a:lnTo>
                <a:lnTo>
                  <a:pt x="4174049" y="766"/>
                </a:lnTo>
                <a:lnTo>
                  <a:pt x="4177116" y="3833"/>
                </a:lnTo>
                <a:lnTo>
                  <a:pt x="4177882" y="5684"/>
                </a:lnTo>
                <a:lnTo>
                  <a:pt x="4177882" y="10021"/>
                </a:lnTo>
                <a:lnTo>
                  <a:pt x="4177116" y="11872"/>
                </a:lnTo>
                <a:lnTo>
                  <a:pt x="4174049" y="14939"/>
                </a:lnTo>
                <a:lnTo>
                  <a:pt x="4172198" y="15706"/>
                </a:lnTo>
                <a:close/>
              </a:path>
              <a:path w="4335144" h="15875">
                <a:moveTo>
                  <a:pt x="4250729" y="15706"/>
                </a:moveTo>
                <a:lnTo>
                  <a:pt x="4246392" y="15706"/>
                </a:lnTo>
                <a:lnTo>
                  <a:pt x="4244541" y="14939"/>
                </a:lnTo>
                <a:lnTo>
                  <a:pt x="4241474" y="11872"/>
                </a:lnTo>
                <a:lnTo>
                  <a:pt x="4240707" y="10021"/>
                </a:lnTo>
                <a:lnTo>
                  <a:pt x="4240707" y="5684"/>
                </a:lnTo>
                <a:lnTo>
                  <a:pt x="4241474" y="3833"/>
                </a:lnTo>
                <a:lnTo>
                  <a:pt x="4244541" y="766"/>
                </a:lnTo>
                <a:lnTo>
                  <a:pt x="4246392" y="0"/>
                </a:lnTo>
                <a:lnTo>
                  <a:pt x="4250729" y="0"/>
                </a:lnTo>
                <a:lnTo>
                  <a:pt x="4252581" y="766"/>
                </a:lnTo>
                <a:lnTo>
                  <a:pt x="4255647" y="3833"/>
                </a:lnTo>
                <a:lnTo>
                  <a:pt x="4256414" y="5684"/>
                </a:lnTo>
                <a:lnTo>
                  <a:pt x="4256414" y="10021"/>
                </a:lnTo>
                <a:lnTo>
                  <a:pt x="4255647" y="11872"/>
                </a:lnTo>
                <a:lnTo>
                  <a:pt x="4252581" y="14939"/>
                </a:lnTo>
                <a:lnTo>
                  <a:pt x="4250729" y="15706"/>
                </a:lnTo>
                <a:close/>
              </a:path>
              <a:path w="4335144" h="15875">
                <a:moveTo>
                  <a:pt x="4329261" y="15706"/>
                </a:moveTo>
                <a:lnTo>
                  <a:pt x="4324924" y="15706"/>
                </a:lnTo>
                <a:lnTo>
                  <a:pt x="4323073" y="14939"/>
                </a:lnTo>
                <a:lnTo>
                  <a:pt x="4320006" y="11872"/>
                </a:lnTo>
                <a:lnTo>
                  <a:pt x="4319240" y="10021"/>
                </a:lnTo>
                <a:lnTo>
                  <a:pt x="4319240" y="5684"/>
                </a:lnTo>
                <a:lnTo>
                  <a:pt x="4320006" y="3833"/>
                </a:lnTo>
                <a:lnTo>
                  <a:pt x="4323073" y="766"/>
                </a:lnTo>
                <a:lnTo>
                  <a:pt x="4324924" y="0"/>
                </a:lnTo>
                <a:lnTo>
                  <a:pt x="4329261" y="0"/>
                </a:lnTo>
                <a:lnTo>
                  <a:pt x="4331112" y="766"/>
                </a:lnTo>
                <a:lnTo>
                  <a:pt x="4334179" y="3833"/>
                </a:lnTo>
                <a:lnTo>
                  <a:pt x="4334946" y="5684"/>
                </a:lnTo>
                <a:lnTo>
                  <a:pt x="4334946" y="10021"/>
                </a:lnTo>
                <a:lnTo>
                  <a:pt x="4334179" y="11872"/>
                </a:lnTo>
                <a:lnTo>
                  <a:pt x="4331112" y="14939"/>
                </a:lnTo>
                <a:lnTo>
                  <a:pt x="4329261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37570" y="4264189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724773" y="3476322"/>
            <a:ext cx="4335145" cy="15875"/>
          </a:xfrm>
          <a:custGeom>
            <a:avLst/>
            <a:gdLst/>
            <a:ahLst/>
            <a:cxnLst/>
            <a:rect l="l" t="t" r="r" b="b"/>
            <a:pathLst>
              <a:path w="4335144" h="15875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  <a:path w="4335144" h="15875">
                <a:moveTo>
                  <a:pt x="88553" y="15706"/>
                </a:moveTo>
                <a:lnTo>
                  <a:pt x="84216" y="15706"/>
                </a:lnTo>
                <a:lnTo>
                  <a:pt x="82365" y="14939"/>
                </a:lnTo>
                <a:lnTo>
                  <a:pt x="79298" y="11872"/>
                </a:lnTo>
                <a:lnTo>
                  <a:pt x="78531" y="10021"/>
                </a:lnTo>
                <a:lnTo>
                  <a:pt x="78531" y="5684"/>
                </a:lnTo>
                <a:lnTo>
                  <a:pt x="79298" y="3833"/>
                </a:lnTo>
                <a:lnTo>
                  <a:pt x="82365" y="766"/>
                </a:lnTo>
                <a:lnTo>
                  <a:pt x="84216" y="0"/>
                </a:lnTo>
                <a:lnTo>
                  <a:pt x="88553" y="0"/>
                </a:lnTo>
                <a:lnTo>
                  <a:pt x="90404" y="766"/>
                </a:lnTo>
                <a:lnTo>
                  <a:pt x="93471" y="3833"/>
                </a:lnTo>
                <a:lnTo>
                  <a:pt x="94237" y="5684"/>
                </a:lnTo>
                <a:lnTo>
                  <a:pt x="94237" y="10021"/>
                </a:lnTo>
                <a:lnTo>
                  <a:pt x="93471" y="11872"/>
                </a:lnTo>
                <a:lnTo>
                  <a:pt x="90404" y="14939"/>
                </a:lnTo>
                <a:lnTo>
                  <a:pt x="88553" y="15706"/>
                </a:lnTo>
                <a:close/>
              </a:path>
              <a:path w="4335144" h="15875">
                <a:moveTo>
                  <a:pt x="167085" y="15706"/>
                </a:moveTo>
                <a:lnTo>
                  <a:pt x="162747" y="15706"/>
                </a:lnTo>
                <a:lnTo>
                  <a:pt x="160896" y="14939"/>
                </a:lnTo>
                <a:lnTo>
                  <a:pt x="157829" y="11872"/>
                </a:lnTo>
                <a:lnTo>
                  <a:pt x="157063" y="10021"/>
                </a:lnTo>
                <a:lnTo>
                  <a:pt x="157063" y="5684"/>
                </a:lnTo>
                <a:lnTo>
                  <a:pt x="157829" y="3833"/>
                </a:lnTo>
                <a:lnTo>
                  <a:pt x="160896" y="766"/>
                </a:lnTo>
                <a:lnTo>
                  <a:pt x="162747" y="0"/>
                </a:lnTo>
                <a:lnTo>
                  <a:pt x="167085" y="0"/>
                </a:lnTo>
                <a:lnTo>
                  <a:pt x="168936" y="766"/>
                </a:lnTo>
                <a:lnTo>
                  <a:pt x="172002" y="3833"/>
                </a:lnTo>
                <a:lnTo>
                  <a:pt x="172769" y="5684"/>
                </a:lnTo>
                <a:lnTo>
                  <a:pt x="172769" y="10021"/>
                </a:lnTo>
                <a:lnTo>
                  <a:pt x="172002" y="11872"/>
                </a:lnTo>
                <a:lnTo>
                  <a:pt x="168936" y="14939"/>
                </a:lnTo>
                <a:lnTo>
                  <a:pt x="167085" y="15706"/>
                </a:lnTo>
                <a:close/>
              </a:path>
              <a:path w="4335144" h="15875">
                <a:moveTo>
                  <a:pt x="245616" y="15706"/>
                </a:moveTo>
                <a:lnTo>
                  <a:pt x="241279" y="15706"/>
                </a:lnTo>
                <a:lnTo>
                  <a:pt x="239428" y="14939"/>
                </a:lnTo>
                <a:lnTo>
                  <a:pt x="236361" y="11872"/>
                </a:lnTo>
                <a:lnTo>
                  <a:pt x="235594" y="10021"/>
                </a:lnTo>
                <a:lnTo>
                  <a:pt x="235594" y="5684"/>
                </a:lnTo>
                <a:lnTo>
                  <a:pt x="236361" y="3833"/>
                </a:lnTo>
                <a:lnTo>
                  <a:pt x="239428" y="766"/>
                </a:lnTo>
                <a:lnTo>
                  <a:pt x="241279" y="0"/>
                </a:lnTo>
                <a:lnTo>
                  <a:pt x="245616" y="0"/>
                </a:lnTo>
                <a:lnTo>
                  <a:pt x="247467" y="766"/>
                </a:lnTo>
                <a:lnTo>
                  <a:pt x="250534" y="3833"/>
                </a:lnTo>
                <a:lnTo>
                  <a:pt x="251301" y="5684"/>
                </a:lnTo>
                <a:lnTo>
                  <a:pt x="251301" y="10021"/>
                </a:lnTo>
                <a:lnTo>
                  <a:pt x="250534" y="11872"/>
                </a:lnTo>
                <a:lnTo>
                  <a:pt x="247467" y="14939"/>
                </a:lnTo>
                <a:lnTo>
                  <a:pt x="245616" y="15706"/>
                </a:lnTo>
                <a:close/>
              </a:path>
              <a:path w="4335144" h="15875">
                <a:moveTo>
                  <a:pt x="324148" y="15706"/>
                </a:moveTo>
                <a:lnTo>
                  <a:pt x="319811" y="15706"/>
                </a:lnTo>
                <a:lnTo>
                  <a:pt x="317960" y="14939"/>
                </a:lnTo>
                <a:lnTo>
                  <a:pt x="314893" y="11872"/>
                </a:lnTo>
                <a:lnTo>
                  <a:pt x="314126" y="10021"/>
                </a:lnTo>
                <a:lnTo>
                  <a:pt x="314126" y="5684"/>
                </a:lnTo>
                <a:lnTo>
                  <a:pt x="314893" y="3833"/>
                </a:lnTo>
                <a:lnTo>
                  <a:pt x="317960" y="766"/>
                </a:lnTo>
                <a:lnTo>
                  <a:pt x="319811" y="0"/>
                </a:lnTo>
                <a:lnTo>
                  <a:pt x="324148" y="0"/>
                </a:lnTo>
                <a:lnTo>
                  <a:pt x="325999" y="766"/>
                </a:lnTo>
                <a:lnTo>
                  <a:pt x="329066" y="3833"/>
                </a:lnTo>
                <a:lnTo>
                  <a:pt x="329832" y="5684"/>
                </a:lnTo>
                <a:lnTo>
                  <a:pt x="329832" y="10021"/>
                </a:lnTo>
                <a:lnTo>
                  <a:pt x="329066" y="11872"/>
                </a:lnTo>
                <a:lnTo>
                  <a:pt x="325999" y="14939"/>
                </a:lnTo>
                <a:lnTo>
                  <a:pt x="324148" y="15706"/>
                </a:lnTo>
                <a:close/>
              </a:path>
              <a:path w="4335144" h="15875">
                <a:moveTo>
                  <a:pt x="402679" y="15706"/>
                </a:moveTo>
                <a:lnTo>
                  <a:pt x="398342" y="15706"/>
                </a:lnTo>
                <a:lnTo>
                  <a:pt x="396491" y="14939"/>
                </a:lnTo>
                <a:lnTo>
                  <a:pt x="393424" y="11872"/>
                </a:lnTo>
                <a:lnTo>
                  <a:pt x="392658" y="10021"/>
                </a:lnTo>
                <a:lnTo>
                  <a:pt x="392658" y="5684"/>
                </a:lnTo>
                <a:lnTo>
                  <a:pt x="393424" y="3833"/>
                </a:lnTo>
                <a:lnTo>
                  <a:pt x="396491" y="766"/>
                </a:lnTo>
                <a:lnTo>
                  <a:pt x="398342" y="0"/>
                </a:lnTo>
                <a:lnTo>
                  <a:pt x="402679" y="0"/>
                </a:lnTo>
                <a:lnTo>
                  <a:pt x="404530" y="766"/>
                </a:lnTo>
                <a:lnTo>
                  <a:pt x="407597" y="3833"/>
                </a:lnTo>
                <a:lnTo>
                  <a:pt x="408364" y="5684"/>
                </a:lnTo>
                <a:lnTo>
                  <a:pt x="408364" y="10021"/>
                </a:lnTo>
                <a:lnTo>
                  <a:pt x="407597" y="11872"/>
                </a:lnTo>
                <a:lnTo>
                  <a:pt x="404530" y="14939"/>
                </a:lnTo>
                <a:lnTo>
                  <a:pt x="402679" y="15706"/>
                </a:lnTo>
                <a:close/>
              </a:path>
              <a:path w="4335144" h="15875">
                <a:moveTo>
                  <a:pt x="481211" y="15706"/>
                </a:moveTo>
                <a:lnTo>
                  <a:pt x="476874" y="15706"/>
                </a:lnTo>
                <a:lnTo>
                  <a:pt x="475023" y="14939"/>
                </a:lnTo>
                <a:lnTo>
                  <a:pt x="471956" y="11872"/>
                </a:lnTo>
                <a:lnTo>
                  <a:pt x="471189" y="10021"/>
                </a:lnTo>
                <a:lnTo>
                  <a:pt x="471189" y="5684"/>
                </a:lnTo>
                <a:lnTo>
                  <a:pt x="471956" y="3833"/>
                </a:lnTo>
                <a:lnTo>
                  <a:pt x="475023" y="766"/>
                </a:lnTo>
                <a:lnTo>
                  <a:pt x="476874" y="0"/>
                </a:lnTo>
                <a:lnTo>
                  <a:pt x="481211" y="0"/>
                </a:lnTo>
                <a:lnTo>
                  <a:pt x="483062" y="766"/>
                </a:lnTo>
                <a:lnTo>
                  <a:pt x="486129" y="3833"/>
                </a:lnTo>
                <a:lnTo>
                  <a:pt x="486896" y="5684"/>
                </a:lnTo>
                <a:lnTo>
                  <a:pt x="486896" y="10021"/>
                </a:lnTo>
                <a:lnTo>
                  <a:pt x="486129" y="11872"/>
                </a:lnTo>
                <a:lnTo>
                  <a:pt x="483062" y="14939"/>
                </a:lnTo>
                <a:lnTo>
                  <a:pt x="481211" y="15706"/>
                </a:lnTo>
                <a:close/>
              </a:path>
              <a:path w="4335144" h="15875">
                <a:moveTo>
                  <a:pt x="559743" y="15706"/>
                </a:moveTo>
                <a:lnTo>
                  <a:pt x="555405" y="15706"/>
                </a:lnTo>
                <a:lnTo>
                  <a:pt x="553554" y="14939"/>
                </a:lnTo>
                <a:lnTo>
                  <a:pt x="550488" y="11872"/>
                </a:lnTo>
                <a:lnTo>
                  <a:pt x="549721" y="10021"/>
                </a:lnTo>
                <a:lnTo>
                  <a:pt x="549721" y="5684"/>
                </a:lnTo>
                <a:lnTo>
                  <a:pt x="550488" y="3833"/>
                </a:lnTo>
                <a:lnTo>
                  <a:pt x="553554" y="766"/>
                </a:lnTo>
                <a:lnTo>
                  <a:pt x="555405" y="0"/>
                </a:lnTo>
                <a:lnTo>
                  <a:pt x="559743" y="0"/>
                </a:lnTo>
                <a:lnTo>
                  <a:pt x="561594" y="766"/>
                </a:lnTo>
                <a:lnTo>
                  <a:pt x="564661" y="3833"/>
                </a:lnTo>
                <a:lnTo>
                  <a:pt x="565427" y="5684"/>
                </a:lnTo>
                <a:lnTo>
                  <a:pt x="565427" y="10021"/>
                </a:lnTo>
                <a:lnTo>
                  <a:pt x="564661" y="11872"/>
                </a:lnTo>
                <a:lnTo>
                  <a:pt x="561594" y="14939"/>
                </a:lnTo>
                <a:lnTo>
                  <a:pt x="559743" y="15706"/>
                </a:lnTo>
                <a:close/>
              </a:path>
              <a:path w="4335144" h="15875">
                <a:moveTo>
                  <a:pt x="638274" y="15706"/>
                </a:moveTo>
                <a:lnTo>
                  <a:pt x="633937" y="15706"/>
                </a:lnTo>
                <a:lnTo>
                  <a:pt x="632086" y="14939"/>
                </a:lnTo>
                <a:lnTo>
                  <a:pt x="629019" y="11872"/>
                </a:lnTo>
                <a:lnTo>
                  <a:pt x="628253" y="10021"/>
                </a:lnTo>
                <a:lnTo>
                  <a:pt x="628253" y="5684"/>
                </a:lnTo>
                <a:lnTo>
                  <a:pt x="629019" y="3833"/>
                </a:lnTo>
                <a:lnTo>
                  <a:pt x="632086" y="766"/>
                </a:lnTo>
                <a:lnTo>
                  <a:pt x="633937" y="0"/>
                </a:lnTo>
                <a:lnTo>
                  <a:pt x="638274" y="0"/>
                </a:lnTo>
                <a:lnTo>
                  <a:pt x="640125" y="766"/>
                </a:lnTo>
                <a:lnTo>
                  <a:pt x="643192" y="3833"/>
                </a:lnTo>
                <a:lnTo>
                  <a:pt x="643959" y="5684"/>
                </a:lnTo>
                <a:lnTo>
                  <a:pt x="643959" y="10021"/>
                </a:lnTo>
                <a:lnTo>
                  <a:pt x="643192" y="11872"/>
                </a:lnTo>
                <a:lnTo>
                  <a:pt x="640125" y="14939"/>
                </a:lnTo>
                <a:lnTo>
                  <a:pt x="638274" y="15706"/>
                </a:lnTo>
                <a:close/>
              </a:path>
              <a:path w="4335144" h="15875">
                <a:moveTo>
                  <a:pt x="716806" y="15706"/>
                </a:moveTo>
                <a:lnTo>
                  <a:pt x="712469" y="15706"/>
                </a:lnTo>
                <a:lnTo>
                  <a:pt x="710618" y="14939"/>
                </a:lnTo>
                <a:lnTo>
                  <a:pt x="707551" y="11872"/>
                </a:lnTo>
                <a:lnTo>
                  <a:pt x="706784" y="10021"/>
                </a:lnTo>
                <a:lnTo>
                  <a:pt x="706784" y="5684"/>
                </a:lnTo>
                <a:lnTo>
                  <a:pt x="707551" y="3833"/>
                </a:lnTo>
                <a:lnTo>
                  <a:pt x="710618" y="766"/>
                </a:lnTo>
                <a:lnTo>
                  <a:pt x="712469" y="0"/>
                </a:lnTo>
                <a:lnTo>
                  <a:pt x="716806" y="0"/>
                </a:lnTo>
                <a:lnTo>
                  <a:pt x="718657" y="766"/>
                </a:lnTo>
                <a:lnTo>
                  <a:pt x="721724" y="3833"/>
                </a:lnTo>
                <a:lnTo>
                  <a:pt x="722490" y="5684"/>
                </a:lnTo>
                <a:lnTo>
                  <a:pt x="722490" y="10021"/>
                </a:lnTo>
                <a:lnTo>
                  <a:pt x="721724" y="11872"/>
                </a:lnTo>
                <a:lnTo>
                  <a:pt x="718657" y="14939"/>
                </a:lnTo>
                <a:lnTo>
                  <a:pt x="716806" y="15706"/>
                </a:lnTo>
                <a:close/>
              </a:path>
              <a:path w="4335144" h="15875">
                <a:moveTo>
                  <a:pt x="795338" y="15706"/>
                </a:moveTo>
                <a:lnTo>
                  <a:pt x="791000" y="15706"/>
                </a:lnTo>
                <a:lnTo>
                  <a:pt x="789149" y="14939"/>
                </a:lnTo>
                <a:lnTo>
                  <a:pt x="786083" y="11872"/>
                </a:lnTo>
                <a:lnTo>
                  <a:pt x="785316" y="10021"/>
                </a:lnTo>
                <a:lnTo>
                  <a:pt x="785316" y="5684"/>
                </a:lnTo>
                <a:lnTo>
                  <a:pt x="786083" y="3833"/>
                </a:lnTo>
                <a:lnTo>
                  <a:pt x="789149" y="766"/>
                </a:lnTo>
                <a:lnTo>
                  <a:pt x="791000" y="0"/>
                </a:lnTo>
                <a:lnTo>
                  <a:pt x="795338" y="0"/>
                </a:lnTo>
                <a:lnTo>
                  <a:pt x="797189" y="766"/>
                </a:lnTo>
                <a:lnTo>
                  <a:pt x="800255" y="3833"/>
                </a:lnTo>
                <a:lnTo>
                  <a:pt x="801022" y="5684"/>
                </a:lnTo>
                <a:lnTo>
                  <a:pt x="801022" y="10021"/>
                </a:lnTo>
                <a:lnTo>
                  <a:pt x="800255" y="11872"/>
                </a:lnTo>
                <a:lnTo>
                  <a:pt x="797189" y="14939"/>
                </a:lnTo>
                <a:lnTo>
                  <a:pt x="795338" y="15706"/>
                </a:lnTo>
                <a:close/>
              </a:path>
              <a:path w="4335144" h="15875">
                <a:moveTo>
                  <a:pt x="873869" y="15706"/>
                </a:moveTo>
                <a:lnTo>
                  <a:pt x="869532" y="15706"/>
                </a:lnTo>
                <a:lnTo>
                  <a:pt x="867681" y="14939"/>
                </a:lnTo>
                <a:lnTo>
                  <a:pt x="864614" y="11872"/>
                </a:lnTo>
                <a:lnTo>
                  <a:pt x="863848" y="10021"/>
                </a:lnTo>
                <a:lnTo>
                  <a:pt x="863848" y="5684"/>
                </a:lnTo>
                <a:lnTo>
                  <a:pt x="864614" y="3833"/>
                </a:lnTo>
                <a:lnTo>
                  <a:pt x="867681" y="766"/>
                </a:lnTo>
                <a:lnTo>
                  <a:pt x="869532" y="0"/>
                </a:lnTo>
                <a:lnTo>
                  <a:pt x="873869" y="0"/>
                </a:lnTo>
                <a:lnTo>
                  <a:pt x="875720" y="766"/>
                </a:lnTo>
                <a:lnTo>
                  <a:pt x="878787" y="3833"/>
                </a:lnTo>
                <a:lnTo>
                  <a:pt x="879554" y="5684"/>
                </a:lnTo>
                <a:lnTo>
                  <a:pt x="879554" y="10021"/>
                </a:lnTo>
                <a:lnTo>
                  <a:pt x="878787" y="11872"/>
                </a:lnTo>
                <a:lnTo>
                  <a:pt x="875720" y="14939"/>
                </a:lnTo>
                <a:lnTo>
                  <a:pt x="873869" y="15706"/>
                </a:lnTo>
                <a:close/>
              </a:path>
              <a:path w="4335144" h="15875">
                <a:moveTo>
                  <a:pt x="952401" y="15706"/>
                </a:moveTo>
                <a:lnTo>
                  <a:pt x="948064" y="15706"/>
                </a:lnTo>
                <a:lnTo>
                  <a:pt x="946213" y="14939"/>
                </a:lnTo>
                <a:lnTo>
                  <a:pt x="943146" y="11872"/>
                </a:lnTo>
                <a:lnTo>
                  <a:pt x="942379" y="10021"/>
                </a:lnTo>
                <a:lnTo>
                  <a:pt x="942379" y="5684"/>
                </a:lnTo>
                <a:lnTo>
                  <a:pt x="943146" y="3833"/>
                </a:lnTo>
                <a:lnTo>
                  <a:pt x="946213" y="766"/>
                </a:lnTo>
                <a:lnTo>
                  <a:pt x="948064" y="0"/>
                </a:lnTo>
                <a:lnTo>
                  <a:pt x="952401" y="0"/>
                </a:lnTo>
                <a:lnTo>
                  <a:pt x="954252" y="766"/>
                </a:lnTo>
                <a:lnTo>
                  <a:pt x="957319" y="3833"/>
                </a:lnTo>
                <a:lnTo>
                  <a:pt x="958085" y="5684"/>
                </a:lnTo>
                <a:lnTo>
                  <a:pt x="958085" y="10021"/>
                </a:lnTo>
                <a:lnTo>
                  <a:pt x="957319" y="11872"/>
                </a:lnTo>
                <a:lnTo>
                  <a:pt x="954252" y="14939"/>
                </a:lnTo>
                <a:lnTo>
                  <a:pt x="952401" y="15706"/>
                </a:lnTo>
                <a:close/>
              </a:path>
              <a:path w="4335144" h="15875">
                <a:moveTo>
                  <a:pt x="1030932" y="15706"/>
                </a:moveTo>
                <a:lnTo>
                  <a:pt x="1026595" y="15706"/>
                </a:lnTo>
                <a:lnTo>
                  <a:pt x="1024744" y="14939"/>
                </a:lnTo>
                <a:lnTo>
                  <a:pt x="1021677" y="11872"/>
                </a:lnTo>
                <a:lnTo>
                  <a:pt x="1020911" y="10021"/>
                </a:lnTo>
                <a:lnTo>
                  <a:pt x="1020911" y="5684"/>
                </a:lnTo>
                <a:lnTo>
                  <a:pt x="1021677" y="3833"/>
                </a:lnTo>
                <a:lnTo>
                  <a:pt x="1024744" y="766"/>
                </a:lnTo>
                <a:lnTo>
                  <a:pt x="1026595" y="0"/>
                </a:lnTo>
                <a:lnTo>
                  <a:pt x="1030932" y="0"/>
                </a:lnTo>
                <a:lnTo>
                  <a:pt x="1032783" y="766"/>
                </a:lnTo>
                <a:lnTo>
                  <a:pt x="1035850" y="3833"/>
                </a:lnTo>
                <a:lnTo>
                  <a:pt x="1036617" y="5684"/>
                </a:lnTo>
                <a:lnTo>
                  <a:pt x="1036617" y="10021"/>
                </a:lnTo>
                <a:lnTo>
                  <a:pt x="1035850" y="11872"/>
                </a:lnTo>
                <a:lnTo>
                  <a:pt x="1032783" y="14939"/>
                </a:lnTo>
                <a:lnTo>
                  <a:pt x="1030932" y="15706"/>
                </a:lnTo>
                <a:close/>
              </a:path>
              <a:path w="4335144" h="15875">
                <a:moveTo>
                  <a:pt x="1109464" y="15706"/>
                </a:moveTo>
                <a:lnTo>
                  <a:pt x="1105127" y="15706"/>
                </a:lnTo>
                <a:lnTo>
                  <a:pt x="1103276" y="14939"/>
                </a:lnTo>
                <a:lnTo>
                  <a:pt x="1100209" y="11872"/>
                </a:lnTo>
                <a:lnTo>
                  <a:pt x="1099442" y="10021"/>
                </a:lnTo>
                <a:lnTo>
                  <a:pt x="1099442" y="5684"/>
                </a:lnTo>
                <a:lnTo>
                  <a:pt x="1100209" y="3833"/>
                </a:lnTo>
                <a:lnTo>
                  <a:pt x="1103276" y="766"/>
                </a:lnTo>
                <a:lnTo>
                  <a:pt x="1105127" y="0"/>
                </a:lnTo>
                <a:lnTo>
                  <a:pt x="1109464" y="0"/>
                </a:lnTo>
                <a:lnTo>
                  <a:pt x="1111315" y="766"/>
                </a:lnTo>
                <a:lnTo>
                  <a:pt x="1114382" y="3833"/>
                </a:lnTo>
                <a:lnTo>
                  <a:pt x="1115149" y="5684"/>
                </a:lnTo>
                <a:lnTo>
                  <a:pt x="1115149" y="10021"/>
                </a:lnTo>
                <a:lnTo>
                  <a:pt x="1114382" y="11872"/>
                </a:lnTo>
                <a:lnTo>
                  <a:pt x="1111315" y="14939"/>
                </a:lnTo>
                <a:lnTo>
                  <a:pt x="1109464" y="15706"/>
                </a:lnTo>
                <a:close/>
              </a:path>
              <a:path w="4335144" h="15875">
                <a:moveTo>
                  <a:pt x="1187996" y="15706"/>
                </a:moveTo>
                <a:lnTo>
                  <a:pt x="1183659" y="15706"/>
                </a:lnTo>
                <a:lnTo>
                  <a:pt x="1181808" y="14939"/>
                </a:lnTo>
                <a:lnTo>
                  <a:pt x="1178741" y="11872"/>
                </a:lnTo>
                <a:lnTo>
                  <a:pt x="1177974" y="10021"/>
                </a:lnTo>
                <a:lnTo>
                  <a:pt x="1177974" y="5684"/>
                </a:lnTo>
                <a:lnTo>
                  <a:pt x="1178741" y="3833"/>
                </a:lnTo>
                <a:lnTo>
                  <a:pt x="1181808" y="766"/>
                </a:lnTo>
                <a:lnTo>
                  <a:pt x="1183659" y="0"/>
                </a:lnTo>
                <a:lnTo>
                  <a:pt x="1187996" y="0"/>
                </a:lnTo>
                <a:lnTo>
                  <a:pt x="1189847" y="766"/>
                </a:lnTo>
                <a:lnTo>
                  <a:pt x="1192914" y="3833"/>
                </a:lnTo>
                <a:lnTo>
                  <a:pt x="1193680" y="5684"/>
                </a:lnTo>
                <a:lnTo>
                  <a:pt x="1193680" y="10021"/>
                </a:lnTo>
                <a:lnTo>
                  <a:pt x="1192914" y="11872"/>
                </a:lnTo>
                <a:lnTo>
                  <a:pt x="1189847" y="14939"/>
                </a:lnTo>
                <a:lnTo>
                  <a:pt x="1187996" y="15706"/>
                </a:lnTo>
                <a:close/>
              </a:path>
              <a:path w="4335144" h="15875">
                <a:moveTo>
                  <a:pt x="1266527" y="15706"/>
                </a:moveTo>
                <a:lnTo>
                  <a:pt x="1262190" y="15706"/>
                </a:lnTo>
                <a:lnTo>
                  <a:pt x="1260339" y="14939"/>
                </a:lnTo>
                <a:lnTo>
                  <a:pt x="1257272" y="11872"/>
                </a:lnTo>
                <a:lnTo>
                  <a:pt x="1256506" y="10021"/>
                </a:lnTo>
                <a:lnTo>
                  <a:pt x="1256506" y="5684"/>
                </a:lnTo>
                <a:lnTo>
                  <a:pt x="1257272" y="3833"/>
                </a:lnTo>
                <a:lnTo>
                  <a:pt x="1260339" y="766"/>
                </a:lnTo>
                <a:lnTo>
                  <a:pt x="1262190" y="0"/>
                </a:lnTo>
                <a:lnTo>
                  <a:pt x="1266527" y="0"/>
                </a:lnTo>
                <a:lnTo>
                  <a:pt x="1268378" y="766"/>
                </a:lnTo>
                <a:lnTo>
                  <a:pt x="1271445" y="3833"/>
                </a:lnTo>
                <a:lnTo>
                  <a:pt x="1272212" y="5684"/>
                </a:lnTo>
                <a:lnTo>
                  <a:pt x="1272212" y="10021"/>
                </a:lnTo>
                <a:lnTo>
                  <a:pt x="1271445" y="11872"/>
                </a:lnTo>
                <a:lnTo>
                  <a:pt x="1268378" y="14939"/>
                </a:lnTo>
                <a:lnTo>
                  <a:pt x="1266527" y="15706"/>
                </a:lnTo>
                <a:close/>
              </a:path>
              <a:path w="4335144" h="15875">
                <a:moveTo>
                  <a:pt x="1345059" y="15706"/>
                </a:moveTo>
                <a:lnTo>
                  <a:pt x="1340722" y="15706"/>
                </a:lnTo>
                <a:lnTo>
                  <a:pt x="1338871" y="14939"/>
                </a:lnTo>
                <a:lnTo>
                  <a:pt x="1335804" y="11872"/>
                </a:lnTo>
                <a:lnTo>
                  <a:pt x="1335037" y="10021"/>
                </a:lnTo>
                <a:lnTo>
                  <a:pt x="1335037" y="5684"/>
                </a:lnTo>
                <a:lnTo>
                  <a:pt x="1335804" y="3833"/>
                </a:lnTo>
                <a:lnTo>
                  <a:pt x="1338871" y="766"/>
                </a:lnTo>
                <a:lnTo>
                  <a:pt x="1340722" y="0"/>
                </a:lnTo>
                <a:lnTo>
                  <a:pt x="1345059" y="0"/>
                </a:lnTo>
                <a:lnTo>
                  <a:pt x="1346910" y="766"/>
                </a:lnTo>
                <a:lnTo>
                  <a:pt x="1349977" y="3833"/>
                </a:lnTo>
                <a:lnTo>
                  <a:pt x="1350744" y="5684"/>
                </a:lnTo>
                <a:lnTo>
                  <a:pt x="1350744" y="10021"/>
                </a:lnTo>
                <a:lnTo>
                  <a:pt x="1349977" y="11872"/>
                </a:lnTo>
                <a:lnTo>
                  <a:pt x="1346910" y="14939"/>
                </a:lnTo>
                <a:lnTo>
                  <a:pt x="1345059" y="15706"/>
                </a:lnTo>
                <a:close/>
              </a:path>
              <a:path w="4335144" h="15875">
                <a:moveTo>
                  <a:pt x="1423591" y="15706"/>
                </a:moveTo>
                <a:lnTo>
                  <a:pt x="1419253" y="15706"/>
                </a:lnTo>
                <a:lnTo>
                  <a:pt x="1417402" y="14939"/>
                </a:lnTo>
                <a:lnTo>
                  <a:pt x="1414336" y="11872"/>
                </a:lnTo>
                <a:lnTo>
                  <a:pt x="1413569" y="10021"/>
                </a:lnTo>
                <a:lnTo>
                  <a:pt x="1413569" y="5684"/>
                </a:lnTo>
                <a:lnTo>
                  <a:pt x="1414336" y="3833"/>
                </a:lnTo>
                <a:lnTo>
                  <a:pt x="1417402" y="766"/>
                </a:lnTo>
                <a:lnTo>
                  <a:pt x="1419253" y="0"/>
                </a:lnTo>
                <a:lnTo>
                  <a:pt x="1423591" y="0"/>
                </a:lnTo>
                <a:lnTo>
                  <a:pt x="1425442" y="766"/>
                </a:lnTo>
                <a:lnTo>
                  <a:pt x="1428509" y="3833"/>
                </a:lnTo>
                <a:lnTo>
                  <a:pt x="1429275" y="5684"/>
                </a:lnTo>
                <a:lnTo>
                  <a:pt x="1429275" y="10021"/>
                </a:lnTo>
                <a:lnTo>
                  <a:pt x="1428509" y="11872"/>
                </a:lnTo>
                <a:lnTo>
                  <a:pt x="1425442" y="14939"/>
                </a:lnTo>
                <a:lnTo>
                  <a:pt x="1423591" y="15706"/>
                </a:lnTo>
                <a:close/>
              </a:path>
              <a:path w="4335144" h="15875">
                <a:moveTo>
                  <a:pt x="1502122" y="15706"/>
                </a:moveTo>
                <a:lnTo>
                  <a:pt x="1497785" y="15706"/>
                </a:lnTo>
                <a:lnTo>
                  <a:pt x="1495934" y="14939"/>
                </a:lnTo>
                <a:lnTo>
                  <a:pt x="1492867" y="11872"/>
                </a:lnTo>
                <a:lnTo>
                  <a:pt x="1492101" y="10021"/>
                </a:lnTo>
                <a:lnTo>
                  <a:pt x="1492101" y="5684"/>
                </a:lnTo>
                <a:lnTo>
                  <a:pt x="1492867" y="3833"/>
                </a:lnTo>
                <a:lnTo>
                  <a:pt x="1495934" y="766"/>
                </a:lnTo>
                <a:lnTo>
                  <a:pt x="1497785" y="0"/>
                </a:lnTo>
                <a:lnTo>
                  <a:pt x="1502122" y="0"/>
                </a:lnTo>
                <a:lnTo>
                  <a:pt x="1503973" y="766"/>
                </a:lnTo>
                <a:lnTo>
                  <a:pt x="1507040" y="3833"/>
                </a:lnTo>
                <a:lnTo>
                  <a:pt x="1507807" y="5684"/>
                </a:lnTo>
                <a:lnTo>
                  <a:pt x="1507807" y="10021"/>
                </a:lnTo>
                <a:lnTo>
                  <a:pt x="1507040" y="11872"/>
                </a:lnTo>
                <a:lnTo>
                  <a:pt x="1503973" y="14939"/>
                </a:lnTo>
                <a:lnTo>
                  <a:pt x="1502122" y="15706"/>
                </a:lnTo>
                <a:close/>
              </a:path>
              <a:path w="4335144" h="15875">
                <a:moveTo>
                  <a:pt x="1580654" y="15706"/>
                </a:moveTo>
                <a:lnTo>
                  <a:pt x="1576317" y="15706"/>
                </a:lnTo>
                <a:lnTo>
                  <a:pt x="1574466" y="14939"/>
                </a:lnTo>
                <a:lnTo>
                  <a:pt x="1571399" y="11872"/>
                </a:lnTo>
                <a:lnTo>
                  <a:pt x="1570632" y="10021"/>
                </a:lnTo>
                <a:lnTo>
                  <a:pt x="1570632" y="5684"/>
                </a:lnTo>
                <a:lnTo>
                  <a:pt x="1571399" y="3833"/>
                </a:lnTo>
                <a:lnTo>
                  <a:pt x="1574466" y="766"/>
                </a:lnTo>
                <a:lnTo>
                  <a:pt x="1576317" y="0"/>
                </a:lnTo>
                <a:lnTo>
                  <a:pt x="1580654" y="0"/>
                </a:lnTo>
                <a:lnTo>
                  <a:pt x="1582505" y="766"/>
                </a:lnTo>
                <a:lnTo>
                  <a:pt x="1585572" y="3833"/>
                </a:lnTo>
                <a:lnTo>
                  <a:pt x="1586339" y="5684"/>
                </a:lnTo>
                <a:lnTo>
                  <a:pt x="1586339" y="10021"/>
                </a:lnTo>
                <a:lnTo>
                  <a:pt x="1585572" y="11872"/>
                </a:lnTo>
                <a:lnTo>
                  <a:pt x="1582505" y="14939"/>
                </a:lnTo>
                <a:lnTo>
                  <a:pt x="1580654" y="15706"/>
                </a:lnTo>
                <a:close/>
              </a:path>
              <a:path w="4335144" h="15875">
                <a:moveTo>
                  <a:pt x="1659186" y="15706"/>
                </a:moveTo>
                <a:lnTo>
                  <a:pt x="1654848" y="15706"/>
                </a:lnTo>
                <a:lnTo>
                  <a:pt x="1652997" y="14939"/>
                </a:lnTo>
                <a:lnTo>
                  <a:pt x="1649930" y="11872"/>
                </a:lnTo>
                <a:lnTo>
                  <a:pt x="1649164" y="10021"/>
                </a:lnTo>
                <a:lnTo>
                  <a:pt x="1649164" y="5684"/>
                </a:lnTo>
                <a:lnTo>
                  <a:pt x="1649930" y="3833"/>
                </a:lnTo>
                <a:lnTo>
                  <a:pt x="1652997" y="766"/>
                </a:lnTo>
                <a:lnTo>
                  <a:pt x="1654848" y="0"/>
                </a:lnTo>
                <a:lnTo>
                  <a:pt x="1659186" y="0"/>
                </a:lnTo>
                <a:lnTo>
                  <a:pt x="1661036" y="766"/>
                </a:lnTo>
                <a:lnTo>
                  <a:pt x="1664103" y="3833"/>
                </a:lnTo>
                <a:lnTo>
                  <a:pt x="1664870" y="5684"/>
                </a:lnTo>
                <a:lnTo>
                  <a:pt x="1664870" y="10021"/>
                </a:lnTo>
                <a:lnTo>
                  <a:pt x="1664103" y="11872"/>
                </a:lnTo>
                <a:lnTo>
                  <a:pt x="1661036" y="14939"/>
                </a:lnTo>
                <a:lnTo>
                  <a:pt x="1659186" y="15706"/>
                </a:lnTo>
                <a:close/>
              </a:path>
              <a:path w="4335144" h="15875">
                <a:moveTo>
                  <a:pt x="1737717" y="15706"/>
                </a:moveTo>
                <a:lnTo>
                  <a:pt x="1733380" y="15706"/>
                </a:lnTo>
                <a:lnTo>
                  <a:pt x="1731529" y="14939"/>
                </a:lnTo>
                <a:lnTo>
                  <a:pt x="1728462" y="11872"/>
                </a:lnTo>
                <a:lnTo>
                  <a:pt x="1727695" y="10021"/>
                </a:lnTo>
                <a:lnTo>
                  <a:pt x="1727695" y="5684"/>
                </a:lnTo>
                <a:lnTo>
                  <a:pt x="1728462" y="3833"/>
                </a:lnTo>
                <a:lnTo>
                  <a:pt x="1731529" y="766"/>
                </a:lnTo>
                <a:lnTo>
                  <a:pt x="1733380" y="0"/>
                </a:lnTo>
                <a:lnTo>
                  <a:pt x="1737717" y="0"/>
                </a:lnTo>
                <a:lnTo>
                  <a:pt x="1739568" y="766"/>
                </a:lnTo>
                <a:lnTo>
                  <a:pt x="1742635" y="3833"/>
                </a:lnTo>
                <a:lnTo>
                  <a:pt x="1743402" y="5684"/>
                </a:lnTo>
                <a:lnTo>
                  <a:pt x="1743402" y="10021"/>
                </a:lnTo>
                <a:lnTo>
                  <a:pt x="1742635" y="11872"/>
                </a:lnTo>
                <a:lnTo>
                  <a:pt x="1739568" y="14939"/>
                </a:lnTo>
                <a:lnTo>
                  <a:pt x="1737717" y="15706"/>
                </a:lnTo>
                <a:close/>
              </a:path>
              <a:path w="4335144" h="15875">
                <a:moveTo>
                  <a:pt x="1816249" y="15706"/>
                </a:moveTo>
                <a:lnTo>
                  <a:pt x="1811912" y="15706"/>
                </a:lnTo>
                <a:lnTo>
                  <a:pt x="1810060" y="14939"/>
                </a:lnTo>
                <a:lnTo>
                  <a:pt x="1806994" y="11872"/>
                </a:lnTo>
                <a:lnTo>
                  <a:pt x="1806227" y="10021"/>
                </a:lnTo>
                <a:lnTo>
                  <a:pt x="1806227" y="5684"/>
                </a:lnTo>
                <a:lnTo>
                  <a:pt x="1806994" y="3833"/>
                </a:lnTo>
                <a:lnTo>
                  <a:pt x="1810060" y="766"/>
                </a:lnTo>
                <a:lnTo>
                  <a:pt x="1811912" y="0"/>
                </a:lnTo>
                <a:lnTo>
                  <a:pt x="1816249" y="0"/>
                </a:lnTo>
                <a:lnTo>
                  <a:pt x="1818100" y="766"/>
                </a:lnTo>
                <a:lnTo>
                  <a:pt x="1821167" y="3833"/>
                </a:lnTo>
                <a:lnTo>
                  <a:pt x="1821933" y="5684"/>
                </a:lnTo>
                <a:lnTo>
                  <a:pt x="1821933" y="10021"/>
                </a:lnTo>
                <a:lnTo>
                  <a:pt x="1821167" y="11872"/>
                </a:lnTo>
                <a:lnTo>
                  <a:pt x="1818100" y="14939"/>
                </a:lnTo>
                <a:lnTo>
                  <a:pt x="1816249" y="15706"/>
                </a:lnTo>
                <a:close/>
              </a:path>
              <a:path w="4335144" h="15875">
                <a:moveTo>
                  <a:pt x="1894780" y="15706"/>
                </a:moveTo>
                <a:lnTo>
                  <a:pt x="1890443" y="15706"/>
                </a:lnTo>
                <a:lnTo>
                  <a:pt x="1888592" y="14939"/>
                </a:lnTo>
                <a:lnTo>
                  <a:pt x="1885525" y="11872"/>
                </a:lnTo>
                <a:lnTo>
                  <a:pt x="1884759" y="10021"/>
                </a:lnTo>
                <a:lnTo>
                  <a:pt x="1884759" y="5684"/>
                </a:lnTo>
                <a:lnTo>
                  <a:pt x="1885525" y="3833"/>
                </a:lnTo>
                <a:lnTo>
                  <a:pt x="1888592" y="766"/>
                </a:lnTo>
                <a:lnTo>
                  <a:pt x="1890443" y="0"/>
                </a:lnTo>
                <a:lnTo>
                  <a:pt x="1894780" y="0"/>
                </a:lnTo>
                <a:lnTo>
                  <a:pt x="1896631" y="766"/>
                </a:lnTo>
                <a:lnTo>
                  <a:pt x="1899698" y="3833"/>
                </a:lnTo>
                <a:lnTo>
                  <a:pt x="1900465" y="5684"/>
                </a:lnTo>
                <a:lnTo>
                  <a:pt x="1900465" y="10021"/>
                </a:lnTo>
                <a:lnTo>
                  <a:pt x="1899698" y="11872"/>
                </a:lnTo>
                <a:lnTo>
                  <a:pt x="1896631" y="14939"/>
                </a:lnTo>
                <a:lnTo>
                  <a:pt x="1894780" y="15706"/>
                </a:lnTo>
                <a:close/>
              </a:path>
              <a:path w="4335144" h="15875">
                <a:moveTo>
                  <a:pt x="1973312" y="15706"/>
                </a:moveTo>
                <a:lnTo>
                  <a:pt x="1968975" y="15706"/>
                </a:lnTo>
                <a:lnTo>
                  <a:pt x="1967124" y="14939"/>
                </a:lnTo>
                <a:lnTo>
                  <a:pt x="1964057" y="11872"/>
                </a:lnTo>
                <a:lnTo>
                  <a:pt x="1963290" y="10021"/>
                </a:lnTo>
                <a:lnTo>
                  <a:pt x="1963290" y="5684"/>
                </a:lnTo>
                <a:lnTo>
                  <a:pt x="1964057" y="3833"/>
                </a:lnTo>
                <a:lnTo>
                  <a:pt x="1967124" y="766"/>
                </a:lnTo>
                <a:lnTo>
                  <a:pt x="1968975" y="0"/>
                </a:lnTo>
                <a:lnTo>
                  <a:pt x="1973312" y="0"/>
                </a:lnTo>
                <a:lnTo>
                  <a:pt x="1975163" y="766"/>
                </a:lnTo>
                <a:lnTo>
                  <a:pt x="1978230" y="3833"/>
                </a:lnTo>
                <a:lnTo>
                  <a:pt x="1978997" y="5684"/>
                </a:lnTo>
                <a:lnTo>
                  <a:pt x="1978997" y="10021"/>
                </a:lnTo>
                <a:lnTo>
                  <a:pt x="1978230" y="11872"/>
                </a:lnTo>
                <a:lnTo>
                  <a:pt x="1975163" y="14939"/>
                </a:lnTo>
                <a:lnTo>
                  <a:pt x="1973312" y="15706"/>
                </a:lnTo>
                <a:close/>
              </a:path>
              <a:path w="4335144" h="15875">
                <a:moveTo>
                  <a:pt x="2051844" y="15706"/>
                </a:moveTo>
                <a:lnTo>
                  <a:pt x="2047507" y="15706"/>
                </a:lnTo>
                <a:lnTo>
                  <a:pt x="2045656" y="14939"/>
                </a:lnTo>
                <a:lnTo>
                  <a:pt x="2042588" y="11872"/>
                </a:lnTo>
                <a:lnTo>
                  <a:pt x="2041822" y="10021"/>
                </a:lnTo>
                <a:lnTo>
                  <a:pt x="2041822" y="5684"/>
                </a:lnTo>
                <a:lnTo>
                  <a:pt x="2042588" y="3833"/>
                </a:lnTo>
                <a:lnTo>
                  <a:pt x="2045656" y="766"/>
                </a:lnTo>
                <a:lnTo>
                  <a:pt x="2047507" y="0"/>
                </a:lnTo>
                <a:lnTo>
                  <a:pt x="2051844" y="0"/>
                </a:lnTo>
                <a:lnTo>
                  <a:pt x="2053695" y="766"/>
                </a:lnTo>
                <a:lnTo>
                  <a:pt x="2056761" y="3833"/>
                </a:lnTo>
                <a:lnTo>
                  <a:pt x="2057528" y="5684"/>
                </a:lnTo>
                <a:lnTo>
                  <a:pt x="2057528" y="10021"/>
                </a:lnTo>
                <a:lnTo>
                  <a:pt x="2056761" y="11872"/>
                </a:lnTo>
                <a:lnTo>
                  <a:pt x="2053695" y="14939"/>
                </a:lnTo>
                <a:lnTo>
                  <a:pt x="2051844" y="15706"/>
                </a:lnTo>
                <a:close/>
              </a:path>
              <a:path w="4335144" h="15875">
                <a:moveTo>
                  <a:pt x="2130375" y="15706"/>
                </a:moveTo>
                <a:lnTo>
                  <a:pt x="2126038" y="15706"/>
                </a:lnTo>
                <a:lnTo>
                  <a:pt x="2124187" y="14939"/>
                </a:lnTo>
                <a:lnTo>
                  <a:pt x="2121120" y="11872"/>
                </a:lnTo>
                <a:lnTo>
                  <a:pt x="2120354" y="10021"/>
                </a:lnTo>
                <a:lnTo>
                  <a:pt x="2120354" y="5684"/>
                </a:lnTo>
                <a:lnTo>
                  <a:pt x="2121120" y="3833"/>
                </a:lnTo>
                <a:lnTo>
                  <a:pt x="2124187" y="766"/>
                </a:lnTo>
                <a:lnTo>
                  <a:pt x="2126038" y="0"/>
                </a:lnTo>
                <a:lnTo>
                  <a:pt x="2130375" y="0"/>
                </a:lnTo>
                <a:lnTo>
                  <a:pt x="2132226" y="766"/>
                </a:lnTo>
                <a:lnTo>
                  <a:pt x="2135293" y="3833"/>
                </a:lnTo>
                <a:lnTo>
                  <a:pt x="2136060" y="5684"/>
                </a:lnTo>
                <a:lnTo>
                  <a:pt x="2136060" y="10021"/>
                </a:lnTo>
                <a:lnTo>
                  <a:pt x="2135293" y="11872"/>
                </a:lnTo>
                <a:lnTo>
                  <a:pt x="2132226" y="14939"/>
                </a:lnTo>
                <a:lnTo>
                  <a:pt x="2130375" y="15706"/>
                </a:lnTo>
                <a:close/>
              </a:path>
              <a:path w="4335144" h="15875">
                <a:moveTo>
                  <a:pt x="2208907" y="15706"/>
                </a:moveTo>
                <a:lnTo>
                  <a:pt x="2204570" y="15706"/>
                </a:lnTo>
                <a:lnTo>
                  <a:pt x="2202718" y="14939"/>
                </a:lnTo>
                <a:lnTo>
                  <a:pt x="2199652" y="11872"/>
                </a:lnTo>
                <a:lnTo>
                  <a:pt x="2198885" y="10021"/>
                </a:lnTo>
                <a:lnTo>
                  <a:pt x="2198885" y="5684"/>
                </a:lnTo>
                <a:lnTo>
                  <a:pt x="2199652" y="3833"/>
                </a:lnTo>
                <a:lnTo>
                  <a:pt x="2202718" y="766"/>
                </a:lnTo>
                <a:lnTo>
                  <a:pt x="2204570" y="0"/>
                </a:lnTo>
                <a:lnTo>
                  <a:pt x="2208907" y="0"/>
                </a:lnTo>
                <a:lnTo>
                  <a:pt x="2210758" y="766"/>
                </a:lnTo>
                <a:lnTo>
                  <a:pt x="2213825" y="3833"/>
                </a:lnTo>
                <a:lnTo>
                  <a:pt x="2214591" y="5684"/>
                </a:lnTo>
                <a:lnTo>
                  <a:pt x="2214591" y="10021"/>
                </a:lnTo>
                <a:lnTo>
                  <a:pt x="2213825" y="11872"/>
                </a:lnTo>
                <a:lnTo>
                  <a:pt x="2210758" y="14939"/>
                </a:lnTo>
                <a:lnTo>
                  <a:pt x="2208907" y="15706"/>
                </a:lnTo>
                <a:close/>
              </a:path>
              <a:path w="4335144" h="15875">
                <a:moveTo>
                  <a:pt x="2287439" y="15706"/>
                </a:moveTo>
                <a:lnTo>
                  <a:pt x="2283101" y="15706"/>
                </a:lnTo>
                <a:lnTo>
                  <a:pt x="2281250" y="14939"/>
                </a:lnTo>
                <a:lnTo>
                  <a:pt x="2278183" y="11872"/>
                </a:lnTo>
                <a:lnTo>
                  <a:pt x="2277417" y="10021"/>
                </a:lnTo>
                <a:lnTo>
                  <a:pt x="2277417" y="5684"/>
                </a:lnTo>
                <a:lnTo>
                  <a:pt x="2278183" y="3833"/>
                </a:lnTo>
                <a:lnTo>
                  <a:pt x="2281250" y="766"/>
                </a:lnTo>
                <a:lnTo>
                  <a:pt x="2283101" y="0"/>
                </a:lnTo>
                <a:lnTo>
                  <a:pt x="2287439" y="0"/>
                </a:lnTo>
                <a:lnTo>
                  <a:pt x="2289289" y="766"/>
                </a:lnTo>
                <a:lnTo>
                  <a:pt x="2292356" y="3833"/>
                </a:lnTo>
                <a:lnTo>
                  <a:pt x="2293123" y="5684"/>
                </a:lnTo>
                <a:lnTo>
                  <a:pt x="2293123" y="10021"/>
                </a:lnTo>
                <a:lnTo>
                  <a:pt x="2292356" y="11872"/>
                </a:lnTo>
                <a:lnTo>
                  <a:pt x="2289289" y="14939"/>
                </a:lnTo>
                <a:lnTo>
                  <a:pt x="2287439" y="15706"/>
                </a:lnTo>
                <a:close/>
              </a:path>
              <a:path w="4335144" h="15875">
                <a:moveTo>
                  <a:pt x="2365970" y="15706"/>
                </a:moveTo>
                <a:lnTo>
                  <a:pt x="2361633" y="15706"/>
                </a:lnTo>
                <a:lnTo>
                  <a:pt x="2359782" y="14939"/>
                </a:lnTo>
                <a:lnTo>
                  <a:pt x="2356715" y="11872"/>
                </a:lnTo>
                <a:lnTo>
                  <a:pt x="2355948" y="10021"/>
                </a:lnTo>
                <a:lnTo>
                  <a:pt x="2355948" y="5684"/>
                </a:lnTo>
                <a:lnTo>
                  <a:pt x="2356715" y="3833"/>
                </a:lnTo>
                <a:lnTo>
                  <a:pt x="2359782" y="766"/>
                </a:lnTo>
                <a:lnTo>
                  <a:pt x="2361633" y="0"/>
                </a:lnTo>
                <a:lnTo>
                  <a:pt x="2365970" y="0"/>
                </a:lnTo>
                <a:lnTo>
                  <a:pt x="2367821" y="766"/>
                </a:lnTo>
                <a:lnTo>
                  <a:pt x="2370888" y="3833"/>
                </a:lnTo>
                <a:lnTo>
                  <a:pt x="2371655" y="5684"/>
                </a:lnTo>
                <a:lnTo>
                  <a:pt x="2371655" y="10021"/>
                </a:lnTo>
                <a:lnTo>
                  <a:pt x="2370888" y="11872"/>
                </a:lnTo>
                <a:lnTo>
                  <a:pt x="2367821" y="14939"/>
                </a:lnTo>
                <a:lnTo>
                  <a:pt x="2365970" y="15706"/>
                </a:lnTo>
                <a:close/>
              </a:path>
              <a:path w="4335144" h="15875">
                <a:moveTo>
                  <a:pt x="2444502" y="15706"/>
                </a:moveTo>
                <a:lnTo>
                  <a:pt x="2440165" y="15706"/>
                </a:lnTo>
                <a:lnTo>
                  <a:pt x="2438314" y="14939"/>
                </a:lnTo>
                <a:lnTo>
                  <a:pt x="2435247" y="11872"/>
                </a:lnTo>
                <a:lnTo>
                  <a:pt x="2434480" y="10021"/>
                </a:lnTo>
                <a:lnTo>
                  <a:pt x="2434480" y="5684"/>
                </a:lnTo>
                <a:lnTo>
                  <a:pt x="2435247" y="3833"/>
                </a:lnTo>
                <a:lnTo>
                  <a:pt x="2438314" y="766"/>
                </a:lnTo>
                <a:lnTo>
                  <a:pt x="2440165" y="0"/>
                </a:lnTo>
                <a:lnTo>
                  <a:pt x="2444502" y="0"/>
                </a:lnTo>
                <a:lnTo>
                  <a:pt x="2446353" y="766"/>
                </a:lnTo>
                <a:lnTo>
                  <a:pt x="2449420" y="3833"/>
                </a:lnTo>
                <a:lnTo>
                  <a:pt x="2450187" y="5684"/>
                </a:lnTo>
                <a:lnTo>
                  <a:pt x="2450187" y="10021"/>
                </a:lnTo>
                <a:lnTo>
                  <a:pt x="2449420" y="11872"/>
                </a:lnTo>
                <a:lnTo>
                  <a:pt x="2446353" y="14939"/>
                </a:lnTo>
                <a:lnTo>
                  <a:pt x="2444502" y="15706"/>
                </a:lnTo>
                <a:close/>
              </a:path>
              <a:path w="4335144" h="15875">
                <a:moveTo>
                  <a:pt x="2523033" y="15706"/>
                </a:moveTo>
                <a:lnTo>
                  <a:pt x="2518696" y="15706"/>
                </a:lnTo>
                <a:lnTo>
                  <a:pt x="2516845" y="14939"/>
                </a:lnTo>
                <a:lnTo>
                  <a:pt x="2513779" y="11872"/>
                </a:lnTo>
                <a:lnTo>
                  <a:pt x="2513012" y="10021"/>
                </a:lnTo>
                <a:lnTo>
                  <a:pt x="2513012" y="5684"/>
                </a:lnTo>
                <a:lnTo>
                  <a:pt x="2513779" y="3833"/>
                </a:lnTo>
                <a:lnTo>
                  <a:pt x="2516845" y="766"/>
                </a:lnTo>
                <a:lnTo>
                  <a:pt x="2518696" y="0"/>
                </a:lnTo>
                <a:lnTo>
                  <a:pt x="2523033" y="0"/>
                </a:lnTo>
                <a:lnTo>
                  <a:pt x="2524884" y="766"/>
                </a:lnTo>
                <a:lnTo>
                  <a:pt x="2527951" y="3833"/>
                </a:lnTo>
                <a:lnTo>
                  <a:pt x="2528718" y="5684"/>
                </a:lnTo>
                <a:lnTo>
                  <a:pt x="2528718" y="10021"/>
                </a:lnTo>
                <a:lnTo>
                  <a:pt x="2527951" y="11872"/>
                </a:lnTo>
                <a:lnTo>
                  <a:pt x="2524884" y="14939"/>
                </a:lnTo>
                <a:lnTo>
                  <a:pt x="2523033" y="15706"/>
                </a:lnTo>
                <a:close/>
              </a:path>
              <a:path w="4335144" h="15875">
                <a:moveTo>
                  <a:pt x="2601565" y="15706"/>
                </a:moveTo>
                <a:lnTo>
                  <a:pt x="2597228" y="15706"/>
                </a:lnTo>
                <a:lnTo>
                  <a:pt x="2595377" y="14939"/>
                </a:lnTo>
                <a:lnTo>
                  <a:pt x="2592310" y="11872"/>
                </a:lnTo>
                <a:lnTo>
                  <a:pt x="2591543" y="10021"/>
                </a:lnTo>
                <a:lnTo>
                  <a:pt x="2591543" y="5684"/>
                </a:lnTo>
                <a:lnTo>
                  <a:pt x="2592310" y="3833"/>
                </a:lnTo>
                <a:lnTo>
                  <a:pt x="2595377" y="766"/>
                </a:lnTo>
                <a:lnTo>
                  <a:pt x="2597228" y="0"/>
                </a:lnTo>
                <a:lnTo>
                  <a:pt x="2601565" y="0"/>
                </a:lnTo>
                <a:lnTo>
                  <a:pt x="2603416" y="766"/>
                </a:lnTo>
                <a:lnTo>
                  <a:pt x="2606483" y="3833"/>
                </a:lnTo>
                <a:lnTo>
                  <a:pt x="2607250" y="5684"/>
                </a:lnTo>
                <a:lnTo>
                  <a:pt x="2607250" y="10021"/>
                </a:lnTo>
                <a:lnTo>
                  <a:pt x="2606483" y="11872"/>
                </a:lnTo>
                <a:lnTo>
                  <a:pt x="2603416" y="14939"/>
                </a:lnTo>
                <a:lnTo>
                  <a:pt x="2601565" y="15706"/>
                </a:lnTo>
                <a:close/>
              </a:path>
              <a:path w="4335144" h="15875">
                <a:moveTo>
                  <a:pt x="2680097" y="15706"/>
                </a:moveTo>
                <a:lnTo>
                  <a:pt x="2675760" y="15706"/>
                </a:lnTo>
                <a:lnTo>
                  <a:pt x="2673909" y="14939"/>
                </a:lnTo>
                <a:lnTo>
                  <a:pt x="2670842" y="11872"/>
                </a:lnTo>
                <a:lnTo>
                  <a:pt x="2670075" y="10021"/>
                </a:lnTo>
                <a:lnTo>
                  <a:pt x="2670075" y="5684"/>
                </a:lnTo>
                <a:lnTo>
                  <a:pt x="2670842" y="3833"/>
                </a:lnTo>
                <a:lnTo>
                  <a:pt x="2673909" y="766"/>
                </a:lnTo>
                <a:lnTo>
                  <a:pt x="2675760" y="0"/>
                </a:lnTo>
                <a:lnTo>
                  <a:pt x="2680097" y="0"/>
                </a:lnTo>
                <a:lnTo>
                  <a:pt x="2681948" y="766"/>
                </a:lnTo>
                <a:lnTo>
                  <a:pt x="2685015" y="3833"/>
                </a:lnTo>
                <a:lnTo>
                  <a:pt x="2685782" y="5684"/>
                </a:lnTo>
                <a:lnTo>
                  <a:pt x="2685782" y="10021"/>
                </a:lnTo>
                <a:lnTo>
                  <a:pt x="2685015" y="11872"/>
                </a:lnTo>
                <a:lnTo>
                  <a:pt x="2681948" y="14939"/>
                </a:lnTo>
                <a:lnTo>
                  <a:pt x="2680097" y="15706"/>
                </a:lnTo>
                <a:close/>
              </a:path>
              <a:path w="4335144" h="15875">
                <a:moveTo>
                  <a:pt x="2758628" y="15706"/>
                </a:moveTo>
                <a:lnTo>
                  <a:pt x="2754291" y="15706"/>
                </a:lnTo>
                <a:lnTo>
                  <a:pt x="2752440" y="14939"/>
                </a:lnTo>
                <a:lnTo>
                  <a:pt x="2749373" y="11872"/>
                </a:lnTo>
                <a:lnTo>
                  <a:pt x="2748606" y="10021"/>
                </a:lnTo>
                <a:lnTo>
                  <a:pt x="2748606" y="5684"/>
                </a:lnTo>
                <a:lnTo>
                  <a:pt x="2749373" y="3833"/>
                </a:lnTo>
                <a:lnTo>
                  <a:pt x="2752440" y="766"/>
                </a:lnTo>
                <a:lnTo>
                  <a:pt x="2754291" y="0"/>
                </a:lnTo>
                <a:lnTo>
                  <a:pt x="2758628" y="0"/>
                </a:lnTo>
                <a:lnTo>
                  <a:pt x="2760479" y="766"/>
                </a:lnTo>
                <a:lnTo>
                  <a:pt x="2763546" y="3833"/>
                </a:lnTo>
                <a:lnTo>
                  <a:pt x="2764313" y="5684"/>
                </a:lnTo>
                <a:lnTo>
                  <a:pt x="2764313" y="10021"/>
                </a:lnTo>
                <a:lnTo>
                  <a:pt x="2763546" y="11872"/>
                </a:lnTo>
                <a:lnTo>
                  <a:pt x="2760479" y="14939"/>
                </a:lnTo>
                <a:lnTo>
                  <a:pt x="2758628" y="15706"/>
                </a:lnTo>
                <a:close/>
              </a:path>
              <a:path w="4335144" h="15875">
                <a:moveTo>
                  <a:pt x="2837160" y="15706"/>
                </a:moveTo>
                <a:lnTo>
                  <a:pt x="2832823" y="15706"/>
                </a:lnTo>
                <a:lnTo>
                  <a:pt x="2830972" y="14939"/>
                </a:lnTo>
                <a:lnTo>
                  <a:pt x="2827905" y="11872"/>
                </a:lnTo>
                <a:lnTo>
                  <a:pt x="2827138" y="10021"/>
                </a:lnTo>
                <a:lnTo>
                  <a:pt x="2827138" y="5684"/>
                </a:lnTo>
                <a:lnTo>
                  <a:pt x="2827905" y="3833"/>
                </a:lnTo>
                <a:lnTo>
                  <a:pt x="2830972" y="766"/>
                </a:lnTo>
                <a:lnTo>
                  <a:pt x="2832823" y="0"/>
                </a:lnTo>
                <a:lnTo>
                  <a:pt x="2837160" y="0"/>
                </a:lnTo>
                <a:lnTo>
                  <a:pt x="2839011" y="766"/>
                </a:lnTo>
                <a:lnTo>
                  <a:pt x="2842078" y="3833"/>
                </a:lnTo>
                <a:lnTo>
                  <a:pt x="2842845" y="5684"/>
                </a:lnTo>
                <a:lnTo>
                  <a:pt x="2842845" y="10021"/>
                </a:lnTo>
                <a:lnTo>
                  <a:pt x="2842078" y="11872"/>
                </a:lnTo>
                <a:lnTo>
                  <a:pt x="2839011" y="14939"/>
                </a:lnTo>
                <a:lnTo>
                  <a:pt x="2837160" y="15706"/>
                </a:lnTo>
                <a:close/>
              </a:path>
              <a:path w="4335144" h="15875">
                <a:moveTo>
                  <a:pt x="2915692" y="15706"/>
                </a:moveTo>
                <a:lnTo>
                  <a:pt x="2911354" y="15706"/>
                </a:lnTo>
                <a:lnTo>
                  <a:pt x="2909503" y="14939"/>
                </a:lnTo>
                <a:lnTo>
                  <a:pt x="2906437" y="11872"/>
                </a:lnTo>
                <a:lnTo>
                  <a:pt x="2905670" y="10021"/>
                </a:lnTo>
                <a:lnTo>
                  <a:pt x="2905670" y="5684"/>
                </a:lnTo>
                <a:lnTo>
                  <a:pt x="2906437" y="3833"/>
                </a:lnTo>
                <a:lnTo>
                  <a:pt x="2909503" y="766"/>
                </a:lnTo>
                <a:lnTo>
                  <a:pt x="2911354" y="0"/>
                </a:lnTo>
                <a:lnTo>
                  <a:pt x="2915692" y="0"/>
                </a:lnTo>
                <a:lnTo>
                  <a:pt x="2917543" y="766"/>
                </a:lnTo>
                <a:lnTo>
                  <a:pt x="2920609" y="3833"/>
                </a:lnTo>
                <a:lnTo>
                  <a:pt x="2921376" y="5684"/>
                </a:lnTo>
                <a:lnTo>
                  <a:pt x="2921376" y="10021"/>
                </a:lnTo>
                <a:lnTo>
                  <a:pt x="2920609" y="11872"/>
                </a:lnTo>
                <a:lnTo>
                  <a:pt x="2917543" y="14939"/>
                </a:lnTo>
                <a:lnTo>
                  <a:pt x="2915692" y="15706"/>
                </a:lnTo>
                <a:close/>
              </a:path>
              <a:path w="4335144" h="15875">
                <a:moveTo>
                  <a:pt x="2994224" y="15706"/>
                </a:moveTo>
                <a:lnTo>
                  <a:pt x="2989886" y="15706"/>
                </a:lnTo>
                <a:lnTo>
                  <a:pt x="2988035" y="14939"/>
                </a:lnTo>
                <a:lnTo>
                  <a:pt x="2984968" y="11872"/>
                </a:lnTo>
                <a:lnTo>
                  <a:pt x="2984201" y="10021"/>
                </a:lnTo>
                <a:lnTo>
                  <a:pt x="2984201" y="5684"/>
                </a:lnTo>
                <a:lnTo>
                  <a:pt x="2984968" y="3833"/>
                </a:lnTo>
                <a:lnTo>
                  <a:pt x="2988035" y="766"/>
                </a:lnTo>
                <a:lnTo>
                  <a:pt x="2989886" y="0"/>
                </a:lnTo>
                <a:lnTo>
                  <a:pt x="2994224" y="0"/>
                </a:lnTo>
                <a:lnTo>
                  <a:pt x="2996074" y="766"/>
                </a:lnTo>
                <a:lnTo>
                  <a:pt x="2999141" y="3833"/>
                </a:lnTo>
                <a:lnTo>
                  <a:pt x="2999908" y="5684"/>
                </a:lnTo>
                <a:lnTo>
                  <a:pt x="2999908" y="10021"/>
                </a:lnTo>
                <a:lnTo>
                  <a:pt x="2999141" y="11872"/>
                </a:lnTo>
                <a:lnTo>
                  <a:pt x="2996074" y="14939"/>
                </a:lnTo>
                <a:lnTo>
                  <a:pt x="2994224" y="15706"/>
                </a:lnTo>
                <a:close/>
              </a:path>
              <a:path w="4335144" h="15875">
                <a:moveTo>
                  <a:pt x="3072755" y="15706"/>
                </a:moveTo>
                <a:lnTo>
                  <a:pt x="3068418" y="15706"/>
                </a:lnTo>
                <a:lnTo>
                  <a:pt x="3066567" y="14939"/>
                </a:lnTo>
                <a:lnTo>
                  <a:pt x="3063500" y="11872"/>
                </a:lnTo>
                <a:lnTo>
                  <a:pt x="3062733" y="10021"/>
                </a:lnTo>
                <a:lnTo>
                  <a:pt x="3062733" y="5684"/>
                </a:lnTo>
                <a:lnTo>
                  <a:pt x="3063500" y="3833"/>
                </a:lnTo>
                <a:lnTo>
                  <a:pt x="3066567" y="766"/>
                </a:lnTo>
                <a:lnTo>
                  <a:pt x="3068418" y="0"/>
                </a:lnTo>
                <a:lnTo>
                  <a:pt x="3072755" y="0"/>
                </a:lnTo>
                <a:lnTo>
                  <a:pt x="3074606" y="766"/>
                </a:lnTo>
                <a:lnTo>
                  <a:pt x="3077673" y="3833"/>
                </a:lnTo>
                <a:lnTo>
                  <a:pt x="3078439" y="5684"/>
                </a:lnTo>
                <a:lnTo>
                  <a:pt x="3078439" y="10021"/>
                </a:lnTo>
                <a:lnTo>
                  <a:pt x="3077673" y="11872"/>
                </a:lnTo>
                <a:lnTo>
                  <a:pt x="3074606" y="14939"/>
                </a:lnTo>
                <a:lnTo>
                  <a:pt x="3072755" y="15706"/>
                </a:lnTo>
                <a:close/>
              </a:path>
              <a:path w="4335144" h="15875">
                <a:moveTo>
                  <a:pt x="3151287" y="15706"/>
                </a:moveTo>
                <a:lnTo>
                  <a:pt x="3146949" y="15706"/>
                </a:lnTo>
                <a:lnTo>
                  <a:pt x="3145099" y="14939"/>
                </a:lnTo>
                <a:lnTo>
                  <a:pt x="3142031" y="11872"/>
                </a:lnTo>
                <a:lnTo>
                  <a:pt x="3141265" y="10021"/>
                </a:lnTo>
                <a:lnTo>
                  <a:pt x="3141265" y="5684"/>
                </a:lnTo>
                <a:lnTo>
                  <a:pt x="3142031" y="3833"/>
                </a:lnTo>
                <a:lnTo>
                  <a:pt x="3145099" y="766"/>
                </a:lnTo>
                <a:lnTo>
                  <a:pt x="3146949" y="0"/>
                </a:lnTo>
                <a:lnTo>
                  <a:pt x="3151287" y="0"/>
                </a:lnTo>
                <a:lnTo>
                  <a:pt x="3153138" y="766"/>
                </a:lnTo>
                <a:lnTo>
                  <a:pt x="3156204" y="3833"/>
                </a:lnTo>
                <a:lnTo>
                  <a:pt x="3156971" y="5684"/>
                </a:lnTo>
                <a:lnTo>
                  <a:pt x="3156971" y="10021"/>
                </a:lnTo>
                <a:lnTo>
                  <a:pt x="3156204" y="11872"/>
                </a:lnTo>
                <a:lnTo>
                  <a:pt x="3153138" y="14939"/>
                </a:lnTo>
                <a:lnTo>
                  <a:pt x="3151287" y="15706"/>
                </a:lnTo>
                <a:close/>
              </a:path>
              <a:path w="4335144" h="15875">
                <a:moveTo>
                  <a:pt x="3229818" y="15706"/>
                </a:moveTo>
                <a:lnTo>
                  <a:pt x="3225481" y="15706"/>
                </a:lnTo>
                <a:lnTo>
                  <a:pt x="3223630" y="14939"/>
                </a:lnTo>
                <a:lnTo>
                  <a:pt x="3220563" y="11872"/>
                </a:lnTo>
                <a:lnTo>
                  <a:pt x="3219796" y="10021"/>
                </a:lnTo>
                <a:lnTo>
                  <a:pt x="3219796" y="5684"/>
                </a:lnTo>
                <a:lnTo>
                  <a:pt x="3220563" y="3833"/>
                </a:lnTo>
                <a:lnTo>
                  <a:pt x="3223630" y="766"/>
                </a:lnTo>
                <a:lnTo>
                  <a:pt x="3225481" y="0"/>
                </a:lnTo>
                <a:lnTo>
                  <a:pt x="3229818" y="0"/>
                </a:lnTo>
                <a:lnTo>
                  <a:pt x="3231669" y="766"/>
                </a:lnTo>
                <a:lnTo>
                  <a:pt x="3234736" y="3833"/>
                </a:lnTo>
                <a:lnTo>
                  <a:pt x="3235503" y="5684"/>
                </a:lnTo>
                <a:lnTo>
                  <a:pt x="3235503" y="10021"/>
                </a:lnTo>
                <a:lnTo>
                  <a:pt x="3234736" y="11872"/>
                </a:lnTo>
                <a:lnTo>
                  <a:pt x="3231669" y="14939"/>
                </a:lnTo>
                <a:lnTo>
                  <a:pt x="3229818" y="15706"/>
                </a:lnTo>
                <a:close/>
              </a:path>
              <a:path w="4335144" h="15875">
                <a:moveTo>
                  <a:pt x="3308350" y="15706"/>
                </a:moveTo>
                <a:lnTo>
                  <a:pt x="3304013" y="15706"/>
                </a:lnTo>
                <a:lnTo>
                  <a:pt x="3302162" y="14939"/>
                </a:lnTo>
                <a:lnTo>
                  <a:pt x="3299095" y="11872"/>
                </a:lnTo>
                <a:lnTo>
                  <a:pt x="3298328" y="10021"/>
                </a:lnTo>
                <a:lnTo>
                  <a:pt x="3298328" y="5684"/>
                </a:lnTo>
                <a:lnTo>
                  <a:pt x="3299095" y="3833"/>
                </a:lnTo>
                <a:lnTo>
                  <a:pt x="3302162" y="766"/>
                </a:lnTo>
                <a:lnTo>
                  <a:pt x="3304013" y="0"/>
                </a:lnTo>
                <a:lnTo>
                  <a:pt x="3308350" y="0"/>
                </a:lnTo>
                <a:lnTo>
                  <a:pt x="3310201" y="766"/>
                </a:lnTo>
                <a:lnTo>
                  <a:pt x="3313268" y="3833"/>
                </a:lnTo>
                <a:lnTo>
                  <a:pt x="3314034" y="5684"/>
                </a:lnTo>
                <a:lnTo>
                  <a:pt x="3314034" y="10021"/>
                </a:lnTo>
                <a:lnTo>
                  <a:pt x="3313268" y="11872"/>
                </a:lnTo>
                <a:lnTo>
                  <a:pt x="3310201" y="14939"/>
                </a:lnTo>
                <a:lnTo>
                  <a:pt x="3308350" y="15706"/>
                </a:lnTo>
                <a:close/>
              </a:path>
              <a:path w="4335144" h="15875">
                <a:moveTo>
                  <a:pt x="3386882" y="15706"/>
                </a:moveTo>
                <a:lnTo>
                  <a:pt x="3382544" y="15706"/>
                </a:lnTo>
                <a:lnTo>
                  <a:pt x="3380693" y="14939"/>
                </a:lnTo>
                <a:lnTo>
                  <a:pt x="3377626" y="11872"/>
                </a:lnTo>
                <a:lnTo>
                  <a:pt x="3376860" y="10021"/>
                </a:lnTo>
                <a:lnTo>
                  <a:pt x="3376860" y="5684"/>
                </a:lnTo>
                <a:lnTo>
                  <a:pt x="3377626" y="3833"/>
                </a:lnTo>
                <a:lnTo>
                  <a:pt x="3380693" y="766"/>
                </a:lnTo>
                <a:lnTo>
                  <a:pt x="3382544" y="0"/>
                </a:lnTo>
                <a:lnTo>
                  <a:pt x="3386882" y="0"/>
                </a:lnTo>
                <a:lnTo>
                  <a:pt x="3388733" y="766"/>
                </a:lnTo>
                <a:lnTo>
                  <a:pt x="3391800" y="3833"/>
                </a:lnTo>
                <a:lnTo>
                  <a:pt x="3392566" y="5684"/>
                </a:lnTo>
                <a:lnTo>
                  <a:pt x="3392566" y="10021"/>
                </a:lnTo>
                <a:lnTo>
                  <a:pt x="3391800" y="11872"/>
                </a:lnTo>
                <a:lnTo>
                  <a:pt x="3388733" y="14939"/>
                </a:lnTo>
                <a:lnTo>
                  <a:pt x="3386882" y="15706"/>
                </a:lnTo>
                <a:close/>
              </a:path>
              <a:path w="4335144" h="15875">
                <a:moveTo>
                  <a:pt x="3465413" y="15706"/>
                </a:moveTo>
                <a:lnTo>
                  <a:pt x="3461076" y="15706"/>
                </a:lnTo>
                <a:lnTo>
                  <a:pt x="3459225" y="14939"/>
                </a:lnTo>
                <a:lnTo>
                  <a:pt x="3456158" y="11872"/>
                </a:lnTo>
                <a:lnTo>
                  <a:pt x="3455391" y="10021"/>
                </a:lnTo>
                <a:lnTo>
                  <a:pt x="3455391" y="5684"/>
                </a:lnTo>
                <a:lnTo>
                  <a:pt x="3456158" y="3833"/>
                </a:lnTo>
                <a:lnTo>
                  <a:pt x="3459225" y="766"/>
                </a:lnTo>
                <a:lnTo>
                  <a:pt x="3461076" y="0"/>
                </a:lnTo>
                <a:lnTo>
                  <a:pt x="3465413" y="0"/>
                </a:lnTo>
                <a:lnTo>
                  <a:pt x="3467264" y="766"/>
                </a:lnTo>
                <a:lnTo>
                  <a:pt x="3470331" y="3833"/>
                </a:lnTo>
                <a:lnTo>
                  <a:pt x="3471098" y="5684"/>
                </a:lnTo>
                <a:lnTo>
                  <a:pt x="3471098" y="10021"/>
                </a:lnTo>
                <a:lnTo>
                  <a:pt x="3470331" y="11872"/>
                </a:lnTo>
                <a:lnTo>
                  <a:pt x="3467264" y="14939"/>
                </a:lnTo>
                <a:lnTo>
                  <a:pt x="3465413" y="15706"/>
                </a:lnTo>
                <a:close/>
              </a:path>
              <a:path w="4335144" h="15875">
                <a:moveTo>
                  <a:pt x="3543945" y="15706"/>
                </a:moveTo>
                <a:lnTo>
                  <a:pt x="3539608" y="15706"/>
                </a:lnTo>
                <a:lnTo>
                  <a:pt x="3537757" y="14939"/>
                </a:lnTo>
                <a:lnTo>
                  <a:pt x="3534690" y="11872"/>
                </a:lnTo>
                <a:lnTo>
                  <a:pt x="3533923" y="10021"/>
                </a:lnTo>
                <a:lnTo>
                  <a:pt x="3533923" y="5684"/>
                </a:lnTo>
                <a:lnTo>
                  <a:pt x="3534690" y="3833"/>
                </a:lnTo>
                <a:lnTo>
                  <a:pt x="3537757" y="766"/>
                </a:lnTo>
                <a:lnTo>
                  <a:pt x="3539608" y="0"/>
                </a:lnTo>
                <a:lnTo>
                  <a:pt x="3543945" y="0"/>
                </a:lnTo>
                <a:lnTo>
                  <a:pt x="3545796" y="766"/>
                </a:lnTo>
                <a:lnTo>
                  <a:pt x="3548863" y="3833"/>
                </a:lnTo>
                <a:lnTo>
                  <a:pt x="3549629" y="5684"/>
                </a:lnTo>
                <a:lnTo>
                  <a:pt x="3549629" y="10021"/>
                </a:lnTo>
                <a:lnTo>
                  <a:pt x="3548863" y="11872"/>
                </a:lnTo>
                <a:lnTo>
                  <a:pt x="3545796" y="14939"/>
                </a:lnTo>
                <a:lnTo>
                  <a:pt x="3543945" y="15706"/>
                </a:lnTo>
                <a:close/>
              </a:path>
              <a:path w="4335144" h="15875">
                <a:moveTo>
                  <a:pt x="3622476" y="15706"/>
                </a:moveTo>
                <a:lnTo>
                  <a:pt x="3618139" y="15706"/>
                </a:lnTo>
                <a:lnTo>
                  <a:pt x="3616288" y="14939"/>
                </a:lnTo>
                <a:lnTo>
                  <a:pt x="3613221" y="11872"/>
                </a:lnTo>
                <a:lnTo>
                  <a:pt x="3612454" y="10021"/>
                </a:lnTo>
                <a:lnTo>
                  <a:pt x="3612454" y="5684"/>
                </a:lnTo>
                <a:lnTo>
                  <a:pt x="3613221" y="3833"/>
                </a:lnTo>
                <a:lnTo>
                  <a:pt x="3616288" y="766"/>
                </a:lnTo>
                <a:lnTo>
                  <a:pt x="3618139" y="0"/>
                </a:lnTo>
                <a:lnTo>
                  <a:pt x="3622476" y="0"/>
                </a:lnTo>
                <a:lnTo>
                  <a:pt x="3624327" y="766"/>
                </a:lnTo>
                <a:lnTo>
                  <a:pt x="3627394" y="3833"/>
                </a:lnTo>
                <a:lnTo>
                  <a:pt x="3628161" y="5684"/>
                </a:lnTo>
                <a:lnTo>
                  <a:pt x="3628161" y="10021"/>
                </a:lnTo>
                <a:lnTo>
                  <a:pt x="3627394" y="11872"/>
                </a:lnTo>
                <a:lnTo>
                  <a:pt x="3624327" y="14939"/>
                </a:lnTo>
                <a:lnTo>
                  <a:pt x="3622476" y="15706"/>
                </a:lnTo>
                <a:close/>
              </a:path>
              <a:path w="4335144" h="15875">
                <a:moveTo>
                  <a:pt x="3701008" y="15706"/>
                </a:moveTo>
                <a:lnTo>
                  <a:pt x="3696671" y="15706"/>
                </a:lnTo>
                <a:lnTo>
                  <a:pt x="3694820" y="14939"/>
                </a:lnTo>
                <a:lnTo>
                  <a:pt x="3691753" y="11872"/>
                </a:lnTo>
                <a:lnTo>
                  <a:pt x="3690986" y="10021"/>
                </a:lnTo>
                <a:lnTo>
                  <a:pt x="3690986" y="5684"/>
                </a:lnTo>
                <a:lnTo>
                  <a:pt x="3691753" y="3833"/>
                </a:lnTo>
                <a:lnTo>
                  <a:pt x="3694820" y="766"/>
                </a:lnTo>
                <a:lnTo>
                  <a:pt x="3696671" y="0"/>
                </a:lnTo>
                <a:lnTo>
                  <a:pt x="3701008" y="0"/>
                </a:lnTo>
                <a:lnTo>
                  <a:pt x="3702859" y="766"/>
                </a:lnTo>
                <a:lnTo>
                  <a:pt x="3705926" y="3833"/>
                </a:lnTo>
                <a:lnTo>
                  <a:pt x="3706692" y="5684"/>
                </a:lnTo>
                <a:lnTo>
                  <a:pt x="3706692" y="10021"/>
                </a:lnTo>
                <a:lnTo>
                  <a:pt x="3705926" y="11872"/>
                </a:lnTo>
                <a:lnTo>
                  <a:pt x="3702859" y="14939"/>
                </a:lnTo>
                <a:lnTo>
                  <a:pt x="3701008" y="15706"/>
                </a:lnTo>
                <a:close/>
              </a:path>
              <a:path w="4335144" h="15875">
                <a:moveTo>
                  <a:pt x="3779540" y="15706"/>
                </a:moveTo>
                <a:lnTo>
                  <a:pt x="3775202" y="15706"/>
                </a:lnTo>
                <a:lnTo>
                  <a:pt x="3773351" y="14939"/>
                </a:lnTo>
                <a:lnTo>
                  <a:pt x="3770284" y="11872"/>
                </a:lnTo>
                <a:lnTo>
                  <a:pt x="3769518" y="10021"/>
                </a:lnTo>
                <a:lnTo>
                  <a:pt x="3769518" y="5684"/>
                </a:lnTo>
                <a:lnTo>
                  <a:pt x="3770284" y="3833"/>
                </a:lnTo>
                <a:lnTo>
                  <a:pt x="3773351" y="766"/>
                </a:lnTo>
                <a:lnTo>
                  <a:pt x="3775202" y="0"/>
                </a:lnTo>
                <a:lnTo>
                  <a:pt x="3779540" y="0"/>
                </a:lnTo>
                <a:lnTo>
                  <a:pt x="3781391" y="766"/>
                </a:lnTo>
                <a:lnTo>
                  <a:pt x="3784457" y="3833"/>
                </a:lnTo>
                <a:lnTo>
                  <a:pt x="3785224" y="5684"/>
                </a:lnTo>
                <a:lnTo>
                  <a:pt x="3785224" y="10021"/>
                </a:lnTo>
                <a:lnTo>
                  <a:pt x="3784457" y="11872"/>
                </a:lnTo>
                <a:lnTo>
                  <a:pt x="3781391" y="14939"/>
                </a:lnTo>
                <a:lnTo>
                  <a:pt x="3779540" y="15706"/>
                </a:lnTo>
                <a:close/>
              </a:path>
              <a:path w="4335144" h="15875">
                <a:moveTo>
                  <a:pt x="3858071" y="15706"/>
                </a:moveTo>
                <a:lnTo>
                  <a:pt x="3853734" y="15706"/>
                </a:lnTo>
                <a:lnTo>
                  <a:pt x="3851883" y="14939"/>
                </a:lnTo>
                <a:lnTo>
                  <a:pt x="3848816" y="11872"/>
                </a:lnTo>
                <a:lnTo>
                  <a:pt x="3848049" y="10021"/>
                </a:lnTo>
                <a:lnTo>
                  <a:pt x="3848049" y="5684"/>
                </a:lnTo>
                <a:lnTo>
                  <a:pt x="3848816" y="3833"/>
                </a:lnTo>
                <a:lnTo>
                  <a:pt x="3851883" y="766"/>
                </a:lnTo>
                <a:lnTo>
                  <a:pt x="3853734" y="0"/>
                </a:lnTo>
                <a:lnTo>
                  <a:pt x="3858071" y="0"/>
                </a:lnTo>
                <a:lnTo>
                  <a:pt x="3859922" y="766"/>
                </a:lnTo>
                <a:lnTo>
                  <a:pt x="3862989" y="3833"/>
                </a:lnTo>
                <a:lnTo>
                  <a:pt x="3863756" y="5684"/>
                </a:lnTo>
                <a:lnTo>
                  <a:pt x="3863756" y="10021"/>
                </a:lnTo>
                <a:lnTo>
                  <a:pt x="3862989" y="11872"/>
                </a:lnTo>
                <a:lnTo>
                  <a:pt x="3859922" y="14939"/>
                </a:lnTo>
                <a:lnTo>
                  <a:pt x="3858071" y="15706"/>
                </a:lnTo>
                <a:close/>
              </a:path>
              <a:path w="4335144" h="15875">
                <a:moveTo>
                  <a:pt x="3936603" y="15706"/>
                </a:moveTo>
                <a:lnTo>
                  <a:pt x="3932266" y="15706"/>
                </a:lnTo>
                <a:lnTo>
                  <a:pt x="3930415" y="14939"/>
                </a:lnTo>
                <a:lnTo>
                  <a:pt x="3927348" y="11872"/>
                </a:lnTo>
                <a:lnTo>
                  <a:pt x="3926581" y="10021"/>
                </a:lnTo>
                <a:lnTo>
                  <a:pt x="3926581" y="5684"/>
                </a:lnTo>
                <a:lnTo>
                  <a:pt x="3927348" y="3833"/>
                </a:lnTo>
                <a:lnTo>
                  <a:pt x="3930415" y="766"/>
                </a:lnTo>
                <a:lnTo>
                  <a:pt x="3932266" y="0"/>
                </a:lnTo>
                <a:lnTo>
                  <a:pt x="3936603" y="0"/>
                </a:lnTo>
                <a:lnTo>
                  <a:pt x="3938454" y="766"/>
                </a:lnTo>
                <a:lnTo>
                  <a:pt x="3941521" y="3833"/>
                </a:lnTo>
                <a:lnTo>
                  <a:pt x="3942287" y="5684"/>
                </a:lnTo>
                <a:lnTo>
                  <a:pt x="3942287" y="10021"/>
                </a:lnTo>
                <a:lnTo>
                  <a:pt x="3941521" y="11872"/>
                </a:lnTo>
                <a:lnTo>
                  <a:pt x="3938454" y="14939"/>
                </a:lnTo>
                <a:lnTo>
                  <a:pt x="3936603" y="15706"/>
                </a:lnTo>
                <a:close/>
              </a:path>
              <a:path w="4335144" h="15875">
                <a:moveTo>
                  <a:pt x="4015135" y="15706"/>
                </a:moveTo>
                <a:lnTo>
                  <a:pt x="4010797" y="15706"/>
                </a:lnTo>
                <a:lnTo>
                  <a:pt x="4008946" y="14939"/>
                </a:lnTo>
                <a:lnTo>
                  <a:pt x="4005879" y="11872"/>
                </a:lnTo>
                <a:lnTo>
                  <a:pt x="4005113" y="10021"/>
                </a:lnTo>
                <a:lnTo>
                  <a:pt x="4005113" y="5684"/>
                </a:lnTo>
                <a:lnTo>
                  <a:pt x="4005879" y="3833"/>
                </a:lnTo>
                <a:lnTo>
                  <a:pt x="4008946" y="766"/>
                </a:lnTo>
                <a:lnTo>
                  <a:pt x="4010797" y="0"/>
                </a:lnTo>
                <a:lnTo>
                  <a:pt x="4015135" y="0"/>
                </a:lnTo>
                <a:lnTo>
                  <a:pt x="4016986" y="766"/>
                </a:lnTo>
                <a:lnTo>
                  <a:pt x="4020052" y="3833"/>
                </a:lnTo>
                <a:lnTo>
                  <a:pt x="4020819" y="5684"/>
                </a:lnTo>
                <a:lnTo>
                  <a:pt x="4020819" y="10021"/>
                </a:lnTo>
                <a:lnTo>
                  <a:pt x="4020052" y="11872"/>
                </a:lnTo>
                <a:lnTo>
                  <a:pt x="4016986" y="14939"/>
                </a:lnTo>
                <a:lnTo>
                  <a:pt x="4015135" y="15706"/>
                </a:lnTo>
                <a:close/>
              </a:path>
              <a:path w="4335144" h="15875">
                <a:moveTo>
                  <a:pt x="4093666" y="15706"/>
                </a:moveTo>
                <a:lnTo>
                  <a:pt x="4089329" y="15706"/>
                </a:lnTo>
                <a:lnTo>
                  <a:pt x="4087478" y="14939"/>
                </a:lnTo>
                <a:lnTo>
                  <a:pt x="4084411" y="11872"/>
                </a:lnTo>
                <a:lnTo>
                  <a:pt x="4083644" y="10021"/>
                </a:lnTo>
                <a:lnTo>
                  <a:pt x="4083644" y="5684"/>
                </a:lnTo>
                <a:lnTo>
                  <a:pt x="4084411" y="3833"/>
                </a:lnTo>
                <a:lnTo>
                  <a:pt x="4087478" y="766"/>
                </a:lnTo>
                <a:lnTo>
                  <a:pt x="4089329" y="0"/>
                </a:lnTo>
                <a:lnTo>
                  <a:pt x="4093666" y="0"/>
                </a:lnTo>
                <a:lnTo>
                  <a:pt x="4095517" y="766"/>
                </a:lnTo>
                <a:lnTo>
                  <a:pt x="4098584" y="3833"/>
                </a:lnTo>
                <a:lnTo>
                  <a:pt x="4099350" y="5684"/>
                </a:lnTo>
                <a:lnTo>
                  <a:pt x="4099350" y="10021"/>
                </a:lnTo>
                <a:lnTo>
                  <a:pt x="4098584" y="11872"/>
                </a:lnTo>
                <a:lnTo>
                  <a:pt x="4095517" y="14939"/>
                </a:lnTo>
                <a:lnTo>
                  <a:pt x="4093666" y="15706"/>
                </a:lnTo>
                <a:close/>
              </a:path>
              <a:path w="4335144" h="15875">
                <a:moveTo>
                  <a:pt x="4172198" y="15706"/>
                </a:moveTo>
                <a:lnTo>
                  <a:pt x="4167861" y="15706"/>
                </a:lnTo>
                <a:lnTo>
                  <a:pt x="4166009" y="14939"/>
                </a:lnTo>
                <a:lnTo>
                  <a:pt x="4162943" y="11872"/>
                </a:lnTo>
                <a:lnTo>
                  <a:pt x="4162176" y="10021"/>
                </a:lnTo>
                <a:lnTo>
                  <a:pt x="4162176" y="5684"/>
                </a:lnTo>
                <a:lnTo>
                  <a:pt x="4162943" y="3833"/>
                </a:lnTo>
                <a:lnTo>
                  <a:pt x="4166009" y="766"/>
                </a:lnTo>
                <a:lnTo>
                  <a:pt x="4167861" y="0"/>
                </a:lnTo>
                <a:lnTo>
                  <a:pt x="4172198" y="0"/>
                </a:lnTo>
                <a:lnTo>
                  <a:pt x="4174049" y="766"/>
                </a:lnTo>
                <a:lnTo>
                  <a:pt x="4177116" y="3833"/>
                </a:lnTo>
                <a:lnTo>
                  <a:pt x="4177882" y="5684"/>
                </a:lnTo>
                <a:lnTo>
                  <a:pt x="4177882" y="10021"/>
                </a:lnTo>
                <a:lnTo>
                  <a:pt x="4177116" y="11872"/>
                </a:lnTo>
                <a:lnTo>
                  <a:pt x="4174049" y="14939"/>
                </a:lnTo>
                <a:lnTo>
                  <a:pt x="4172198" y="15706"/>
                </a:lnTo>
                <a:close/>
              </a:path>
              <a:path w="4335144" h="15875">
                <a:moveTo>
                  <a:pt x="4250729" y="15706"/>
                </a:moveTo>
                <a:lnTo>
                  <a:pt x="4246392" y="15706"/>
                </a:lnTo>
                <a:lnTo>
                  <a:pt x="4244541" y="14939"/>
                </a:lnTo>
                <a:lnTo>
                  <a:pt x="4241474" y="11872"/>
                </a:lnTo>
                <a:lnTo>
                  <a:pt x="4240707" y="10021"/>
                </a:lnTo>
                <a:lnTo>
                  <a:pt x="4240707" y="5684"/>
                </a:lnTo>
                <a:lnTo>
                  <a:pt x="4241474" y="3833"/>
                </a:lnTo>
                <a:lnTo>
                  <a:pt x="4244541" y="766"/>
                </a:lnTo>
                <a:lnTo>
                  <a:pt x="4246392" y="0"/>
                </a:lnTo>
                <a:lnTo>
                  <a:pt x="4250729" y="0"/>
                </a:lnTo>
                <a:lnTo>
                  <a:pt x="4252581" y="766"/>
                </a:lnTo>
                <a:lnTo>
                  <a:pt x="4255647" y="3833"/>
                </a:lnTo>
                <a:lnTo>
                  <a:pt x="4256414" y="5684"/>
                </a:lnTo>
                <a:lnTo>
                  <a:pt x="4256414" y="10021"/>
                </a:lnTo>
                <a:lnTo>
                  <a:pt x="4255647" y="11872"/>
                </a:lnTo>
                <a:lnTo>
                  <a:pt x="4252581" y="14939"/>
                </a:lnTo>
                <a:lnTo>
                  <a:pt x="4250729" y="15706"/>
                </a:lnTo>
                <a:close/>
              </a:path>
              <a:path w="4335144" h="15875">
                <a:moveTo>
                  <a:pt x="4329261" y="15706"/>
                </a:moveTo>
                <a:lnTo>
                  <a:pt x="4324924" y="15706"/>
                </a:lnTo>
                <a:lnTo>
                  <a:pt x="4323073" y="14939"/>
                </a:lnTo>
                <a:lnTo>
                  <a:pt x="4320006" y="11872"/>
                </a:lnTo>
                <a:lnTo>
                  <a:pt x="4319240" y="10021"/>
                </a:lnTo>
                <a:lnTo>
                  <a:pt x="4319240" y="5684"/>
                </a:lnTo>
                <a:lnTo>
                  <a:pt x="4320006" y="3833"/>
                </a:lnTo>
                <a:lnTo>
                  <a:pt x="4323073" y="766"/>
                </a:lnTo>
                <a:lnTo>
                  <a:pt x="4324924" y="0"/>
                </a:lnTo>
                <a:lnTo>
                  <a:pt x="4329261" y="0"/>
                </a:lnTo>
                <a:lnTo>
                  <a:pt x="4331112" y="766"/>
                </a:lnTo>
                <a:lnTo>
                  <a:pt x="4334179" y="3833"/>
                </a:lnTo>
                <a:lnTo>
                  <a:pt x="4334946" y="5684"/>
                </a:lnTo>
                <a:lnTo>
                  <a:pt x="4334946" y="10021"/>
                </a:lnTo>
                <a:lnTo>
                  <a:pt x="4334179" y="11872"/>
                </a:lnTo>
                <a:lnTo>
                  <a:pt x="4331112" y="14939"/>
                </a:lnTo>
                <a:lnTo>
                  <a:pt x="4329261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37570" y="334337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99065" y="5468605"/>
            <a:ext cx="2990850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3655">
              <a:lnSpc>
                <a:spcPct val="113700"/>
              </a:lnSpc>
              <a:spcBef>
                <a:spcPts val="90"/>
              </a:spcBef>
              <a:tabLst>
                <a:tab pos="1022985" algn="l"/>
                <a:tab pos="1797050" algn="l"/>
                <a:tab pos="2374265" algn="l"/>
                <a:tab pos="2571750" algn="l"/>
              </a:tabLst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Incre…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		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energ…</a:t>
            </a:r>
            <a:r>
              <a:rPr sz="1450" b="1" spc="48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comb…</a:t>
            </a:r>
            <a:r>
              <a:rPr sz="1450" b="1" spc="5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boost…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enha…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83684" y="5493735"/>
            <a:ext cx="5321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Other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042382" y="3678905"/>
            <a:ext cx="3696335" cy="1639570"/>
          </a:xfrm>
          <a:custGeom>
            <a:avLst/>
            <a:gdLst/>
            <a:ahLst/>
            <a:cxnLst/>
            <a:rect l="l" t="t" r="r" b="b"/>
            <a:pathLst>
              <a:path w="3696334" h="1639570">
                <a:moveTo>
                  <a:pt x="598157" y="0"/>
                </a:moveTo>
                <a:lnTo>
                  <a:pt x="0" y="0"/>
                </a:lnTo>
                <a:lnTo>
                  <a:pt x="0" y="1639062"/>
                </a:lnTo>
                <a:lnTo>
                  <a:pt x="598157" y="1639062"/>
                </a:lnTo>
                <a:lnTo>
                  <a:pt x="598157" y="0"/>
                </a:lnTo>
                <a:close/>
              </a:path>
              <a:path w="3696334" h="1639570">
                <a:moveTo>
                  <a:pt x="1372565" y="543280"/>
                </a:moveTo>
                <a:lnTo>
                  <a:pt x="774407" y="543280"/>
                </a:lnTo>
                <a:lnTo>
                  <a:pt x="774407" y="1639062"/>
                </a:lnTo>
                <a:lnTo>
                  <a:pt x="1372565" y="1639062"/>
                </a:lnTo>
                <a:lnTo>
                  <a:pt x="1372565" y="543280"/>
                </a:lnTo>
                <a:close/>
              </a:path>
              <a:path w="3696334" h="1639570">
                <a:moveTo>
                  <a:pt x="2146973" y="994486"/>
                </a:moveTo>
                <a:lnTo>
                  <a:pt x="1548815" y="994486"/>
                </a:lnTo>
                <a:lnTo>
                  <a:pt x="1548815" y="1639062"/>
                </a:lnTo>
                <a:lnTo>
                  <a:pt x="2146973" y="1639062"/>
                </a:lnTo>
                <a:lnTo>
                  <a:pt x="2146973" y="994486"/>
                </a:lnTo>
                <a:close/>
              </a:path>
              <a:path w="3696334" h="1639570">
                <a:moveTo>
                  <a:pt x="2921381" y="1022108"/>
                </a:moveTo>
                <a:lnTo>
                  <a:pt x="2323211" y="1022108"/>
                </a:lnTo>
                <a:lnTo>
                  <a:pt x="2323211" y="1639062"/>
                </a:lnTo>
                <a:lnTo>
                  <a:pt x="2921381" y="1639062"/>
                </a:lnTo>
                <a:lnTo>
                  <a:pt x="2921381" y="1022108"/>
                </a:lnTo>
                <a:close/>
              </a:path>
              <a:path w="3696334" h="1639570">
                <a:moveTo>
                  <a:pt x="3695789" y="1224686"/>
                </a:moveTo>
                <a:lnTo>
                  <a:pt x="3097619" y="1224686"/>
                </a:lnTo>
                <a:lnTo>
                  <a:pt x="3097619" y="1639062"/>
                </a:lnTo>
                <a:lnTo>
                  <a:pt x="3695789" y="1639062"/>
                </a:lnTo>
                <a:lnTo>
                  <a:pt x="3695789" y="1224686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166183" y="3330136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178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940589" y="3873418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119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69230" y="4324620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70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43636" y="4352244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67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18040" y="4554825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45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6161182" y="7129780"/>
            <a:ext cx="3943350" cy="4257675"/>
            <a:chOff x="16161182" y="7129780"/>
            <a:chExt cx="3943350" cy="4257675"/>
          </a:xfrm>
        </p:grpSpPr>
        <p:sp>
          <p:nvSpPr>
            <p:cNvPr id="34" name="object 34"/>
            <p:cNvSpPr/>
            <p:nvPr/>
          </p:nvSpPr>
          <p:spPr>
            <a:xfrm>
              <a:off x="16161182" y="7129788"/>
              <a:ext cx="3943350" cy="4257040"/>
            </a:xfrm>
            <a:custGeom>
              <a:avLst/>
              <a:gdLst/>
              <a:ahLst/>
              <a:cxnLst/>
              <a:rect l="l" t="t" r="r" b="b"/>
              <a:pathLst>
                <a:path w="3943350" h="4257040">
                  <a:moveTo>
                    <a:pt x="3942905" y="0"/>
                  </a:moveTo>
                  <a:lnTo>
                    <a:pt x="0" y="0"/>
                  </a:lnTo>
                  <a:lnTo>
                    <a:pt x="0" y="173990"/>
                  </a:lnTo>
                  <a:lnTo>
                    <a:pt x="0" y="4241800"/>
                  </a:lnTo>
                  <a:lnTo>
                    <a:pt x="0" y="4257040"/>
                  </a:lnTo>
                  <a:lnTo>
                    <a:pt x="157683" y="4257040"/>
                  </a:lnTo>
                  <a:lnTo>
                    <a:pt x="157683" y="4241800"/>
                  </a:lnTo>
                  <a:lnTo>
                    <a:pt x="157683" y="173990"/>
                  </a:lnTo>
                  <a:lnTo>
                    <a:pt x="3942905" y="173990"/>
                  </a:lnTo>
                  <a:lnTo>
                    <a:pt x="3942905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18874" y="7287736"/>
              <a:ext cx="3785235" cy="4099560"/>
            </a:xfrm>
            <a:custGeom>
              <a:avLst/>
              <a:gdLst/>
              <a:ahLst/>
              <a:cxnLst/>
              <a:rect l="l" t="t" r="r" b="b"/>
              <a:pathLst>
                <a:path w="3785234" h="4099559">
                  <a:moveTo>
                    <a:pt x="3785224" y="4099351"/>
                  </a:moveTo>
                  <a:lnTo>
                    <a:pt x="0" y="4099351"/>
                  </a:lnTo>
                  <a:lnTo>
                    <a:pt x="0" y="0"/>
                  </a:lnTo>
                  <a:lnTo>
                    <a:pt x="3785224" y="0"/>
                  </a:lnTo>
                  <a:lnTo>
                    <a:pt x="3785224" y="4099351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26727" y="7295589"/>
              <a:ext cx="3769995" cy="4083685"/>
            </a:xfrm>
            <a:custGeom>
              <a:avLst/>
              <a:gdLst/>
              <a:ahLst/>
              <a:cxnLst/>
              <a:rect l="l" t="t" r="r" b="b"/>
              <a:pathLst>
                <a:path w="3769994" h="4083684">
                  <a:moveTo>
                    <a:pt x="0" y="0"/>
                  </a:moveTo>
                  <a:lnTo>
                    <a:pt x="3769518" y="0"/>
                  </a:lnTo>
                  <a:lnTo>
                    <a:pt x="3769518" y="4083644"/>
                  </a:lnTo>
                  <a:lnTo>
                    <a:pt x="0" y="4083644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28247" y="7985209"/>
              <a:ext cx="1137285" cy="1798320"/>
            </a:xfrm>
            <a:custGeom>
              <a:avLst/>
              <a:gdLst/>
              <a:ahLst/>
              <a:cxnLst/>
              <a:rect l="l" t="t" r="r" b="b"/>
              <a:pathLst>
                <a:path w="1137284" h="1798320">
                  <a:moveTo>
                    <a:pt x="1137119" y="1150721"/>
                  </a:moveTo>
                  <a:lnTo>
                    <a:pt x="1135964" y="1084084"/>
                  </a:lnTo>
                  <a:lnTo>
                    <a:pt x="1130896" y="1017625"/>
                  </a:lnTo>
                  <a:lnTo>
                    <a:pt x="1121943" y="951572"/>
                  </a:lnTo>
                  <a:lnTo>
                    <a:pt x="1109141" y="886167"/>
                  </a:lnTo>
                  <a:lnTo>
                    <a:pt x="1092530" y="821613"/>
                  </a:lnTo>
                  <a:lnTo>
                    <a:pt x="1072172" y="758151"/>
                  </a:lnTo>
                  <a:lnTo>
                    <a:pt x="1048118" y="695998"/>
                  </a:lnTo>
                  <a:lnTo>
                    <a:pt x="1020470" y="635342"/>
                  </a:lnTo>
                  <a:lnTo>
                    <a:pt x="989317" y="576427"/>
                  </a:lnTo>
                  <a:lnTo>
                    <a:pt x="954773" y="519430"/>
                  </a:lnTo>
                  <a:lnTo>
                    <a:pt x="916940" y="464553"/>
                  </a:lnTo>
                  <a:lnTo>
                    <a:pt x="875957" y="411988"/>
                  </a:lnTo>
                  <a:lnTo>
                    <a:pt x="831964" y="361924"/>
                  </a:lnTo>
                  <a:lnTo>
                    <a:pt x="785114" y="314515"/>
                  </a:lnTo>
                  <a:lnTo>
                    <a:pt x="735571" y="269925"/>
                  </a:lnTo>
                  <a:lnTo>
                    <a:pt x="683501" y="228333"/>
                  </a:lnTo>
                  <a:lnTo>
                    <a:pt x="629081" y="189852"/>
                  </a:lnTo>
                  <a:lnTo>
                    <a:pt x="572503" y="154622"/>
                  </a:lnTo>
                  <a:lnTo>
                    <a:pt x="513956" y="122770"/>
                  </a:lnTo>
                  <a:lnTo>
                    <a:pt x="453644" y="94399"/>
                  </a:lnTo>
                  <a:lnTo>
                    <a:pt x="391769" y="69621"/>
                  </a:lnTo>
                  <a:lnTo>
                    <a:pt x="328549" y="48501"/>
                  </a:lnTo>
                  <a:lnTo>
                    <a:pt x="264210" y="31115"/>
                  </a:lnTo>
                  <a:lnTo>
                    <a:pt x="198958" y="17538"/>
                  </a:lnTo>
                  <a:lnTo>
                    <a:pt x="133019" y="7810"/>
                  </a:lnTo>
                  <a:lnTo>
                    <a:pt x="66624" y="1955"/>
                  </a:lnTo>
                  <a:lnTo>
                    <a:pt x="0" y="0"/>
                  </a:lnTo>
                  <a:lnTo>
                    <a:pt x="0" y="1137196"/>
                  </a:lnTo>
                  <a:lnTo>
                    <a:pt x="925677" y="1797761"/>
                  </a:lnTo>
                  <a:lnTo>
                    <a:pt x="954608" y="1755267"/>
                  </a:lnTo>
                  <a:lnTo>
                    <a:pt x="981456" y="1711744"/>
                  </a:lnTo>
                  <a:lnTo>
                    <a:pt x="1006246" y="1667192"/>
                  </a:lnTo>
                  <a:lnTo>
                    <a:pt x="1028966" y="1621599"/>
                  </a:lnTo>
                  <a:lnTo>
                    <a:pt x="1049616" y="1574990"/>
                  </a:lnTo>
                  <a:lnTo>
                    <a:pt x="1068209" y="1527340"/>
                  </a:lnTo>
                  <a:lnTo>
                    <a:pt x="1084719" y="1478673"/>
                  </a:lnTo>
                  <a:lnTo>
                    <a:pt x="1102868" y="1414538"/>
                  </a:lnTo>
                  <a:lnTo>
                    <a:pt x="1117219" y="1349451"/>
                  </a:lnTo>
                  <a:lnTo>
                    <a:pt x="1127734" y="1283627"/>
                  </a:lnTo>
                  <a:lnTo>
                    <a:pt x="1134376" y="1217307"/>
                  </a:lnTo>
                  <a:lnTo>
                    <a:pt x="1137119" y="115072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226251" y="9115024"/>
              <a:ext cx="1089660" cy="356870"/>
            </a:xfrm>
            <a:custGeom>
              <a:avLst/>
              <a:gdLst/>
              <a:ahLst/>
              <a:cxnLst/>
              <a:rect l="l" t="t" r="r" b="b"/>
              <a:pathLst>
                <a:path w="1089659" h="356870">
                  <a:moveTo>
                    <a:pt x="1084367" y="356338"/>
                  </a:moveTo>
                  <a:lnTo>
                    <a:pt x="0" y="14981"/>
                  </a:lnTo>
                  <a:lnTo>
                    <a:pt x="4716" y="0"/>
                  </a:lnTo>
                  <a:lnTo>
                    <a:pt x="1089083" y="341356"/>
                  </a:lnTo>
                  <a:lnTo>
                    <a:pt x="1084367" y="356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185259" y="9122405"/>
              <a:ext cx="1969135" cy="1137285"/>
            </a:xfrm>
            <a:custGeom>
              <a:avLst/>
              <a:gdLst/>
              <a:ahLst/>
              <a:cxnLst/>
              <a:rect l="l" t="t" r="r" b="b"/>
              <a:pathLst>
                <a:path w="1969134" h="1137284">
                  <a:moveTo>
                    <a:pt x="1968665" y="660565"/>
                  </a:moveTo>
                  <a:lnTo>
                    <a:pt x="1042987" y="0"/>
                  </a:lnTo>
                  <a:lnTo>
                    <a:pt x="0" y="453212"/>
                  </a:lnTo>
                  <a:lnTo>
                    <a:pt x="20383" y="497547"/>
                  </a:lnTo>
                  <a:lnTo>
                    <a:pt x="42494" y="540740"/>
                  </a:lnTo>
                  <a:lnTo>
                    <a:pt x="66357" y="582790"/>
                  </a:lnTo>
                  <a:lnTo>
                    <a:pt x="91935" y="623697"/>
                  </a:lnTo>
                  <a:lnTo>
                    <a:pt x="119265" y="663473"/>
                  </a:lnTo>
                  <a:lnTo>
                    <a:pt x="148323" y="702106"/>
                  </a:lnTo>
                  <a:lnTo>
                    <a:pt x="179133" y="739609"/>
                  </a:lnTo>
                  <a:lnTo>
                    <a:pt x="211670" y="775970"/>
                  </a:lnTo>
                  <a:lnTo>
                    <a:pt x="255854" y="820762"/>
                  </a:lnTo>
                  <a:lnTo>
                    <a:pt x="302463" y="863041"/>
                  </a:lnTo>
                  <a:lnTo>
                    <a:pt x="351320" y="902677"/>
                  </a:lnTo>
                  <a:lnTo>
                    <a:pt x="402310" y="939546"/>
                  </a:lnTo>
                  <a:lnTo>
                    <a:pt x="455256" y="973543"/>
                  </a:lnTo>
                  <a:lnTo>
                    <a:pt x="510006" y="1004570"/>
                  </a:lnTo>
                  <a:lnTo>
                    <a:pt x="566381" y="1032510"/>
                  </a:lnTo>
                  <a:lnTo>
                    <a:pt x="624217" y="1057287"/>
                  </a:lnTo>
                  <a:lnTo>
                    <a:pt x="683336" y="1078839"/>
                  </a:lnTo>
                  <a:lnTo>
                    <a:pt x="743559" y="1097076"/>
                  </a:lnTo>
                  <a:lnTo>
                    <a:pt x="804697" y="1111961"/>
                  </a:lnTo>
                  <a:lnTo>
                    <a:pt x="866571" y="1123429"/>
                  </a:lnTo>
                  <a:lnTo>
                    <a:pt x="928979" y="1131468"/>
                  </a:lnTo>
                  <a:lnTo>
                    <a:pt x="991730" y="1136040"/>
                  </a:lnTo>
                  <a:lnTo>
                    <a:pt x="1054646" y="1137145"/>
                  </a:lnTo>
                  <a:lnTo>
                    <a:pt x="1086104" y="1136383"/>
                  </a:lnTo>
                  <a:lnTo>
                    <a:pt x="1148892" y="1132255"/>
                  </a:lnTo>
                  <a:lnTo>
                    <a:pt x="1211351" y="1124673"/>
                  </a:lnTo>
                  <a:lnTo>
                    <a:pt x="1273302" y="1113637"/>
                  </a:lnTo>
                  <a:lnTo>
                    <a:pt x="1334541" y="1099197"/>
                  </a:lnTo>
                  <a:lnTo>
                    <a:pt x="1394891" y="1081379"/>
                  </a:lnTo>
                  <a:lnTo>
                    <a:pt x="1454162" y="1060272"/>
                  </a:lnTo>
                  <a:lnTo>
                    <a:pt x="1512176" y="1035900"/>
                  </a:lnTo>
                  <a:lnTo>
                    <a:pt x="1568754" y="1008367"/>
                  </a:lnTo>
                  <a:lnTo>
                    <a:pt x="1623720" y="977734"/>
                  </a:lnTo>
                  <a:lnTo>
                    <a:pt x="1676920" y="944118"/>
                  </a:lnTo>
                  <a:lnTo>
                    <a:pt x="1728165" y="907618"/>
                  </a:lnTo>
                  <a:lnTo>
                    <a:pt x="1777314" y="868324"/>
                  </a:lnTo>
                  <a:lnTo>
                    <a:pt x="1824215" y="826389"/>
                  </a:lnTo>
                  <a:lnTo>
                    <a:pt x="1868728" y="781913"/>
                  </a:lnTo>
                  <a:lnTo>
                    <a:pt x="1910715" y="735037"/>
                  </a:lnTo>
                  <a:lnTo>
                    <a:pt x="1950034" y="685927"/>
                  </a:lnTo>
                  <a:lnTo>
                    <a:pt x="1968665" y="660565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391571" y="9116983"/>
              <a:ext cx="842010" cy="787400"/>
            </a:xfrm>
            <a:custGeom>
              <a:avLst/>
              <a:gdLst/>
              <a:ahLst/>
              <a:cxnLst/>
              <a:rect l="l" t="t" r="r" b="b"/>
              <a:pathLst>
                <a:path w="842009" h="787400">
                  <a:moveTo>
                    <a:pt x="10717" y="787121"/>
                  </a:moveTo>
                  <a:lnTo>
                    <a:pt x="0" y="775640"/>
                  </a:lnTo>
                  <a:lnTo>
                    <a:pt x="830982" y="0"/>
                  </a:lnTo>
                  <a:lnTo>
                    <a:pt x="841699" y="11481"/>
                  </a:lnTo>
                  <a:lnTo>
                    <a:pt x="10717" y="7871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091114" y="8298759"/>
              <a:ext cx="1137285" cy="1276985"/>
            </a:xfrm>
            <a:custGeom>
              <a:avLst/>
              <a:gdLst/>
              <a:ahLst/>
              <a:cxnLst/>
              <a:rect l="l" t="t" r="r" b="b"/>
              <a:pathLst>
                <a:path w="1137284" h="1276984">
                  <a:moveTo>
                    <a:pt x="1137132" y="823645"/>
                  </a:moveTo>
                  <a:lnTo>
                    <a:pt x="353034" y="0"/>
                  </a:lnTo>
                  <a:lnTo>
                    <a:pt x="316014" y="36893"/>
                  </a:lnTo>
                  <a:lnTo>
                    <a:pt x="280809" y="75361"/>
                  </a:lnTo>
                  <a:lnTo>
                    <a:pt x="247408" y="115404"/>
                  </a:lnTo>
                  <a:lnTo>
                    <a:pt x="215811" y="157035"/>
                  </a:lnTo>
                  <a:lnTo>
                    <a:pt x="186156" y="200063"/>
                  </a:lnTo>
                  <a:lnTo>
                    <a:pt x="158559" y="244309"/>
                  </a:lnTo>
                  <a:lnTo>
                    <a:pt x="133032" y="289788"/>
                  </a:lnTo>
                  <a:lnTo>
                    <a:pt x="109575" y="336486"/>
                  </a:lnTo>
                  <a:lnTo>
                    <a:pt x="85077" y="391909"/>
                  </a:lnTo>
                  <a:lnTo>
                    <a:pt x="63576" y="448564"/>
                  </a:lnTo>
                  <a:lnTo>
                    <a:pt x="45123" y="506272"/>
                  </a:lnTo>
                  <a:lnTo>
                    <a:pt x="29768" y="564896"/>
                  </a:lnTo>
                  <a:lnTo>
                    <a:pt x="17551" y="624243"/>
                  </a:lnTo>
                  <a:lnTo>
                    <a:pt x="8521" y="684161"/>
                  </a:lnTo>
                  <a:lnTo>
                    <a:pt x="2692" y="744474"/>
                  </a:lnTo>
                  <a:lnTo>
                    <a:pt x="88" y="805002"/>
                  </a:lnTo>
                  <a:lnTo>
                    <a:pt x="0" y="835317"/>
                  </a:lnTo>
                  <a:lnTo>
                    <a:pt x="711" y="865593"/>
                  </a:lnTo>
                  <a:lnTo>
                    <a:pt x="4559" y="926071"/>
                  </a:lnTo>
                  <a:lnTo>
                    <a:pt x="11620" y="986243"/>
                  </a:lnTo>
                  <a:lnTo>
                    <a:pt x="21882" y="1045959"/>
                  </a:lnTo>
                  <a:lnTo>
                    <a:pt x="35306" y="1105052"/>
                  </a:lnTo>
                  <a:lnTo>
                    <a:pt x="51854" y="1163345"/>
                  </a:lnTo>
                  <a:lnTo>
                    <a:pt x="71488" y="1220660"/>
                  </a:lnTo>
                  <a:lnTo>
                    <a:pt x="94145" y="1276858"/>
                  </a:lnTo>
                  <a:lnTo>
                    <a:pt x="1137132" y="823645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197326" y="8628145"/>
              <a:ext cx="1033780" cy="501650"/>
            </a:xfrm>
            <a:custGeom>
              <a:avLst/>
              <a:gdLst/>
              <a:ahLst/>
              <a:cxnLst/>
              <a:rect l="l" t="t" r="r" b="b"/>
              <a:pathLst>
                <a:path w="1033780" h="501650">
                  <a:moveTo>
                    <a:pt x="1027035" y="501103"/>
                  </a:moveTo>
                  <a:lnTo>
                    <a:pt x="0" y="14192"/>
                  </a:lnTo>
                  <a:lnTo>
                    <a:pt x="6728" y="0"/>
                  </a:lnTo>
                  <a:lnTo>
                    <a:pt x="1033763" y="486911"/>
                  </a:lnTo>
                  <a:lnTo>
                    <a:pt x="1027035" y="501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444149" y="7985209"/>
              <a:ext cx="784225" cy="1137285"/>
            </a:xfrm>
            <a:custGeom>
              <a:avLst/>
              <a:gdLst/>
              <a:ahLst/>
              <a:cxnLst/>
              <a:rect l="l" t="t" r="r" b="b"/>
              <a:pathLst>
                <a:path w="784225" h="1137284">
                  <a:moveTo>
                    <a:pt x="784098" y="0"/>
                  </a:moveTo>
                  <a:lnTo>
                    <a:pt x="732713" y="1143"/>
                  </a:lnTo>
                  <a:lnTo>
                    <a:pt x="681685" y="4559"/>
                  </a:lnTo>
                  <a:lnTo>
                    <a:pt x="631024" y="10274"/>
                  </a:lnTo>
                  <a:lnTo>
                    <a:pt x="580720" y="18249"/>
                  </a:lnTo>
                  <a:lnTo>
                    <a:pt x="530771" y="28524"/>
                  </a:lnTo>
                  <a:lnTo>
                    <a:pt x="481190" y="41059"/>
                  </a:lnTo>
                  <a:lnTo>
                    <a:pt x="431977" y="55892"/>
                  </a:lnTo>
                  <a:lnTo>
                    <a:pt x="384022" y="72694"/>
                  </a:lnTo>
                  <a:lnTo>
                    <a:pt x="337007" y="91554"/>
                  </a:lnTo>
                  <a:lnTo>
                    <a:pt x="290918" y="112483"/>
                  </a:lnTo>
                  <a:lnTo>
                    <a:pt x="245770" y="135483"/>
                  </a:lnTo>
                  <a:lnTo>
                    <a:pt x="201561" y="160540"/>
                  </a:lnTo>
                  <a:lnTo>
                    <a:pt x="158508" y="187528"/>
                  </a:lnTo>
                  <a:lnTo>
                    <a:pt x="116827" y="216331"/>
                  </a:lnTo>
                  <a:lnTo>
                    <a:pt x="76517" y="246926"/>
                  </a:lnTo>
                  <a:lnTo>
                    <a:pt x="37566" y="279336"/>
                  </a:lnTo>
                  <a:lnTo>
                    <a:pt x="0" y="313550"/>
                  </a:lnTo>
                  <a:lnTo>
                    <a:pt x="784098" y="1137196"/>
                  </a:lnTo>
                  <a:lnTo>
                    <a:pt x="784098" y="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68666" y="8038663"/>
              <a:ext cx="367030" cy="1085850"/>
            </a:xfrm>
            <a:custGeom>
              <a:avLst/>
              <a:gdLst/>
              <a:ahLst/>
              <a:cxnLst/>
              <a:rect l="l" t="t" r="r" b="b"/>
              <a:pathLst>
                <a:path w="367030" h="1085850">
                  <a:moveTo>
                    <a:pt x="352008" y="1085820"/>
                  </a:moveTo>
                  <a:lnTo>
                    <a:pt x="0" y="4863"/>
                  </a:lnTo>
                  <a:lnTo>
                    <a:pt x="14934" y="0"/>
                  </a:lnTo>
                  <a:lnTo>
                    <a:pt x="366942" y="1080957"/>
                  </a:lnTo>
                  <a:lnTo>
                    <a:pt x="352008" y="1085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563447" y="9789731"/>
            <a:ext cx="5486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(5.…)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435345" y="9920919"/>
            <a:ext cx="5486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(5.…)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670647" y="7824580"/>
            <a:ext cx="7905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34</a:t>
            </a: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(7…)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045051" y="7675353"/>
            <a:ext cx="900430" cy="5911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143</a:t>
            </a: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(29.85%)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563447" y="9507018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24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550706" y="10093186"/>
            <a:ext cx="900430" cy="5911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135</a:t>
            </a: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(28.18%)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717199" y="9638205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26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033595" y="7957561"/>
            <a:ext cx="2480310" cy="2441575"/>
          </a:xfrm>
          <a:custGeom>
            <a:avLst/>
            <a:gdLst/>
            <a:ahLst/>
            <a:cxnLst/>
            <a:rect l="l" t="t" r="r" b="b"/>
            <a:pathLst>
              <a:path w="2480309" h="2441575">
                <a:moveTo>
                  <a:pt x="1721458" y="125047"/>
                </a:moveTo>
                <a:lnTo>
                  <a:pt x="1772853" y="23604"/>
                </a:lnTo>
                <a:lnTo>
                  <a:pt x="1961329" y="23604"/>
                </a:lnTo>
              </a:path>
              <a:path w="2480309" h="2441575">
                <a:moveTo>
                  <a:pt x="2193776" y="1765220"/>
                </a:moveTo>
                <a:lnTo>
                  <a:pt x="2291251" y="1823794"/>
                </a:lnTo>
                <a:lnTo>
                  <a:pt x="2479727" y="1823794"/>
                </a:lnTo>
              </a:path>
              <a:path w="2480309" h="2441575">
                <a:moveTo>
                  <a:pt x="1271055" y="2327962"/>
                </a:moveTo>
                <a:lnTo>
                  <a:pt x="1278508" y="2441438"/>
                </a:lnTo>
                <a:lnTo>
                  <a:pt x="1466984" y="2441438"/>
                </a:lnTo>
              </a:path>
              <a:path w="2480309" h="2441575">
                <a:moveTo>
                  <a:pt x="277914" y="1884747"/>
                </a:moveTo>
                <a:lnTo>
                  <a:pt x="188475" y="1954981"/>
                </a:lnTo>
                <a:lnTo>
                  <a:pt x="0" y="1954981"/>
                </a:lnTo>
              </a:path>
              <a:path w="2480309" h="2441575">
                <a:moveTo>
                  <a:pt x="712655" y="103541"/>
                </a:moveTo>
                <a:lnTo>
                  <a:pt x="665630" y="0"/>
                </a:lnTo>
                <a:lnTo>
                  <a:pt x="477154" y="0"/>
                </a:lnTo>
              </a:path>
            </a:pathLst>
          </a:custGeom>
          <a:ln w="15706">
            <a:solidFill>
              <a:srgbClr val="605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400412" y="10960839"/>
            <a:ext cx="6940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Cons…</a:t>
            </a:r>
            <a:endParaRPr sz="1650">
              <a:latin typeface="Segoe UI"/>
              <a:cs typeface="Segoe U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5181" y="11029821"/>
            <a:ext cx="157063" cy="15706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7392856" y="10960839"/>
            <a:ext cx="9798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6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65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FFFFFF"/>
                </a:solidFill>
                <a:latin typeface="Segoe UI"/>
                <a:cs typeface="Segoe UI"/>
              </a:rPr>
              <a:t>stay</a:t>
            </a:r>
            <a:r>
              <a:rPr sz="165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Segoe UI"/>
                <a:cs typeface="Segoe UI"/>
              </a:rPr>
              <a:t>a…</a:t>
            </a:r>
            <a:endParaRPr sz="1650">
              <a:latin typeface="Segoe UI"/>
              <a:cs typeface="Segoe U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5981" y="11029821"/>
            <a:ext cx="157063" cy="157063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8632920" y="10960839"/>
            <a:ext cx="10420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solidFill>
                  <a:srgbClr val="FFFFFF"/>
                </a:solidFill>
                <a:latin typeface="Segoe UI"/>
                <a:cs typeface="Segoe UI"/>
              </a:rPr>
              <a:t>Before</a:t>
            </a:r>
            <a:r>
              <a:rPr sz="165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Segoe UI"/>
                <a:cs typeface="Segoe UI"/>
              </a:rPr>
              <a:t>ex…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203907" y="5858460"/>
            <a:ext cx="10845800" cy="5372100"/>
            <a:chOff x="9203907" y="5858460"/>
            <a:chExt cx="10845800" cy="5372100"/>
          </a:xfrm>
        </p:grpSpPr>
        <p:sp>
          <p:nvSpPr>
            <p:cNvPr id="59" name="object 59"/>
            <p:cNvSpPr/>
            <p:nvPr/>
          </p:nvSpPr>
          <p:spPr>
            <a:xfrm>
              <a:off x="19915623" y="10978722"/>
              <a:ext cx="118110" cy="236220"/>
            </a:xfrm>
            <a:custGeom>
              <a:avLst/>
              <a:gdLst/>
              <a:ahLst/>
              <a:cxnLst/>
              <a:rect l="l" t="t" r="r" b="b"/>
              <a:pathLst>
                <a:path w="118109" h="236220">
                  <a:moveTo>
                    <a:pt x="0" y="235594"/>
                  </a:moveTo>
                  <a:lnTo>
                    <a:pt x="0" y="0"/>
                  </a:lnTo>
                  <a:lnTo>
                    <a:pt x="117797" y="117797"/>
                  </a:lnTo>
                  <a:lnTo>
                    <a:pt x="0" y="23559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915623" y="10978722"/>
              <a:ext cx="118110" cy="236220"/>
            </a:xfrm>
            <a:custGeom>
              <a:avLst/>
              <a:gdLst/>
              <a:ahLst/>
              <a:cxnLst/>
              <a:rect l="l" t="t" r="r" b="b"/>
              <a:pathLst>
                <a:path w="118109" h="236220">
                  <a:moveTo>
                    <a:pt x="0" y="0"/>
                  </a:moveTo>
                  <a:lnTo>
                    <a:pt x="0" y="235594"/>
                  </a:lnTo>
                  <a:lnTo>
                    <a:pt x="117797" y="117797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03907" y="5858460"/>
              <a:ext cx="2152015" cy="2183765"/>
            </a:xfrm>
            <a:custGeom>
              <a:avLst/>
              <a:gdLst/>
              <a:ahLst/>
              <a:cxnLst/>
              <a:rect l="l" t="t" r="r" b="b"/>
              <a:pathLst>
                <a:path w="2152015" h="2183765">
                  <a:moveTo>
                    <a:pt x="2151766" y="2183179"/>
                  </a:moveTo>
                  <a:lnTo>
                    <a:pt x="0" y="2183179"/>
                  </a:lnTo>
                  <a:lnTo>
                    <a:pt x="0" y="0"/>
                  </a:lnTo>
                  <a:lnTo>
                    <a:pt x="2151766" y="0"/>
                  </a:lnTo>
                  <a:lnTo>
                    <a:pt x="2151766" y="2183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856936" y="5877172"/>
            <a:ext cx="1428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50" dirty="0">
                <a:solidFill>
                  <a:srgbClr val="252423"/>
                </a:solidFill>
                <a:latin typeface="Tahoma"/>
                <a:cs typeface="Tahoma"/>
              </a:rPr>
              <a:t>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408090" y="5945352"/>
            <a:ext cx="146177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950" spc="-85" dirty="0">
                <a:solidFill>
                  <a:srgbClr val="252423"/>
                </a:solidFill>
                <a:latin typeface="Tahoma"/>
                <a:cs typeface="Tahoma"/>
              </a:rPr>
              <a:t>Current_brand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408090" y="6278359"/>
            <a:ext cx="1524635" cy="170116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292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sz="2925" spc="70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sz="1950" spc="-20" dirty="0">
                <a:solidFill>
                  <a:srgbClr val="252423"/>
                </a:solidFill>
                <a:latin typeface="Segoe UI"/>
                <a:cs typeface="Segoe UI"/>
              </a:rPr>
              <a:t>Bepsi</a:t>
            </a:r>
            <a:endParaRPr sz="19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292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sz="2925" spc="73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sz="1950" dirty="0">
                <a:solidFill>
                  <a:srgbClr val="252423"/>
                </a:solidFill>
                <a:latin typeface="Segoe UI"/>
                <a:cs typeface="Segoe UI"/>
              </a:rPr>
              <a:t>Blue</a:t>
            </a:r>
            <a:r>
              <a:rPr sz="1950" spc="2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950" spc="-20" dirty="0">
                <a:solidFill>
                  <a:srgbClr val="252423"/>
                </a:solidFill>
                <a:latin typeface="Segoe UI"/>
                <a:cs typeface="Segoe UI"/>
              </a:rPr>
              <a:t>Bull</a:t>
            </a:r>
            <a:endParaRPr sz="19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292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sz="2925" spc="70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 </a:t>
            </a:r>
            <a:r>
              <a:rPr sz="1950" spc="-20" dirty="0">
                <a:solidFill>
                  <a:srgbClr val="252423"/>
                </a:solidFill>
                <a:latin typeface="Segoe UI"/>
                <a:cs typeface="Segoe UI"/>
              </a:rPr>
              <a:t>CodeX</a:t>
            </a:r>
            <a:endParaRPr sz="19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292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</a:t>
            </a:r>
            <a:r>
              <a:rPr sz="2925" spc="-15" baseline="-7122" dirty="0">
                <a:solidFill>
                  <a:srgbClr val="787774"/>
                </a:solidFill>
                <a:latin typeface="Segoe UI Symbol"/>
                <a:cs typeface="Segoe UI Symbol"/>
              </a:rPr>
              <a:t>  </a:t>
            </a:r>
            <a:r>
              <a:rPr sz="1950" spc="-10" dirty="0">
                <a:solidFill>
                  <a:srgbClr val="252423"/>
                </a:solidFill>
                <a:latin typeface="Segoe UI"/>
                <a:cs typeface="Segoe UI"/>
              </a:rPr>
              <a:t>Cola-</a:t>
            </a:r>
            <a:r>
              <a:rPr sz="1950" spc="-20" dirty="0">
                <a:solidFill>
                  <a:srgbClr val="252423"/>
                </a:solidFill>
                <a:latin typeface="Segoe UI"/>
                <a:cs typeface="Segoe UI"/>
              </a:rPr>
              <a:t>Coka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994428" y="6061709"/>
            <a:ext cx="5516245" cy="3050540"/>
            <a:chOff x="10994428" y="6061709"/>
            <a:chExt cx="5516245" cy="3050540"/>
          </a:xfrm>
        </p:grpSpPr>
        <p:sp>
          <p:nvSpPr>
            <p:cNvPr id="66" name="object 66"/>
            <p:cNvSpPr/>
            <p:nvPr/>
          </p:nvSpPr>
          <p:spPr>
            <a:xfrm>
              <a:off x="10994428" y="6061717"/>
              <a:ext cx="5516245" cy="3050540"/>
            </a:xfrm>
            <a:custGeom>
              <a:avLst/>
              <a:gdLst/>
              <a:ahLst/>
              <a:cxnLst/>
              <a:rect l="l" t="t" r="r" b="b"/>
              <a:pathLst>
                <a:path w="5516244" h="3050540">
                  <a:moveTo>
                    <a:pt x="5516054" y="173697"/>
                  </a:moveTo>
                  <a:lnTo>
                    <a:pt x="5332298" y="173697"/>
                  </a:lnTo>
                  <a:lnTo>
                    <a:pt x="5332298" y="0"/>
                  </a:lnTo>
                  <a:lnTo>
                    <a:pt x="0" y="0"/>
                  </a:lnTo>
                  <a:lnTo>
                    <a:pt x="0" y="173990"/>
                  </a:lnTo>
                  <a:lnTo>
                    <a:pt x="0" y="2655570"/>
                  </a:lnTo>
                  <a:lnTo>
                    <a:pt x="0" y="3050540"/>
                  </a:lnTo>
                  <a:lnTo>
                    <a:pt x="5516054" y="3050540"/>
                  </a:lnTo>
                  <a:lnTo>
                    <a:pt x="5516054" y="2655570"/>
                  </a:lnTo>
                  <a:lnTo>
                    <a:pt x="157060" y="2655570"/>
                  </a:lnTo>
                  <a:lnTo>
                    <a:pt x="157060" y="173990"/>
                  </a:lnTo>
                  <a:lnTo>
                    <a:pt x="5135969" y="173990"/>
                  </a:lnTo>
                  <a:lnTo>
                    <a:pt x="5135969" y="2655303"/>
                  </a:lnTo>
                  <a:lnTo>
                    <a:pt x="5516054" y="2655303"/>
                  </a:lnTo>
                  <a:lnTo>
                    <a:pt x="5516054" y="173697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151492" y="6219705"/>
              <a:ext cx="4979035" cy="2513330"/>
            </a:xfrm>
            <a:custGeom>
              <a:avLst/>
              <a:gdLst/>
              <a:ahLst/>
              <a:cxnLst/>
              <a:rect l="l" t="t" r="r" b="b"/>
              <a:pathLst>
                <a:path w="4979034" h="2513329">
                  <a:moveTo>
                    <a:pt x="4978905" y="2513012"/>
                  </a:moveTo>
                  <a:lnTo>
                    <a:pt x="0" y="2513012"/>
                  </a:lnTo>
                  <a:lnTo>
                    <a:pt x="0" y="0"/>
                  </a:lnTo>
                  <a:lnTo>
                    <a:pt x="4978905" y="0"/>
                  </a:lnTo>
                  <a:lnTo>
                    <a:pt x="4978905" y="2513012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59345" y="6227558"/>
              <a:ext cx="4963795" cy="2497455"/>
            </a:xfrm>
            <a:custGeom>
              <a:avLst/>
              <a:gdLst/>
              <a:ahLst/>
              <a:cxnLst/>
              <a:rect l="l" t="t" r="r" b="b"/>
              <a:pathLst>
                <a:path w="4963794" h="2497454">
                  <a:moveTo>
                    <a:pt x="0" y="0"/>
                  </a:moveTo>
                  <a:lnTo>
                    <a:pt x="4963199" y="0"/>
                  </a:lnTo>
                  <a:lnTo>
                    <a:pt x="4963199" y="2497305"/>
                  </a:lnTo>
                  <a:lnTo>
                    <a:pt x="0" y="2497305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5507" y="6482101"/>
              <a:ext cx="15706" cy="1821933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11626425" y="8330601"/>
            <a:ext cx="1339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1450">
              <a:latin typeface="Segoe UI"/>
              <a:cs typeface="Segoe UI"/>
            </a:endParaRPr>
          </a:p>
        </p:txBody>
      </p:sp>
      <p:pic>
        <p:nvPicPr>
          <p:cNvPr id="71" name="object 7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72511" y="6482102"/>
            <a:ext cx="15706" cy="1821933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3905079" y="833060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49104" y="6969224"/>
            <a:ext cx="3079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Yes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67264" y="7484943"/>
            <a:ext cx="2895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994428" y="6903741"/>
            <a:ext cx="5516245" cy="4483100"/>
            <a:chOff x="10994428" y="6903741"/>
            <a:chExt cx="5516245" cy="4483100"/>
          </a:xfrm>
        </p:grpSpPr>
        <p:sp>
          <p:nvSpPr>
            <p:cNvPr id="76" name="object 76"/>
            <p:cNvSpPr/>
            <p:nvPr/>
          </p:nvSpPr>
          <p:spPr>
            <a:xfrm>
              <a:off x="11685498" y="6903752"/>
              <a:ext cx="3700145" cy="906780"/>
            </a:xfrm>
            <a:custGeom>
              <a:avLst/>
              <a:gdLst/>
              <a:ahLst/>
              <a:cxnLst/>
              <a:rect l="l" t="t" r="r" b="b"/>
              <a:pathLst>
                <a:path w="3700144" h="906779">
                  <a:moveTo>
                    <a:pt x="2017026" y="515708"/>
                  </a:moveTo>
                  <a:lnTo>
                    <a:pt x="0" y="515708"/>
                  </a:lnTo>
                  <a:lnTo>
                    <a:pt x="0" y="906576"/>
                  </a:lnTo>
                  <a:lnTo>
                    <a:pt x="2017026" y="906576"/>
                  </a:lnTo>
                  <a:lnTo>
                    <a:pt x="2017026" y="515708"/>
                  </a:lnTo>
                  <a:close/>
                </a:path>
                <a:path w="3700144" h="906779">
                  <a:moveTo>
                    <a:pt x="3699853" y="0"/>
                  </a:moveTo>
                  <a:lnTo>
                    <a:pt x="0" y="0"/>
                  </a:lnTo>
                  <a:lnTo>
                    <a:pt x="0" y="390855"/>
                  </a:lnTo>
                  <a:lnTo>
                    <a:pt x="3699853" y="390855"/>
                  </a:lnTo>
                  <a:lnTo>
                    <a:pt x="3699853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994428" y="8825237"/>
              <a:ext cx="5516245" cy="2561590"/>
            </a:xfrm>
            <a:custGeom>
              <a:avLst/>
              <a:gdLst/>
              <a:ahLst/>
              <a:cxnLst/>
              <a:rect l="l" t="t" r="r" b="b"/>
              <a:pathLst>
                <a:path w="5516244" h="2561590">
                  <a:moveTo>
                    <a:pt x="5516054" y="174498"/>
                  </a:moveTo>
                  <a:lnTo>
                    <a:pt x="5135969" y="174498"/>
                  </a:lnTo>
                  <a:lnTo>
                    <a:pt x="5135969" y="2499029"/>
                  </a:lnTo>
                  <a:lnTo>
                    <a:pt x="5516054" y="2499029"/>
                  </a:lnTo>
                  <a:lnTo>
                    <a:pt x="5516054" y="174498"/>
                  </a:lnTo>
                  <a:close/>
                </a:path>
                <a:path w="5516244" h="2561590">
                  <a:moveTo>
                    <a:pt x="5516054" y="0"/>
                  </a:moveTo>
                  <a:lnTo>
                    <a:pt x="0" y="0"/>
                  </a:lnTo>
                  <a:lnTo>
                    <a:pt x="0" y="173990"/>
                  </a:lnTo>
                  <a:lnTo>
                    <a:pt x="0" y="2499360"/>
                  </a:lnTo>
                  <a:lnTo>
                    <a:pt x="0" y="2561590"/>
                  </a:lnTo>
                  <a:lnTo>
                    <a:pt x="5516054" y="2561590"/>
                  </a:lnTo>
                  <a:lnTo>
                    <a:pt x="5516054" y="2499360"/>
                  </a:lnTo>
                  <a:lnTo>
                    <a:pt x="157060" y="2499360"/>
                  </a:lnTo>
                  <a:lnTo>
                    <a:pt x="157060" y="173990"/>
                  </a:lnTo>
                  <a:lnTo>
                    <a:pt x="5516054" y="173990"/>
                  </a:lnTo>
                  <a:lnTo>
                    <a:pt x="5516054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151492" y="8984019"/>
              <a:ext cx="4979035" cy="2356485"/>
            </a:xfrm>
            <a:custGeom>
              <a:avLst/>
              <a:gdLst/>
              <a:ahLst/>
              <a:cxnLst/>
              <a:rect l="l" t="t" r="r" b="b"/>
              <a:pathLst>
                <a:path w="4979034" h="2356484">
                  <a:moveTo>
                    <a:pt x="4978905" y="2355949"/>
                  </a:moveTo>
                  <a:lnTo>
                    <a:pt x="0" y="2355949"/>
                  </a:lnTo>
                  <a:lnTo>
                    <a:pt x="0" y="0"/>
                  </a:lnTo>
                  <a:lnTo>
                    <a:pt x="4978905" y="0"/>
                  </a:lnTo>
                  <a:lnTo>
                    <a:pt x="4978905" y="2355949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59345" y="8991872"/>
              <a:ext cx="4963795" cy="2340610"/>
            </a:xfrm>
            <a:custGeom>
              <a:avLst/>
              <a:gdLst/>
              <a:ahLst/>
              <a:cxnLst/>
              <a:rect l="l" t="t" r="r" b="b"/>
              <a:pathLst>
                <a:path w="4963794" h="2340609">
                  <a:moveTo>
                    <a:pt x="0" y="0"/>
                  </a:moveTo>
                  <a:lnTo>
                    <a:pt x="4963199" y="0"/>
                  </a:lnTo>
                  <a:lnTo>
                    <a:pt x="4963199" y="2340242"/>
                  </a:lnTo>
                  <a:lnTo>
                    <a:pt x="0" y="2340242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724773" y="10889145"/>
              <a:ext cx="4335145" cy="15875"/>
            </a:xfrm>
            <a:custGeom>
              <a:avLst/>
              <a:gdLst/>
              <a:ahLst/>
              <a:cxnLst/>
              <a:rect l="l" t="t" r="r" b="b"/>
              <a:pathLst>
                <a:path w="4335144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4335144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4335144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4335144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4335144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4335144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4335144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4335144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4335144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4335144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4335144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3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3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4335144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4335144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4335144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4335144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4335144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4335144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4335144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4335144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4335144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4335144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9" y="5684"/>
                  </a:lnTo>
                  <a:lnTo>
                    <a:pt x="1586339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4335144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4335144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4335144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0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0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4335144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4335144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4335144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4335144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4335144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8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8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1" y="5684"/>
                  </a:lnTo>
                  <a:lnTo>
                    <a:pt x="2214591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4335144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4335144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4335144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4335144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4335144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3" y="10021"/>
                  </a:lnTo>
                  <a:lnTo>
                    <a:pt x="2591543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4335144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2" y="5684"/>
                  </a:lnTo>
                  <a:lnTo>
                    <a:pt x="2685782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4335144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4335144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4335144" h="15875">
                  <a:moveTo>
                    <a:pt x="2915692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2" y="0"/>
                  </a:lnTo>
                  <a:lnTo>
                    <a:pt x="2917543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3" y="14939"/>
                  </a:lnTo>
                  <a:lnTo>
                    <a:pt x="2915692" y="15706"/>
                  </a:lnTo>
                  <a:close/>
                </a:path>
                <a:path w="4335144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4335144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4335144" h="15875">
                  <a:moveTo>
                    <a:pt x="3151287" y="15706"/>
                  </a:moveTo>
                  <a:lnTo>
                    <a:pt x="3146949" y="15706"/>
                  </a:lnTo>
                  <a:lnTo>
                    <a:pt x="3145099" y="14939"/>
                  </a:lnTo>
                  <a:lnTo>
                    <a:pt x="3142031" y="11872"/>
                  </a:lnTo>
                  <a:lnTo>
                    <a:pt x="3141265" y="10021"/>
                  </a:lnTo>
                  <a:lnTo>
                    <a:pt x="3141265" y="5684"/>
                  </a:lnTo>
                  <a:lnTo>
                    <a:pt x="3142031" y="3833"/>
                  </a:lnTo>
                  <a:lnTo>
                    <a:pt x="3145099" y="766"/>
                  </a:lnTo>
                  <a:lnTo>
                    <a:pt x="3146949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4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4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4335144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3" y="5684"/>
                  </a:lnTo>
                  <a:lnTo>
                    <a:pt x="3235503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4335144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4335144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4335144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4335144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4335144" h="15875">
                  <a:moveTo>
                    <a:pt x="3622476" y="15706"/>
                  </a:moveTo>
                  <a:lnTo>
                    <a:pt x="3618139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4" y="10021"/>
                  </a:lnTo>
                  <a:lnTo>
                    <a:pt x="3612454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39" y="0"/>
                  </a:lnTo>
                  <a:lnTo>
                    <a:pt x="3622476" y="0"/>
                  </a:lnTo>
                  <a:lnTo>
                    <a:pt x="3624327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7" y="14939"/>
                  </a:lnTo>
                  <a:lnTo>
                    <a:pt x="3622476" y="15706"/>
                  </a:lnTo>
                  <a:close/>
                </a:path>
                <a:path w="4335144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2" y="5684"/>
                  </a:lnTo>
                  <a:lnTo>
                    <a:pt x="3706692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4335144" h="15875">
                  <a:moveTo>
                    <a:pt x="3779540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40" y="0"/>
                  </a:lnTo>
                  <a:lnTo>
                    <a:pt x="3781391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1" y="14939"/>
                  </a:lnTo>
                  <a:lnTo>
                    <a:pt x="3779540" y="15706"/>
                  </a:lnTo>
                  <a:close/>
                </a:path>
                <a:path w="4335144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4335144" h="15875">
                  <a:moveTo>
                    <a:pt x="3936603" y="15706"/>
                  </a:moveTo>
                  <a:lnTo>
                    <a:pt x="3932266" y="15706"/>
                  </a:lnTo>
                  <a:lnTo>
                    <a:pt x="3930415" y="14939"/>
                  </a:lnTo>
                  <a:lnTo>
                    <a:pt x="3927348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8" y="3833"/>
                  </a:lnTo>
                  <a:lnTo>
                    <a:pt x="3930415" y="766"/>
                  </a:lnTo>
                  <a:lnTo>
                    <a:pt x="3932266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4335144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4335144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4335144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4335144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4335144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5498345" y="696401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310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815508" y="747973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169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454391" y="10756193"/>
            <a:ext cx="1339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1724773" y="9906302"/>
            <a:ext cx="4335145" cy="15875"/>
          </a:xfrm>
          <a:custGeom>
            <a:avLst/>
            <a:gdLst/>
            <a:ahLst/>
            <a:cxnLst/>
            <a:rect l="l" t="t" r="r" b="b"/>
            <a:pathLst>
              <a:path w="4335144" h="15875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  <a:path w="4335144" h="15875">
                <a:moveTo>
                  <a:pt x="88553" y="15706"/>
                </a:moveTo>
                <a:lnTo>
                  <a:pt x="84216" y="15706"/>
                </a:lnTo>
                <a:lnTo>
                  <a:pt x="82365" y="14939"/>
                </a:lnTo>
                <a:lnTo>
                  <a:pt x="79298" y="11872"/>
                </a:lnTo>
                <a:lnTo>
                  <a:pt x="78531" y="10021"/>
                </a:lnTo>
                <a:lnTo>
                  <a:pt x="78531" y="5684"/>
                </a:lnTo>
                <a:lnTo>
                  <a:pt x="79298" y="3833"/>
                </a:lnTo>
                <a:lnTo>
                  <a:pt x="82365" y="766"/>
                </a:lnTo>
                <a:lnTo>
                  <a:pt x="84216" y="0"/>
                </a:lnTo>
                <a:lnTo>
                  <a:pt x="88553" y="0"/>
                </a:lnTo>
                <a:lnTo>
                  <a:pt x="90404" y="766"/>
                </a:lnTo>
                <a:lnTo>
                  <a:pt x="93471" y="3833"/>
                </a:lnTo>
                <a:lnTo>
                  <a:pt x="94237" y="5684"/>
                </a:lnTo>
                <a:lnTo>
                  <a:pt x="94237" y="10021"/>
                </a:lnTo>
                <a:lnTo>
                  <a:pt x="93471" y="11872"/>
                </a:lnTo>
                <a:lnTo>
                  <a:pt x="90404" y="14939"/>
                </a:lnTo>
                <a:lnTo>
                  <a:pt x="88553" y="15706"/>
                </a:lnTo>
                <a:close/>
              </a:path>
              <a:path w="4335144" h="15875">
                <a:moveTo>
                  <a:pt x="167085" y="15706"/>
                </a:moveTo>
                <a:lnTo>
                  <a:pt x="162747" y="15706"/>
                </a:lnTo>
                <a:lnTo>
                  <a:pt x="160896" y="14939"/>
                </a:lnTo>
                <a:lnTo>
                  <a:pt x="157829" y="11872"/>
                </a:lnTo>
                <a:lnTo>
                  <a:pt x="157063" y="10021"/>
                </a:lnTo>
                <a:lnTo>
                  <a:pt x="157063" y="5684"/>
                </a:lnTo>
                <a:lnTo>
                  <a:pt x="157829" y="3833"/>
                </a:lnTo>
                <a:lnTo>
                  <a:pt x="160896" y="766"/>
                </a:lnTo>
                <a:lnTo>
                  <a:pt x="162747" y="0"/>
                </a:lnTo>
                <a:lnTo>
                  <a:pt x="167085" y="0"/>
                </a:lnTo>
                <a:lnTo>
                  <a:pt x="168936" y="766"/>
                </a:lnTo>
                <a:lnTo>
                  <a:pt x="172002" y="3833"/>
                </a:lnTo>
                <a:lnTo>
                  <a:pt x="172769" y="5684"/>
                </a:lnTo>
                <a:lnTo>
                  <a:pt x="172769" y="10021"/>
                </a:lnTo>
                <a:lnTo>
                  <a:pt x="172002" y="11872"/>
                </a:lnTo>
                <a:lnTo>
                  <a:pt x="168936" y="14939"/>
                </a:lnTo>
                <a:lnTo>
                  <a:pt x="167085" y="15706"/>
                </a:lnTo>
                <a:close/>
              </a:path>
              <a:path w="4335144" h="15875">
                <a:moveTo>
                  <a:pt x="245616" y="15706"/>
                </a:moveTo>
                <a:lnTo>
                  <a:pt x="241279" y="15706"/>
                </a:lnTo>
                <a:lnTo>
                  <a:pt x="239428" y="14939"/>
                </a:lnTo>
                <a:lnTo>
                  <a:pt x="236361" y="11872"/>
                </a:lnTo>
                <a:lnTo>
                  <a:pt x="235594" y="10021"/>
                </a:lnTo>
                <a:lnTo>
                  <a:pt x="235594" y="5684"/>
                </a:lnTo>
                <a:lnTo>
                  <a:pt x="236361" y="3833"/>
                </a:lnTo>
                <a:lnTo>
                  <a:pt x="239428" y="766"/>
                </a:lnTo>
                <a:lnTo>
                  <a:pt x="241279" y="0"/>
                </a:lnTo>
                <a:lnTo>
                  <a:pt x="245616" y="0"/>
                </a:lnTo>
                <a:lnTo>
                  <a:pt x="247467" y="766"/>
                </a:lnTo>
                <a:lnTo>
                  <a:pt x="250534" y="3833"/>
                </a:lnTo>
                <a:lnTo>
                  <a:pt x="251301" y="5684"/>
                </a:lnTo>
                <a:lnTo>
                  <a:pt x="251301" y="10021"/>
                </a:lnTo>
                <a:lnTo>
                  <a:pt x="250534" y="11872"/>
                </a:lnTo>
                <a:lnTo>
                  <a:pt x="247467" y="14939"/>
                </a:lnTo>
                <a:lnTo>
                  <a:pt x="245616" y="15706"/>
                </a:lnTo>
                <a:close/>
              </a:path>
              <a:path w="4335144" h="15875">
                <a:moveTo>
                  <a:pt x="324148" y="15706"/>
                </a:moveTo>
                <a:lnTo>
                  <a:pt x="319811" y="15706"/>
                </a:lnTo>
                <a:lnTo>
                  <a:pt x="317960" y="14939"/>
                </a:lnTo>
                <a:lnTo>
                  <a:pt x="314893" y="11872"/>
                </a:lnTo>
                <a:lnTo>
                  <a:pt x="314126" y="10021"/>
                </a:lnTo>
                <a:lnTo>
                  <a:pt x="314126" y="5684"/>
                </a:lnTo>
                <a:lnTo>
                  <a:pt x="314893" y="3833"/>
                </a:lnTo>
                <a:lnTo>
                  <a:pt x="317960" y="766"/>
                </a:lnTo>
                <a:lnTo>
                  <a:pt x="319811" y="0"/>
                </a:lnTo>
                <a:lnTo>
                  <a:pt x="324148" y="0"/>
                </a:lnTo>
                <a:lnTo>
                  <a:pt x="325999" y="766"/>
                </a:lnTo>
                <a:lnTo>
                  <a:pt x="329066" y="3833"/>
                </a:lnTo>
                <a:lnTo>
                  <a:pt x="329832" y="5684"/>
                </a:lnTo>
                <a:lnTo>
                  <a:pt x="329832" y="10021"/>
                </a:lnTo>
                <a:lnTo>
                  <a:pt x="329066" y="11872"/>
                </a:lnTo>
                <a:lnTo>
                  <a:pt x="325999" y="14939"/>
                </a:lnTo>
                <a:lnTo>
                  <a:pt x="324148" y="15706"/>
                </a:lnTo>
                <a:close/>
              </a:path>
              <a:path w="4335144" h="15875">
                <a:moveTo>
                  <a:pt x="402679" y="15706"/>
                </a:moveTo>
                <a:lnTo>
                  <a:pt x="398342" y="15706"/>
                </a:lnTo>
                <a:lnTo>
                  <a:pt x="396491" y="14939"/>
                </a:lnTo>
                <a:lnTo>
                  <a:pt x="393424" y="11872"/>
                </a:lnTo>
                <a:lnTo>
                  <a:pt x="392658" y="10021"/>
                </a:lnTo>
                <a:lnTo>
                  <a:pt x="392658" y="5684"/>
                </a:lnTo>
                <a:lnTo>
                  <a:pt x="393424" y="3833"/>
                </a:lnTo>
                <a:lnTo>
                  <a:pt x="396491" y="766"/>
                </a:lnTo>
                <a:lnTo>
                  <a:pt x="398342" y="0"/>
                </a:lnTo>
                <a:lnTo>
                  <a:pt x="402679" y="0"/>
                </a:lnTo>
                <a:lnTo>
                  <a:pt x="404530" y="766"/>
                </a:lnTo>
                <a:lnTo>
                  <a:pt x="407597" y="3833"/>
                </a:lnTo>
                <a:lnTo>
                  <a:pt x="408364" y="5684"/>
                </a:lnTo>
                <a:lnTo>
                  <a:pt x="408364" y="10021"/>
                </a:lnTo>
                <a:lnTo>
                  <a:pt x="407597" y="11872"/>
                </a:lnTo>
                <a:lnTo>
                  <a:pt x="404530" y="14939"/>
                </a:lnTo>
                <a:lnTo>
                  <a:pt x="402679" y="15706"/>
                </a:lnTo>
                <a:close/>
              </a:path>
              <a:path w="4335144" h="15875">
                <a:moveTo>
                  <a:pt x="481211" y="15706"/>
                </a:moveTo>
                <a:lnTo>
                  <a:pt x="476874" y="15706"/>
                </a:lnTo>
                <a:lnTo>
                  <a:pt x="475023" y="14939"/>
                </a:lnTo>
                <a:lnTo>
                  <a:pt x="471956" y="11872"/>
                </a:lnTo>
                <a:lnTo>
                  <a:pt x="471189" y="10021"/>
                </a:lnTo>
                <a:lnTo>
                  <a:pt x="471189" y="5684"/>
                </a:lnTo>
                <a:lnTo>
                  <a:pt x="471956" y="3833"/>
                </a:lnTo>
                <a:lnTo>
                  <a:pt x="475023" y="766"/>
                </a:lnTo>
                <a:lnTo>
                  <a:pt x="476874" y="0"/>
                </a:lnTo>
                <a:lnTo>
                  <a:pt x="481211" y="0"/>
                </a:lnTo>
                <a:lnTo>
                  <a:pt x="483062" y="766"/>
                </a:lnTo>
                <a:lnTo>
                  <a:pt x="486129" y="3833"/>
                </a:lnTo>
                <a:lnTo>
                  <a:pt x="486896" y="5684"/>
                </a:lnTo>
                <a:lnTo>
                  <a:pt x="486896" y="10021"/>
                </a:lnTo>
                <a:lnTo>
                  <a:pt x="486129" y="11872"/>
                </a:lnTo>
                <a:lnTo>
                  <a:pt x="483062" y="14939"/>
                </a:lnTo>
                <a:lnTo>
                  <a:pt x="481211" y="15706"/>
                </a:lnTo>
                <a:close/>
              </a:path>
              <a:path w="4335144" h="15875">
                <a:moveTo>
                  <a:pt x="559743" y="15706"/>
                </a:moveTo>
                <a:lnTo>
                  <a:pt x="555405" y="15706"/>
                </a:lnTo>
                <a:lnTo>
                  <a:pt x="553554" y="14939"/>
                </a:lnTo>
                <a:lnTo>
                  <a:pt x="550488" y="11872"/>
                </a:lnTo>
                <a:lnTo>
                  <a:pt x="549721" y="10021"/>
                </a:lnTo>
                <a:lnTo>
                  <a:pt x="549721" y="5684"/>
                </a:lnTo>
                <a:lnTo>
                  <a:pt x="550488" y="3833"/>
                </a:lnTo>
                <a:lnTo>
                  <a:pt x="553554" y="766"/>
                </a:lnTo>
                <a:lnTo>
                  <a:pt x="555405" y="0"/>
                </a:lnTo>
                <a:lnTo>
                  <a:pt x="559743" y="0"/>
                </a:lnTo>
                <a:lnTo>
                  <a:pt x="561594" y="766"/>
                </a:lnTo>
                <a:lnTo>
                  <a:pt x="564661" y="3833"/>
                </a:lnTo>
                <a:lnTo>
                  <a:pt x="565427" y="5684"/>
                </a:lnTo>
                <a:lnTo>
                  <a:pt x="565427" y="10021"/>
                </a:lnTo>
                <a:lnTo>
                  <a:pt x="564661" y="11872"/>
                </a:lnTo>
                <a:lnTo>
                  <a:pt x="561594" y="14939"/>
                </a:lnTo>
                <a:lnTo>
                  <a:pt x="559743" y="15706"/>
                </a:lnTo>
                <a:close/>
              </a:path>
              <a:path w="4335144" h="15875">
                <a:moveTo>
                  <a:pt x="638274" y="15706"/>
                </a:moveTo>
                <a:lnTo>
                  <a:pt x="633937" y="15706"/>
                </a:lnTo>
                <a:lnTo>
                  <a:pt x="632086" y="14939"/>
                </a:lnTo>
                <a:lnTo>
                  <a:pt x="629019" y="11872"/>
                </a:lnTo>
                <a:lnTo>
                  <a:pt x="628253" y="10021"/>
                </a:lnTo>
                <a:lnTo>
                  <a:pt x="628253" y="5684"/>
                </a:lnTo>
                <a:lnTo>
                  <a:pt x="629019" y="3833"/>
                </a:lnTo>
                <a:lnTo>
                  <a:pt x="632086" y="766"/>
                </a:lnTo>
                <a:lnTo>
                  <a:pt x="633937" y="0"/>
                </a:lnTo>
                <a:lnTo>
                  <a:pt x="638274" y="0"/>
                </a:lnTo>
                <a:lnTo>
                  <a:pt x="640125" y="766"/>
                </a:lnTo>
                <a:lnTo>
                  <a:pt x="643192" y="3833"/>
                </a:lnTo>
                <a:lnTo>
                  <a:pt x="643959" y="5684"/>
                </a:lnTo>
                <a:lnTo>
                  <a:pt x="643959" y="10021"/>
                </a:lnTo>
                <a:lnTo>
                  <a:pt x="643192" y="11872"/>
                </a:lnTo>
                <a:lnTo>
                  <a:pt x="640125" y="14939"/>
                </a:lnTo>
                <a:lnTo>
                  <a:pt x="638274" y="15706"/>
                </a:lnTo>
                <a:close/>
              </a:path>
              <a:path w="4335144" h="15875">
                <a:moveTo>
                  <a:pt x="716806" y="15706"/>
                </a:moveTo>
                <a:lnTo>
                  <a:pt x="712469" y="15706"/>
                </a:lnTo>
                <a:lnTo>
                  <a:pt x="710618" y="14939"/>
                </a:lnTo>
                <a:lnTo>
                  <a:pt x="707551" y="11872"/>
                </a:lnTo>
                <a:lnTo>
                  <a:pt x="706784" y="10021"/>
                </a:lnTo>
                <a:lnTo>
                  <a:pt x="706784" y="5684"/>
                </a:lnTo>
                <a:lnTo>
                  <a:pt x="707551" y="3833"/>
                </a:lnTo>
                <a:lnTo>
                  <a:pt x="710618" y="766"/>
                </a:lnTo>
                <a:lnTo>
                  <a:pt x="712469" y="0"/>
                </a:lnTo>
                <a:lnTo>
                  <a:pt x="716806" y="0"/>
                </a:lnTo>
                <a:lnTo>
                  <a:pt x="718657" y="766"/>
                </a:lnTo>
                <a:lnTo>
                  <a:pt x="721724" y="3833"/>
                </a:lnTo>
                <a:lnTo>
                  <a:pt x="722490" y="5684"/>
                </a:lnTo>
                <a:lnTo>
                  <a:pt x="722490" y="10021"/>
                </a:lnTo>
                <a:lnTo>
                  <a:pt x="721724" y="11872"/>
                </a:lnTo>
                <a:lnTo>
                  <a:pt x="718657" y="14939"/>
                </a:lnTo>
                <a:lnTo>
                  <a:pt x="716806" y="15706"/>
                </a:lnTo>
                <a:close/>
              </a:path>
              <a:path w="4335144" h="15875">
                <a:moveTo>
                  <a:pt x="795338" y="15706"/>
                </a:moveTo>
                <a:lnTo>
                  <a:pt x="791000" y="15706"/>
                </a:lnTo>
                <a:lnTo>
                  <a:pt x="789149" y="14939"/>
                </a:lnTo>
                <a:lnTo>
                  <a:pt x="786083" y="11872"/>
                </a:lnTo>
                <a:lnTo>
                  <a:pt x="785316" y="10021"/>
                </a:lnTo>
                <a:lnTo>
                  <a:pt x="785316" y="5684"/>
                </a:lnTo>
                <a:lnTo>
                  <a:pt x="786083" y="3833"/>
                </a:lnTo>
                <a:lnTo>
                  <a:pt x="789149" y="766"/>
                </a:lnTo>
                <a:lnTo>
                  <a:pt x="791000" y="0"/>
                </a:lnTo>
                <a:lnTo>
                  <a:pt x="795338" y="0"/>
                </a:lnTo>
                <a:lnTo>
                  <a:pt x="797189" y="766"/>
                </a:lnTo>
                <a:lnTo>
                  <a:pt x="800255" y="3833"/>
                </a:lnTo>
                <a:lnTo>
                  <a:pt x="801022" y="5684"/>
                </a:lnTo>
                <a:lnTo>
                  <a:pt x="801022" y="10021"/>
                </a:lnTo>
                <a:lnTo>
                  <a:pt x="800255" y="11872"/>
                </a:lnTo>
                <a:lnTo>
                  <a:pt x="797189" y="14939"/>
                </a:lnTo>
                <a:lnTo>
                  <a:pt x="795338" y="15706"/>
                </a:lnTo>
                <a:close/>
              </a:path>
              <a:path w="4335144" h="15875">
                <a:moveTo>
                  <a:pt x="873869" y="15706"/>
                </a:moveTo>
                <a:lnTo>
                  <a:pt x="869532" y="15706"/>
                </a:lnTo>
                <a:lnTo>
                  <a:pt x="867681" y="14939"/>
                </a:lnTo>
                <a:lnTo>
                  <a:pt x="864614" y="11872"/>
                </a:lnTo>
                <a:lnTo>
                  <a:pt x="863848" y="10021"/>
                </a:lnTo>
                <a:lnTo>
                  <a:pt x="863848" y="5684"/>
                </a:lnTo>
                <a:lnTo>
                  <a:pt x="864614" y="3833"/>
                </a:lnTo>
                <a:lnTo>
                  <a:pt x="867681" y="766"/>
                </a:lnTo>
                <a:lnTo>
                  <a:pt x="869532" y="0"/>
                </a:lnTo>
                <a:lnTo>
                  <a:pt x="873869" y="0"/>
                </a:lnTo>
                <a:lnTo>
                  <a:pt x="875720" y="766"/>
                </a:lnTo>
                <a:lnTo>
                  <a:pt x="878787" y="3833"/>
                </a:lnTo>
                <a:lnTo>
                  <a:pt x="879554" y="5684"/>
                </a:lnTo>
                <a:lnTo>
                  <a:pt x="879554" y="10021"/>
                </a:lnTo>
                <a:lnTo>
                  <a:pt x="878787" y="11872"/>
                </a:lnTo>
                <a:lnTo>
                  <a:pt x="875720" y="14939"/>
                </a:lnTo>
                <a:lnTo>
                  <a:pt x="873869" y="15706"/>
                </a:lnTo>
                <a:close/>
              </a:path>
              <a:path w="4335144" h="15875">
                <a:moveTo>
                  <a:pt x="952401" y="15706"/>
                </a:moveTo>
                <a:lnTo>
                  <a:pt x="948064" y="15706"/>
                </a:lnTo>
                <a:lnTo>
                  <a:pt x="946213" y="14939"/>
                </a:lnTo>
                <a:lnTo>
                  <a:pt x="943146" y="11872"/>
                </a:lnTo>
                <a:lnTo>
                  <a:pt x="942379" y="10021"/>
                </a:lnTo>
                <a:lnTo>
                  <a:pt x="942379" y="5684"/>
                </a:lnTo>
                <a:lnTo>
                  <a:pt x="943146" y="3833"/>
                </a:lnTo>
                <a:lnTo>
                  <a:pt x="946213" y="766"/>
                </a:lnTo>
                <a:lnTo>
                  <a:pt x="948064" y="0"/>
                </a:lnTo>
                <a:lnTo>
                  <a:pt x="952401" y="0"/>
                </a:lnTo>
                <a:lnTo>
                  <a:pt x="954252" y="766"/>
                </a:lnTo>
                <a:lnTo>
                  <a:pt x="957319" y="3833"/>
                </a:lnTo>
                <a:lnTo>
                  <a:pt x="958085" y="5684"/>
                </a:lnTo>
                <a:lnTo>
                  <a:pt x="958085" y="10021"/>
                </a:lnTo>
                <a:lnTo>
                  <a:pt x="957319" y="11872"/>
                </a:lnTo>
                <a:lnTo>
                  <a:pt x="954252" y="14939"/>
                </a:lnTo>
                <a:lnTo>
                  <a:pt x="952401" y="15706"/>
                </a:lnTo>
                <a:close/>
              </a:path>
              <a:path w="4335144" h="15875">
                <a:moveTo>
                  <a:pt x="1030932" y="15706"/>
                </a:moveTo>
                <a:lnTo>
                  <a:pt x="1026595" y="15706"/>
                </a:lnTo>
                <a:lnTo>
                  <a:pt x="1024744" y="14939"/>
                </a:lnTo>
                <a:lnTo>
                  <a:pt x="1021677" y="11872"/>
                </a:lnTo>
                <a:lnTo>
                  <a:pt x="1020911" y="10021"/>
                </a:lnTo>
                <a:lnTo>
                  <a:pt x="1020911" y="5684"/>
                </a:lnTo>
                <a:lnTo>
                  <a:pt x="1021677" y="3833"/>
                </a:lnTo>
                <a:lnTo>
                  <a:pt x="1024744" y="766"/>
                </a:lnTo>
                <a:lnTo>
                  <a:pt x="1026595" y="0"/>
                </a:lnTo>
                <a:lnTo>
                  <a:pt x="1030932" y="0"/>
                </a:lnTo>
                <a:lnTo>
                  <a:pt x="1032783" y="766"/>
                </a:lnTo>
                <a:lnTo>
                  <a:pt x="1035850" y="3833"/>
                </a:lnTo>
                <a:lnTo>
                  <a:pt x="1036617" y="5684"/>
                </a:lnTo>
                <a:lnTo>
                  <a:pt x="1036617" y="10021"/>
                </a:lnTo>
                <a:lnTo>
                  <a:pt x="1035850" y="11872"/>
                </a:lnTo>
                <a:lnTo>
                  <a:pt x="1032783" y="14939"/>
                </a:lnTo>
                <a:lnTo>
                  <a:pt x="1030932" y="15706"/>
                </a:lnTo>
                <a:close/>
              </a:path>
              <a:path w="4335144" h="15875">
                <a:moveTo>
                  <a:pt x="1109464" y="15706"/>
                </a:moveTo>
                <a:lnTo>
                  <a:pt x="1105127" y="15706"/>
                </a:lnTo>
                <a:lnTo>
                  <a:pt x="1103276" y="14939"/>
                </a:lnTo>
                <a:lnTo>
                  <a:pt x="1100209" y="11872"/>
                </a:lnTo>
                <a:lnTo>
                  <a:pt x="1099442" y="10021"/>
                </a:lnTo>
                <a:lnTo>
                  <a:pt x="1099442" y="5684"/>
                </a:lnTo>
                <a:lnTo>
                  <a:pt x="1100209" y="3833"/>
                </a:lnTo>
                <a:lnTo>
                  <a:pt x="1103276" y="766"/>
                </a:lnTo>
                <a:lnTo>
                  <a:pt x="1105127" y="0"/>
                </a:lnTo>
                <a:lnTo>
                  <a:pt x="1109464" y="0"/>
                </a:lnTo>
                <a:lnTo>
                  <a:pt x="1111315" y="766"/>
                </a:lnTo>
                <a:lnTo>
                  <a:pt x="1114382" y="3833"/>
                </a:lnTo>
                <a:lnTo>
                  <a:pt x="1115149" y="5684"/>
                </a:lnTo>
                <a:lnTo>
                  <a:pt x="1115149" y="10021"/>
                </a:lnTo>
                <a:lnTo>
                  <a:pt x="1114382" y="11872"/>
                </a:lnTo>
                <a:lnTo>
                  <a:pt x="1111315" y="14939"/>
                </a:lnTo>
                <a:lnTo>
                  <a:pt x="1109464" y="15706"/>
                </a:lnTo>
                <a:close/>
              </a:path>
              <a:path w="4335144" h="15875">
                <a:moveTo>
                  <a:pt x="1187996" y="15706"/>
                </a:moveTo>
                <a:lnTo>
                  <a:pt x="1183659" y="15706"/>
                </a:lnTo>
                <a:lnTo>
                  <a:pt x="1181808" y="14939"/>
                </a:lnTo>
                <a:lnTo>
                  <a:pt x="1178741" y="11872"/>
                </a:lnTo>
                <a:lnTo>
                  <a:pt x="1177974" y="10021"/>
                </a:lnTo>
                <a:lnTo>
                  <a:pt x="1177974" y="5684"/>
                </a:lnTo>
                <a:lnTo>
                  <a:pt x="1178741" y="3833"/>
                </a:lnTo>
                <a:lnTo>
                  <a:pt x="1181808" y="766"/>
                </a:lnTo>
                <a:lnTo>
                  <a:pt x="1183659" y="0"/>
                </a:lnTo>
                <a:lnTo>
                  <a:pt x="1187996" y="0"/>
                </a:lnTo>
                <a:lnTo>
                  <a:pt x="1189847" y="766"/>
                </a:lnTo>
                <a:lnTo>
                  <a:pt x="1192914" y="3833"/>
                </a:lnTo>
                <a:lnTo>
                  <a:pt x="1193680" y="5684"/>
                </a:lnTo>
                <a:lnTo>
                  <a:pt x="1193680" y="10021"/>
                </a:lnTo>
                <a:lnTo>
                  <a:pt x="1192914" y="11872"/>
                </a:lnTo>
                <a:lnTo>
                  <a:pt x="1189847" y="14939"/>
                </a:lnTo>
                <a:lnTo>
                  <a:pt x="1187996" y="15706"/>
                </a:lnTo>
                <a:close/>
              </a:path>
              <a:path w="4335144" h="15875">
                <a:moveTo>
                  <a:pt x="1266527" y="15706"/>
                </a:moveTo>
                <a:lnTo>
                  <a:pt x="1262190" y="15706"/>
                </a:lnTo>
                <a:lnTo>
                  <a:pt x="1260339" y="14939"/>
                </a:lnTo>
                <a:lnTo>
                  <a:pt x="1257272" y="11872"/>
                </a:lnTo>
                <a:lnTo>
                  <a:pt x="1256506" y="10021"/>
                </a:lnTo>
                <a:lnTo>
                  <a:pt x="1256506" y="5684"/>
                </a:lnTo>
                <a:lnTo>
                  <a:pt x="1257272" y="3833"/>
                </a:lnTo>
                <a:lnTo>
                  <a:pt x="1260339" y="766"/>
                </a:lnTo>
                <a:lnTo>
                  <a:pt x="1262190" y="0"/>
                </a:lnTo>
                <a:lnTo>
                  <a:pt x="1266527" y="0"/>
                </a:lnTo>
                <a:lnTo>
                  <a:pt x="1268378" y="766"/>
                </a:lnTo>
                <a:lnTo>
                  <a:pt x="1271445" y="3833"/>
                </a:lnTo>
                <a:lnTo>
                  <a:pt x="1272212" y="5684"/>
                </a:lnTo>
                <a:lnTo>
                  <a:pt x="1272212" y="10021"/>
                </a:lnTo>
                <a:lnTo>
                  <a:pt x="1271445" y="11872"/>
                </a:lnTo>
                <a:lnTo>
                  <a:pt x="1268378" y="14939"/>
                </a:lnTo>
                <a:lnTo>
                  <a:pt x="1266527" y="15706"/>
                </a:lnTo>
                <a:close/>
              </a:path>
              <a:path w="4335144" h="15875">
                <a:moveTo>
                  <a:pt x="1345059" y="15706"/>
                </a:moveTo>
                <a:lnTo>
                  <a:pt x="1340722" y="15706"/>
                </a:lnTo>
                <a:lnTo>
                  <a:pt x="1338871" y="14939"/>
                </a:lnTo>
                <a:lnTo>
                  <a:pt x="1335804" y="11872"/>
                </a:lnTo>
                <a:lnTo>
                  <a:pt x="1335037" y="10021"/>
                </a:lnTo>
                <a:lnTo>
                  <a:pt x="1335037" y="5684"/>
                </a:lnTo>
                <a:lnTo>
                  <a:pt x="1335804" y="3833"/>
                </a:lnTo>
                <a:lnTo>
                  <a:pt x="1338871" y="766"/>
                </a:lnTo>
                <a:lnTo>
                  <a:pt x="1340722" y="0"/>
                </a:lnTo>
                <a:lnTo>
                  <a:pt x="1345059" y="0"/>
                </a:lnTo>
                <a:lnTo>
                  <a:pt x="1346910" y="766"/>
                </a:lnTo>
                <a:lnTo>
                  <a:pt x="1349977" y="3833"/>
                </a:lnTo>
                <a:lnTo>
                  <a:pt x="1350744" y="5684"/>
                </a:lnTo>
                <a:lnTo>
                  <a:pt x="1350744" y="10021"/>
                </a:lnTo>
                <a:lnTo>
                  <a:pt x="1349977" y="11872"/>
                </a:lnTo>
                <a:lnTo>
                  <a:pt x="1346910" y="14939"/>
                </a:lnTo>
                <a:lnTo>
                  <a:pt x="1345059" y="15706"/>
                </a:lnTo>
                <a:close/>
              </a:path>
              <a:path w="4335144" h="15875">
                <a:moveTo>
                  <a:pt x="1423591" y="15706"/>
                </a:moveTo>
                <a:lnTo>
                  <a:pt x="1419253" y="15706"/>
                </a:lnTo>
                <a:lnTo>
                  <a:pt x="1417402" y="14939"/>
                </a:lnTo>
                <a:lnTo>
                  <a:pt x="1414336" y="11872"/>
                </a:lnTo>
                <a:lnTo>
                  <a:pt x="1413569" y="10021"/>
                </a:lnTo>
                <a:lnTo>
                  <a:pt x="1413569" y="5684"/>
                </a:lnTo>
                <a:lnTo>
                  <a:pt x="1414336" y="3833"/>
                </a:lnTo>
                <a:lnTo>
                  <a:pt x="1417402" y="766"/>
                </a:lnTo>
                <a:lnTo>
                  <a:pt x="1419253" y="0"/>
                </a:lnTo>
                <a:lnTo>
                  <a:pt x="1423591" y="0"/>
                </a:lnTo>
                <a:lnTo>
                  <a:pt x="1425442" y="766"/>
                </a:lnTo>
                <a:lnTo>
                  <a:pt x="1428509" y="3833"/>
                </a:lnTo>
                <a:lnTo>
                  <a:pt x="1429275" y="5684"/>
                </a:lnTo>
                <a:lnTo>
                  <a:pt x="1429275" y="10021"/>
                </a:lnTo>
                <a:lnTo>
                  <a:pt x="1428509" y="11872"/>
                </a:lnTo>
                <a:lnTo>
                  <a:pt x="1425442" y="14939"/>
                </a:lnTo>
                <a:lnTo>
                  <a:pt x="1423591" y="15706"/>
                </a:lnTo>
                <a:close/>
              </a:path>
              <a:path w="4335144" h="15875">
                <a:moveTo>
                  <a:pt x="1502122" y="15706"/>
                </a:moveTo>
                <a:lnTo>
                  <a:pt x="1497785" y="15706"/>
                </a:lnTo>
                <a:lnTo>
                  <a:pt x="1495934" y="14939"/>
                </a:lnTo>
                <a:lnTo>
                  <a:pt x="1492867" y="11872"/>
                </a:lnTo>
                <a:lnTo>
                  <a:pt x="1492101" y="10021"/>
                </a:lnTo>
                <a:lnTo>
                  <a:pt x="1492101" y="5684"/>
                </a:lnTo>
                <a:lnTo>
                  <a:pt x="1492867" y="3833"/>
                </a:lnTo>
                <a:lnTo>
                  <a:pt x="1495934" y="766"/>
                </a:lnTo>
                <a:lnTo>
                  <a:pt x="1497785" y="0"/>
                </a:lnTo>
                <a:lnTo>
                  <a:pt x="1502122" y="0"/>
                </a:lnTo>
                <a:lnTo>
                  <a:pt x="1503973" y="766"/>
                </a:lnTo>
                <a:lnTo>
                  <a:pt x="1507040" y="3833"/>
                </a:lnTo>
                <a:lnTo>
                  <a:pt x="1507807" y="5684"/>
                </a:lnTo>
                <a:lnTo>
                  <a:pt x="1507807" y="10021"/>
                </a:lnTo>
                <a:lnTo>
                  <a:pt x="1507040" y="11872"/>
                </a:lnTo>
                <a:lnTo>
                  <a:pt x="1503973" y="14939"/>
                </a:lnTo>
                <a:lnTo>
                  <a:pt x="1502122" y="15706"/>
                </a:lnTo>
                <a:close/>
              </a:path>
              <a:path w="4335144" h="15875">
                <a:moveTo>
                  <a:pt x="1580654" y="15706"/>
                </a:moveTo>
                <a:lnTo>
                  <a:pt x="1576317" y="15706"/>
                </a:lnTo>
                <a:lnTo>
                  <a:pt x="1574466" y="14939"/>
                </a:lnTo>
                <a:lnTo>
                  <a:pt x="1571399" y="11872"/>
                </a:lnTo>
                <a:lnTo>
                  <a:pt x="1570632" y="10021"/>
                </a:lnTo>
                <a:lnTo>
                  <a:pt x="1570632" y="5684"/>
                </a:lnTo>
                <a:lnTo>
                  <a:pt x="1571399" y="3833"/>
                </a:lnTo>
                <a:lnTo>
                  <a:pt x="1574466" y="766"/>
                </a:lnTo>
                <a:lnTo>
                  <a:pt x="1576317" y="0"/>
                </a:lnTo>
                <a:lnTo>
                  <a:pt x="1580654" y="0"/>
                </a:lnTo>
                <a:lnTo>
                  <a:pt x="1582505" y="766"/>
                </a:lnTo>
                <a:lnTo>
                  <a:pt x="1585572" y="3833"/>
                </a:lnTo>
                <a:lnTo>
                  <a:pt x="1586339" y="5684"/>
                </a:lnTo>
                <a:lnTo>
                  <a:pt x="1586339" y="10021"/>
                </a:lnTo>
                <a:lnTo>
                  <a:pt x="1585572" y="11872"/>
                </a:lnTo>
                <a:lnTo>
                  <a:pt x="1582505" y="14939"/>
                </a:lnTo>
                <a:lnTo>
                  <a:pt x="1580654" y="15706"/>
                </a:lnTo>
                <a:close/>
              </a:path>
              <a:path w="4335144" h="15875">
                <a:moveTo>
                  <a:pt x="1659186" y="15706"/>
                </a:moveTo>
                <a:lnTo>
                  <a:pt x="1654848" y="15706"/>
                </a:lnTo>
                <a:lnTo>
                  <a:pt x="1652997" y="14939"/>
                </a:lnTo>
                <a:lnTo>
                  <a:pt x="1649930" y="11872"/>
                </a:lnTo>
                <a:lnTo>
                  <a:pt x="1649164" y="10021"/>
                </a:lnTo>
                <a:lnTo>
                  <a:pt x="1649164" y="5684"/>
                </a:lnTo>
                <a:lnTo>
                  <a:pt x="1649930" y="3833"/>
                </a:lnTo>
                <a:lnTo>
                  <a:pt x="1652997" y="766"/>
                </a:lnTo>
                <a:lnTo>
                  <a:pt x="1654848" y="0"/>
                </a:lnTo>
                <a:lnTo>
                  <a:pt x="1659186" y="0"/>
                </a:lnTo>
                <a:lnTo>
                  <a:pt x="1661036" y="766"/>
                </a:lnTo>
                <a:lnTo>
                  <a:pt x="1664103" y="3833"/>
                </a:lnTo>
                <a:lnTo>
                  <a:pt x="1664870" y="5684"/>
                </a:lnTo>
                <a:lnTo>
                  <a:pt x="1664870" y="10021"/>
                </a:lnTo>
                <a:lnTo>
                  <a:pt x="1664103" y="11872"/>
                </a:lnTo>
                <a:lnTo>
                  <a:pt x="1661036" y="14939"/>
                </a:lnTo>
                <a:lnTo>
                  <a:pt x="1659186" y="15706"/>
                </a:lnTo>
                <a:close/>
              </a:path>
              <a:path w="4335144" h="15875">
                <a:moveTo>
                  <a:pt x="1737717" y="15706"/>
                </a:moveTo>
                <a:lnTo>
                  <a:pt x="1733380" y="15706"/>
                </a:lnTo>
                <a:lnTo>
                  <a:pt x="1731529" y="14939"/>
                </a:lnTo>
                <a:lnTo>
                  <a:pt x="1728462" y="11872"/>
                </a:lnTo>
                <a:lnTo>
                  <a:pt x="1727695" y="10021"/>
                </a:lnTo>
                <a:lnTo>
                  <a:pt x="1727695" y="5684"/>
                </a:lnTo>
                <a:lnTo>
                  <a:pt x="1728462" y="3833"/>
                </a:lnTo>
                <a:lnTo>
                  <a:pt x="1731529" y="766"/>
                </a:lnTo>
                <a:lnTo>
                  <a:pt x="1733380" y="0"/>
                </a:lnTo>
                <a:lnTo>
                  <a:pt x="1737717" y="0"/>
                </a:lnTo>
                <a:lnTo>
                  <a:pt x="1739568" y="766"/>
                </a:lnTo>
                <a:lnTo>
                  <a:pt x="1742635" y="3833"/>
                </a:lnTo>
                <a:lnTo>
                  <a:pt x="1743402" y="5684"/>
                </a:lnTo>
                <a:lnTo>
                  <a:pt x="1743402" y="10021"/>
                </a:lnTo>
                <a:lnTo>
                  <a:pt x="1742635" y="11872"/>
                </a:lnTo>
                <a:lnTo>
                  <a:pt x="1739568" y="14939"/>
                </a:lnTo>
                <a:lnTo>
                  <a:pt x="1737717" y="15706"/>
                </a:lnTo>
                <a:close/>
              </a:path>
              <a:path w="4335144" h="15875">
                <a:moveTo>
                  <a:pt x="1816249" y="15706"/>
                </a:moveTo>
                <a:lnTo>
                  <a:pt x="1811912" y="15706"/>
                </a:lnTo>
                <a:lnTo>
                  <a:pt x="1810060" y="14939"/>
                </a:lnTo>
                <a:lnTo>
                  <a:pt x="1806994" y="11872"/>
                </a:lnTo>
                <a:lnTo>
                  <a:pt x="1806227" y="10021"/>
                </a:lnTo>
                <a:lnTo>
                  <a:pt x="1806227" y="5684"/>
                </a:lnTo>
                <a:lnTo>
                  <a:pt x="1806994" y="3833"/>
                </a:lnTo>
                <a:lnTo>
                  <a:pt x="1810060" y="766"/>
                </a:lnTo>
                <a:lnTo>
                  <a:pt x="1811912" y="0"/>
                </a:lnTo>
                <a:lnTo>
                  <a:pt x="1816249" y="0"/>
                </a:lnTo>
                <a:lnTo>
                  <a:pt x="1818100" y="766"/>
                </a:lnTo>
                <a:lnTo>
                  <a:pt x="1821167" y="3833"/>
                </a:lnTo>
                <a:lnTo>
                  <a:pt x="1821933" y="5684"/>
                </a:lnTo>
                <a:lnTo>
                  <a:pt x="1821933" y="10021"/>
                </a:lnTo>
                <a:lnTo>
                  <a:pt x="1821167" y="11872"/>
                </a:lnTo>
                <a:lnTo>
                  <a:pt x="1818100" y="14939"/>
                </a:lnTo>
                <a:lnTo>
                  <a:pt x="1816249" y="15706"/>
                </a:lnTo>
                <a:close/>
              </a:path>
              <a:path w="4335144" h="15875">
                <a:moveTo>
                  <a:pt x="1894780" y="15706"/>
                </a:moveTo>
                <a:lnTo>
                  <a:pt x="1890443" y="15706"/>
                </a:lnTo>
                <a:lnTo>
                  <a:pt x="1888592" y="14939"/>
                </a:lnTo>
                <a:lnTo>
                  <a:pt x="1885525" y="11872"/>
                </a:lnTo>
                <a:lnTo>
                  <a:pt x="1884759" y="10021"/>
                </a:lnTo>
                <a:lnTo>
                  <a:pt x="1884759" y="5684"/>
                </a:lnTo>
                <a:lnTo>
                  <a:pt x="1885525" y="3833"/>
                </a:lnTo>
                <a:lnTo>
                  <a:pt x="1888592" y="766"/>
                </a:lnTo>
                <a:lnTo>
                  <a:pt x="1890443" y="0"/>
                </a:lnTo>
                <a:lnTo>
                  <a:pt x="1894780" y="0"/>
                </a:lnTo>
                <a:lnTo>
                  <a:pt x="1896631" y="766"/>
                </a:lnTo>
                <a:lnTo>
                  <a:pt x="1899698" y="3833"/>
                </a:lnTo>
                <a:lnTo>
                  <a:pt x="1900465" y="5684"/>
                </a:lnTo>
                <a:lnTo>
                  <a:pt x="1900465" y="10021"/>
                </a:lnTo>
                <a:lnTo>
                  <a:pt x="1899698" y="11872"/>
                </a:lnTo>
                <a:lnTo>
                  <a:pt x="1896631" y="14939"/>
                </a:lnTo>
                <a:lnTo>
                  <a:pt x="1894780" y="15706"/>
                </a:lnTo>
                <a:close/>
              </a:path>
              <a:path w="4335144" h="15875">
                <a:moveTo>
                  <a:pt x="1973312" y="15706"/>
                </a:moveTo>
                <a:lnTo>
                  <a:pt x="1968975" y="15706"/>
                </a:lnTo>
                <a:lnTo>
                  <a:pt x="1967124" y="14939"/>
                </a:lnTo>
                <a:lnTo>
                  <a:pt x="1964057" y="11872"/>
                </a:lnTo>
                <a:lnTo>
                  <a:pt x="1963290" y="10021"/>
                </a:lnTo>
                <a:lnTo>
                  <a:pt x="1963290" y="5684"/>
                </a:lnTo>
                <a:lnTo>
                  <a:pt x="1964057" y="3833"/>
                </a:lnTo>
                <a:lnTo>
                  <a:pt x="1967124" y="766"/>
                </a:lnTo>
                <a:lnTo>
                  <a:pt x="1968975" y="0"/>
                </a:lnTo>
                <a:lnTo>
                  <a:pt x="1973312" y="0"/>
                </a:lnTo>
                <a:lnTo>
                  <a:pt x="1975163" y="766"/>
                </a:lnTo>
                <a:lnTo>
                  <a:pt x="1978230" y="3833"/>
                </a:lnTo>
                <a:lnTo>
                  <a:pt x="1978997" y="5684"/>
                </a:lnTo>
                <a:lnTo>
                  <a:pt x="1978997" y="10021"/>
                </a:lnTo>
                <a:lnTo>
                  <a:pt x="1978230" y="11872"/>
                </a:lnTo>
                <a:lnTo>
                  <a:pt x="1975163" y="14939"/>
                </a:lnTo>
                <a:lnTo>
                  <a:pt x="1973312" y="15706"/>
                </a:lnTo>
                <a:close/>
              </a:path>
              <a:path w="4335144" h="15875">
                <a:moveTo>
                  <a:pt x="2051844" y="15706"/>
                </a:moveTo>
                <a:lnTo>
                  <a:pt x="2047507" y="15706"/>
                </a:lnTo>
                <a:lnTo>
                  <a:pt x="2045656" y="14939"/>
                </a:lnTo>
                <a:lnTo>
                  <a:pt x="2042588" y="11872"/>
                </a:lnTo>
                <a:lnTo>
                  <a:pt x="2041822" y="10021"/>
                </a:lnTo>
                <a:lnTo>
                  <a:pt x="2041822" y="5684"/>
                </a:lnTo>
                <a:lnTo>
                  <a:pt x="2042588" y="3833"/>
                </a:lnTo>
                <a:lnTo>
                  <a:pt x="2045656" y="766"/>
                </a:lnTo>
                <a:lnTo>
                  <a:pt x="2047507" y="0"/>
                </a:lnTo>
                <a:lnTo>
                  <a:pt x="2051844" y="0"/>
                </a:lnTo>
                <a:lnTo>
                  <a:pt x="2053695" y="766"/>
                </a:lnTo>
                <a:lnTo>
                  <a:pt x="2056761" y="3833"/>
                </a:lnTo>
                <a:lnTo>
                  <a:pt x="2057528" y="5684"/>
                </a:lnTo>
                <a:lnTo>
                  <a:pt x="2057528" y="10021"/>
                </a:lnTo>
                <a:lnTo>
                  <a:pt x="2056761" y="11872"/>
                </a:lnTo>
                <a:lnTo>
                  <a:pt x="2053695" y="14939"/>
                </a:lnTo>
                <a:lnTo>
                  <a:pt x="2051844" y="15706"/>
                </a:lnTo>
                <a:close/>
              </a:path>
              <a:path w="4335144" h="15875">
                <a:moveTo>
                  <a:pt x="2130375" y="15706"/>
                </a:moveTo>
                <a:lnTo>
                  <a:pt x="2126038" y="15706"/>
                </a:lnTo>
                <a:lnTo>
                  <a:pt x="2124187" y="14939"/>
                </a:lnTo>
                <a:lnTo>
                  <a:pt x="2121120" y="11872"/>
                </a:lnTo>
                <a:lnTo>
                  <a:pt x="2120354" y="10021"/>
                </a:lnTo>
                <a:lnTo>
                  <a:pt x="2120354" y="5684"/>
                </a:lnTo>
                <a:lnTo>
                  <a:pt x="2121120" y="3833"/>
                </a:lnTo>
                <a:lnTo>
                  <a:pt x="2124187" y="766"/>
                </a:lnTo>
                <a:lnTo>
                  <a:pt x="2126038" y="0"/>
                </a:lnTo>
                <a:lnTo>
                  <a:pt x="2130375" y="0"/>
                </a:lnTo>
                <a:lnTo>
                  <a:pt x="2132226" y="766"/>
                </a:lnTo>
                <a:lnTo>
                  <a:pt x="2135293" y="3833"/>
                </a:lnTo>
                <a:lnTo>
                  <a:pt x="2136060" y="5684"/>
                </a:lnTo>
                <a:lnTo>
                  <a:pt x="2136060" y="10021"/>
                </a:lnTo>
                <a:lnTo>
                  <a:pt x="2135293" y="11872"/>
                </a:lnTo>
                <a:lnTo>
                  <a:pt x="2132226" y="14939"/>
                </a:lnTo>
                <a:lnTo>
                  <a:pt x="2130375" y="15706"/>
                </a:lnTo>
                <a:close/>
              </a:path>
              <a:path w="4335144" h="15875">
                <a:moveTo>
                  <a:pt x="2208907" y="15706"/>
                </a:moveTo>
                <a:lnTo>
                  <a:pt x="2204570" y="15706"/>
                </a:lnTo>
                <a:lnTo>
                  <a:pt x="2202718" y="14939"/>
                </a:lnTo>
                <a:lnTo>
                  <a:pt x="2199652" y="11872"/>
                </a:lnTo>
                <a:lnTo>
                  <a:pt x="2198885" y="10021"/>
                </a:lnTo>
                <a:lnTo>
                  <a:pt x="2198885" y="5684"/>
                </a:lnTo>
                <a:lnTo>
                  <a:pt x="2199652" y="3833"/>
                </a:lnTo>
                <a:lnTo>
                  <a:pt x="2202718" y="766"/>
                </a:lnTo>
                <a:lnTo>
                  <a:pt x="2204570" y="0"/>
                </a:lnTo>
                <a:lnTo>
                  <a:pt x="2208907" y="0"/>
                </a:lnTo>
                <a:lnTo>
                  <a:pt x="2210758" y="766"/>
                </a:lnTo>
                <a:lnTo>
                  <a:pt x="2213825" y="3833"/>
                </a:lnTo>
                <a:lnTo>
                  <a:pt x="2214591" y="5684"/>
                </a:lnTo>
                <a:lnTo>
                  <a:pt x="2214591" y="10021"/>
                </a:lnTo>
                <a:lnTo>
                  <a:pt x="2213825" y="11872"/>
                </a:lnTo>
                <a:lnTo>
                  <a:pt x="2210758" y="14939"/>
                </a:lnTo>
                <a:lnTo>
                  <a:pt x="2208907" y="15706"/>
                </a:lnTo>
                <a:close/>
              </a:path>
              <a:path w="4335144" h="15875">
                <a:moveTo>
                  <a:pt x="2287439" y="15706"/>
                </a:moveTo>
                <a:lnTo>
                  <a:pt x="2283101" y="15706"/>
                </a:lnTo>
                <a:lnTo>
                  <a:pt x="2281250" y="14939"/>
                </a:lnTo>
                <a:lnTo>
                  <a:pt x="2278183" y="11872"/>
                </a:lnTo>
                <a:lnTo>
                  <a:pt x="2277417" y="10021"/>
                </a:lnTo>
                <a:lnTo>
                  <a:pt x="2277417" y="5684"/>
                </a:lnTo>
                <a:lnTo>
                  <a:pt x="2278183" y="3833"/>
                </a:lnTo>
                <a:lnTo>
                  <a:pt x="2281250" y="766"/>
                </a:lnTo>
                <a:lnTo>
                  <a:pt x="2283101" y="0"/>
                </a:lnTo>
                <a:lnTo>
                  <a:pt x="2287439" y="0"/>
                </a:lnTo>
                <a:lnTo>
                  <a:pt x="2289289" y="766"/>
                </a:lnTo>
                <a:lnTo>
                  <a:pt x="2292356" y="3833"/>
                </a:lnTo>
                <a:lnTo>
                  <a:pt x="2293123" y="5684"/>
                </a:lnTo>
                <a:lnTo>
                  <a:pt x="2293123" y="10021"/>
                </a:lnTo>
                <a:lnTo>
                  <a:pt x="2292356" y="11872"/>
                </a:lnTo>
                <a:lnTo>
                  <a:pt x="2289289" y="14939"/>
                </a:lnTo>
                <a:lnTo>
                  <a:pt x="2287439" y="15706"/>
                </a:lnTo>
                <a:close/>
              </a:path>
              <a:path w="4335144" h="15875">
                <a:moveTo>
                  <a:pt x="2365970" y="15706"/>
                </a:moveTo>
                <a:lnTo>
                  <a:pt x="2361633" y="15706"/>
                </a:lnTo>
                <a:lnTo>
                  <a:pt x="2359782" y="14939"/>
                </a:lnTo>
                <a:lnTo>
                  <a:pt x="2356715" y="11872"/>
                </a:lnTo>
                <a:lnTo>
                  <a:pt x="2355948" y="10021"/>
                </a:lnTo>
                <a:lnTo>
                  <a:pt x="2355948" y="5684"/>
                </a:lnTo>
                <a:lnTo>
                  <a:pt x="2356715" y="3833"/>
                </a:lnTo>
                <a:lnTo>
                  <a:pt x="2359782" y="766"/>
                </a:lnTo>
                <a:lnTo>
                  <a:pt x="2361633" y="0"/>
                </a:lnTo>
                <a:lnTo>
                  <a:pt x="2365970" y="0"/>
                </a:lnTo>
                <a:lnTo>
                  <a:pt x="2367821" y="766"/>
                </a:lnTo>
                <a:lnTo>
                  <a:pt x="2370888" y="3833"/>
                </a:lnTo>
                <a:lnTo>
                  <a:pt x="2371655" y="5684"/>
                </a:lnTo>
                <a:lnTo>
                  <a:pt x="2371655" y="10021"/>
                </a:lnTo>
                <a:lnTo>
                  <a:pt x="2370888" y="11872"/>
                </a:lnTo>
                <a:lnTo>
                  <a:pt x="2367821" y="14939"/>
                </a:lnTo>
                <a:lnTo>
                  <a:pt x="2365970" y="15706"/>
                </a:lnTo>
                <a:close/>
              </a:path>
              <a:path w="4335144" h="15875">
                <a:moveTo>
                  <a:pt x="2444502" y="15706"/>
                </a:moveTo>
                <a:lnTo>
                  <a:pt x="2440165" y="15706"/>
                </a:lnTo>
                <a:lnTo>
                  <a:pt x="2438314" y="14939"/>
                </a:lnTo>
                <a:lnTo>
                  <a:pt x="2435247" y="11872"/>
                </a:lnTo>
                <a:lnTo>
                  <a:pt x="2434480" y="10021"/>
                </a:lnTo>
                <a:lnTo>
                  <a:pt x="2434480" y="5684"/>
                </a:lnTo>
                <a:lnTo>
                  <a:pt x="2435247" y="3833"/>
                </a:lnTo>
                <a:lnTo>
                  <a:pt x="2438314" y="766"/>
                </a:lnTo>
                <a:lnTo>
                  <a:pt x="2440165" y="0"/>
                </a:lnTo>
                <a:lnTo>
                  <a:pt x="2444502" y="0"/>
                </a:lnTo>
                <a:lnTo>
                  <a:pt x="2446353" y="766"/>
                </a:lnTo>
                <a:lnTo>
                  <a:pt x="2449420" y="3833"/>
                </a:lnTo>
                <a:lnTo>
                  <a:pt x="2450187" y="5684"/>
                </a:lnTo>
                <a:lnTo>
                  <a:pt x="2450187" y="10021"/>
                </a:lnTo>
                <a:lnTo>
                  <a:pt x="2449420" y="11872"/>
                </a:lnTo>
                <a:lnTo>
                  <a:pt x="2446353" y="14939"/>
                </a:lnTo>
                <a:lnTo>
                  <a:pt x="2444502" y="15706"/>
                </a:lnTo>
                <a:close/>
              </a:path>
              <a:path w="4335144" h="15875">
                <a:moveTo>
                  <a:pt x="2523033" y="15706"/>
                </a:moveTo>
                <a:lnTo>
                  <a:pt x="2518696" y="15706"/>
                </a:lnTo>
                <a:lnTo>
                  <a:pt x="2516845" y="14939"/>
                </a:lnTo>
                <a:lnTo>
                  <a:pt x="2513779" y="11872"/>
                </a:lnTo>
                <a:lnTo>
                  <a:pt x="2513012" y="10021"/>
                </a:lnTo>
                <a:lnTo>
                  <a:pt x="2513012" y="5684"/>
                </a:lnTo>
                <a:lnTo>
                  <a:pt x="2513779" y="3833"/>
                </a:lnTo>
                <a:lnTo>
                  <a:pt x="2516845" y="766"/>
                </a:lnTo>
                <a:lnTo>
                  <a:pt x="2518696" y="0"/>
                </a:lnTo>
                <a:lnTo>
                  <a:pt x="2523033" y="0"/>
                </a:lnTo>
                <a:lnTo>
                  <a:pt x="2524884" y="766"/>
                </a:lnTo>
                <a:lnTo>
                  <a:pt x="2527951" y="3833"/>
                </a:lnTo>
                <a:lnTo>
                  <a:pt x="2528718" y="5684"/>
                </a:lnTo>
                <a:lnTo>
                  <a:pt x="2528718" y="10021"/>
                </a:lnTo>
                <a:lnTo>
                  <a:pt x="2527951" y="11872"/>
                </a:lnTo>
                <a:lnTo>
                  <a:pt x="2524884" y="14939"/>
                </a:lnTo>
                <a:lnTo>
                  <a:pt x="2523033" y="15706"/>
                </a:lnTo>
                <a:close/>
              </a:path>
              <a:path w="4335144" h="15875">
                <a:moveTo>
                  <a:pt x="2601565" y="15706"/>
                </a:moveTo>
                <a:lnTo>
                  <a:pt x="2597228" y="15706"/>
                </a:lnTo>
                <a:lnTo>
                  <a:pt x="2595377" y="14939"/>
                </a:lnTo>
                <a:lnTo>
                  <a:pt x="2592310" y="11872"/>
                </a:lnTo>
                <a:lnTo>
                  <a:pt x="2591543" y="10021"/>
                </a:lnTo>
                <a:lnTo>
                  <a:pt x="2591543" y="5684"/>
                </a:lnTo>
                <a:lnTo>
                  <a:pt x="2592310" y="3833"/>
                </a:lnTo>
                <a:lnTo>
                  <a:pt x="2595377" y="766"/>
                </a:lnTo>
                <a:lnTo>
                  <a:pt x="2597228" y="0"/>
                </a:lnTo>
                <a:lnTo>
                  <a:pt x="2601565" y="0"/>
                </a:lnTo>
                <a:lnTo>
                  <a:pt x="2603416" y="766"/>
                </a:lnTo>
                <a:lnTo>
                  <a:pt x="2606483" y="3833"/>
                </a:lnTo>
                <a:lnTo>
                  <a:pt x="2607250" y="5684"/>
                </a:lnTo>
                <a:lnTo>
                  <a:pt x="2607250" y="10021"/>
                </a:lnTo>
                <a:lnTo>
                  <a:pt x="2606483" y="11872"/>
                </a:lnTo>
                <a:lnTo>
                  <a:pt x="2603416" y="14939"/>
                </a:lnTo>
                <a:lnTo>
                  <a:pt x="2601565" y="15706"/>
                </a:lnTo>
                <a:close/>
              </a:path>
              <a:path w="4335144" h="15875">
                <a:moveTo>
                  <a:pt x="2680097" y="15706"/>
                </a:moveTo>
                <a:lnTo>
                  <a:pt x="2675760" y="15706"/>
                </a:lnTo>
                <a:lnTo>
                  <a:pt x="2673909" y="14939"/>
                </a:lnTo>
                <a:lnTo>
                  <a:pt x="2670842" y="11872"/>
                </a:lnTo>
                <a:lnTo>
                  <a:pt x="2670075" y="10021"/>
                </a:lnTo>
                <a:lnTo>
                  <a:pt x="2670075" y="5684"/>
                </a:lnTo>
                <a:lnTo>
                  <a:pt x="2670842" y="3833"/>
                </a:lnTo>
                <a:lnTo>
                  <a:pt x="2673909" y="766"/>
                </a:lnTo>
                <a:lnTo>
                  <a:pt x="2675760" y="0"/>
                </a:lnTo>
                <a:lnTo>
                  <a:pt x="2680097" y="0"/>
                </a:lnTo>
                <a:lnTo>
                  <a:pt x="2681948" y="766"/>
                </a:lnTo>
                <a:lnTo>
                  <a:pt x="2685015" y="3833"/>
                </a:lnTo>
                <a:lnTo>
                  <a:pt x="2685782" y="5684"/>
                </a:lnTo>
                <a:lnTo>
                  <a:pt x="2685782" y="10021"/>
                </a:lnTo>
                <a:lnTo>
                  <a:pt x="2685015" y="11872"/>
                </a:lnTo>
                <a:lnTo>
                  <a:pt x="2681948" y="14939"/>
                </a:lnTo>
                <a:lnTo>
                  <a:pt x="2680097" y="15706"/>
                </a:lnTo>
                <a:close/>
              </a:path>
              <a:path w="4335144" h="15875">
                <a:moveTo>
                  <a:pt x="2758628" y="15706"/>
                </a:moveTo>
                <a:lnTo>
                  <a:pt x="2754291" y="15706"/>
                </a:lnTo>
                <a:lnTo>
                  <a:pt x="2752440" y="14939"/>
                </a:lnTo>
                <a:lnTo>
                  <a:pt x="2749373" y="11872"/>
                </a:lnTo>
                <a:lnTo>
                  <a:pt x="2748606" y="10021"/>
                </a:lnTo>
                <a:lnTo>
                  <a:pt x="2748606" y="5684"/>
                </a:lnTo>
                <a:lnTo>
                  <a:pt x="2749373" y="3833"/>
                </a:lnTo>
                <a:lnTo>
                  <a:pt x="2752440" y="766"/>
                </a:lnTo>
                <a:lnTo>
                  <a:pt x="2754291" y="0"/>
                </a:lnTo>
                <a:lnTo>
                  <a:pt x="2758628" y="0"/>
                </a:lnTo>
                <a:lnTo>
                  <a:pt x="2760479" y="766"/>
                </a:lnTo>
                <a:lnTo>
                  <a:pt x="2763546" y="3833"/>
                </a:lnTo>
                <a:lnTo>
                  <a:pt x="2764313" y="5684"/>
                </a:lnTo>
                <a:lnTo>
                  <a:pt x="2764313" y="10021"/>
                </a:lnTo>
                <a:lnTo>
                  <a:pt x="2763546" y="11872"/>
                </a:lnTo>
                <a:lnTo>
                  <a:pt x="2760479" y="14939"/>
                </a:lnTo>
                <a:lnTo>
                  <a:pt x="2758628" y="15706"/>
                </a:lnTo>
                <a:close/>
              </a:path>
              <a:path w="4335144" h="15875">
                <a:moveTo>
                  <a:pt x="2837160" y="15706"/>
                </a:moveTo>
                <a:lnTo>
                  <a:pt x="2832823" y="15706"/>
                </a:lnTo>
                <a:lnTo>
                  <a:pt x="2830972" y="14939"/>
                </a:lnTo>
                <a:lnTo>
                  <a:pt x="2827905" y="11872"/>
                </a:lnTo>
                <a:lnTo>
                  <a:pt x="2827138" y="10021"/>
                </a:lnTo>
                <a:lnTo>
                  <a:pt x="2827138" y="5684"/>
                </a:lnTo>
                <a:lnTo>
                  <a:pt x="2827905" y="3833"/>
                </a:lnTo>
                <a:lnTo>
                  <a:pt x="2830972" y="766"/>
                </a:lnTo>
                <a:lnTo>
                  <a:pt x="2832823" y="0"/>
                </a:lnTo>
                <a:lnTo>
                  <a:pt x="2837160" y="0"/>
                </a:lnTo>
                <a:lnTo>
                  <a:pt x="2839011" y="766"/>
                </a:lnTo>
                <a:lnTo>
                  <a:pt x="2842078" y="3833"/>
                </a:lnTo>
                <a:lnTo>
                  <a:pt x="2842845" y="5684"/>
                </a:lnTo>
                <a:lnTo>
                  <a:pt x="2842845" y="10021"/>
                </a:lnTo>
                <a:lnTo>
                  <a:pt x="2842078" y="11872"/>
                </a:lnTo>
                <a:lnTo>
                  <a:pt x="2839011" y="14939"/>
                </a:lnTo>
                <a:lnTo>
                  <a:pt x="2837160" y="15706"/>
                </a:lnTo>
                <a:close/>
              </a:path>
              <a:path w="4335144" h="15875">
                <a:moveTo>
                  <a:pt x="2915692" y="15706"/>
                </a:moveTo>
                <a:lnTo>
                  <a:pt x="2911354" y="15706"/>
                </a:lnTo>
                <a:lnTo>
                  <a:pt x="2909503" y="14939"/>
                </a:lnTo>
                <a:lnTo>
                  <a:pt x="2906437" y="11872"/>
                </a:lnTo>
                <a:lnTo>
                  <a:pt x="2905670" y="10021"/>
                </a:lnTo>
                <a:lnTo>
                  <a:pt x="2905670" y="5684"/>
                </a:lnTo>
                <a:lnTo>
                  <a:pt x="2906437" y="3833"/>
                </a:lnTo>
                <a:lnTo>
                  <a:pt x="2909503" y="766"/>
                </a:lnTo>
                <a:lnTo>
                  <a:pt x="2911354" y="0"/>
                </a:lnTo>
                <a:lnTo>
                  <a:pt x="2915692" y="0"/>
                </a:lnTo>
                <a:lnTo>
                  <a:pt x="2917543" y="766"/>
                </a:lnTo>
                <a:lnTo>
                  <a:pt x="2920609" y="3833"/>
                </a:lnTo>
                <a:lnTo>
                  <a:pt x="2921376" y="5684"/>
                </a:lnTo>
                <a:lnTo>
                  <a:pt x="2921376" y="10021"/>
                </a:lnTo>
                <a:lnTo>
                  <a:pt x="2920609" y="11872"/>
                </a:lnTo>
                <a:lnTo>
                  <a:pt x="2917543" y="14939"/>
                </a:lnTo>
                <a:lnTo>
                  <a:pt x="2915692" y="15706"/>
                </a:lnTo>
                <a:close/>
              </a:path>
              <a:path w="4335144" h="15875">
                <a:moveTo>
                  <a:pt x="2994224" y="15706"/>
                </a:moveTo>
                <a:lnTo>
                  <a:pt x="2989886" y="15706"/>
                </a:lnTo>
                <a:lnTo>
                  <a:pt x="2988035" y="14939"/>
                </a:lnTo>
                <a:lnTo>
                  <a:pt x="2984968" y="11872"/>
                </a:lnTo>
                <a:lnTo>
                  <a:pt x="2984201" y="10021"/>
                </a:lnTo>
                <a:lnTo>
                  <a:pt x="2984201" y="5684"/>
                </a:lnTo>
                <a:lnTo>
                  <a:pt x="2984968" y="3833"/>
                </a:lnTo>
                <a:lnTo>
                  <a:pt x="2988035" y="766"/>
                </a:lnTo>
                <a:lnTo>
                  <a:pt x="2989886" y="0"/>
                </a:lnTo>
                <a:lnTo>
                  <a:pt x="2994224" y="0"/>
                </a:lnTo>
                <a:lnTo>
                  <a:pt x="2996074" y="766"/>
                </a:lnTo>
                <a:lnTo>
                  <a:pt x="2999141" y="3833"/>
                </a:lnTo>
                <a:lnTo>
                  <a:pt x="2999908" y="5684"/>
                </a:lnTo>
                <a:lnTo>
                  <a:pt x="2999908" y="10021"/>
                </a:lnTo>
                <a:lnTo>
                  <a:pt x="2999141" y="11872"/>
                </a:lnTo>
                <a:lnTo>
                  <a:pt x="2996074" y="14939"/>
                </a:lnTo>
                <a:lnTo>
                  <a:pt x="2994224" y="15706"/>
                </a:lnTo>
                <a:close/>
              </a:path>
              <a:path w="4335144" h="15875">
                <a:moveTo>
                  <a:pt x="3072755" y="15706"/>
                </a:moveTo>
                <a:lnTo>
                  <a:pt x="3068418" y="15706"/>
                </a:lnTo>
                <a:lnTo>
                  <a:pt x="3066567" y="14939"/>
                </a:lnTo>
                <a:lnTo>
                  <a:pt x="3063500" y="11872"/>
                </a:lnTo>
                <a:lnTo>
                  <a:pt x="3062733" y="10021"/>
                </a:lnTo>
                <a:lnTo>
                  <a:pt x="3062733" y="5684"/>
                </a:lnTo>
                <a:lnTo>
                  <a:pt x="3063500" y="3833"/>
                </a:lnTo>
                <a:lnTo>
                  <a:pt x="3066567" y="766"/>
                </a:lnTo>
                <a:lnTo>
                  <a:pt x="3068418" y="0"/>
                </a:lnTo>
                <a:lnTo>
                  <a:pt x="3072755" y="0"/>
                </a:lnTo>
                <a:lnTo>
                  <a:pt x="3074606" y="766"/>
                </a:lnTo>
                <a:lnTo>
                  <a:pt x="3077673" y="3833"/>
                </a:lnTo>
                <a:lnTo>
                  <a:pt x="3078439" y="5684"/>
                </a:lnTo>
                <a:lnTo>
                  <a:pt x="3078439" y="10021"/>
                </a:lnTo>
                <a:lnTo>
                  <a:pt x="3077673" y="11872"/>
                </a:lnTo>
                <a:lnTo>
                  <a:pt x="3074606" y="14939"/>
                </a:lnTo>
                <a:lnTo>
                  <a:pt x="3072755" y="15706"/>
                </a:lnTo>
                <a:close/>
              </a:path>
              <a:path w="4335144" h="15875">
                <a:moveTo>
                  <a:pt x="3151287" y="15706"/>
                </a:moveTo>
                <a:lnTo>
                  <a:pt x="3146949" y="15706"/>
                </a:lnTo>
                <a:lnTo>
                  <a:pt x="3145099" y="14939"/>
                </a:lnTo>
                <a:lnTo>
                  <a:pt x="3142031" y="11872"/>
                </a:lnTo>
                <a:lnTo>
                  <a:pt x="3141265" y="10021"/>
                </a:lnTo>
                <a:lnTo>
                  <a:pt x="3141265" y="5684"/>
                </a:lnTo>
                <a:lnTo>
                  <a:pt x="3142031" y="3833"/>
                </a:lnTo>
                <a:lnTo>
                  <a:pt x="3145099" y="766"/>
                </a:lnTo>
                <a:lnTo>
                  <a:pt x="3146949" y="0"/>
                </a:lnTo>
                <a:lnTo>
                  <a:pt x="3151287" y="0"/>
                </a:lnTo>
                <a:lnTo>
                  <a:pt x="3153138" y="766"/>
                </a:lnTo>
                <a:lnTo>
                  <a:pt x="3156204" y="3833"/>
                </a:lnTo>
                <a:lnTo>
                  <a:pt x="3156971" y="5684"/>
                </a:lnTo>
                <a:lnTo>
                  <a:pt x="3156971" y="10021"/>
                </a:lnTo>
                <a:lnTo>
                  <a:pt x="3156204" y="11872"/>
                </a:lnTo>
                <a:lnTo>
                  <a:pt x="3153138" y="14939"/>
                </a:lnTo>
                <a:lnTo>
                  <a:pt x="3151287" y="15706"/>
                </a:lnTo>
                <a:close/>
              </a:path>
              <a:path w="4335144" h="15875">
                <a:moveTo>
                  <a:pt x="3229818" y="15706"/>
                </a:moveTo>
                <a:lnTo>
                  <a:pt x="3225481" y="15706"/>
                </a:lnTo>
                <a:lnTo>
                  <a:pt x="3223630" y="14939"/>
                </a:lnTo>
                <a:lnTo>
                  <a:pt x="3220563" y="11872"/>
                </a:lnTo>
                <a:lnTo>
                  <a:pt x="3219796" y="10021"/>
                </a:lnTo>
                <a:lnTo>
                  <a:pt x="3219796" y="5684"/>
                </a:lnTo>
                <a:lnTo>
                  <a:pt x="3220563" y="3833"/>
                </a:lnTo>
                <a:lnTo>
                  <a:pt x="3223630" y="766"/>
                </a:lnTo>
                <a:lnTo>
                  <a:pt x="3225481" y="0"/>
                </a:lnTo>
                <a:lnTo>
                  <a:pt x="3229818" y="0"/>
                </a:lnTo>
                <a:lnTo>
                  <a:pt x="3231669" y="766"/>
                </a:lnTo>
                <a:lnTo>
                  <a:pt x="3234736" y="3833"/>
                </a:lnTo>
                <a:lnTo>
                  <a:pt x="3235503" y="5684"/>
                </a:lnTo>
                <a:lnTo>
                  <a:pt x="3235503" y="10021"/>
                </a:lnTo>
                <a:lnTo>
                  <a:pt x="3234736" y="11872"/>
                </a:lnTo>
                <a:lnTo>
                  <a:pt x="3231669" y="14939"/>
                </a:lnTo>
                <a:lnTo>
                  <a:pt x="3229818" y="15706"/>
                </a:lnTo>
                <a:close/>
              </a:path>
              <a:path w="4335144" h="15875">
                <a:moveTo>
                  <a:pt x="3308350" y="15706"/>
                </a:moveTo>
                <a:lnTo>
                  <a:pt x="3304013" y="15706"/>
                </a:lnTo>
                <a:lnTo>
                  <a:pt x="3302162" y="14939"/>
                </a:lnTo>
                <a:lnTo>
                  <a:pt x="3299095" y="11872"/>
                </a:lnTo>
                <a:lnTo>
                  <a:pt x="3298328" y="10021"/>
                </a:lnTo>
                <a:lnTo>
                  <a:pt x="3298328" y="5684"/>
                </a:lnTo>
                <a:lnTo>
                  <a:pt x="3299095" y="3833"/>
                </a:lnTo>
                <a:lnTo>
                  <a:pt x="3302162" y="766"/>
                </a:lnTo>
                <a:lnTo>
                  <a:pt x="3304013" y="0"/>
                </a:lnTo>
                <a:lnTo>
                  <a:pt x="3308350" y="0"/>
                </a:lnTo>
                <a:lnTo>
                  <a:pt x="3310201" y="766"/>
                </a:lnTo>
                <a:lnTo>
                  <a:pt x="3313268" y="3833"/>
                </a:lnTo>
                <a:lnTo>
                  <a:pt x="3314034" y="5684"/>
                </a:lnTo>
                <a:lnTo>
                  <a:pt x="3314034" y="10021"/>
                </a:lnTo>
                <a:lnTo>
                  <a:pt x="3313268" y="11872"/>
                </a:lnTo>
                <a:lnTo>
                  <a:pt x="3310201" y="14939"/>
                </a:lnTo>
                <a:lnTo>
                  <a:pt x="3308350" y="15706"/>
                </a:lnTo>
                <a:close/>
              </a:path>
              <a:path w="4335144" h="15875">
                <a:moveTo>
                  <a:pt x="3386882" y="15706"/>
                </a:moveTo>
                <a:lnTo>
                  <a:pt x="3382544" y="15706"/>
                </a:lnTo>
                <a:lnTo>
                  <a:pt x="3380693" y="14939"/>
                </a:lnTo>
                <a:lnTo>
                  <a:pt x="3377626" y="11872"/>
                </a:lnTo>
                <a:lnTo>
                  <a:pt x="3376860" y="10021"/>
                </a:lnTo>
                <a:lnTo>
                  <a:pt x="3376860" y="5684"/>
                </a:lnTo>
                <a:lnTo>
                  <a:pt x="3377626" y="3833"/>
                </a:lnTo>
                <a:lnTo>
                  <a:pt x="3380693" y="766"/>
                </a:lnTo>
                <a:lnTo>
                  <a:pt x="3382544" y="0"/>
                </a:lnTo>
                <a:lnTo>
                  <a:pt x="3386882" y="0"/>
                </a:lnTo>
                <a:lnTo>
                  <a:pt x="3388733" y="766"/>
                </a:lnTo>
                <a:lnTo>
                  <a:pt x="3391800" y="3833"/>
                </a:lnTo>
                <a:lnTo>
                  <a:pt x="3392566" y="5684"/>
                </a:lnTo>
                <a:lnTo>
                  <a:pt x="3392566" y="10021"/>
                </a:lnTo>
                <a:lnTo>
                  <a:pt x="3391800" y="11872"/>
                </a:lnTo>
                <a:lnTo>
                  <a:pt x="3388733" y="14939"/>
                </a:lnTo>
                <a:lnTo>
                  <a:pt x="3386882" y="15706"/>
                </a:lnTo>
                <a:close/>
              </a:path>
              <a:path w="4335144" h="15875">
                <a:moveTo>
                  <a:pt x="3465413" y="15706"/>
                </a:moveTo>
                <a:lnTo>
                  <a:pt x="3461076" y="15706"/>
                </a:lnTo>
                <a:lnTo>
                  <a:pt x="3459225" y="14939"/>
                </a:lnTo>
                <a:lnTo>
                  <a:pt x="3456158" y="11872"/>
                </a:lnTo>
                <a:lnTo>
                  <a:pt x="3455391" y="10021"/>
                </a:lnTo>
                <a:lnTo>
                  <a:pt x="3455391" y="5684"/>
                </a:lnTo>
                <a:lnTo>
                  <a:pt x="3456158" y="3833"/>
                </a:lnTo>
                <a:lnTo>
                  <a:pt x="3459225" y="766"/>
                </a:lnTo>
                <a:lnTo>
                  <a:pt x="3461076" y="0"/>
                </a:lnTo>
                <a:lnTo>
                  <a:pt x="3465413" y="0"/>
                </a:lnTo>
                <a:lnTo>
                  <a:pt x="3467264" y="766"/>
                </a:lnTo>
                <a:lnTo>
                  <a:pt x="3470331" y="3833"/>
                </a:lnTo>
                <a:lnTo>
                  <a:pt x="3471098" y="5684"/>
                </a:lnTo>
                <a:lnTo>
                  <a:pt x="3471098" y="10021"/>
                </a:lnTo>
                <a:lnTo>
                  <a:pt x="3470331" y="11872"/>
                </a:lnTo>
                <a:lnTo>
                  <a:pt x="3467264" y="14939"/>
                </a:lnTo>
                <a:lnTo>
                  <a:pt x="3465413" y="15706"/>
                </a:lnTo>
                <a:close/>
              </a:path>
              <a:path w="4335144" h="15875">
                <a:moveTo>
                  <a:pt x="3543945" y="15706"/>
                </a:moveTo>
                <a:lnTo>
                  <a:pt x="3539608" y="15706"/>
                </a:lnTo>
                <a:lnTo>
                  <a:pt x="3537757" y="14939"/>
                </a:lnTo>
                <a:lnTo>
                  <a:pt x="3534690" y="11872"/>
                </a:lnTo>
                <a:lnTo>
                  <a:pt x="3533923" y="10021"/>
                </a:lnTo>
                <a:lnTo>
                  <a:pt x="3533923" y="5684"/>
                </a:lnTo>
                <a:lnTo>
                  <a:pt x="3534690" y="3833"/>
                </a:lnTo>
                <a:lnTo>
                  <a:pt x="3537757" y="766"/>
                </a:lnTo>
                <a:lnTo>
                  <a:pt x="3539608" y="0"/>
                </a:lnTo>
                <a:lnTo>
                  <a:pt x="3543945" y="0"/>
                </a:lnTo>
                <a:lnTo>
                  <a:pt x="3545796" y="766"/>
                </a:lnTo>
                <a:lnTo>
                  <a:pt x="3548863" y="3833"/>
                </a:lnTo>
                <a:lnTo>
                  <a:pt x="3549629" y="5684"/>
                </a:lnTo>
                <a:lnTo>
                  <a:pt x="3549629" y="10021"/>
                </a:lnTo>
                <a:lnTo>
                  <a:pt x="3548863" y="11872"/>
                </a:lnTo>
                <a:lnTo>
                  <a:pt x="3545796" y="14939"/>
                </a:lnTo>
                <a:lnTo>
                  <a:pt x="3543945" y="15706"/>
                </a:lnTo>
                <a:close/>
              </a:path>
              <a:path w="4335144" h="15875">
                <a:moveTo>
                  <a:pt x="3622476" y="15706"/>
                </a:moveTo>
                <a:lnTo>
                  <a:pt x="3618139" y="15706"/>
                </a:lnTo>
                <a:lnTo>
                  <a:pt x="3616288" y="14939"/>
                </a:lnTo>
                <a:lnTo>
                  <a:pt x="3613221" y="11872"/>
                </a:lnTo>
                <a:lnTo>
                  <a:pt x="3612454" y="10021"/>
                </a:lnTo>
                <a:lnTo>
                  <a:pt x="3612454" y="5684"/>
                </a:lnTo>
                <a:lnTo>
                  <a:pt x="3613221" y="3833"/>
                </a:lnTo>
                <a:lnTo>
                  <a:pt x="3616288" y="766"/>
                </a:lnTo>
                <a:lnTo>
                  <a:pt x="3618139" y="0"/>
                </a:lnTo>
                <a:lnTo>
                  <a:pt x="3622476" y="0"/>
                </a:lnTo>
                <a:lnTo>
                  <a:pt x="3624327" y="766"/>
                </a:lnTo>
                <a:lnTo>
                  <a:pt x="3627394" y="3833"/>
                </a:lnTo>
                <a:lnTo>
                  <a:pt x="3628161" y="5684"/>
                </a:lnTo>
                <a:lnTo>
                  <a:pt x="3628161" y="10021"/>
                </a:lnTo>
                <a:lnTo>
                  <a:pt x="3627394" y="11872"/>
                </a:lnTo>
                <a:lnTo>
                  <a:pt x="3624327" y="14939"/>
                </a:lnTo>
                <a:lnTo>
                  <a:pt x="3622476" y="15706"/>
                </a:lnTo>
                <a:close/>
              </a:path>
              <a:path w="4335144" h="15875">
                <a:moveTo>
                  <a:pt x="3701008" y="15706"/>
                </a:moveTo>
                <a:lnTo>
                  <a:pt x="3696671" y="15706"/>
                </a:lnTo>
                <a:lnTo>
                  <a:pt x="3694820" y="14939"/>
                </a:lnTo>
                <a:lnTo>
                  <a:pt x="3691753" y="11872"/>
                </a:lnTo>
                <a:lnTo>
                  <a:pt x="3690986" y="10021"/>
                </a:lnTo>
                <a:lnTo>
                  <a:pt x="3690986" y="5684"/>
                </a:lnTo>
                <a:lnTo>
                  <a:pt x="3691753" y="3833"/>
                </a:lnTo>
                <a:lnTo>
                  <a:pt x="3694820" y="766"/>
                </a:lnTo>
                <a:lnTo>
                  <a:pt x="3696671" y="0"/>
                </a:lnTo>
                <a:lnTo>
                  <a:pt x="3701008" y="0"/>
                </a:lnTo>
                <a:lnTo>
                  <a:pt x="3702859" y="766"/>
                </a:lnTo>
                <a:lnTo>
                  <a:pt x="3705926" y="3833"/>
                </a:lnTo>
                <a:lnTo>
                  <a:pt x="3706692" y="5684"/>
                </a:lnTo>
                <a:lnTo>
                  <a:pt x="3706692" y="10021"/>
                </a:lnTo>
                <a:lnTo>
                  <a:pt x="3705926" y="11872"/>
                </a:lnTo>
                <a:lnTo>
                  <a:pt x="3702859" y="14939"/>
                </a:lnTo>
                <a:lnTo>
                  <a:pt x="3701008" y="15706"/>
                </a:lnTo>
                <a:close/>
              </a:path>
              <a:path w="4335144" h="15875">
                <a:moveTo>
                  <a:pt x="3779540" y="15706"/>
                </a:moveTo>
                <a:lnTo>
                  <a:pt x="3775202" y="15706"/>
                </a:lnTo>
                <a:lnTo>
                  <a:pt x="3773351" y="14939"/>
                </a:lnTo>
                <a:lnTo>
                  <a:pt x="3770284" y="11872"/>
                </a:lnTo>
                <a:lnTo>
                  <a:pt x="3769518" y="10021"/>
                </a:lnTo>
                <a:lnTo>
                  <a:pt x="3769518" y="5684"/>
                </a:lnTo>
                <a:lnTo>
                  <a:pt x="3770284" y="3833"/>
                </a:lnTo>
                <a:lnTo>
                  <a:pt x="3773351" y="766"/>
                </a:lnTo>
                <a:lnTo>
                  <a:pt x="3775202" y="0"/>
                </a:lnTo>
                <a:lnTo>
                  <a:pt x="3779540" y="0"/>
                </a:lnTo>
                <a:lnTo>
                  <a:pt x="3781391" y="766"/>
                </a:lnTo>
                <a:lnTo>
                  <a:pt x="3784457" y="3833"/>
                </a:lnTo>
                <a:lnTo>
                  <a:pt x="3785224" y="5684"/>
                </a:lnTo>
                <a:lnTo>
                  <a:pt x="3785224" y="10021"/>
                </a:lnTo>
                <a:lnTo>
                  <a:pt x="3784457" y="11872"/>
                </a:lnTo>
                <a:lnTo>
                  <a:pt x="3781391" y="14939"/>
                </a:lnTo>
                <a:lnTo>
                  <a:pt x="3779540" y="15706"/>
                </a:lnTo>
                <a:close/>
              </a:path>
              <a:path w="4335144" h="15875">
                <a:moveTo>
                  <a:pt x="3858071" y="15706"/>
                </a:moveTo>
                <a:lnTo>
                  <a:pt x="3853734" y="15706"/>
                </a:lnTo>
                <a:lnTo>
                  <a:pt x="3851883" y="14939"/>
                </a:lnTo>
                <a:lnTo>
                  <a:pt x="3848816" y="11872"/>
                </a:lnTo>
                <a:lnTo>
                  <a:pt x="3848049" y="10021"/>
                </a:lnTo>
                <a:lnTo>
                  <a:pt x="3848049" y="5684"/>
                </a:lnTo>
                <a:lnTo>
                  <a:pt x="3848816" y="3833"/>
                </a:lnTo>
                <a:lnTo>
                  <a:pt x="3851883" y="766"/>
                </a:lnTo>
                <a:lnTo>
                  <a:pt x="3853734" y="0"/>
                </a:lnTo>
                <a:lnTo>
                  <a:pt x="3858071" y="0"/>
                </a:lnTo>
                <a:lnTo>
                  <a:pt x="3859922" y="766"/>
                </a:lnTo>
                <a:lnTo>
                  <a:pt x="3862989" y="3833"/>
                </a:lnTo>
                <a:lnTo>
                  <a:pt x="3863756" y="5684"/>
                </a:lnTo>
                <a:lnTo>
                  <a:pt x="3863756" y="10021"/>
                </a:lnTo>
                <a:lnTo>
                  <a:pt x="3862989" y="11872"/>
                </a:lnTo>
                <a:lnTo>
                  <a:pt x="3859922" y="14939"/>
                </a:lnTo>
                <a:lnTo>
                  <a:pt x="3858071" y="15706"/>
                </a:lnTo>
                <a:close/>
              </a:path>
              <a:path w="4335144" h="15875">
                <a:moveTo>
                  <a:pt x="3936603" y="15706"/>
                </a:moveTo>
                <a:lnTo>
                  <a:pt x="3932266" y="15706"/>
                </a:lnTo>
                <a:lnTo>
                  <a:pt x="3930415" y="14939"/>
                </a:lnTo>
                <a:lnTo>
                  <a:pt x="3927348" y="11872"/>
                </a:lnTo>
                <a:lnTo>
                  <a:pt x="3926581" y="10021"/>
                </a:lnTo>
                <a:lnTo>
                  <a:pt x="3926581" y="5684"/>
                </a:lnTo>
                <a:lnTo>
                  <a:pt x="3927348" y="3833"/>
                </a:lnTo>
                <a:lnTo>
                  <a:pt x="3930415" y="766"/>
                </a:lnTo>
                <a:lnTo>
                  <a:pt x="3932266" y="0"/>
                </a:lnTo>
                <a:lnTo>
                  <a:pt x="3936603" y="0"/>
                </a:lnTo>
                <a:lnTo>
                  <a:pt x="3938454" y="766"/>
                </a:lnTo>
                <a:lnTo>
                  <a:pt x="3941521" y="3833"/>
                </a:lnTo>
                <a:lnTo>
                  <a:pt x="3942287" y="5684"/>
                </a:lnTo>
                <a:lnTo>
                  <a:pt x="3942287" y="10021"/>
                </a:lnTo>
                <a:lnTo>
                  <a:pt x="3941521" y="11872"/>
                </a:lnTo>
                <a:lnTo>
                  <a:pt x="3938454" y="14939"/>
                </a:lnTo>
                <a:lnTo>
                  <a:pt x="3936603" y="15706"/>
                </a:lnTo>
                <a:close/>
              </a:path>
              <a:path w="4335144" h="15875">
                <a:moveTo>
                  <a:pt x="4015135" y="15706"/>
                </a:moveTo>
                <a:lnTo>
                  <a:pt x="4010797" y="15706"/>
                </a:lnTo>
                <a:lnTo>
                  <a:pt x="4008946" y="14939"/>
                </a:lnTo>
                <a:lnTo>
                  <a:pt x="4005879" y="11872"/>
                </a:lnTo>
                <a:lnTo>
                  <a:pt x="4005113" y="10021"/>
                </a:lnTo>
                <a:lnTo>
                  <a:pt x="4005113" y="5684"/>
                </a:lnTo>
                <a:lnTo>
                  <a:pt x="4005879" y="3833"/>
                </a:lnTo>
                <a:lnTo>
                  <a:pt x="4008946" y="766"/>
                </a:lnTo>
                <a:lnTo>
                  <a:pt x="4010797" y="0"/>
                </a:lnTo>
                <a:lnTo>
                  <a:pt x="4015135" y="0"/>
                </a:lnTo>
                <a:lnTo>
                  <a:pt x="4016986" y="766"/>
                </a:lnTo>
                <a:lnTo>
                  <a:pt x="4020052" y="3833"/>
                </a:lnTo>
                <a:lnTo>
                  <a:pt x="4020819" y="5684"/>
                </a:lnTo>
                <a:lnTo>
                  <a:pt x="4020819" y="10021"/>
                </a:lnTo>
                <a:lnTo>
                  <a:pt x="4020052" y="11872"/>
                </a:lnTo>
                <a:lnTo>
                  <a:pt x="4016986" y="14939"/>
                </a:lnTo>
                <a:lnTo>
                  <a:pt x="4015135" y="15706"/>
                </a:lnTo>
                <a:close/>
              </a:path>
              <a:path w="4335144" h="15875">
                <a:moveTo>
                  <a:pt x="4093666" y="15706"/>
                </a:moveTo>
                <a:lnTo>
                  <a:pt x="4089329" y="15706"/>
                </a:lnTo>
                <a:lnTo>
                  <a:pt x="4087478" y="14939"/>
                </a:lnTo>
                <a:lnTo>
                  <a:pt x="4084411" y="11872"/>
                </a:lnTo>
                <a:lnTo>
                  <a:pt x="4083644" y="10021"/>
                </a:lnTo>
                <a:lnTo>
                  <a:pt x="4083644" y="5684"/>
                </a:lnTo>
                <a:lnTo>
                  <a:pt x="4084411" y="3833"/>
                </a:lnTo>
                <a:lnTo>
                  <a:pt x="4087478" y="766"/>
                </a:lnTo>
                <a:lnTo>
                  <a:pt x="4089329" y="0"/>
                </a:lnTo>
                <a:lnTo>
                  <a:pt x="4093666" y="0"/>
                </a:lnTo>
                <a:lnTo>
                  <a:pt x="4095517" y="766"/>
                </a:lnTo>
                <a:lnTo>
                  <a:pt x="4098584" y="3833"/>
                </a:lnTo>
                <a:lnTo>
                  <a:pt x="4099350" y="5684"/>
                </a:lnTo>
                <a:lnTo>
                  <a:pt x="4099350" y="10021"/>
                </a:lnTo>
                <a:lnTo>
                  <a:pt x="4098584" y="11872"/>
                </a:lnTo>
                <a:lnTo>
                  <a:pt x="4095517" y="14939"/>
                </a:lnTo>
                <a:lnTo>
                  <a:pt x="4093666" y="15706"/>
                </a:lnTo>
                <a:close/>
              </a:path>
              <a:path w="4335144" h="15875">
                <a:moveTo>
                  <a:pt x="4172198" y="15706"/>
                </a:moveTo>
                <a:lnTo>
                  <a:pt x="4167861" y="15706"/>
                </a:lnTo>
                <a:lnTo>
                  <a:pt x="4166009" y="14939"/>
                </a:lnTo>
                <a:lnTo>
                  <a:pt x="4162943" y="11872"/>
                </a:lnTo>
                <a:lnTo>
                  <a:pt x="4162176" y="10021"/>
                </a:lnTo>
                <a:lnTo>
                  <a:pt x="4162176" y="5684"/>
                </a:lnTo>
                <a:lnTo>
                  <a:pt x="4162943" y="3833"/>
                </a:lnTo>
                <a:lnTo>
                  <a:pt x="4166009" y="766"/>
                </a:lnTo>
                <a:lnTo>
                  <a:pt x="4167861" y="0"/>
                </a:lnTo>
                <a:lnTo>
                  <a:pt x="4172198" y="0"/>
                </a:lnTo>
                <a:lnTo>
                  <a:pt x="4174049" y="766"/>
                </a:lnTo>
                <a:lnTo>
                  <a:pt x="4177116" y="3833"/>
                </a:lnTo>
                <a:lnTo>
                  <a:pt x="4177882" y="5684"/>
                </a:lnTo>
                <a:lnTo>
                  <a:pt x="4177882" y="10021"/>
                </a:lnTo>
                <a:lnTo>
                  <a:pt x="4177116" y="11872"/>
                </a:lnTo>
                <a:lnTo>
                  <a:pt x="4174049" y="14939"/>
                </a:lnTo>
                <a:lnTo>
                  <a:pt x="4172198" y="15706"/>
                </a:lnTo>
                <a:close/>
              </a:path>
              <a:path w="4335144" h="15875">
                <a:moveTo>
                  <a:pt x="4250729" y="15706"/>
                </a:moveTo>
                <a:lnTo>
                  <a:pt x="4246392" y="15706"/>
                </a:lnTo>
                <a:lnTo>
                  <a:pt x="4244541" y="14939"/>
                </a:lnTo>
                <a:lnTo>
                  <a:pt x="4241474" y="11872"/>
                </a:lnTo>
                <a:lnTo>
                  <a:pt x="4240707" y="10021"/>
                </a:lnTo>
                <a:lnTo>
                  <a:pt x="4240707" y="5684"/>
                </a:lnTo>
                <a:lnTo>
                  <a:pt x="4241474" y="3833"/>
                </a:lnTo>
                <a:lnTo>
                  <a:pt x="4244541" y="766"/>
                </a:lnTo>
                <a:lnTo>
                  <a:pt x="4246392" y="0"/>
                </a:lnTo>
                <a:lnTo>
                  <a:pt x="4250729" y="0"/>
                </a:lnTo>
                <a:lnTo>
                  <a:pt x="4252581" y="766"/>
                </a:lnTo>
                <a:lnTo>
                  <a:pt x="4255647" y="3833"/>
                </a:lnTo>
                <a:lnTo>
                  <a:pt x="4256414" y="5684"/>
                </a:lnTo>
                <a:lnTo>
                  <a:pt x="4256414" y="10021"/>
                </a:lnTo>
                <a:lnTo>
                  <a:pt x="4255647" y="11872"/>
                </a:lnTo>
                <a:lnTo>
                  <a:pt x="4252581" y="14939"/>
                </a:lnTo>
                <a:lnTo>
                  <a:pt x="4250729" y="15706"/>
                </a:lnTo>
                <a:close/>
              </a:path>
              <a:path w="4335144" h="15875">
                <a:moveTo>
                  <a:pt x="4329261" y="15706"/>
                </a:moveTo>
                <a:lnTo>
                  <a:pt x="4324924" y="15706"/>
                </a:lnTo>
                <a:lnTo>
                  <a:pt x="4323073" y="14939"/>
                </a:lnTo>
                <a:lnTo>
                  <a:pt x="4320006" y="11872"/>
                </a:lnTo>
                <a:lnTo>
                  <a:pt x="4319240" y="10021"/>
                </a:lnTo>
                <a:lnTo>
                  <a:pt x="4319240" y="5684"/>
                </a:lnTo>
                <a:lnTo>
                  <a:pt x="4320006" y="3833"/>
                </a:lnTo>
                <a:lnTo>
                  <a:pt x="4323073" y="766"/>
                </a:lnTo>
                <a:lnTo>
                  <a:pt x="4324924" y="0"/>
                </a:lnTo>
                <a:lnTo>
                  <a:pt x="4329261" y="0"/>
                </a:lnTo>
                <a:lnTo>
                  <a:pt x="4331112" y="766"/>
                </a:lnTo>
                <a:lnTo>
                  <a:pt x="4334179" y="3833"/>
                </a:lnTo>
                <a:lnTo>
                  <a:pt x="4334946" y="5684"/>
                </a:lnTo>
                <a:lnTo>
                  <a:pt x="4334946" y="10021"/>
                </a:lnTo>
                <a:lnTo>
                  <a:pt x="4334179" y="11872"/>
                </a:lnTo>
                <a:lnTo>
                  <a:pt x="4331112" y="14939"/>
                </a:lnTo>
                <a:lnTo>
                  <a:pt x="4329261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1237570" y="9773350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153914" y="10939270"/>
            <a:ext cx="2895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349465" y="10939270"/>
            <a:ext cx="3079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Yes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10946" y="8825230"/>
            <a:ext cx="9923780" cy="2561590"/>
            <a:chOff x="5010946" y="8825230"/>
            <a:chExt cx="9923780" cy="2561590"/>
          </a:xfrm>
        </p:grpSpPr>
        <p:sp>
          <p:nvSpPr>
            <p:cNvPr id="89" name="object 89"/>
            <p:cNvSpPr/>
            <p:nvPr/>
          </p:nvSpPr>
          <p:spPr>
            <a:xfrm>
              <a:off x="12816789" y="9552490"/>
              <a:ext cx="2117725" cy="1336675"/>
            </a:xfrm>
            <a:custGeom>
              <a:avLst/>
              <a:gdLst/>
              <a:ahLst/>
              <a:cxnLst/>
              <a:rect l="l" t="t" r="r" b="b"/>
              <a:pathLst>
                <a:path w="2117725" h="1336675">
                  <a:moveTo>
                    <a:pt x="912977" y="0"/>
                  </a:moveTo>
                  <a:lnTo>
                    <a:pt x="0" y="0"/>
                  </a:lnTo>
                  <a:lnTo>
                    <a:pt x="0" y="1336662"/>
                  </a:lnTo>
                  <a:lnTo>
                    <a:pt x="912977" y="1336662"/>
                  </a:lnTo>
                  <a:lnTo>
                    <a:pt x="912977" y="0"/>
                  </a:lnTo>
                  <a:close/>
                </a:path>
                <a:path w="2117725" h="1336675">
                  <a:moveTo>
                    <a:pt x="2117610" y="319417"/>
                  </a:moveTo>
                  <a:lnTo>
                    <a:pt x="1204633" y="319417"/>
                  </a:lnTo>
                  <a:lnTo>
                    <a:pt x="1204633" y="1336662"/>
                  </a:lnTo>
                  <a:lnTo>
                    <a:pt x="2117610" y="1336662"/>
                  </a:lnTo>
                  <a:lnTo>
                    <a:pt x="2117610" y="31941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10937" y="8825238"/>
              <a:ext cx="6300470" cy="2561590"/>
            </a:xfrm>
            <a:custGeom>
              <a:avLst/>
              <a:gdLst/>
              <a:ahLst/>
              <a:cxnLst/>
              <a:rect l="l" t="t" r="r" b="b"/>
              <a:pathLst>
                <a:path w="6300470" h="2561590">
                  <a:moveTo>
                    <a:pt x="6300127" y="174498"/>
                  </a:moveTo>
                  <a:lnTo>
                    <a:pt x="5920664" y="174498"/>
                  </a:lnTo>
                  <a:lnTo>
                    <a:pt x="5920664" y="2499029"/>
                  </a:lnTo>
                  <a:lnTo>
                    <a:pt x="6300127" y="2499029"/>
                  </a:lnTo>
                  <a:lnTo>
                    <a:pt x="6300127" y="174498"/>
                  </a:lnTo>
                  <a:close/>
                </a:path>
                <a:path w="6300470" h="2561590">
                  <a:moveTo>
                    <a:pt x="6300127" y="0"/>
                  </a:moveTo>
                  <a:lnTo>
                    <a:pt x="0" y="0"/>
                  </a:lnTo>
                  <a:lnTo>
                    <a:pt x="0" y="173990"/>
                  </a:lnTo>
                  <a:lnTo>
                    <a:pt x="0" y="2499360"/>
                  </a:lnTo>
                  <a:lnTo>
                    <a:pt x="0" y="2561590"/>
                  </a:lnTo>
                  <a:lnTo>
                    <a:pt x="6300127" y="2561590"/>
                  </a:lnTo>
                  <a:lnTo>
                    <a:pt x="6300127" y="2499360"/>
                  </a:lnTo>
                  <a:lnTo>
                    <a:pt x="156438" y="2499360"/>
                  </a:lnTo>
                  <a:lnTo>
                    <a:pt x="156438" y="173990"/>
                  </a:lnTo>
                  <a:lnTo>
                    <a:pt x="6300127" y="173990"/>
                  </a:lnTo>
                  <a:lnTo>
                    <a:pt x="6300127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167381" y="8984019"/>
              <a:ext cx="5764530" cy="2356485"/>
            </a:xfrm>
            <a:custGeom>
              <a:avLst/>
              <a:gdLst/>
              <a:ahLst/>
              <a:cxnLst/>
              <a:rect l="l" t="t" r="r" b="b"/>
              <a:pathLst>
                <a:path w="5764530" h="2356484">
                  <a:moveTo>
                    <a:pt x="5764221" y="2355949"/>
                  </a:moveTo>
                  <a:lnTo>
                    <a:pt x="0" y="2355949"/>
                  </a:lnTo>
                  <a:lnTo>
                    <a:pt x="0" y="0"/>
                  </a:lnTo>
                  <a:lnTo>
                    <a:pt x="5764221" y="0"/>
                  </a:lnTo>
                  <a:lnTo>
                    <a:pt x="5764221" y="2355949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75235" y="8991872"/>
              <a:ext cx="5748655" cy="2340610"/>
            </a:xfrm>
            <a:custGeom>
              <a:avLst/>
              <a:gdLst/>
              <a:ahLst/>
              <a:cxnLst/>
              <a:rect l="l" t="t" r="r" b="b"/>
              <a:pathLst>
                <a:path w="5748655" h="2340609">
                  <a:moveTo>
                    <a:pt x="0" y="0"/>
                  </a:moveTo>
                  <a:lnTo>
                    <a:pt x="5748515" y="0"/>
                  </a:lnTo>
                  <a:lnTo>
                    <a:pt x="5748515" y="2340242"/>
                  </a:lnTo>
                  <a:lnTo>
                    <a:pt x="0" y="2340242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62514" y="9263158"/>
              <a:ext cx="686435" cy="1254760"/>
            </a:xfrm>
            <a:custGeom>
              <a:avLst/>
              <a:gdLst/>
              <a:ahLst/>
              <a:cxnLst/>
              <a:rect l="l" t="t" r="r" b="b"/>
              <a:pathLst>
                <a:path w="686434" h="1254759">
                  <a:moveTo>
                    <a:pt x="385839" y="1254338"/>
                  </a:moveTo>
                  <a:lnTo>
                    <a:pt x="0" y="686512"/>
                  </a:lnTo>
                  <a:lnTo>
                    <a:pt x="0" y="0"/>
                  </a:lnTo>
                  <a:lnTo>
                    <a:pt x="27289" y="542"/>
                  </a:lnTo>
                  <a:lnTo>
                    <a:pt x="81696" y="4878"/>
                  </a:lnTo>
                  <a:lnTo>
                    <a:pt x="135587" y="13522"/>
                  </a:lnTo>
                  <a:lnTo>
                    <a:pt x="188621" y="26420"/>
                  </a:lnTo>
                  <a:lnTo>
                    <a:pt x="240462" y="43490"/>
                  </a:lnTo>
                  <a:lnTo>
                    <a:pt x="290784" y="64624"/>
                  </a:lnTo>
                  <a:lnTo>
                    <a:pt x="339267" y="89690"/>
                  </a:lnTo>
                  <a:lnTo>
                    <a:pt x="385607" y="118527"/>
                  </a:lnTo>
                  <a:lnTo>
                    <a:pt x="429509" y="150955"/>
                  </a:lnTo>
                  <a:lnTo>
                    <a:pt x="470696" y="186767"/>
                  </a:lnTo>
                  <a:lnTo>
                    <a:pt x="508908" y="225739"/>
                  </a:lnTo>
                  <a:lnTo>
                    <a:pt x="543903" y="267623"/>
                  </a:lnTo>
                  <a:lnTo>
                    <a:pt x="575461" y="312154"/>
                  </a:lnTo>
                  <a:lnTo>
                    <a:pt x="603381" y="359052"/>
                  </a:lnTo>
                  <a:lnTo>
                    <a:pt x="627487" y="408019"/>
                  </a:lnTo>
                  <a:lnTo>
                    <a:pt x="647628" y="458747"/>
                  </a:lnTo>
                  <a:lnTo>
                    <a:pt x="663675" y="510914"/>
                  </a:lnTo>
                  <a:lnTo>
                    <a:pt x="675527" y="564191"/>
                  </a:lnTo>
                  <a:lnTo>
                    <a:pt x="683109" y="618242"/>
                  </a:lnTo>
                  <a:lnTo>
                    <a:pt x="686373" y="672723"/>
                  </a:lnTo>
                  <a:lnTo>
                    <a:pt x="686379" y="700019"/>
                  </a:lnTo>
                  <a:lnTo>
                    <a:pt x="685300" y="727292"/>
                  </a:lnTo>
                  <a:lnTo>
                    <a:pt x="679894" y="781604"/>
                  </a:lnTo>
                  <a:lnTo>
                    <a:pt x="670191" y="835314"/>
                  </a:lnTo>
                  <a:lnTo>
                    <a:pt x="656253" y="888083"/>
                  </a:lnTo>
                  <a:lnTo>
                    <a:pt x="638166" y="939579"/>
                  </a:lnTo>
                  <a:lnTo>
                    <a:pt x="616045" y="989475"/>
                  </a:lnTo>
                  <a:lnTo>
                    <a:pt x="590031" y="1037456"/>
                  </a:lnTo>
                  <a:lnTo>
                    <a:pt x="560287" y="1083219"/>
                  </a:lnTo>
                  <a:lnTo>
                    <a:pt x="527002" y="1126474"/>
                  </a:lnTo>
                  <a:lnTo>
                    <a:pt x="490386" y="1166949"/>
                  </a:lnTo>
                  <a:lnTo>
                    <a:pt x="450671" y="1204387"/>
                  </a:lnTo>
                  <a:lnTo>
                    <a:pt x="408106" y="1238551"/>
                  </a:lnTo>
                  <a:lnTo>
                    <a:pt x="385839" y="125433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76030" y="9844278"/>
              <a:ext cx="1072515" cy="791845"/>
            </a:xfrm>
            <a:custGeom>
              <a:avLst/>
              <a:gdLst/>
              <a:ahLst/>
              <a:cxnLst/>
              <a:rect l="l" t="t" r="r" b="b"/>
              <a:pathLst>
                <a:path w="1072515" h="791845">
                  <a:moveTo>
                    <a:pt x="697740" y="791812"/>
                  </a:moveTo>
                  <a:lnTo>
                    <a:pt x="647951" y="790822"/>
                  </a:lnTo>
                  <a:lnTo>
                    <a:pt x="598364" y="786225"/>
                  </a:lnTo>
                  <a:lnTo>
                    <a:pt x="549241" y="778046"/>
                  </a:lnTo>
                  <a:lnTo>
                    <a:pt x="500841" y="766327"/>
                  </a:lnTo>
                  <a:lnTo>
                    <a:pt x="453417" y="751131"/>
                  </a:lnTo>
                  <a:lnTo>
                    <a:pt x="407220" y="732537"/>
                  </a:lnTo>
                  <a:lnTo>
                    <a:pt x="362492" y="710643"/>
                  </a:lnTo>
                  <a:lnTo>
                    <a:pt x="319469" y="685564"/>
                  </a:lnTo>
                  <a:lnTo>
                    <a:pt x="278377" y="657432"/>
                  </a:lnTo>
                  <a:lnTo>
                    <a:pt x="239433" y="626395"/>
                  </a:lnTo>
                  <a:lnTo>
                    <a:pt x="202840" y="592617"/>
                  </a:lnTo>
                  <a:lnTo>
                    <a:pt x="168793" y="556275"/>
                  </a:lnTo>
                  <a:lnTo>
                    <a:pt x="137470" y="517561"/>
                  </a:lnTo>
                  <a:lnTo>
                    <a:pt x="109036" y="476678"/>
                  </a:lnTo>
                  <a:lnTo>
                    <a:pt x="83640" y="433841"/>
                  </a:lnTo>
                  <a:lnTo>
                    <a:pt x="61417" y="389276"/>
                  </a:lnTo>
                  <a:lnTo>
                    <a:pt x="42482" y="343217"/>
                  </a:lnTo>
                  <a:lnTo>
                    <a:pt x="26936" y="295906"/>
                  </a:lnTo>
                  <a:lnTo>
                    <a:pt x="14860" y="247594"/>
                  </a:lnTo>
                  <a:lnTo>
                    <a:pt x="6319" y="198533"/>
                  </a:lnTo>
                  <a:lnTo>
                    <a:pt x="1357" y="148981"/>
                  </a:lnTo>
                  <a:lnTo>
                    <a:pt x="0" y="99201"/>
                  </a:lnTo>
                  <a:lnTo>
                    <a:pt x="676" y="74307"/>
                  </a:lnTo>
                  <a:lnTo>
                    <a:pt x="2254" y="49453"/>
                  </a:lnTo>
                  <a:lnTo>
                    <a:pt x="4733" y="24673"/>
                  </a:lnTo>
                  <a:lnTo>
                    <a:pt x="8110" y="0"/>
                  </a:lnTo>
                  <a:lnTo>
                    <a:pt x="686484" y="105392"/>
                  </a:lnTo>
                  <a:lnTo>
                    <a:pt x="1072324" y="673218"/>
                  </a:lnTo>
                  <a:lnTo>
                    <a:pt x="1051475" y="686839"/>
                  </a:lnTo>
                  <a:lnTo>
                    <a:pt x="1008365" y="711768"/>
                  </a:lnTo>
                  <a:lnTo>
                    <a:pt x="963561" y="733506"/>
                  </a:lnTo>
                  <a:lnTo>
                    <a:pt x="917299" y="751939"/>
                  </a:lnTo>
                  <a:lnTo>
                    <a:pt x="869823" y="766970"/>
                  </a:lnTo>
                  <a:lnTo>
                    <a:pt x="821382" y="778520"/>
                  </a:lnTo>
                  <a:lnTo>
                    <a:pt x="772231" y="786528"/>
                  </a:lnTo>
                  <a:lnTo>
                    <a:pt x="722628" y="790952"/>
                  </a:lnTo>
                  <a:lnTo>
                    <a:pt x="697740" y="791812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384140" y="9263158"/>
              <a:ext cx="678815" cy="687070"/>
            </a:xfrm>
            <a:custGeom>
              <a:avLst/>
              <a:gdLst/>
              <a:ahLst/>
              <a:cxnLst/>
              <a:rect l="l" t="t" r="r" b="b"/>
              <a:pathLst>
                <a:path w="678815" h="687070">
                  <a:moveTo>
                    <a:pt x="678374" y="686512"/>
                  </a:moveTo>
                  <a:lnTo>
                    <a:pt x="0" y="581119"/>
                  </a:lnTo>
                  <a:lnTo>
                    <a:pt x="2499" y="566126"/>
                  </a:lnTo>
                  <a:lnTo>
                    <a:pt x="5328" y="551200"/>
                  </a:lnTo>
                  <a:lnTo>
                    <a:pt x="15792" y="506833"/>
                  </a:lnTo>
                  <a:lnTo>
                    <a:pt x="29174" y="463265"/>
                  </a:lnTo>
                  <a:lnTo>
                    <a:pt x="45417" y="420682"/>
                  </a:lnTo>
                  <a:lnTo>
                    <a:pt x="64454" y="379263"/>
                  </a:lnTo>
                  <a:lnTo>
                    <a:pt x="86197" y="339199"/>
                  </a:lnTo>
                  <a:lnTo>
                    <a:pt x="110547" y="300672"/>
                  </a:lnTo>
                  <a:lnTo>
                    <a:pt x="137400" y="263846"/>
                  </a:lnTo>
                  <a:lnTo>
                    <a:pt x="166642" y="228877"/>
                  </a:lnTo>
                  <a:lnTo>
                    <a:pt x="198140" y="195925"/>
                  </a:lnTo>
                  <a:lnTo>
                    <a:pt x="231750" y="165142"/>
                  </a:lnTo>
                  <a:lnTo>
                    <a:pt x="267328" y="136657"/>
                  </a:lnTo>
                  <a:lnTo>
                    <a:pt x="304724" y="110590"/>
                  </a:lnTo>
                  <a:lnTo>
                    <a:pt x="343767" y="87064"/>
                  </a:lnTo>
                  <a:lnTo>
                    <a:pt x="384280" y="66183"/>
                  </a:lnTo>
                  <a:lnTo>
                    <a:pt x="426088" y="48036"/>
                  </a:lnTo>
                  <a:lnTo>
                    <a:pt x="469015" y="32701"/>
                  </a:lnTo>
                  <a:lnTo>
                    <a:pt x="512865" y="20249"/>
                  </a:lnTo>
                  <a:lnTo>
                    <a:pt x="557438" y="10735"/>
                  </a:lnTo>
                  <a:lnTo>
                    <a:pt x="602544" y="4200"/>
                  </a:lnTo>
                  <a:lnTo>
                    <a:pt x="647991" y="672"/>
                  </a:lnTo>
                  <a:lnTo>
                    <a:pt x="678374" y="0"/>
                  </a:lnTo>
                  <a:lnTo>
                    <a:pt x="678374" y="68651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3098000" y="920371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272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302629" y="9523136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207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039307" y="9589619"/>
            <a:ext cx="11988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194</a:t>
            </a:r>
            <a:r>
              <a:rPr sz="165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(40.5%)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02375" y="9230149"/>
            <a:ext cx="13195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108</a:t>
            </a:r>
            <a:r>
              <a:rPr sz="165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(22.55%)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371586" y="9363130"/>
            <a:ext cx="1617980" cy="1239520"/>
          </a:xfrm>
          <a:custGeom>
            <a:avLst/>
            <a:gdLst/>
            <a:ahLst/>
            <a:cxnLst/>
            <a:rect l="l" t="t" r="r" b="b"/>
            <a:pathLst>
              <a:path w="1617979" h="1239520">
                <a:moveTo>
                  <a:pt x="1363502" y="379653"/>
                </a:moveTo>
                <a:lnTo>
                  <a:pt x="1429119" y="359469"/>
                </a:lnTo>
                <a:lnTo>
                  <a:pt x="1617595" y="359469"/>
                </a:lnTo>
              </a:path>
              <a:path w="1617979" h="1239520">
                <a:moveTo>
                  <a:pt x="314737" y="1181216"/>
                </a:moveTo>
                <a:lnTo>
                  <a:pt x="278036" y="1239233"/>
                </a:lnTo>
                <a:lnTo>
                  <a:pt x="89560" y="1239233"/>
                </a:lnTo>
              </a:path>
              <a:path w="1617979" h="1239520">
                <a:moveTo>
                  <a:pt x="233138" y="52136"/>
                </a:moveTo>
                <a:lnTo>
                  <a:pt x="188475" y="0"/>
                </a:lnTo>
                <a:lnTo>
                  <a:pt x="0" y="0"/>
                </a:lnTo>
              </a:path>
            </a:pathLst>
          </a:custGeom>
          <a:ln w="15706">
            <a:solidFill>
              <a:srgbClr val="605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091934" y="10469382"/>
            <a:ext cx="1459230" cy="72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177</a:t>
            </a:r>
            <a:r>
              <a:rPr sz="165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(36.95%)</a:t>
            </a:r>
            <a:endParaRPr sz="1650">
              <a:latin typeface="Segoe UI"/>
              <a:cs typeface="Segoe UI"/>
            </a:endParaRPr>
          </a:p>
          <a:p>
            <a:pPr marL="124460">
              <a:lnSpc>
                <a:spcPct val="100000"/>
              </a:lnSpc>
              <a:spcBef>
                <a:spcPts val="1520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Limited_edi…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665735" y="10982702"/>
            <a:ext cx="1303655" cy="157480"/>
            <a:chOff x="7665735" y="10982702"/>
            <a:chExt cx="1303655" cy="157480"/>
          </a:xfrm>
        </p:grpSpPr>
        <p:pic>
          <p:nvPicPr>
            <p:cNvPr id="103" name="object 1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35" y="10982702"/>
              <a:ext cx="157063" cy="15706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1162" y="10982702"/>
              <a:ext cx="157063" cy="15706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2296" y="10982702"/>
              <a:ext cx="157063" cy="157063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7849789" y="10913720"/>
            <a:ext cx="19919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7215" algn="l"/>
                <a:tab pos="1158875" algn="l"/>
              </a:tabLst>
            </a:pPr>
            <a:r>
              <a:rPr sz="1650" spc="-25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sz="165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650" spc="-25" dirty="0">
                <a:solidFill>
                  <a:srgbClr val="FFFFFF"/>
                </a:solidFill>
                <a:latin typeface="Segoe UI"/>
                <a:cs typeface="Segoe UI"/>
              </a:rPr>
              <a:t>Yes</a:t>
            </a:r>
            <a:r>
              <a:rPr sz="1650" dirty="0">
                <a:solidFill>
                  <a:srgbClr val="FFFFFF"/>
                </a:solidFill>
                <a:latin typeface="Segoe UI"/>
                <a:cs typeface="Segoe UI"/>
              </a:rPr>
              <a:t>	Not</a:t>
            </a:r>
            <a:r>
              <a:rPr sz="165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egoe UI"/>
                <a:cs typeface="Segoe UI"/>
              </a:rPr>
              <a:t>Sure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412849" y="2875279"/>
            <a:ext cx="6898640" cy="3597910"/>
            <a:chOff x="4412849" y="2875279"/>
            <a:chExt cx="6898640" cy="3597910"/>
          </a:xfrm>
        </p:grpSpPr>
        <p:sp>
          <p:nvSpPr>
            <p:cNvPr id="108" name="object 108"/>
            <p:cNvSpPr/>
            <p:nvPr/>
          </p:nvSpPr>
          <p:spPr>
            <a:xfrm>
              <a:off x="4412843" y="2875287"/>
              <a:ext cx="6898640" cy="3597910"/>
            </a:xfrm>
            <a:custGeom>
              <a:avLst/>
              <a:gdLst/>
              <a:ahLst/>
              <a:cxnLst/>
              <a:rect l="l" t="t" r="r" b="b"/>
              <a:pathLst>
                <a:path w="6898640" h="3597910">
                  <a:moveTo>
                    <a:pt x="6898221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202940"/>
                  </a:lnTo>
                  <a:lnTo>
                    <a:pt x="0" y="3597910"/>
                  </a:lnTo>
                  <a:lnTo>
                    <a:pt x="6898221" y="3597910"/>
                  </a:lnTo>
                  <a:lnTo>
                    <a:pt x="6898221" y="3203067"/>
                  </a:lnTo>
                  <a:lnTo>
                    <a:pt x="6898221" y="3202940"/>
                  </a:lnTo>
                  <a:lnTo>
                    <a:pt x="6898221" y="171742"/>
                  </a:lnTo>
                  <a:lnTo>
                    <a:pt x="6518757" y="171742"/>
                  </a:lnTo>
                  <a:lnTo>
                    <a:pt x="6518757" y="3202940"/>
                  </a:lnTo>
                  <a:lnTo>
                    <a:pt x="157695" y="3202940"/>
                  </a:lnTo>
                  <a:lnTo>
                    <a:pt x="157695" y="171450"/>
                  </a:lnTo>
                  <a:lnTo>
                    <a:pt x="6898221" y="171450"/>
                  </a:lnTo>
                  <a:lnTo>
                    <a:pt x="689822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70541" y="3031321"/>
              <a:ext cx="6361430" cy="3063240"/>
            </a:xfrm>
            <a:custGeom>
              <a:avLst/>
              <a:gdLst/>
              <a:ahLst/>
              <a:cxnLst/>
              <a:rect l="l" t="t" r="r" b="b"/>
              <a:pathLst>
                <a:path w="6361430" h="3063240">
                  <a:moveTo>
                    <a:pt x="6361062" y="3062733"/>
                  </a:moveTo>
                  <a:lnTo>
                    <a:pt x="0" y="3062733"/>
                  </a:lnTo>
                  <a:lnTo>
                    <a:pt x="0" y="0"/>
                  </a:lnTo>
                  <a:lnTo>
                    <a:pt x="6361062" y="0"/>
                  </a:lnTo>
                  <a:lnTo>
                    <a:pt x="6361062" y="3062733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78394" y="3039174"/>
              <a:ext cx="6345555" cy="3047365"/>
            </a:xfrm>
            <a:custGeom>
              <a:avLst/>
              <a:gdLst/>
              <a:ahLst/>
              <a:cxnLst/>
              <a:rect l="l" t="t" r="r" b="b"/>
              <a:pathLst>
                <a:path w="6345555" h="3047365">
                  <a:moveTo>
                    <a:pt x="0" y="0"/>
                  </a:moveTo>
                  <a:lnTo>
                    <a:pt x="6345356" y="0"/>
                  </a:lnTo>
                  <a:lnTo>
                    <a:pt x="6345356" y="3047027"/>
                  </a:lnTo>
                  <a:lnTo>
                    <a:pt x="0" y="3047027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5234" y="5071421"/>
              <a:ext cx="5670550" cy="15875"/>
            </a:xfrm>
            <a:custGeom>
              <a:avLst/>
              <a:gdLst/>
              <a:ahLst/>
              <a:cxnLst/>
              <a:rect l="l" t="t" r="r" b="b"/>
              <a:pathLst>
                <a:path w="5670550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5670550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5670550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5670550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5670550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5670550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5670550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5670550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5670550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5670550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5670550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3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3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5670550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5670550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5670550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5670550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5670550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5670550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5670550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5670550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5670550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5670550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9" y="5684"/>
                  </a:lnTo>
                  <a:lnTo>
                    <a:pt x="1586339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5670550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5670550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5670550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0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0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5670550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5670550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5670550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5670550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5670550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9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9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2" y="5684"/>
                  </a:lnTo>
                  <a:lnTo>
                    <a:pt x="2214592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5670550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5670550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5670550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5670550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5670550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3" y="10021"/>
                  </a:lnTo>
                  <a:lnTo>
                    <a:pt x="2591543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5670550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1" y="5684"/>
                  </a:lnTo>
                  <a:lnTo>
                    <a:pt x="2685781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5670550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5670550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5670550" h="15875">
                  <a:moveTo>
                    <a:pt x="2915692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2" y="0"/>
                  </a:lnTo>
                  <a:lnTo>
                    <a:pt x="2917543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3" y="14939"/>
                  </a:lnTo>
                  <a:lnTo>
                    <a:pt x="2915692" y="15706"/>
                  </a:lnTo>
                  <a:close/>
                </a:path>
                <a:path w="5670550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5670550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5670550" h="15875">
                  <a:moveTo>
                    <a:pt x="3151287" y="15706"/>
                  </a:moveTo>
                  <a:lnTo>
                    <a:pt x="3146950" y="15706"/>
                  </a:lnTo>
                  <a:lnTo>
                    <a:pt x="3145099" y="14939"/>
                  </a:lnTo>
                  <a:lnTo>
                    <a:pt x="3142031" y="11872"/>
                  </a:lnTo>
                  <a:lnTo>
                    <a:pt x="3141265" y="10021"/>
                  </a:lnTo>
                  <a:lnTo>
                    <a:pt x="3141265" y="5684"/>
                  </a:lnTo>
                  <a:lnTo>
                    <a:pt x="3142031" y="3833"/>
                  </a:lnTo>
                  <a:lnTo>
                    <a:pt x="3145099" y="766"/>
                  </a:lnTo>
                  <a:lnTo>
                    <a:pt x="3146950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5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5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5670550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2" y="5684"/>
                  </a:lnTo>
                  <a:lnTo>
                    <a:pt x="3235502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5670550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5670550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5670550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5670550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5670550" h="15875">
                  <a:moveTo>
                    <a:pt x="3622476" y="15706"/>
                  </a:moveTo>
                  <a:lnTo>
                    <a:pt x="3618139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4" y="10021"/>
                  </a:lnTo>
                  <a:lnTo>
                    <a:pt x="3612454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39" y="0"/>
                  </a:lnTo>
                  <a:lnTo>
                    <a:pt x="3622476" y="0"/>
                  </a:lnTo>
                  <a:lnTo>
                    <a:pt x="3624327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7" y="14939"/>
                  </a:lnTo>
                  <a:lnTo>
                    <a:pt x="3622476" y="15706"/>
                  </a:lnTo>
                  <a:close/>
                </a:path>
                <a:path w="5670550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3" y="5684"/>
                  </a:lnTo>
                  <a:lnTo>
                    <a:pt x="3706693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5670550" h="15875">
                  <a:moveTo>
                    <a:pt x="3779539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39" y="0"/>
                  </a:lnTo>
                  <a:lnTo>
                    <a:pt x="3781390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0" y="14939"/>
                  </a:lnTo>
                  <a:lnTo>
                    <a:pt x="3779539" y="15706"/>
                  </a:lnTo>
                  <a:close/>
                </a:path>
                <a:path w="5670550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5670550" h="15875">
                  <a:moveTo>
                    <a:pt x="3936603" y="15706"/>
                  </a:moveTo>
                  <a:lnTo>
                    <a:pt x="3932266" y="15706"/>
                  </a:lnTo>
                  <a:lnTo>
                    <a:pt x="3930415" y="14939"/>
                  </a:lnTo>
                  <a:lnTo>
                    <a:pt x="3927348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8" y="3833"/>
                  </a:lnTo>
                  <a:lnTo>
                    <a:pt x="3930415" y="766"/>
                  </a:lnTo>
                  <a:lnTo>
                    <a:pt x="3932266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5670550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5670550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5670550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5670550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5670550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  <a:path w="5670550" h="15875">
                  <a:moveTo>
                    <a:pt x="4407793" y="15706"/>
                  </a:moveTo>
                  <a:lnTo>
                    <a:pt x="4403455" y="15706"/>
                  </a:lnTo>
                  <a:lnTo>
                    <a:pt x="4401604" y="14939"/>
                  </a:lnTo>
                  <a:lnTo>
                    <a:pt x="4398538" y="11872"/>
                  </a:lnTo>
                  <a:lnTo>
                    <a:pt x="4397771" y="10021"/>
                  </a:lnTo>
                  <a:lnTo>
                    <a:pt x="4397771" y="5684"/>
                  </a:lnTo>
                  <a:lnTo>
                    <a:pt x="4398538" y="3833"/>
                  </a:lnTo>
                  <a:lnTo>
                    <a:pt x="4401604" y="766"/>
                  </a:lnTo>
                  <a:lnTo>
                    <a:pt x="4403455" y="0"/>
                  </a:lnTo>
                  <a:lnTo>
                    <a:pt x="4407793" y="0"/>
                  </a:lnTo>
                  <a:lnTo>
                    <a:pt x="4409644" y="766"/>
                  </a:lnTo>
                  <a:lnTo>
                    <a:pt x="4412711" y="3833"/>
                  </a:lnTo>
                  <a:lnTo>
                    <a:pt x="4413477" y="5684"/>
                  </a:lnTo>
                  <a:lnTo>
                    <a:pt x="4413477" y="10021"/>
                  </a:lnTo>
                  <a:lnTo>
                    <a:pt x="4412711" y="11872"/>
                  </a:lnTo>
                  <a:lnTo>
                    <a:pt x="4409644" y="14939"/>
                  </a:lnTo>
                  <a:lnTo>
                    <a:pt x="4407793" y="15706"/>
                  </a:lnTo>
                  <a:close/>
                </a:path>
                <a:path w="5670550" h="15875">
                  <a:moveTo>
                    <a:pt x="4486324" y="15706"/>
                  </a:moveTo>
                  <a:lnTo>
                    <a:pt x="4481987" y="15706"/>
                  </a:lnTo>
                  <a:lnTo>
                    <a:pt x="4480136" y="14939"/>
                  </a:lnTo>
                  <a:lnTo>
                    <a:pt x="4477069" y="11872"/>
                  </a:lnTo>
                  <a:lnTo>
                    <a:pt x="4476302" y="10021"/>
                  </a:lnTo>
                  <a:lnTo>
                    <a:pt x="4476302" y="5684"/>
                  </a:lnTo>
                  <a:lnTo>
                    <a:pt x="4477069" y="3833"/>
                  </a:lnTo>
                  <a:lnTo>
                    <a:pt x="4480136" y="766"/>
                  </a:lnTo>
                  <a:lnTo>
                    <a:pt x="4481987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0021"/>
                  </a:lnTo>
                  <a:lnTo>
                    <a:pt x="4491242" y="11872"/>
                  </a:lnTo>
                  <a:lnTo>
                    <a:pt x="4488175" y="14939"/>
                  </a:lnTo>
                  <a:lnTo>
                    <a:pt x="4486324" y="15706"/>
                  </a:lnTo>
                  <a:close/>
                </a:path>
                <a:path w="5670550" h="15875">
                  <a:moveTo>
                    <a:pt x="4564856" y="15706"/>
                  </a:moveTo>
                  <a:lnTo>
                    <a:pt x="4560519" y="15706"/>
                  </a:lnTo>
                  <a:lnTo>
                    <a:pt x="4558668" y="14939"/>
                  </a:lnTo>
                  <a:lnTo>
                    <a:pt x="4555601" y="11872"/>
                  </a:lnTo>
                  <a:lnTo>
                    <a:pt x="4554834" y="10021"/>
                  </a:lnTo>
                  <a:lnTo>
                    <a:pt x="4554834" y="5684"/>
                  </a:lnTo>
                  <a:lnTo>
                    <a:pt x="4555601" y="3833"/>
                  </a:lnTo>
                  <a:lnTo>
                    <a:pt x="4558668" y="766"/>
                  </a:lnTo>
                  <a:lnTo>
                    <a:pt x="4560519" y="0"/>
                  </a:lnTo>
                  <a:lnTo>
                    <a:pt x="4564856" y="0"/>
                  </a:lnTo>
                  <a:lnTo>
                    <a:pt x="4566707" y="766"/>
                  </a:lnTo>
                  <a:lnTo>
                    <a:pt x="4569774" y="3833"/>
                  </a:lnTo>
                  <a:lnTo>
                    <a:pt x="4570540" y="5684"/>
                  </a:lnTo>
                  <a:lnTo>
                    <a:pt x="4570540" y="10021"/>
                  </a:lnTo>
                  <a:lnTo>
                    <a:pt x="4569774" y="11872"/>
                  </a:lnTo>
                  <a:lnTo>
                    <a:pt x="4566707" y="14939"/>
                  </a:lnTo>
                  <a:lnTo>
                    <a:pt x="4564856" y="15706"/>
                  </a:lnTo>
                  <a:close/>
                </a:path>
                <a:path w="5670550" h="15875">
                  <a:moveTo>
                    <a:pt x="4643388" y="15706"/>
                  </a:moveTo>
                  <a:lnTo>
                    <a:pt x="4639050" y="15706"/>
                  </a:lnTo>
                  <a:lnTo>
                    <a:pt x="4637199" y="14939"/>
                  </a:lnTo>
                  <a:lnTo>
                    <a:pt x="4634133" y="11872"/>
                  </a:lnTo>
                  <a:lnTo>
                    <a:pt x="4633366" y="10021"/>
                  </a:lnTo>
                  <a:lnTo>
                    <a:pt x="4633366" y="5684"/>
                  </a:lnTo>
                  <a:lnTo>
                    <a:pt x="4634133" y="3833"/>
                  </a:lnTo>
                  <a:lnTo>
                    <a:pt x="4637199" y="766"/>
                  </a:lnTo>
                  <a:lnTo>
                    <a:pt x="4639050" y="0"/>
                  </a:lnTo>
                  <a:lnTo>
                    <a:pt x="4643388" y="0"/>
                  </a:lnTo>
                  <a:lnTo>
                    <a:pt x="4645238" y="766"/>
                  </a:lnTo>
                  <a:lnTo>
                    <a:pt x="4648305" y="3833"/>
                  </a:lnTo>
                  <a:lnTo>
                    <a:pt x="4649072" y="5684"/>
                  </a:lnTo>
                  <a:lnTo>
                    <a:pt x="4649072" y="10021"/>
                  </a:lnTo>
                  <a:lnTo>
                    <a:pt x="4648305" y="11872"/>
                  </a:lnTo>
                  <a:lnTo>
                    <a:pt x="4645238" y="14939"/>
                  </a:lnTo>
                  <a:lnTo>
                    <a:pt x="4643388" y="15706"/>
                  </a:lnTo>
                  <a:close/>
                </a:path>
                <a:path w="5670550" h="15875">
                  <a:moveTo>
                    <a:pt x="4721919" y="15706"/>
                  </a:moveTo>
                  <a:lnTo>
                    <a:pt x="4717582" y="15706"/>
                  </a:lnTo>
                  <a:lnTo>
                    <a:pt x="4715731" y="14939"/>
                  </a:lnTo>
                  <a:lnTo>
                    <a:pt x="4712664" y="11872"/>
                  </a:lnTo>
                  <a:lnTo>
                    <a:pt x="4711897" y="10021"/>
                  </a:lnTo>
                  <a:lnTo>
                    <a:pt x="4711897" y="5684"/>
                  </a:lnTo>
                  <a:lnTo>
                    <a:pt x="4712664" y="3833"/>
                  </a:lnTo>
                  <a:lnTo>
                    <a:pt x="4715731" y="766"/>
                  </a:lnTo>
                  <a:lnTo>
                    <a:pt x="4717582" y="0"/>
                  </a:lnTo>
                  <a:lnTo>
                    <a:pt x="4721919" y="0"/>
                  </a:lnTo>
                  <a:lnTo>
                    <a:pt x="4723770" y="766"/>
                  </a:lnTo>
                  <a:lnTo>
                    <a:pt x="4726837" y="3833"/>
                  </a:lnTo>
                  <a:lnTo>
                    <a:pt x="4727604" y="5684"/>
                  </a:lnTo>
                  <a:lnTo>
                    <a:pt x="4727604" y="10021"/>
                  </a:lnTo>
                  <a:lnTo>
                    <a:pt x="4726837" y="11872"/>
                  </a:lnTo>
                  <a:lnTo>
                    <a:pt x="4723770" y="14939"/>
                  </a:lnTo>
                  <a:lnTo>
                    <a:pt x="4721919" y="15706"/>
                  </a:lnTo>
                  <a:close/>
                </a:path>
                <a:path w="5670550" h="15875">
                  <a:moveTo>
                    <a:pt x="4800451" y="15706"/>
                  </a:moveTo>
                  <a:lnTo>
                    <a:pt x="4796114" y="15706"/>
                  </a:lnTo>
                  <a:lnTo>
                    <a:pt x="4794262" y="14939"/>
                  </a:lnTo>
                  <a:lnTo>
                    <a:pt x="4791196" y="11872"/>
                  </a:lnTo>
                  <a:lnTo>
                    <a:pt x="4790429" y="10021"/>
                  </a:lnTo>
                  <a:lnTo>
                    <a:pt x="4790429" y="5684"/>
                  </a:lnTo>
                  <a:lnTo>
                    <a:pt x="4791196" y="3833"/>
                  </a:lnTo>
                  <a:lnTo>
                    <a:pt x="4794262" y="766"/>
                  </a:lnTo>
                  <a:lnTo>
                    <a:pt x="4796114" y="0"/>
                  </a:lnTo>
                  <a:lnTo>
                    <a:pt x="4800451" y="0"/>
                  </a:lnTo>
                  <a:lnTo>
                    <a:pt x="4802302" y="766"/>
                  </a:lnTo>
                  <a:lnTo>
                    <a:pt x="4805369" y="3833"/>
                  </a:lnTo>
                  <a:lnTo>
                    <a:pt x="4806135" y="5684"/>
                  </a:lnTo>
                  <a:lnTo>
                    <a:pt x="4806135" y="10021"/>
                  </a:lnTo>
                  <a:lnTo>
                    <a:pt x="4805369" y="11872"/>
                  </a:lnTo>
                  <a:lnTo>
                    <a:pt x="4802302" y="14939"/>
                  </a:lnTo>
                  <a:lnTo>
                    <a:pt x="4800451" y="15706"/>
                  </a:lnTo>
                  <a:close/>
                </a:path>
                <a:path w="5670550" h="15875">
                  <a:moveTo>
                    <a:pt x="4878983" y="15706"/>
                  </a:moveTo>
                  <a:lnTo>
                    <a:pt x="4874645" y="15706"/>
                  </a:lnTo>
                  <a:lnTo>
                    <a:pt x="4872794" y="14939"/>
                  </a:lnTo>
                  <a:lnTo>
                    <a:pt x="4869727" y="11872"/>
                  </a:lnTo>
                  <a:lnTo>
                    <a:pt x="4868960" y="10021"/>
                  </a:lnTo>
                  <a:lnTo>
                    <a:pt x="4868960" y="5684"/>
                  </a:lnTo>
                  <a:lnTo>
                    <a:pt x="4869727" y="3833"/>
                  </a:lnTo>
                  <a:lnTo>
                    <a:pt x="4872794" y="766"/>
                  </a:lnTo>
                  <a:lnTo>
                    <a:pt x="4874645" y="0"/>
                  </a:lnTo>
                  <a:lnTo>
                    <a:pt x="4878983" y="0"/>
                  </a:lnTo>
                  <a:lnTo>
                    <a:pt x="4880833" y="766"/>
                  </a:lnTo>
                  <a:lnTo>
                    <a:pt x="4883900" y="3833"/>
                  </a:lnTo>
                  <a:lnTo>
                    <a:pt x="4884667" y="5684"/>
                  </a:lnTo>
                  <a:lnTo>
                    <a:pt x="4884667" y="10021"/>
                  </a:lnTo>
                  <a:lnTo>
                    <a:pt x="4883900" y="11872"/>
                  </a:lnTo>
                  <a:lnTo>
                    <a:pt x="4880833" y="14939"/>
                  </a:lnTo>
                  <a:lnTo>
                    <a:pt x="4878983" y="15706"/>
                  </a:lnTo>
                  <a:close/>
                </a:path>
                <a:path w="5670550" h="15875">
                  <a:moveTo>
                    <a:pt x="4957514" y="15706"/>
                  </a:moveTo>
                  <a:lnTo>
                    <a:pt x="4953177" y="15706"/>
                  </a:lnTo>
                  <a:lnTo>
                    <a:pt x="4951326" y="14939"/>
                  </a:lnTo>
                  <a:lnTo>
                    <a:pt x="4948259" y="11872"/>
                  </a:lnTo>
                  <a:lnTo>
                    <a:pt x="4947492" y="10021"/>
                  </a:lnTo>
                  <a:lnTo>
                    <a:pt x="4947492" y="5684"/>
                  </a:lnTo>
                  <a:lnTo>
                    <a:pt x="4948259" y="3833"/>
                  </a:lnTo>
                  <a:lnTo>
                    <a:pt x="4951326" y="766"/>
                  </a:lnTo>
                  <a:lnTo>
                    <a:pt x="4953177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2432" y="3833"/>
                  </a:lnTo>
                  <a:lnTo>
                    <a:pt x="4963198" y="5684"/>
                  </a:lnTo>
                  <a:lnTo>
                    <a:pt x="4963198" y="10021"/>
                  </a:lnTo>
                  <a:lnTo>
                    <a:pt x="4962432" y="11872"/>
                  </a:lnTo>
                  <a:lnTo>
                    <a:pt x="4959365" y="14939"/>
                  </a:lnTo>
                  <a:lnTo>
                    <a:pt x="4957514" y="15706"/>
                  </a:lnTo>
                  <a:close/>
                </a:path>
                <a:path w="5670550" h="15875">
                  <a:moveTo>
                    <a:pt x="5036045" y="15706"/>
                  </a:moveTo>
                  <a:lnTo>
                    <a:pt x="5031709" y="15706"/>
                  </a:lnTo>
                  <a:lnTo>
                    <a:pt x="5029857" y="14939"/>
                  </a:lnTo>
                  <a:lnTo>
                    <a:pt x="5026791" y="11872"/>
                  </a:lnTo>
                  <a:lnTo>
                    <a:pt x="5026024" y="10021"/>
                  </a:lnTo>
                  <a:lnTo>
                    <a:pt x="5026024" y="5684"/>
                  </a:lnTo>
                  <a:lnTo>
                    <a:pt x="5026791" y="3833"/>
                  </a:lnTo>
                  <a:lnTo>
                    <a:pt x="5029857" y="766"/>
                  </a:lnTo>
                  <a:lnTo>
                    <a:pt x="5031709" y="0"/>
                  </a:lnTo>
                  <a:lnTo>
                    <a:pt x="5036045" y="0"/>
                  </a:lnTo>
                  <a:lnTo>
                    <a:pt x="5037896" y="766"/>
                  </a:lnTo>
                  <a:lnTo>
                    <a:pt x="5040963" y="3833"/>
                  </a:lnTo>
                  <a:lnTo>
                    <a:pt x="5041730" y="5684"/>
                  </a:lnTo>
                  <a:lnTo>
                    <a:pt x="5041730" y="10021"/>
                  </a:lnTo>
                  <a:lnTo>
                    <a:pt x="5040963" y="11872"/>
                  </a:lnTo>
                  <a:lnTo>
                    <a:pt x="5037896" y="14939"/>
                  </a:lnTo>
                  <a:lnTo>
                    <a:pt x="5036045" y="15706"/>
                  </a:lnTo>
                  <a:close/>
                </a:path>
                <a:path w="5670550" h="15875">
                  <a:moveTo>
                    <a:pt x="5114577" y="15706"/>
                  </a:moveTo>
                  <a:lnTo>
                    <a:pt x="5110240" y="15706"/>
                  </a:lnTo>
                  <a:lnTo>
                    <a:pt x="5108389" y="14939"/>
                  </a:lnTo>
                  <a:lnTo>
                    <a:pt x="5105323" y="11872"/>
                  </a:lnTo>
                  <a:lnTo>
                    <a:pt x="5104556" y="10021"/>
                  </a:lnTo>
                  <a:lnTo>
                    <a:pt x="5104556" y="5684"/>
                  </a:lnTo>
                  <a:lnTo>
                    <a:pt x="5105323" y="3833"/>
                  </a:lnTo>
                  <a:lnTo>
                    <a:pt x="5108389" y="766"/>
                  </a:lnTo>
                  <a:lnTo>
                    <a:pt x="5110240" y="0"/>
                  </a:lnTo>
                  <a:lnTo>
                    <a:pt x="5114577" y="0"/>
                  </a:lnTo>
                  <a:lnTo>
                    <a:pt x="5116429" y="766"/>
                  </a:lnTo>
                  <a:lnTo>
                    <a:pt x="5119495" y="3833"/>
                  </a:lnTo>
                  <a:lnTo>
                    <a:pt x="5120262" y="5684"/>
                  </a:lnTo>
                  <a:lnTo>
                    <a:pt x="5120262" y="10021"/>
                  </a:lnTo>
                  <a:lnTo>
                    <a:pt x="5119495" y="11872"/>
                  </a:lnTo>
                  <a:lnTo>
                    <a:pt x="5116429" y="14939"/>
                  </a:lnTo>
                  <a:lnTo>
                    <a:pt x="5114577" y="15706"/>
                  </a:lnTo>
                  <a:close/>
                </a:path>
                <a:path w="5670550" h="15875">
                  <a:moveTo>
                    <a:pt x="5193109" y="15706"/>
                  </a:moveTo>
                  <a:lnTo>
                    <a:pt x="5188772" y="15706"/>
                  </a:lnTo>
                  <a:lnTo>
                    <a:pt x="5186921" y="14939"/>
                  </a:lnTo>
                  <a:lnTo>
                    <a:pt x="5183854" y="11872"/>
                  </a:lnTo>
                  <a:lnTo>
                    <a:pt x="5183088" y="10021"/>
                  </a:lnTo>
                  <a:lnTo>
                    <a:pt x="5183088" y="5684"/>
                  </a:lnTo>
                  <a:lnTo>
                    <a:pt x="5183854" y="3833"/>
                  </a:lnTo>
                  <a:lnTo>
                    <a:pt x="5186921" y="766"/>
                  </a:lnTo>
                  <a:lnTo>
                    <a:pt x="5188772" y="0"/>
                  </a:lnTo>
                  <a:lnTo>
                    <a:pt x="5193109" y="0"/>
                  </a:lnTo>
                  <a:lnTo>
                    <a:pt x="5194960" y="766"/>
                  </a:lnTo>
                  <a:lnTo>
                    <a:pt x="5198027" y="3833"/>
                  </a:lnTo>
                  <a:lnTo>
                    <a:pt x="5198793" y="5684"/>
                  </a:lnTo>
                  <a:lnTo>
                    <a:pt x="5198793" y="10021"/>
                  </a:lnTo>
                  <a:lnTo>
                    <a:pt x="5198027" y="11872"/>
                  </a:lnTo>
                  <a:lnTo>
                    <a:pt x="5194960" y="14939"/>
                  </a:lnTo>
                  <a:lnTo>
                    <a:pt x="5193109" y="15706"/>
                  </a:lnTo>
                  <a:close/>
                </a:path>
                <a:path w="5670550" h="15875">
                  <a:moveTo>
                    <a:pt x="5271641" y="15706"/>
                  </a:moveTo>
                  <a:lnTo>
                    <a:pt x="5267303" y="15706"/>
                  </a:lnTo>
                  <a:lnTo>
                    <a:pt x="5265452" y="14939"/>
                  </a:lnTo>
                  <a:lnTo>
                    <a:pt x="5262386" y="11872"/>
                  </a:lnTo>
                  <a:lnTo>
                    <a:pt x="5261619" y="10021"/>
                  </a:lnTo>
                  <a:lnTo>
                    <a:pt x="5261619" y="5684"/>
                  </a:lnTo>
                  <a:lnTo>
                    <a:pt x="5262386" y="3833"/>
                  </a:lnTo>
                  <a:lnTo>
                    <a:pt x="5265452" y="766"/>
                  </a:lnTo>
                  <a:lnTo>
                    <a:pt x="5267303" y="0"/>
                  </a:lnTo>
                  <a:lnTo>
                    <a:pt x="5271641" y="0"/>
                  </a:lnTo>
                  <a:lnTo>
                    <a:pt x="5273491" y="766"/>
                  </a:lnTo>
                  <a:lnTo>
                    <a:pt x="5276558" y="3833"/>
                  </a:lnTo>
                  <a:lnTo>
                    <a:pt x="5277325" y="5684"/>
                  </a:lnTo>
                  <a:lnTo>
                    <a:pt x="5277325" y="10021"/>
                  </a:lnTo>
                  <a:lnTo>
                    <a:pt x="5276558" y="11872"/>
                  </a:lnTo>
                  <a:lnTo>
                    <a:pt x="5273491" y="14939"/>
                  </a:lnTo>
                  <a:lnTo>
                    <a:pt x="5271641" y="15706"/>
                  </a:lnTo>
                  <a:close/>
                </a:path>
                <a:path w="5670550" h="15875">
                  <a:moveTo>
                    <a:pt x="5350172" y="15706"/>
                  </a:moveTo>
                  <a:lnTo>
                    <a:pt x="5345835" y="15706"/>
                  </a:lnTo>
                  <a:lnTo>
                    <a:pt x="5343984" y="14939"/>
                  </a:lnTo>
                  <a:lnTo>
                    <a:pt x="5340917" y="11872"/>
                  </a:lnTo>
                  <a:lnTo>
                    <a:pt x="5340150" y="10021"/>
                  </a:lnTo>
                  <a:lnTo>
                    <a:pt x="5340150" y="5684"/>
                  </a:lnTo>
                  <a:lnTo>
                    <a:pt x="5340917" y="3833"/>
                  </a:lnTo>
                  <a:lnTo>
                    <a:pt x="5343984" y="766"/>
                  </a:lnTo>
                  <a:lnTo>
                    <a:pt x="5345835" y="0"/>
                  </a:lnTo>
                  <a:lnTo>
                    <a:pt x="5350172" y="0"/>
                  </a:lnTo>
                  <a:lnTo>
                    <a:pt x="5352023" y="766"/>
                  </a:lnTo>
                  <a:lnTo>
                    <a:pt x="5355090" y="3833"/>
                  </a:lnTo>
                  <a:lnTo>
                    <a:pt x="5355857" y="5684"/>
                  </a:lnTo>
                  <a:lnTo>
                    <a:pt x="5355857" y="10021"/>
                  </a:lnTo>
                  <a:lnTo>
                    <a:pt x="5355090" y="11872"/>
                  </a:lnTo>
                  <a:lnTo>
                    <a:pt x="5352023" y="14939"/>
                  </a:lnTo>
                  <a:lnTo>
                    <a:pt x="5350172" y="15706"/>
                  </a:lnTo>
                  <a:close/>
                </a:path>
                <a:path w="5670550" h="15875">
                  <a:moveTo>
                    <a:pt x="5428704" y="15706"/>
                  </a:moveTo>
                  <a:lnTo>
                    <a:pt x="5424367" y="15706"/>
                  </a:lnTo>
                  <a:lnTo>
                    <a:pt x="5422516" y="14939"/>
                  </a:lnTo>
                  <a:lnTo>
                    <a:pt x="5419449" y="11872"/>
                  </a:lnTo>
                  <a:lnTo>
                    <a:pt x="5418682" y="10021"/>
                  </a:lnTo>
                  <a:lnTo>
                    <a:pt x="5418682" y="5684"/>
                  </a:lnTo>
                  <a:lnTo>
                    <a:pt x="5419449" y="3833"/>
                  </a:lnTo>
                  <a:lnTo>
                    <a:pt x="5422516" y="766"/>
                  </a:lnTo>
                  <a:lnTo>
                    <a:pt x="5424367" y="0"/>
                  </a:lnTo>
                  <a:lnTo>
                    <a:pt x="5428704" y="0"/>
                  </a:lnTo>
                  <a:lnTo>
                    <a:pt x="5430555" y="766"/>
                  </a:lnTo>
                  <a:lnTo>
                    <a:pt x="5433622" y="3833"/>
                  </a:lnTo>
                  <a:lnTo>
                    <a:pt x="5434389" y="5684"/>
                  </a:lnTo>
                  <a:lnTo>
                    <a:pt x="5434389" y="10021"/>
                  </a:lnTo>
                  <a:lnTo>
                    <a:pt x="5433622" y="11872"/>
                  </a:lnTo>
                  <a:lnTo>
                    <a:pt x="5430555" y="14939"/>
                  </a:lnTo>
                  <a:lnTo>
                    <a:pt x="5428704" y="15706"/>
                  </a:lnTo>
                  <a:close/>
                </a:path>
                <a:path w="5670550" h="15875">
                  <a:moveTo>
                    <a:pt x="5507236" y="15706"/>
                  </a:moveTo>
                  <a:lnTo>
                    <a:pt x="5502898" y="15706"/>
                  </a:lnTo>
                  <a:lnTo>
                    <a:pt x="5501047" y="14939"/>
                  </a:lnTo>
                  <a:lnTo>
                    <a:pt x="5497980" y="11872"/>
                  </a:lnTo>
                  <a:lnTo>
                    <a:pt x="5497214" y="10021"/>
                  </a:lnTo>
                  <a:lnTo>
                    <a:pt x="5497214" y="5684"/>
                  </a:lnTo>
                  <a:lnTo>
                    <a:pt x="5497980" y="3833"/>
                  </a:lnTo>
                  <a:lnTo>
                    <a:pt x="5501047" y="766"/>
                  </a:lnTo>
                  <a:lnTo>
                    <a:pt x="5502898" y="0"/>
                  </a:lnTo>
                  <a:lnTo>
                    <a:pt x="5507236" y="0"/>
                  </a:lnTo>
                  <a:lnTo>
                    <a:pt x="5509087" y="766"/>
                  </a:lnTo>
                  <a:lnTo>
                    <a:pt x="5512153" y="3833"/>
                  </a:lnTo>
                  <a:lnTo>
                    <a:pt x="5512920" y="5684"/>
                  </a:lnTo>
                  <a:lnTo>
                    <a:pt x="5512920" y="10021"/>
                  </a:lnTo>
                  <a:lnTo>
                    <a:pt x="5512153" y="11872"/>
                  </a:lnTo>
                  <a:lnTo>
                    <a:pt x="5509087" y="14939"/>
                  </a:lnTo>
                  <a:lnTo>
                    <a:pt x="5507236" y="15706"/>
                  </a:lnTo>
                  <a:close/>
                </a:path>
                <a:path w="5670550" h="15875">
                  <a:moveTo>
                    <a:pt x="5585767" y="15706"/>
                  </a:moveTo>
                  <a:lnTo>
                    <a:pt x="5581430" y="15706"/>
                  </a:lnTo>
                  <a:lnTo>
                    <a:pt x="5579578" y="14939"/>
                  </a:lnTo>
                  <a:lnTo>
                    <a:pt x="5576512" y="11872"/>
                  </a:lnTo>
                  <a:lnTo>
                    <a:pt x="5575745" y="10021"/>
                  </a:lnTo>
                  <a:lnTo>
                    <a:pt x="5575745" y="5684"/>
                  </a:lnTo>
                  <a:lnTo>
                    <a:pt x="5576512" y="3833"/>
                  </a:lnTo>
                  <a:lnTo>
                    <a:pt x="5579578" y="766"/>
                  </a:lnTo>
                  <a:lnTo>
                    <a:pt x="5581430" y="0"/>
                  </a:lnTo>
                  <a:lnTo>
                    <a:pt x="5585767" y="0"/>
                  </a:lnTo>
                  <a:lnTo>
                    <a:pt x="5587618" y="766"/>
                  </a:lnTo>
                  <a:lnTo>
                    <a:pt x="5590685" y="3833"/>
                  </a:lnTo>
                  <a:lnTo>
                    <a:pt x="5591452" y="5684"/>
                  </a:lnTo>
                  <a:lnTo>
                    <a:pt x="5591452" y="10021"/>
                  </a:lnTo>
                  <a:lnTo>
                    <a:pt x="5590685" y="11872"/>
                  </a:lnTo>
                  <a:lnTo>
                    <a:pt x="5587618" y="14939"/>
                  </a:lnTo>
                  <a:lnTo>
                    <a:pt x="5585767" y="15706"/>
                  </a:lnTo>
                  <a:close/>
                </a:path>
                <a:path w="5670550" h="15875">
                  <a:moveTo>
                    <a:pt x="5664299" y="15706"/>
                  </a:moveTo>
                  <a:lnTo>
                    <a:pt x="5659962" y="15706"/>
                  </a:lnTo>
                  <a:lnTo>
                    <a:pt x="5658110" y="14939"/>
                  </a:lnTo>
                  <a:lnTo>
                    <a:pt x="5655044" y="11872"/>
                  </a:lnTo>
                  <a:lnTo>
                    <a:pt x="5654277" y="10021"/>
                  </a:lnTo>
                  <a:lnTo>
                    <a:pt x="5654277" y="5684"/>
                  </a:lnTo>
                  <a:lnTo>
                    <a:pt x="5655044" y="3833"/>
                  </a:lnTo>
                  <a:lnTo>
                    <a:pt x="5658110" y="766"/>
                  </a:lnTo>
                  <a:lnTo>
                    <a:pt x="5659962" y="0"/>
                  </a:lnTo>
                  <a:lnTo>
                    <a:pt x="5664299" y="0"/>
                  </a:lnTo>
                  <a:lnTo>
                    <a:pt x="5666150" y="766"/>
                  </a:lnTo>
                  <a:lnTo>
                    <a:pt x="5669216" y="3833"/>
                  </a:lnTo>
                  <a:lnTo>
                    <a:pt x="5669983" y="5684"/>
                  </a:lnTo>
                  <a:lnTo>
                    <a:pt x="5669983" y="10021"/>
                  </a:lnTo>
                  <a:lnTo>
                    <a:pt x="5669216" y="11872"/>
                  </a:lnTo>
                  <a:lnTo>
                    <a:pt x="5666150" y="14939"/>
                  </a:lnTo>
                  <a:lnTo>
                    <a:pt x="5664299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904852" y="4938469"/>
            <a:ext cx="1339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175224" y="3762242"/>
            <a:ext cx="5670550" cy="670560"/>
          </a:xfrm>
          <a:custGeom>
            <a:avLst/>
            <a:gdLst/>
            <a:ahLst/>
            <a:cxnLst/>
            <a:rect l="l" t="t" r="r" b="b"/>
            <a:pathLst>
              <a:path w="5670550" h="670560">
                <a:moveTo>
                  <a:pt x="15709" y="660273"/>
                </a:moveTo>
                <a:lnTo>
                  <a:pt x="14947" y="658431"/>
                </a:lnTo>
                <a:lnTo>
                  <a:pt x="11874" y="655358"/>
                </a:lnTo>
                <a:lnTo>
                  <a:pt x="10020" y="654596"/>
                </a:lnTo>
                <a:lnTo>
                  <a:pt x="5689" y="654596"/>
                </a:lnTo>
                <a:lnTo>
                  <a:pt x="3835" y="655358"/>
                </a:lnTo>
                <a:lnTo>
                  <a:pt x="774" y="658431"/>
                </a:lnTo>
                <a:lnTo>
                  <a:pt x="0" y="660273"/>
                </a:lnTo>
                <a:lnTo>
                  <a:pt x="0" y="664616"/>
                </a:lnTo>
                <a:lnTo>
                  <a:pt x="774" y="666470"/>
                </a:lnTo>
                <a:lnTo>
                  <a:pt x="3835" y="669531"/>
                </a:lnTo>
                <a:lnTo>
                  <a:pt x="5689" y="670293"/>
                </a:lnTo>
                <a:lnTo>
                  <a:pt x="10020" y="670293"/>
                </a:lnTo>
                <a:lnTo>
                  <a:pt x="11874" y="669531"/>
                </a:lnTo>
                <a:lnTo>
                  <a:pt x="14947" y="666470"/>
                </a:lnTo>
                <a:lnTo>
                  <a:pt x="15709" y="664616"/>
                </a:lnTo>
                <a:lnTo>
                  <a:pt x="15709" y="660273"/>
                </a:lnTo>
                <a:close/>
              </a:path>
              <a:path w="5670550" h="670560">
                <a:moveTo>
                  <a:pt x="15709" y="5689"/>
                </a:moveTo>
                <a:lnTo>
                  <a:pt x="14947" y="3835"/>
                </a:lnTo>
                <a:lnTo>
                  <a:pt x="11874" y="762"/>
                </a:lnTo>
                <a:lnTo>
                  <a:pt x="10020" y="0"/>
                </a:lnTo>
                <a:lnTo>
                  <a:pt x="5689" y="0"/>
                </a:lnTo>
                <a:lnTo>
                  <a:pt x="3835" y="762"/>
                </a:lnTo>
                <a:lnTo>
                  <a:pt x="774" y="3835"/>
                </a:lnTo>
                <a:lnTo>
                  <a:pt x="0" y="5689"/>
                </a:lnTo>
                <a:lnTo>
                  <a:pt x="0" y="10020"/>
                </a:lnTo>
                <a:lnTo>
                  <a:pt x="774" y="11874"/>
                </a:lnTo>
                <a:lnTo>
                  <a:pt x="3835" y="14935"/>
                </a:lnTo>
                <a:lnTo>
                  <a:pt x="5689" y="15709"/>
                </a:lnTo>
                <a:lnTo>
                  <a:pt x="10020" y="15709"/>
                </a:lnTo>
                <a:lnTo>
                  <a:pt x="11874" y="14935"/>
                </a:lnTo>
                <a:lnTo>
                  <a:pt x="14947" y="11874"/>
                </a:lnTo>
                <a:lnTo>
                  <a:pt x="15709" y="10020"/>
                </a:lnTo>
                <a:lnTo>
                  <a:pt x="15709" y="5689"/>
                </a:lnTo>
                <a:close/>
              </a:path>
              <a:path w="5670550" h="670560">
                <a:moveTo>
                  <a:pt x="94246" y="660273"/>
                </a:moveTo>
                <a:lnTo>
                  <a:pt x="93472" y="658431"/>
                </a:lnTo>
                <a:lnTo>
                  <a:pt x="90411" y="655358"/>
                </a:lnTo>
                <a:lnTo>
                  <a:pt x="88557" y="654596"/>
                </a:lnTo>
                <a:lnTo>
                  <a:pt x="84226" y="654596"/>
                </a:lnTo>
                <a:lnTo>
                  <a:pt x="82372" y="655358"/>
                </a:lnTo>
                <a:lnTo>
                  <a:pt x="79298" y="658431"/>
                </a:lnTo>
                <a:lnTo>
                  <a:pt x="78536" y="660273"/>
                </a:lnTo>
                <a:lnTo>
                  <a:pt x="78536" y="664616"/>
                </a:lnTo>
                <a:lnTo>
                  <a:pt x="79298" y="666470"/>
                </a:lnTo>
                <a:lnTo>
                  <a:pt x="82372" y="669531"/>
                </a:lnTo>
                <a:lnTo>
                  <a:pt x="84226" y="670293"/>
                </a:lnTo>
                <a:lnTo>
                  <a:pt x="88557" y="670293"/>
                </a:lnTo>
                <a:lnTo>
                  <a:pt x="90411" y="669531"/>
                </a:lnTo>
                <a:lnTo>
                  <a:pt x="93472" y="666470"/>
                </a:lnTo>
                <a:lnTo>
                  <a:pt x="94246" y="664616"/>
                </a:lnTo>
                <a:lnTo>
                  <a:pt x="94246" y="660273"/>
                </a:lnTo>
                <a:close/>
              </a:path>
              <a:path w="5670550" h="670560">
                <a:moveTo>
                  <a:pt x="94246" y="5689"/>
                </a:moveTo>
                <a:lnTo>
                  <a:pt x="93472" y="3835"/>
                </a:lnTo>
                <a:lnTo>
                  <a:pt x="90411" y="762"/>
                </a:lnTo>
                <a:lnTo>
                  <a:pt x="88557" y="0"/>
                </a:lnTo>
                <a:lnTo>
                  <a:pt x="84226" y="0"/>
                </a:lnTo>
                <a:lnTo>
                  <a:pt x="82372" y="762"/>
                </a:lnTo>
                <a:lnTo>
                  <a:pt x="79298" y="3835"/>
                </a:lnTo>
                <a:lnTo>
                  <a:pt x="78536" y="5689"/>
                </a:lnTo>
                <a:lnTo>
                  <a:pt x="78536" y="10020"/>
                </a:lnTo>
                <a:lnTo>
                  <a:pt x="79298" y="11874"/>
                </a:lnTo>
                <a:lnTo>
                  <a:pt x="82372" y="14935"/>
                </a:lnTo>
                <a:lnTo>
                  <a:pt x="84226" y="15709"/>
                </a:lnTo>
                <a:lnTo>
                  <a:pt x="88557" y="15709"/>
                </a:lnTo>
                <a:lnTo>
                  <a:pt x="90411" y="14935"/>
                </a:lnTo>
                <a:lnTo>
                  <a:pt x="93472" y="11874"/>
                </a:lnTo>
                <a:lnTo>
                  <a:pt x="94246" y="10020"/>
                </a:lnTo>
                <a:lnTo>
                  <a:pt x="94246" y="5689"/>
                </a:lnTo>
                <a:close/>
              </a:path>
              <a:path w="5670550" h="670560">
                <a:moveTo>
                  <a:pt x="172770" y="660273"/>
                </a:moveTo>
                <a:lnTo>
                  <a:pt x="172008" y="658431"/>
                </a:lnTo>
                <a:lnTo>
                  <a:pt x="168935" y="655358"/>
                </a:lnTo>
                <a:lnTo>
                  <a:pt x="167093" y="654596"/>
                </a:lnTo>
                <a:lnTo>
                  <a:pt x="162750" y="654596"/>
                </a:lnTo>
                <a:lnTo>
                  <a:pt x="160896" y="655358"/>
                </a:lnTo>
                <a:lnTo>
                  <a:pt x="157835" y="658431"/>
                </a:lnTo>
                <a:lnTo>
                  <a:pt x="157060" y="660273"/>
                </a:lnTo>
                <a:lnTo>
                  <a:pt x="157060" y="664616"/>
                </a:lnTo>
                <a:lnTo>
                  <a:pt x="157835" y="666470"/>
                </a:lnTo>
                <a:lnTo>
                  <a:pt x="160896" y="669531"/>
                </a:lnTo>
                <a:lnTo>
                  <a:pt x="162750" y="670293"/>
                </a:lnTo>
                <a:lnTo>
                  <a:pt x="167093" y="670293"/>
                </a:lnTo>
                <a:lnTo>
                  <a:pt x="168935" y="669531"/>
                </a:lnTo>
                <a:lnTo>
                  <a:pt x="172008" y="666470"/>
                </a:lnTo>
                <a:lnTo>
                  <a:pt x="172770" y="664616"/>
                </a:lnTo>
                <a:lnTo>
                  <a:pt x="172770" y="660273"/>
                </a:lnTo>
                <a:close/>
              </a:path>
              <a:path w="5670550" h="670560">
                <a:moveTo>
                  <a:pt x="172770" y="5689"/>
                </a:moveTo>
                <a:lnTo>
                  <a:pt x="172008" y="3835"/>
                </a:lnTo>
                <a:lnTo>
                  <a:pt x="168935" y="762"/>
                </a:lnTo>
                <a:lnTo>
                  <a:pt x="167093" y="0"/>
                </a:lnTo>
                <a:lnTo>
                  <a:pt x="162750" y="0"/>
                </a:lnTo>
                <a:lnTo>
                  <a:pt x="160896" y="762"/>
                </a:lnTo>
                <a:lnTo>
                  <a:pt x="157835" y="3835"/>
                </a:lnTo>
                <a:lnTo>
                  <a:pt x="157060" y="5689"/>
                </a:lnTo>
                <a:lnTo>
                  <a:pt x="157060" y="10020"/>
                </a:lnTo>
                <a:lnTo>
                  <a:pt x="157835" y="11874"/>
                </a:lnTo>
                <a:lnTo>
                  <a:pt x="160896" y="14935"/>
                </a:lnTo>
                <a:lnTo>
                  <a:pt x="162750" y="15709"/>
                </a:lnTo>
                <a:lnTo>
                  <a:pt x="167093" y="15709"/>
                </a:lnTo>
                <a:lnTo>
                  <a:pt x="168935" y="14935"/>
                </a:lnTo>
                <a:lnTo>
                  <a:pt x="172008" y="11874"/>
                </a:lnTo>
                <a:lnTo>
                  <a:pt x="172770" y="10020"/>
                </a:lnTo>
                <a:lnTo>
                  <a:pt x="172770" y="5689"/>
                </a:lnTo>
                <a:close/>
              </a:path>
              <a:path w="5670550" h="670560">
                <a:moveTo>
                  <a:pt x="251307" y="660273"/>
                </a:moveTo>
                <a:lnTo>
                  <a:pt x="250532" y="658431"/>
                </a:lnTo>
                <a:lnTo>
                  <a:pt x="247472" y="655358"/>
                </a:lnTo>
                <a:lnTo>
                  <a:pt x="245618" y="654596"/>
                </a:lnTo>
                <a:lnTo>
                  <a:pt x="241287" y="654596"/>
                </a:lnTo>
                <a:lnTo>
                  <a:pt x="239433" y="655358"/>
                </a:lnTo>
                <a:lnTo>
                  <a:pt x="236359" y="658431"/>
                </a:lnTo>
                <a:lnTo>
                  <a:pt x="235597" y="660273"/>
                </a:lnTo>
                <a:lnTo>
                  <a:pt x="235597" y="664616"/>
                </a:lnTo>
                <a:lnTo>
                  <a:pt x="236359" y="666470"/>
                </a:lnTo>
                <a:lnTo>
                  <a:pt x="239433" y="669531"/>
                </a:lnTo>
                <a:lnTo>
                  <a:pt x="241287" y="670293"/>
                </a:lnTo>
                <a:lnTo>
                  <a:pt x="245618" y="670293"/>
                </a:lnTo>
                <a:lnTo>
                  <a:pt x="247472" y="669531"/>
                </a:lnTo>
                <a:lnTo>
                  <a:pt x="250532" y="666470"/>
                </a:lnTo>
                <a:lnTo>
                  <a:pt x="251307" y="664616"/>
                </a:lnTo>
                <a:lnTo>
                  <a:pt x="251307" y="660273"/>
                </a:lnTo>
                <a:close/>
              </a:path>
              <a:path w="5670550" h="670560">
                <a:moveTo>
                  <a:pt x="251307" y="5689"/>
                </a:moveTo>
                <a:lnTo>
                  <a:pt x="250532" y="3835"/>
                </a:lnTo>
                <a:lnTo>
                  <a:pt x="247472" y="762"/>
                </a:lnTo>
                <a:lnTo>
                  <a:pt x="245618" y="0"/>
                </a:lnTo>
                <a:lnTo>
                  <a:pt x="241287" y="0"/>
                </a:lnTo>
                <a:lnTo>
                  <a:pt x="239433" y="762"/>
                </a:lnTo>
                <a:lnTo>
                  <a:pt x="236359" y="3835"/>
                </a:lnTo>
                <a:lnTo>
                  <a:pt x="235597" y="5689"/>
                </a:lnTo>
                <a:lnTo>
                  <a:pt x="235597" y="10020"/>
                </a:lnTo>
                <a:lnTo>
                  <a:pt x="236359" y="11874"/>
                </a:lnTo>
                <a:lnTo>
                  <a:pt x="239433" y="14935"/>
                </a:lnTo>
                <a:lnTo>
                  <a:pt x="241287" y="15709"/>
                </a:lnTo>
                <a:lnTo>
                  <a:pt x="245618" y="15709"/>
                </a:lnTo>
                <a:lnTo>
                  <a:pt x="247472" y="14935"/>
                </a:lnTo>
                <a:lnTo>
                  <a:pt x="250532" y="11874"/>
                </a:lnTo>
                <a:lnTo>
                  <a:pt x="251307" y="10020"/>
                </a:lnTo>
                <a:lnTo>
                  <a:pt x="251307" y="5689"/>
                </a:lnTo>
                <a:close/>
              </a:path>
              <a:path w="5670550" h="670560">
                <a:moveTo>
                  <a:pt x="329831" y="660273"/>
                </a:moveTo>
                <a:lnTo>
                  <a:pt x="329069" y="658431"/>
                </a:lnTo>
                <a:lnTo>
                  <a:pt x="326009" y="655358"/>
                </a:lnTo>
                <a:lnTo>
                  <a:pt x="324154" y="654596"/>
                </a:lnTo>
                <a:lnTo>
                  <a:pt x="319811" y="654596"/>
                </a:lnTo>
                <a:lnTo>
                  <a:pt x="317969" y="655358"/>
                </a:lnTo>
                <a:lnTo>
                  <a:pt x="314896" y="658431"/>
                </a:lnTo>
                <a:lnTo>
                  <a:pt x="314134" y="660273"/>
                </a:lnTo>
                <a:lnTo>
                  <a:pt x="314134" y="664616"/>
                </a:lnTo>
                <a:lnTo>
                  <a:pt x="314896" y="666470"/>
                </a:lnTo>
                <a:lnTo>
                  <a:pt x="317969" y="669531"/>
                </a:lnTo>
                <a:lnTo>
                  <a:pt x="319811" y="670293"/>
                </a:lnTo>
                <a:lnTo>
                  <a:pt x="324154" y="670293"/>
                </a:lnTo>
                <a:lnTo>
                  <a:pt x="326009" y="669531"/>
                </a:lnTo>
                <a:lnTo>
                  <a:pt x="329069" y="666470"/>
                </a:lnTo>
                <a:lnTo>
                  <a:pt x="329831" y="664616"/>
                </a:lnTo>
                <a:lnTo>
                  <a:pt x="329831" y="660273"/>
                </a:lnTo>
                <a:close/>
              </a:path>
              <a:path w="5670550" h="670560">
                <a:moveTo>
                  <a:pt x="329831" y="5689"/>
                </a:moveTo>
                <a:lnTo>
                  <a:pt x="329069" y="3835"/>
                </a:lnTo>
                <a:lnTo>
                  <a:pt x="326009" y="762"/>
                </a:lnTo>
                <a:lnTo>
                  <a:pt x="324154" y="0"/>
                </a:lnTo>
                <a:lnTo>
                  <a:pt x="319811" y="0"/>
                </a:lnTo>
                <a:lnTo>
                  <a:pt x="317969" y="762"/>
                </a:lnTo>
                <a:lnTo>
                  <a:pt x="314896" y="3835"/>
                </a:lnTo>
                <a:lnTo>
                  <a:pt x="314134" y="5689"/>
                </a:lnTo>
                <a:lnTo>
                  <a:pt x="314134" y="10020"/>
                </a:lnTo>
                <a:lnTo>
                  <a:pt x="314896" y="11874"/>
                </a:lnTo>
                <a:lnTo>
                  <a:pt x="317969" y="14935"/>
                </a:lnTo>
                <a:lnTo>
                  <a:pt x="319811" y="15709"/>
                </a:lnTo>
                <a:lnTo>
                  <a:pt x="324154" y="15709"/>
                </a:lnTo>
                <a:lnTo>
                  <a:pt x="326009" y="14935"/>
                </a:lnTo>
                <a:lnTo>
                  <a:pt x="329069" y="11874"/>
                </a:lnTo>
                <a:lnTo>
                  <a:pt x="329831" y="10020"/>
                </a:lnTo>
                <a:lnTo>
                  <a:pt x="329831" y="5689"/>
                </a:lnTo>
                <a:close/>
              </a:path>
              <a:path w="5670550" h="670560">
                <a:moveTo>
                  <a:pt x="408368" y="660273"/>
                </a:moveTo>
                <a:lnTo>
                  <a:pt x="407606" y="658431"/>
                </a:lnTo>
                <a:lnTo>
                  <a:pt x="404533" y="655358"/>
                </a:lnTo>
                <a:lnTo>
                  <a:pt x="402678" y="654596"/>
                </a:lnTo>
                <a:lnTo>
                  <a:pt x="398348" y="654596"/>
                </a:lnTo>
                <a:lnTo>
                  <a:pt x="396494" y="655358"/>
                </a:lnTo>
                <a:lnTo>
                  <a:pt x="393433" y="658431"/>
                </a:lnTo>
                <a:lnTo>
                  <a:pt x="392658" y="660273"/>
                </a:lnTo>
                <a:lnTo>
                  <a:pt x="392658" y="664616"/>
                </a:lnTo>
                <a:lnTo>
                  <a:pt x="393433" y="666470"/>
                </a:lnTo>
                <a:lnTo>
                  <a:pt x="396494" y="669531"/>
                </a:lnTo>
                <a:lnTo>
                  <a:pt x="398348" y="670293"/>
                </a:lnTo>
                <a:lnTo>
                  <a:pt x="402678" y="670293"/>
                </a:lnTo>
                <a:lnTo>
                  <a:pt x="404533" y="669531"/>
                </a:lnTo>
                <a:lnTo>
                  <a:pt x="407606" y="666470"/>
                </a:lnTo>
                <a:lnTo>
                  <a:pt x="408368" y="664616"/>
                </a:lnTo>
                <a:lnTo>
                  <a:pt x="408368" y="660273"/>
                </a:lnTo>
                <a:close/>
              </a:path>
              <a:path w="5670550" h="670560">
                <a:moveTo>
                  <a:pt x="408368" y="5689"/>
                </a:moveTo>
                <a:lnTo>
                  <a:pt x="407606" y="3835"/>
                </a:lnTo>
                <a:lnTo>
                  <a:pt x="404533" y="762"/>
                </a:lnTo>
                <a:lnTo>
                  <a:pt x="402678" y="0"/>
                </a:lnTo>
                <a:lnTo>
                  <a:pt x="398348" y="0"/>
                </a:lnTo>
                <a:lnTo>
                  <a:pt x="396494" y="762"/>
                </a:lnTo>
                <a:lnTo>
                  <a:pt x="393433" y="3835"/>
                </a:lnTo>
                <a:lnTo>
                  <a:pt x="392658" y="5689"/>
                </a:lnTo>
                <a:lnTo>
                  <a:pt x="392658" y="10020"/>
                </a:lnTo>
                <a:lnTo>
                  <a:pt x="393433" y="11874"/>
                </a:lnTo>
                <a:lnTo>
                  <a:pt x="396494" y="14935"/>
                </a:lnTo>
                <a:lnTo>
                  <a:pt x="398348" y="15709"/>
                </a:lnTo>
                <a:lnTo>
                  <a:pt x="402678" y="15709"/>
                </a:lnTo>
                <a:lnTo>
                  <a:pt x="404533" y="14935"/>
                </a:lnTo>
                <a:lnTo>
                  <a:pt x="407606" y="11874"/>
                </a:lnTo>
                <a:lnTo>
                  <a:pt x="408368" y="10020"/>
                </a:lnTo>
                <a:lnTo>
                  <a:pt x="408368" y="5689"/>
                </a:lnTo>
                <a:close/>
              </a:path>
              <a:path w="5670550" h="670560">
                <a:moveTo>
                  <a:pt x="486905" y="660273"/>
                </a:moveTo>
                <a:lnTo>
                  <a:pt x="486130" y="658431"/>
                </a:lnTo>
                <a:lnTo>
                  <a:pt x="483069" y="655358"/>
                </a:lnTo>
                <a:lnTo>
                  <a:pt x="481215" y="654596"/>
                </a:lnTo>
                <a:lnTo>
                  <a:pt x="476872" y="654596"/>
                </a:lnTo>
                <a:lnTo>
                  <a:pt x="475030" y="655358"/>
                </a:lnTo>
                <a:lnTo>
                  <a:pt x="471957" y="658431"/>
                </a:lnTo>
                <a:lnTo>
                  <a:pt x="471195" y="660273"/>
                </a:lnTo>
                <a:lnTo>
                  <a:pt x="471195" y="664616"/>
                </a:lnTo>
                <a:lnTo>
                  <a:pt x="471957" y="666470"/>
                </a:lnTo>
                <a:lnTo>
                  <a:pt x="475030" y="669531"/>
                </a:lnTo>
                <a:lnTo>
                  <a:pt x="476872" y="670293"/>
                </a:lnTo>
                <a:lnTo>
                  <a:pt x="481215" y="670293"/>
                </a:lnTo>
                <a:lnTo>
                  <a:pt x="483069" y="669531"/>
                </a:lnTo>
                <a:lnTo>
                  <a:pt x="486130" y="666470"/>
                </a:lnTo>
                <a:lnTo>
                  <a:pt x="486905" y="664616"/>
                </a:lnTo>
                <a:lnTo>
                  <a:pt x="486905" y="660273"/>
                </a:lnTo>
                <a:close/>
              </a:path>
              <a:path w="5670550" h="670560">
                <a:moveTo>
                  <a:pt x="486905" y="5689"/>
                </a:moveTo>
                <a:lnTo>
                  <a:pt x="486130" y="3835"/>
                </a:lnTo>
                <a:lnTo>
                  <a:pt x="483069" y="762"/>
                </a:lnTo>
                <a:lnTo>
                  <a:pt x="481215" y="0"/>
                </a:lnTo>
                <a:lnTo>
                  <a:pt x="476872" y="0"/>
                </a:lnTo>
                <a:lnTo>
                  <a:pt x="475030" y="762"/>
                </a:lnTo>
                <a:lnTo>
                  <a:pt x="471957" y="3835"/>
                </a:lnTo>
                <a:lnTo>
                  <a:pt x="471195" y="5689"/>
                </a:lnTo>
                <a:lnTo>
                  <a:pt x="471195" y="10020"/>
                </a:lnTo>
                <a:lnTo>
                  <a:pt x="471957" y="11874"/>
                </a:lnTo>
                <a:lnTo>
                  <a:pt x="475030" y="14935"/>
                </a:lnTo>
                <a:lnTo>
                  <a:pt x="476872" y="15709"/>
                </a:lnTo>
                <a:lnTo>
                  <a:pt x="481215" y="15709"/>
                </a:lnTo>
                <a:lnTo>
                  <a:pt x="483069" y="14935"/>
                </a:lnTo>
                <a:lnTo>
                  <a:pt x="486130" y="11874"/>
                </a:lnTo>
                <a:lnTo>
                  <a:pt x="486905" y="10020"/>
                </a:lnTo>
                <a:lnTo>
                  <a:pt x="486905" y="5689"/>
                </a:lnTo>
                <a:close/>
              </a:path>
              <a:path w="5670550" h="670560">
                <a:moveTo>
                  <a:pt x="565429" y="660273"/>
                </a:moveTo>
                <a:lnTo>
                  <a:pt x="564667" y="658431"/>
                </a:lnTo>
                <a:lnTo>
                  <a:pt x="561594" y="655358"/>
                </a:lnTo>
                <a:lnTo>
                  <a:pt x="559752" y="654596"/>
                </a:lnTo>
                <a:lnTo>
                  <a:pt x="555409" y="654596"/>
                </a:lnTo>
                <a:lnTo>
                  <a:pt x="553554" y="655358"/>
                </a:lnTo>
                <a:lnTo>
                  <a:pt x="550494" y="658431"/>
                </a:lnTo>
                <a:lnTo>
                  <a:pt x="549719" y="660273"/>
                </a:lnTo>
                <a:lnTo>
                  <a:pt x="549719" y="664616"/>
                </a:lnTo>
                <a:lnTo>
                  <a:pt x="550494" y="666470"/>
                </a:lnTo>
                <a:lnTo>
                  <a:pt x="553554" y="669531"/>
                </a:lnTo>
                <a:lnTo>
                  <a:pt x="555409" y="670293"/>
                </a:lnTo>
                <a:lnTo>
                  <a:pt x="559752" y="670293"/>
                </a:lnTo>
                <a:lnTo>
                  <a:pt x="561594" y="669531"/>
                </a:lnTo>
                <a:lnTo>
                  <a:pt x="564667" y="666470"/>
                </a:lnTo>
                <a:lnTo>
                  <a:pt x="565429" y="664616"/>
                </a:lnTo>
                <a:lnTo>
                  <a:pt x="565429" y="660273"/>
                </a:lnTo>
                <a:close/>
              </a:path>
              <a:path w="5670550" h="670560">
                <a:moveTo>
                  <a:pt x="565429" y="5689"/>
                </a:moveTo>
                <a:lnTo>
                  <a:pt x="564667" y="3835"/>
                </a:lnTo>
                <a:lnTo>
                  <a:pt x="561594" y="762"/>
                </a:lnTo>
                <a:lnTo>
                  <a:pt x="559752" y="0"/>
                </a:lnTo>
                <a:lnTo>
                  <a:pt x="555409" y="0"/>
                </a:lnTo>
                <a:lnTo>
                  <a:pt x="553554" y="762"/>
                </a:lnTo>
                <a:lnTo>
                  <a:pt x="550494" y="3835"/>
                </a:lnTo>
                <a:lnTo>
                  <a:pt x="549719" y="5689"/>
                </a:lnTo>
                <a:lnTo>
                  <a:pt x="549719" y="10020"/>
                </a:lnTo>
                <a:lnTo>
                  <a:pt x="550494" y="11874"/>
                </a:lnTo>
                <a:lnTo>
                  <a:pt x="553554" y="14935"/>
                </a:lnTo>
                <a:lnTo>
                  <a:pt x="555409" y="15709"/>
                </a:lnTo>
                <a:lnTo>
                  <a:pt x="559752" y="15709"/>
                </a:lnTo>
                <a:lnTo>
                  <a:pt x="561594" y="14935"/>
                </a:lnTo>
                <a:lnTo>
                  <a:pt x="564667" y="11874"/>
                </a:lnTo>
                <a:lnTo>
                  <a:pt x="565429" y="10020"/>
                </a:lnTo>
                <a:lnTo>
                  <a:pt x="565429" y="5689"/>
                </a:lnTo>
                <a:close/>
              </a:path>
              <a:path w="5670550" h="670560">
                <a:moveTo>
                  <a:pt x="643966" y="660273"/>
                </a:moveTo>
                <a:lnTo>
                  <a:pt x="643191" y="658431"/>
                </a:lnTo>
                <a:lnTo>
                  <a:pt x="640130" y="655358"/>
                </a:lnTo>
                <a:lnTo>
                  <a:pt x="638276" y="654596"/>
                </a:lnTo>
                <a:lnTo>
                  <a:pt x="633945" y="654596"/>
                </a:lnTo>
                <a:lnTo>
                  <a:pt x="632091" y="655358"/>
                </a:lnTo>
                <a:lnTo>
                  <a:pt x="629018" y="658431"/>
                </a:lnTo>
                <a:lnTo>
                  <a:pt x="628256" y="660273"/>
                </a:lnTo>
                <a:lnTo>
                  <a:pt x="628256" y="664616"/>
                </a:lnTo>
                <a:lnTo>
                  <a:pt x="629018" y="666470"/>
                </a:lnTo>
                <a:lnTo>
                  <a:pt x="632091" y="669531"/>
                </a:lnTo>
                <a:lnTo>
                  <a:pt x="633945" y="670293"/>
                </a:lnTo>
                <a:lnTo>
                  <a:pt x="638276" y="670293"/>
                </a:lnTo>
                <a:lnTo>
                  <a:pt x="640130" y="669531"/>
                </a:lnTo>
                <a:lnTo>
                  <a:pt x="643191" y="666470"/>
                </a:lnTo>
                <a:lnTo>
                  <a:pt x="643966" y="664616"/>
                </a:lnTo>
                <a:lnTo>
                  <a:pt x="643966" y="660273"/>
                </a:lnTo>
                <a:close/>
              </a:path>
              <a:path w="5670550" h="670560">
                <a:moveTo>
                  <a:pt x="643966" y="5689"/>
                </a:moveTo>
                <a:lnTo>
                  <a:pt x="643191" y="3835"/>
                </a:lnTo>
                <a:lnTo>
                  <a:pt x="640130" y="762"/>
                </a:lnTo>
                <a:lnTo>
                  <a:pt x="638276" y="0"/>
                </a:lnTo>
                <a:lnTo>
                  <a:pt x="633945" y="0"/>
                </a:lnTo>
                <a:lnTo>
                  <a:pt x="632091" y="762"/>
                </a:lnTo>
                <a:lnTo>
                  <a:pt x="629018" y="3835"/>
                </a:lnTo>
                <a:lnTo>
                  <a:pt x="628256" y="5689"/>
                </a:lnTo>
                <a:lnTo>
                  <a:pt x="628256" y="10020"/>
                </a:lnTo>
                <a:lnTo>
                  <a:pt x="629018" y="11874"/>
                </a:lnTo>
                <a:lnTo>
                  <a:pt x="632091" y="14935"/>
                </a:lnTo>
                <a:lnTo>
                  <a:pt x="633945" y="15709"/>
                </a:lnTo>
                <a:lnTo>
                  <a:pt x="638276" y="15709"/>
                </a:lnTo>
                <a:lnTo>
                  <a:pt x="640130" y="14935"/>
                </a:lnTo>
                <a:lnTo>
                  <a:pt x="643191" y="11874"/>
                </a:lnTo>
                <a:lnTo>
                  <a:pt x="643966" y="10020"/>
                </a:lnTo>
                <a:lnTo>
                  <a:pt x="643966" y="5689"/>
                </a:lnTo>
                <a:close/>
              </a:path>
              <a:path w="5670550" h="670560">
                <a:moveTo>
                  <a:pt x="722490" y="660273"/>
                </a:moveTo>
                <a:lnTo>
                  <a:pt x="721728" y="658431"/>
                </a:lnTo>
                <a:lnTo>
                  <a:pt x="718667" y="655358"/>
                </a:lnTo>
                <a:lnTo>
                  <a:pt x="716813" y="654596"/>
                </a:lnTo>
                <a:lnTo>
                  <a:pt x="712470" y="654596"/>
                </a:lnTo>
                <a:lnTo>
                  <a:pt x="710628" y="655358"/>
                </a:lnTo>
                <a:lnTo>
                  <a:pt x="707555" y="658431"/>
                </a:lnTo>
                <a:lnTo>
                  <a:pt x="706793" y="660273"/>
                </a:lnTo>
                <a:lnTo>
                  <a:pt x="706793" y="664616"/>
                </a:lnTo>
                <a:lnTo>
                  <a:pt x="707555" y="666470"/>
                </a:lnTo>
                <a:lnTo>
                  <a:pt x="710628" y="669531"/>
                </a:lnTo>
                <a:lnTo>
                  <a:pt x="712470" y="670293"/>
                </a:lnTo>
                <a:lnTo>
                  <a:pt x="716813" y="670293"/>
                </a:lnTo>
                <a:lnTo>
                  <a:pt x="718667" y="669531"/>
                </a:lnTo>
                <a:lnTo>
                  <a:pt x="721728" y="666470"/>
                </a:lnTo>
                <a:lnTo>
                  <a:pt x="722490" y="664616"/>
                </a:lnTo>
                <a:lnTo>
                  <a:pt x="722490" y="660273"/>
                </a:lnTo>
                <a:close/>
              </a:path>
              <a:path w="5670550" h="670560">
                <a:moveTo>
                  <a:pt x="722490" y="5689"/>
                </a:moveTo>
                <a:lnTo>
                  <a:pt x="721728" y="3835"/>
                </a:lnTo>
                <a:lnTo>
                  <a:pt x="718667" y="762"/>
                </a:lnTo>
                <a:lnTo>
                  <a:pt x="716813" y="0"/>
                </a:lnTo>
                <a:lnTo>
                  <a:pt x="712470" y="0"/>
                </a:lnTo>
                <a:lnTo>
                  <a:pt x="710628" y="762"/>
                </a:lnTo>
                <a:lnTo>
                  <a:pt x="707555" y="3835"/>
                </a:lnTo>
                <a:lnTo>
                  <a:pt x="706793" y="5689"/>
                </a:lnTo>
                <a:lnTo>
                  <a:pt x="706793" y="10020"/>
                </a:lnTo>
                <a:lnTo>
                  <a:pt x="707555" y="11874"/>
                </a:lnTo>
                <a:lnTo>
                  <a:pt x="710628" y="14935"/>
                </a:lnTo>
                <a:lnTo>
                  <a:pt x="712470" y="15709"/>
                </a:lnTo>
                <a:lnTo>
                  <a:pt x="716813" y="15709"/>
                </a:lnTo>
                <a:lnTo>
                  <a:pt x="718667" y="14935"/>
                </a:lnTo>
                <a:lnTo>
                  <a:pt x="721728" y="11874"/>
                </a:lnTo>
                <a:lnTo>
                  <a:pt x="722490" y="10020"/>
                </a:lnTo>
                <a:lnTo>
                  <a:pt x="722490" y="5689"/>
                </a:lnTo>
                <a:close/>
              </a:path>
              <a:path w="5670550" h="670560">
                <a:moveTo>
                  <a:pt x="801027" y="660273"/>
                </a:moveTo>
                <a:lnTo>
                  <a:pt x="800265" y="658431"/>
                </a:lnTo>
                <a:lnTo>
                  <a:pt x="797191" y="655358"/>
                </a:lnTo>
                <a:lnTo>
                  <a:pt x="795337" y="654596"/>
                </a:lnTo>
                <a:lnTo>
                  <a:pt x="791006" y="654596"/>
                </a:lnTo>
                <a:lnTo>
                  <a:pt x="789152" y="655358"/>
                </a:lnTo>
                <a:lnTo>
                  <a:pt x="786091" y="658431"/>
                </a:lnTo>
                <a:lnTo>
                  <a:pt x="785317" y="660273"/>
                </a:lnTo>
                <a:lnTo>
                  <a:pt x="785317" y="664616"/>
                </a:lnTo>
                <a:lnTo>
                  <a:pt x="786091" y="666470"/>
                </a:lnTo>
                <a:lnTo>
                  <a:pt x="789152" y="669531"/>
                </a:lnTo>
                <a:lnTo>
                  <a:pt x="791006" y="670293"/>
                </a:lnTo>
                <a:lnTo>
                  <a:pt x="795337" y="670293"/>
                </a:lnTo>
                <a:lnTo>
                  <a:pt x="797191" y="669531"/>
                </a:lnTo>
                <a:lnTo>
                  <a:pt x="800265" y="666470"/>
                </a:lnTo>
                <a:lnTo>
                  <a:pt x="801027" y="664616"/>
                </a:lnTo>
                <a:lnTo>
                  <a:pt x="801027" y="660273"/>
                </a:lnTo>
                <a:close/>
              </a:path>
              <a:path w="5670550" h="670560">
                <a:moveTo>
                  <a:pt x="801027" y="5689"/>
                </a:moveTo>
                <a:lnTo>
                  <a:pt x="800265" y="3835"/>
                </a:lnTo>
                <a:lnTo>
                  <a:pt x="797191" y="762"/>
                </a:lnTo>
                <a:lnTo>
                  <a:pt x="795337" y="0"/>
                </a:lnTo>
                <a:lnTo>
                  <a:pt x="791006" y="0"/>
                </a:lnTo>
                <a:lnTo>
                  <a:pt x="789152" y="762"/>
                </a:lnTo>
                <a:lnTo>
                  <a:pt x="786091" y="3835"/>
                </a:lnTo>
                <a:lnTo>
                  <a:pt x="785317" y="5689"/>
                </a:lnTo>
                <a:lnTo>
                  <a:pt x="785317" y="10020"/>
                </a:lnTo>
                <a:lnTo>
                  <a:pt x="786091" y="11874"/>
                </a:lnTo>
                <a:lnTo>
                  <a:pt x="789152" y="14935"/>
                </a:lnTo>
                <a:lnTo>
                  <a:pt x="791006" y="15709"/>
                </a:lnTo>
                <a:lnTo>
                  <a:pt x="795337" y="15709"/>
                </a:lnTo>
                <a:lnTo>
                  <a:pt x="797191" y="14935"/>
                </a:lnTo>
                <a:lnTo>
                  <a:pt x="800265" y="11874"/>
                </a:lnTo>
                <a:lnTo>
                  <a:pt x="801027" y="10020"/>
                </a:lnTo>
                <a:lnTo>
                  <a:pt x="801027" y="5689"/>
                </a:lnTo>
                <a:close/>
              </a:path>
              <a:path w="5670550" h="670560">
                <a:moveTo>
                  <a:pt x="879563" y="660273"/>
                </a:moveTo>
                <a:lnTo>
                  <a:pt x="878789" y="658431"/>
                </a:lnTo>
                <a:lnTo>
                  <a:pt x="875728" y="655358"/>
                </a:lnTo>
                <a:lnTo>
                  <a:pt x="873874" y="654596"/>
                </a:lnTo>
                <a:lnTo>
                  <a:pt x="869530" y="654596"/>
                </a:lnTo>
                <a:lnTo>
                  <a:pt x="867689" y="655358"/>
                </a:lnTo>
                <a:lnTo>
                  <a:pt x="864616" y="658431"/>
                </a:lnTo>
                <a:lnTo>
                  <a:pt x="863854" y="660273"/>
                </a:lnTo>
                <a:lnTo>
                  <a:pt x="863854" y="664616"/>
                </a:lnTo>
                <a:lnTo>
                  <a:pt x="864616" y="666470"/>
                </a:lnTo>
                <a:lnTo>
                  <a:pt x="867689" y="669531"/>
                </a:lnTo>
                <a:lnTo>
                  <a:pt x="869530" y="670293"/>
                </a:lnTo>
                <a:lnTo>
                  <a:pt x="873874" y="670293"/>
                </a:lnTo>
                <a:lnTo>
                  <a:pt x="875728" y="669531"/>
                </a:lnTo>
                <a:lnTo>
                  <a:pt x="878789" y="666470"/>
                </a:lnTo>
                <a:lnTo>
                  <a:pt x="879563" y="664616"/>
                </a:lnTo>
                <a:lnTo>
                  <a:pt x="879563" y="660273"/>
                </a:lnTo>
                <a:close/>
              </a:path>
              <a:path w="5670550" h="670560">
                <a:moveTo>
                  <a:pt x="879563" y="5689"/>
                </a:moveTo>
                <a:lnTo>
                  <a:pt x="878789" y="3835"/>
                </a:lnTo>
                <a:lnTo>
                  <a:pt x="875728" y="762"/>
                </a:lnTo>
                <a:lnTo>
                  <a:pt x="873874" y="0"/>
                </a:lnTo>
                <a:lnTo>
                  <a:pt x="869530" y="0"/>
                </a:lnTo>
                <a:lnTo>
                  <a:pt x="867689" y="762"/>
                </a:lnTo>
                <a:lnTo>
                  <a:pt x="864616" y="3835"/>
                </a:lnTo>
                <a:lnTo>
                  <a:pt x="863854" y="5689"/>
                </a:lnTo>
                <a:lnTo>
                  <a:pt x="863854" y="10020"/>
                </a:lnTo>
                <a:lnTo>
                  <a:pt x="864616" y="11874"/>
                </a:lnTo>
                <a:lnTo>
                  <a:pt x="867689" y="14935"/>
                </a:lnTo>
                <a:lnTo>
                  <a:pt x="869530" y="15709"/>
                </a:lnTo>
                <a:lnTo>
                  <a:pt x="873874" y="15709"/>
                </a:lnTo>
                <a:lnTo>
                  <a:pt x="875728" y="14935"/>
                </a:lnTo>
                <a:lnTo>
                  <a:pt x="878789" y="11874"/>
                </a:lnTo>
                <a:lnTo>
                  <a:pt x="879563" y="10020"/>
                </a:lnTo>
                <a:lnTo>
                  <a:pt x="879563" y="5689"/>
                </a:lnTo>
                <a:close/>
              </a:path>
              <a:path w="5670550" h="670560">
                <a:moveTo>
                  <a:pt x="958088" y="660273"/>
                </a:moveTo>
                <a:lnTo>
                  <a:pt x="957326" y="658431"/>
                </a:lnTo>
                <a:lnTo>
                  <a:pt x="954252" y="655358"/>
                </a:lnTo>
                <a:lnTo>
                  <a:pt x="952411" y="654596"/>
                </a:lnTo>
                <a:lnTo>
                  <a:pt x="948067" y="654596"/>
                </a:lnTo>
                <a:lnTo>
                  <a:pt x="946213" y="655358"/>
                </a:lnTo>
                <a:lnTo>
                  <a:pt x="943152" y="658431"/>
                </a:lnTo>
                <a:lnTo>
                  <a:pt x="942378" y="660273"/>
                </a:lnTo>
                <a:lnTo>
                  <a:pt x="942378" y="664616"/>
                </a:lnTo>
                <a:lnTo>
                  <a:pt x="943152" y="666470"/>
                </a:lnTo>
                <a:lnTo>
                  <a:pt x="946213" y="669531"/>
                </a:lnTo>
                <a:lnTo>
                  <a:pt x="948067" y="670293"/>
                </a:lnTo>
                <a:lnTo>
                  <a:pt x="952411" y="670293"/>
                </a:lnTo>
                <a:lnTo>
                  <a:pt x="954252" y="669531"/>
                </a:lnTo>
                <a:lnTo>
                  <a:pt x="957326" y="666470"/>
                </a:lnTo>
                <a:lnTo>
                  <a:pt x="958088" y="664616"/>
                </a:lnTo>
                <a:lnTo>
                  <a:pt x="958088" y="660273"/>
                </a:lnTo>
                <a:close/>
              </a:path>
              <a:path w="5670550" h="670560">
                <a:moveTo>
                  <a:pt x="958088" y="5689"/>
                </a:moveTo>
                <a:lnTo>
                  <a:pt x="957326" y="3835"/>
                </a:lnTo>
                <a:lnTo>
                  <a:pt x="954252" y="762"/>
                </a:lnTo>
                <a:lnTo>
                  <a:pt x="952411" y="0"/>
                </a:lnTo>
                <a:lnTo>
                  <a:pt x="948067" y="0"/>
                </a:lnTo>
                <a:lnTo>
                  <a:pt x="946213" y="762"/>
                </a:lnTo>
                <a:lnTo>
                  <a:pt x="943152" y="3835"/>
                </a:lnTo>
                <a:lnTo>
                  <a:pt x="942378" y="5689"/>
                </a:lnTo>
                <a:lnTo>
                  <a:pt x="942378" y="10020"/>
                </a:lnTo>
                <a:lnTo>
                  <a:pt x="943152" y="11874"/>
                </a:lnTo>
                <a:lnTo>
                  <a:pt x="946213" y="14935"/>
                </a:lnTo>
                <a:lnTo>
                  <a:pt x="948067" y="15709"/>
                </a:lnTo>
                <a:lnTo>
                  <a:pt x="952411" y="15709"/>
                </a:lnTo>
                <a:lnTo>
                  <a:pt x="954252" y="14935"/>
                </a:lnTo>
                <a:lnTo>
                  <a:pt x="957326" y="11874"/>
                </a:lnTo>
                <a:lnTo>
                  <a:pt x="958088" y="10020"/>
                </a:lnTo>
                <a:lnTo>
                  <a:pt x="958088" y="5689"/>
                </a:lnTo>
                <a:close/>
              </a:path>
              <a:path w="5670550" h="670560">
                <a:moveTo>
                  <a:pt x="1036624" y="660273"/>
                </a:moveTo>
                <a:lnTo>
                  <a:pt x="1035850" y="658431"/>
                </a:lnTo>
                <a:lnTo>
                  <a:pt x="1032789" y="655358"/>
                </a:lnTo>
                <a:lnTo>
                  <a:pt x="1030935" y="654596"/>
                </a:lnTo>
                <a:lnTo>
                  <a:pt x="1026604" y="654596"/>
                </a:lnTo>
                <a:lnTo>
                  <a:pt x="1024750" y="655358"/>
                </a:lnTo>
                <a:lnTo>
                  <a:pt x="1021676" y="658431"/>
                </a:lnTo>
                <a:lnTo>
                  <a:pt x="1020914" y="660273"/>
                </a:lnTo>
                <a:lnTo>
                  <a:pt x="1020914" y="664616"/>
                </a:lnTo>
                <a:lnTo>
                  <a:pt x="1021676" y="666470"/>
                </a:lnTo>
                <a:lnTo>
                  <a:pt x="1024750" y="669531"/>
                </a:lnTo>
                <a:lnTo>
                  <a:pt x="1026604" y="670293"/>
                </a:lnTo>
                <a:lnTo>
                  <a:pt x="1030935" y="670293"/>
                </a:lnTo>
                <a:lnTo>
                  <a:pt x="1032789" y="669531"/>
                </a:lnTo>
                <a:lnTo>
                  <a:pt x="1035850" y="666470"/>
                </a:lnTo>
                <a:lnTo>
                  <a:pt x="1036624" y="664616"/>
                </a:lnTo>
                <a:lnTo>
                  <a:pt x="1036624" y="660273"/>
                </a:lnTo>
                <a:close/>
              </a:path>
              <a:path w="5670550" h="670560">
                <a:moveTo>
                  <a:pt x="1036624" y="5689"/>
                </a:moveTo>
                <a:lnTo>
                  <a:pt x="1035850" y="3835"/>
                </a:lnTo>
                <a:lnTo>
                  <a:pt x="1032789" y="762"/>
                </a:lnTo>
                <a:lnTo>
                  <a:pt x="1030935" y="0"/>
                </a:lnTo>
                <a:lnTo>
                  <a:pt x="1026604" y="0"/>
                </a:lnTo>
                <a:lnTo>
                  <a:pt x="1024750" y="762"/>
                </a:lnTo>
                <a:lnTo>
                  <a:pt x="1021676" y="3835"/>
                </a:lnTo>
                <a:lnTo>
                  <a:pt x="1020914" y="5689"/>
                </a:lnTo>
                <a:lnTo>
                  <a:pt x="1020914" y="10020"/>
                </a:lnTo>
                <a:lnTo>
                  <a:pt x="1021676" y="11874"/>
                </a:lnTo>
                <a:lnTo>
                  <a:pt x="1024750" y="14935"/>
                </a:lnTo>
                <a:lnTo>
                  <a:pt x="1026604" y="15709"/>
                </a:lnTo>
                <a:lnTo>
                  <a:pt x="1030935" y="15709"/>
                </a:lnTo>
                <a:lnTo>
                  <a:pt x="1032789" y="14935"/>
                </a:lnTo>
                <a:lnTo>
                  <a:pt x="1035850" y="11874"/>
                </a:lnTo>
                <a:lnTo>
                  <a:pt x="1036624" y="10020"/>
                </a:lnTo>
                <a:lnTo>
                  <a:pt x="1036624" y="5689"/>
                </a:lnTo>
                <a:close/>
              </a:path>
              <a:path w="5670550" h="670560">
                <a:moveTo>
                  <a:pt x="1115148" y="660273"/>
                </a:moveTo>
                <a:lnTo>
                  <a:pt x="1114386" y="658431"/>
                </a:lnTo>
                <a:lnTo>
                  <a:pt x="1111313" y="655358"/>
                </a:lnTo>
                <a:lnTo>
                  <a:pt x="1109472" y="654596"/>
                </a:lnTo>
                <a:lnTo>
                  <a:pt x="1105128" y="654596"/>
                </a:lnTo>
                <a:lnTo>
                  <a:pt x="1103274" y="655358"/>
                </a:lnTo>
                <a:lnTo>
                  <a:pt x="1100213" y="658431"/>
                </a:lnTo>
                <a:lnTo>
                  <a:pt x="1099451" y="660273"/>
                </a:lnTo>
                <a:lnTo>
                  <a:pt x="1099451" y="664616"/>
                </a:lnTo>
                <a:lnTo>
                  <a:pt x="1100213" y="666470"/>
                </a:lnTo>
                <a:lnTo>
                  <a:pt x="1103274" y="669531"/>
                </a:lnTo>
                <a:lnTo>
                  <a:pt x="1105128" y="670293"/>
                </a:lnTo>
                <a:lnTo>
                  <a:pt x="1109472" y="670293"/>
                </a:lnTo>
                <a:lnTo>
                  <a:pt x="1111313" y="669531"/>
                </a:lnTo>
                <a:lnTo>
                  <a:pt x="1114386" y="666470"/>
                </a:lnTo>
                <a:lnTo>
                  <a:pt x="1115148" y="664616"/>
                </a:lnTo>
                <a:lnTo>
                  <a:pt x="1115148" y="660273"/>
                </a:lnTo>
                <a:close/>
              </a:path>
              <a:path w="5670550" h="670560">
                <a:moveTo>
                  <a:pt x="1115148" y="5689"/>
                </a:moveTo>
                <a:lnTo>
                  <a:pt x="1114386" y="3835"/>
                </a:lnTo>
                <a:lnTo>
                  <a:pt x="1111313" y="762"/>
                </a:lnTo>
                <a:lnTo>
                  <a:pt x="1109472" y="0"/>
                </a:lnTo>
                <a:lnTo>
                  <a:pt x="1105128" y="0"/>
                </a:lnTo>
                <a:lnTo>
                  <a:pt x="1103274" y="762"/>
                </a:lnTo>
                <a:lnTo>
                  <a:pt x="1100213" y="3835"/>
                </a:lnTo>
                <a:lnTo>
                  <a:pt x="1099451" y="5689"/>
                </a:lnTo>
                <a:lnTo>
                  <a:pt x="1099451" y="10020"/>
                </a:lnTo>
                <a:lnTo>
                  <a:pt x="1100213" y="11874"/>
                </a:lnTo>
                <a:lnTo>
                  <a:pt x="1103274" y="14935"/>
                </a:lnTo>
                <a:lnTo>
                  <a:pt x="1105128" y="15709"/>
                </a:lnTo>
                <a:lnTo>
                  <a:pt x="1109472" y="15709"/>
                </a:lnTo>
                <a:lnTo>
                  <a:pt x="1111313" y="14935"/>
                </a:lnTo>
                <a:lnTo>
                  <a:pt x="1114386" y="11874"/>
                </a:lnTo>
                <a:lnTo>
                  <a:pt x="1115148" y="10020"/>
                </a:lnTo>
                <a:lnTo>
                  <a:pt x="1115148" y="5689"/>
                </a:lnTo>
                <a:close/>
              </a:path>
              <a:path w="5670550" h="670560">
                <a:moveTo>
                  <a:pt x="1193685" y="660273"/>
                </a:moveTo>
                <a:lnTo>
                  <a:pt x="1192923" y="658431"/>
                </a:lnTo>
                <a:lnTo>
                  <a:pt x="1189850" y="655358"/>
                </a:lnTo>
                <a:lnTo>
                  <a:pt x="1187996" y="654596"/>
                </a:lnTo>
                <a:lnTo>
                  <a:pt x="1183665" y="654596"/>
                </a:lnTo>
                <a:lnTo>
                  <a:pt x="1181811" y="655358"/>
                </a:lnTo>
                <a:lnTo>
                  <a:pt x="1178750" y="658431"/>
                </a:lnTo>
                <a:lnTo>
                  <a:pt x="1177975" y="660273"/>
                </a:lnTo>
                <a:lnTo>
                  <a:pt x="1177975" y="664616"/>
                </a:lnTo>
                <a:lnTo>
                  <a:pt x="1178750" y="666470"/>
                </a:lnTo>
                <a:lnTo>
                  <a:pt x="1181811" y="669531"/>
                </a:lnTo>
                <a:lnTo>
                  <a:pt x="1183665" y="670293"/>
                </a:lnTo>
                <a:lnTo>
                  <a:pt x="1187996" y="670293"/>
                </a:lnTo>
                <a:lnTo>
                  <a:pt x="1189850" y="669531"/>
                </a:lnTo>
                <a:lnTo>
                  <a:pt x="1192923" y="666470"/>
                </a:lnTo>
                <a:lnTo>
                  <a:pt x="1193685" y="664616"/>
                </a:lnTo>
                <a:lnTo>
                  <a:pt x="1193685" y="660273"/>
                </a:lnTo>
                <a:close/>
              </a:path>
              <a:path w="5670550" h="670560">
                <a:moveTo>
                  <a:pt x="1193685" y="5689"/>
                </a:moveTo>
                <a:lnTo>
                  <a:pt x="1192923" y="3835"/>
                </a:lnTo>
                <a:lnTo>
                  <a:pt x="1189850" y="762"/>
                </a:lnTo>
                <a:lnTo>
                  <a:pt x="1187996" y="0"/>
                </a:lnTo>
                <a:lnTo>
                  <a:pt x="1183665" y="0"/>
                </a:lnTo>
                <a:lnTo>
                  <a:pt x="1181811" y="762"/>
                </a:lnTo>
                <a:lnTo>
                  <a:pt x="1178750" y="3835"/>
                </a:lnTo>
                <a:lnTo>
                  <a:pt x="1177975" y="5689"/>
                </a:lnTo>
                <a:lnTo>
                  <a:pt x="1177975" y="10020"/>
                </a:lnTo>
                <a:lnTo>
                  <a:pt x="1178750" y="11874"/>
                </a:lnTo>
                <a:lnTo>
                  <a:pt x="1181811" y="14935"/>
                </a:lnTo>
                <a:lnTo>
                  <a:pt x="1183665" y="15709"/>
                </a:lnTo>
                <a:lnTo>
                  <a:pt x="1187996" y="15709"/>
                </a:lnTo>
                <a:lnTo>
                  <a:pt x="1189850" y="14935"/>
                </a:lnTo>
                <a:lnTo>
                  <a:pt x="1192923" y="11874"/>
                </a:lnTo>
                <a:lnTo>
                  <a:pt x="1193685" y="10020"/>
                </a:lnTo>
                <a:lnTo>
                  <a:pt x="1193685" y="5689"/>
                </a:lnTo>
                <a:close/>
              </a:path>
              <a:path w="5670550" h="670560">
                <a:moveTo>
                  <a:pt x="1272222" y="660273"/>
                </a:moveTo>
                <a:lnTo>
                  <a:pt x="1271447" y="658431"/>
                </a:lnTo>
                <a:lnTo>
                  <a:pt x="1268387" y="655358"/>
                </a:lnTo>
                <a:lnTo>
                  <a:pt x="1266532" y="654596"/>
                </a:lnTo>
                <a:lnTo>
                  <a:pt x="1262189" y="654596"/>
                </a:lnTo>
                <a:lnTo>
                  <a:pt x="1260348" y="655358"/>
                </a:lnTo>
                <a:lnTo>
                  <a:pt x="1257274" y="658431"/>
                </a:lnTo>
                <a:lnTo>
                  <a:pt x="1256512" y="660273"/>
                </a:lnTo>
                <a:lnTo>
                  <a:pt x="1256512" y="664616"/>
                </a:lnTo>
                <a:lnTo>
                  <a:pt x="1257274" y="666470"/>
                </a:lnTo>
                <a:lnTo>
                  <a:pt x="1260348" y="669531"/>
                </a:lnTo>
                <a:lnTo>
                  <a:pt x="1262189" y="670293"/>
                </a:lnTo>
                <a:lnTo>
                  <a:pt x="1266532" y="670293"/>
                </a:lnTo>
                <a:lnTo>
                  <a:pt x="1268387" y="669531"/>
                </a:lnTo>
                <a:lnTo>
                  <a:pt x="1271447" y="666470"/>
                </a:lnTo>
                <a:lnTo>
                  <a:pt x="1272222" y="664616"/>
                </a:lnTo>
                <a:lnTo>
                  <a:pt x="1272222" y="660273"/>
                </a:lnTo>
                <a:close/>
              </a:path>
              <a:path w="5670550" h="670560">
                <a:moveTo>
                  <a:pt x="1272222" y="5689"/>
                </a:moveTo>
                <a:lnTo>
                  <a:pt x="1271447" y="3835"/>
                </a:lnTo>
                <a:lnTo>
                  <a:pt x="1268387" y="762"/>
                </a:lnTo>
                <a:lnTo>
                  <a:pt x="1266532" y="0"/>
                </a:lnTo>
                <a:lnTo>
                  <a:pt x="1262189" y="0"/>
                </a:lnTo>
                <a:lnTo>
                  <a:pt x="1260348" y="762"/>
                </a:lnTo>
                <a:lnTo>
                  <a:pt x="1257274" y="3835"/>
                </a:lnTo>
                <a:lnTo>
                  <a:pt x="1256512" y="5689"/>
                </a:lnTo>
                <a:lnTo>
                  <a:pt x="1256512" y="10020"/>
                </a:lnTo>
                <a:lnTo>
                  <a:pt x="1257274" y="11874"/>
                </a:lnTo>
                <a:lnTo>
                  <a:pt x="1260348" y="14935"/>
                </a:lnTo>
                <a:lnTo>
                  <a:pt x="1262189" y="15709"/>
                </a:lnTo>
                <a:lnTo>
                  <a:pt x="1266532" y="15709"/>
                </a:lnTo>
                <a:lnTo>
                  <a:pt x="1268387" y="14935"/>
                </a:lnTo>
                <a:lnTo>
                  <a:pt x="1271447" y="11874"/>
                </a:lnTo>
                <a:lnTo>
                  <a:pt x="1272222" y="10020"/>
                </a:lnTo>
                <a:lnTo>
                  <a:pt x="1272222" y="5689"/>
                </a:lnTo>
                <a:close/>
              </a:path>
              <a:path w="5670550" h="670560">
                <a:moveTo>
                  <a:pt x="1350746" y="660273"/>
                </a:moveTo>
                <a:lnTo>
                  <a:pt x="1349984" y="658431"/>
                </a:lnTo>
                <a:lnTo>
                  <a:pt x="1346911" y="655358"/>
                </a:lnTo>
                <a:lnTo>
                  <a:pt x="1345069" y="654596"/>
                </a:lnTo>
                <a:lnTo>
                  <a:pt x="1340726" y="654596"/>
                </a:lnTo>
                <a:lnTo>
                  <a:pt x="1338872" y="655358"/>
                </a:lnTo>
                <a:lnTo>
                  <a:pt x="1335811" y="658431"/>
                </a:lnTo>
                <a:lnTo>
                  <a:pt x="1335036" y="660273"/>
                </a:lnTo>
                <a:lnTo>
                  <a:pt x="1335036" y="664616"/>
                </a:lnTo>
                <a:lnTo>
                  <a:pt x="1335811" y="666470"/>
                </a:lnTo>
                <a:lnTo>
                  <a:pt x="1338872" y="669531"/>
                </a:lnTo>
                <a:lnTo>
                  <a:pt x="1340726" y="670293"/>
                </a:lnTo>
                <a:lnTo>
                  <a:pt x="1345069" y="670293"/>
                </a:lnTo>
                <a:lnTo>
                  <a:pt x="1346911" y="669531"/>
                </a:lnTo>
                <a:lnTo>
                  <a:pt x="1349984" y="666470"/>
                </a:lnTo>
                <a:lnTo>
                  <a:pt x="1350746" y="664616"/>
                </a:lnTo>
                <a:lnTo>
                  <a:pt x="1350746" y="660273"/>
                </a:lnTo>
                <a:close/>
              </a:path>
              <a:path w="5670550" h="670560">
                <a:moveTo>
                  <a:pt x="1350746" y="5689"/>
                </a:moveTo>
                <a:lnTo>
                  <a:pt x="1349984" y="3835"/>
                </a:lnTo>
                <a:lnTo>
                  <a:pt x="1346911" y="762"/>
                </a:lnTo>
                <a:lnTo>
                  <a:pt x="1345069" y="0"/>
                </a:lnTo>
                <a:lnTo>
                  <a:pt x="1340726" y="0"/>
                </a:lnTo>
                <a:lnTo>
                  <a:pt x="1338872" y="762"/>
                </a:lnTo>
                <a:lnTo>
                  <a:pt x="1335811" y="3835"/>
                </a:lnTo>
                <a:lnTo>
                  <a:pt x="1335036" y="5689"/>
                </a:lnTo>
                <a:lnTo>
                  <a:pt x="1335036" y="10020"/>
                </a:lnTo>
                <a:lnTo>
                  <a:pt x="1335811" y="11874"/>
                </a:lnTo>
                <a:lnTo>
                  <a:pt x="1338872" y="14935"/>
                </a:lnTo>
                <a:lnTo>
                  <a:pt x="1340726" y="15709"/>
                </a:lnTo>
                <a:lnTo>
                  <a:pt x="1345069" y="15709"/>
                </a:lnTo>
                <a:lnTo>
                  <a:pt x="1346911" y="14935"/>
                </a:lnTo>
                <a:lnTo>
                  <a:pt x="1349984" y="11874"/>
                </a:lnTo>
                <a:lnTo>
                  <a:pt x="1350746" y="10020"/>
                </a:lnTo>
                <a:lnTo>
                  <a:pt x="1350746" y="5689"/>
                </a:lnTo>
                <a:close/>
              </a:path>
              <a:path w="5670550" h="670560">
                <a:moveTo>
                  <a:pt x="1429283" y="660273"/>
                </a:moveTo>
                <a:lnTo>
                  <a:pt x="1428508" y="658431"/>
                </a:lnTo>
                <a:lnTo>
                  <a:pt x="1425448" y="655358"/>
                </a:lnTo>
                <a:lnTo>
                  <a:pt x="1423593" y="654596"/>
                </a:lnTo>
                <a:lnTo>
                  <a:pt x="1419263" y="654596"/>
                </a:lnTo>
                <a:lnTo>
                  <a:pt x="1417408" y="655358"/>
                </a:lnTo>
                <a:lnTo>
                  <a:pt x="1414335" y="658431"/>
                </a:lnTo>
                <a:lnTo>
                  <a:pt x="1413573" y="660273"/>
                </a:lnTo>
                <a:lnTo>
                  <a:pt x="1413573" y="664616"/>
                </a:lnTo>
                <a:lnTo>
                  <a:pt x="1414335" y="666470"/>
                </a:lnTo>
                <a:lnTo>
                  <a:pt x="1417408" y="669531"/>
                </a:lnTo>
                <a:lnTo>
                  <a:pt x="1419263" y="670293"/>
                </a:lnTo>
                <a:lnTo>
                  <a:pt x="1423593" y="670293"/>
                </a:lnTo>
                <a:lnTo>
                  <a:pt x="1425448" y="669531"/>
                </a:lnTo>
                <a:lnTo>
                  <a:pt x="1428508" y="666470"/>
                </a:lnTo>
                <a:lnTo>
                  <a:pt x="1429283" y="664616"/>
                </a:lnTo>
                <a:lnTo>
                  <a:pt x="1429283" y="660273"/>
                </a:lnTo>
                <a:close/>
              </a:path>
              <a:path w="5670550" h="670560">
                <a:moveTo>
                  <a:pt x="1429283" y="5689"/>
                </a:moveTo>
                <a:lnTo>
                  <a:pt x="1428508" y="3835"/>
                </a:lnTo>
                <a:lnTo>
                  <a:pt x="1425448" y="762"/>
                </a:lnTo>
                <a:lnTo>
                  <a:pt x="1423593" y="0"/>
                </a:lnTo>
                <a:lnTo>
                  <a:pt x="1419263" y="0"/>
                </a:lnTo>
                <a:lnTo>
                  <a:pt x="1417408" y="762"/>
                </a:lnTo>
                <a:lnTo>
                  <a:pt x="1414335" y="3835"/>
                </a:lnTo>
                <a:lnTo>
                  <a:pt x="1413573" y="5689"/>
                </a:lnTo>
                <a:lnTo>
                  <a:pt x="1413573" y="10020"/>
                </a:lnTo>
                <a:lnTo>
                  <a:pt x="1414335" y="11874"/>
                </a:lnTo>
                <a:lnTo>
                  <a:pt x="1417408" y="14935"/>
                </a:lnTo>
                <a:lnTo>
                  <a:pt x="1419263" y="15709"/>
                </a:lnTo>
                <a:lnTo>
                  <a:pt x="1423593" y="15709"/>
                </a:lnTo>
                <a:lnTo>
                  <a:pt x="1425448" y="14935"/>
                </a:lnTo>
                <a:lnTo>
                  <a:pt x="1428508" y="11874"/>
                </a:lnTo>
                <a:lnTo>
                  <a:pt x="1429283" y="10020"/>
                </a:lnTo>
                <a:lnTo>
                  <a:pt x="1429283" y="5689"/>
                </a:lnTo>
                <a:close/>
              </a:path>
              <a:path w="5670550" h="670560">
                <a:moveTo>
                  <a:pt x="1507807" y="660273"/>
                </a:moveTo>
                <a:lnTo>
                  <a:pt x="1507045" y="658431"/>
                </a:lnTo>
                <a:lnTo>
                  <a:pt x="1503972" y="655358"/>
                </a:lnTo>
                <a:lnTo>
                  <a:pt x="1502130" y="654596"/>
                </a:lnTo>
                <a:lnTo>
                  <a:pt x="1497787" y="654596"/>
                </a:lnTo>
                <a:lnTo>
                  <a:pt x="1495933" y="655358"/>
                </a:lnTo>
                <a:lnTo>
                  <a:pt x="1492872" y="658431"/>
                </a:lnTo>
                <a:lnTo>
                  <a:pt x="1492110" y="660273"/>
                </a:lnTo>
                <a:lnTo>
                  <a:pt x="1492110" y="664616"/>
                </a:lnTo>
                <a:lnTo>
                  <a:pt x="1492872" y="666470"/>
                </a:lnTo>
                <a:lnTo>
                  <a:pt x="1495933" y="669531"/>
                </a:lnTo>
                <a:lnTo>
                  <a:pt x="1497787" y="670293"/>
                </a:lnTo>
                <a:lnTo>
                  <a:pt x="1502130" y="670293"/>
                </a:lnTo>
                <a:lnTo>
                  <a:pt x="1503972" y="669531"/>
                </a:lnTo>
                <a:lnTo>
                  <a:pt x="1507045" y="666470"/>
                </a:lnTo>
                <a:lnTo>
                  <a:pt x="1507807" y="664616"/>
                </a:lnTo>
                <a:lnTo>
                  <a:pt x="1507807" y="660273"/>
                </a:lnTo>
                <a:close/>
              </a:path>
              <a:path w="5670550" h="670560">
                <a:moveTo>
                  <a:pt x="1507807" y="5689"/>
                </a:moveTo>
                <a:lnTo>
                  <a:pt x="1507045" y="3835"/>
                </a:lnTo>
                <a:lnTo>
                  <a:pt x="1503972" y="762"/>
                </a:lnTo>
                <a:lnTo>
                  <a:pt x="1502130" y="0"/>
                </a:lnTo>
                <a:lnTo>
                  <a:pt x="1497787" y="0"/>
                </a:lnTo>
                <a:lnTo>
                  <a:pt x="1495933" y="762"/>
                </a:lnTo>
                <a:lnTo>
                  <a:pt x="1492872" y="3835"/>
                </a:lnTo>
                <a:lnTo>
                  <a:pt x="1492110" y="5689"/>
                </a:lnTo>
                <a:lnTo>
                  <a:pt x="1492110" y="10020"/>
                </a:lnTo>
                <a:lnTo>
                  <a:pt x="1492872" y="11874"/>
                </a:lnTo>
                <a:lnTo>
                  <a:pt x="1495933" y="14935"/>
                </a:lnTo>
                <a:lnTo>
                  <a:pt x="1497787" y="15709"/>
                </a:lnTo>
                <a:lnTo>
                  <a:pt x="1502130" y="15709"/>
                </a:lnTo>
                <a:lnTo>
                  <a:pt x="1503972" y="14935"/>
                </a:lnTo>
                <a:lnTo>
                  <a:pt x="1507045" y="11874"/>
                </a:lnTo>
                <a:lnTo>
                  <a:pt x="1507807" y="10020"/>
                </a:lnTo>
                <a:lnTo>
                  <a:pt x="1507807" y="5689"/>
                </a:lnTo>
                <a:close/>
              </a:path>
              <a:path w="5670550" h="670560">
                <a:moveTo>
                  <a:pt x="1586344" y="660273"/>
                </a:moveTo>
                <a:lnTo>
                  <a:pt x="1585582" y="658431"/>
                </a:lnTo>
                <a:lnTo>
                  <a:pt x="1582508" y="655358"/>
                </a:lnTo>
                <a:lnTo>
                  <a:pt x="1580654" y="654596"/>
                </a:lnTo>
                <a:lnTo>
                  <a:pt x="1576324" y="654596"/>
                </a:lnTo>
                <a:lnTo>
                  <a:pt x="1574469" y="655358"/>
                </a:lnTo>
                <a:lnTo>
                  <a:pt x="1571409" y="658431"/>
                </a:lnTo>
                <a:lnTo>
                  <a:pt x="1570634" y="660273"/>
                </a:lnTo>
                <a:lnTo>
                  <a:pt x="1570634" y="664616"/>
                </a:lnTo>
                <a:lnTo>
                  <a:pt x="1571409" y="666470"/>
                </a:lnTo>
                <a:lnTo>
                  <a:pt x="1574469" y="669531"/>
                </a:lnTo>
                <a:lnTo>
                  <a:pt x="1576324" y="670293"/>
                </a:lnTo>
                <a:lnTo>
                  <a:pt x="1580654" y="670293"/>
                </a:lnTo>
                <a:lnTo>
                  <a:pt x="1582508" y="669531"/>
                </a:lnTo>
                <a:lnTo>
                  <a:pt x="1585582" y="666470"/>
                </a:lnTo>
                <a:lnTo>
                  <a:pt x="1586344" y="664616"/>
                </a:lnTo>
                <a:lnTo>
                  <a:pt x="1586344" y="660273"/>
                </a:lnTo>
                <a:close/>
              </a:path>
              <a:path w="5670550" h="670560">
                <a:moveTo>
                  <a:pt x="1586344" y="5689"/>
                </a:moveTo>
                <a:lnTo>
                  <a:pt x="1585582" y="3835"/>
                </a:lnTo>
                <a:lnTo>
                  <a:pt x="1582508" y="762"/>
                </a:lnTo>
                <a:lnTo>
                  <a:pt x="1580654" y="0"/>
                </a:lnTo>
                <a:lnTo>
                  <a:pt x="1576324" y="0"/>
                </a:lnTo>
                <a:lnTo>
                  <a:pt x="1574469" y="762"/>
                </a:lnTo>
                <a:lnTo>
                  <a:pt x="1571409" y="3835"/>
                </a:lnTo>
                <a:lnTo>
                  <a:pt x="1570634" y="5689"/>
                </a:lnTo>
                <a:lnTo>
                  <a:pt x="1570634" y="10020"/>
                </a:lnTo>
                <a:lnTo>
                  <a:pt x="1571409" y="11874"/>
                </a:lnTo>
                <a:lnTo>
                  <a:pt x="1574469" y="14935"/>
                </a:lnTo>
                <a:lnTo>
                  <a:pt x="1576324" y="15709"/>
                </a:lnTo>
                <a:lnTo>
                  <a:pt x="1580654" y="15709"/>
                </a:lnTo>
                <a:lnTo>
                  <a:pt x="1582508" y="14935"/>
                </a:lnTo>
                <a:lnTo>
                  <a:pt x="1585582" y="11874"/>
                </a:lnTo>
                <a:lnTo>
                  <a:pt x="1586344" y="10020"/>
                </a:lnTo>
                <a:lnTo>
                  <a:pt x="1586344" y="5689"/>
                </a:lnTo>
                <a:close/>
              </a:path>
              <a:path w="5670550" h="670560">
                <a:moveTo>
                  <a:pt x="1664868" y="660273"/>
                </a:moveTo>
                <a:lnTo>
                  <a:pt x="1664106" y="658431"/>
                </a:lnTo>
                <a:lnTo>
                  <a:pt x="1661045" y="655358"/>
                </a:lnTo>
                <a:lnTo>
                  <a:pt x="1659191" y="654596"/>
                </a:lnTo>
                <a:lnTo>
                  <a:pt x="1654848" y="654596"/>
                </a:lnTo>
                <a:lnTo>
                  <a:pt x="1653006" y="655358"/>
                </a:lnTo>
                <a:lnTo>
                  <a:pt x="1649933" y="658431"/>
                </a:lnTo>
                <a:lnTo>
                  <a:pt x="1649171" y="660273"/>
                </a:lnTo>
                <a:lnTo>
                  <a:pt x="1649171" y="664616"/>
                </a:lnTo>
                <a:lnTo>
                  <a:pt x="1649933" y="666470"/>
                </a:lnTo>
                <a:lnTo>
                  <a:pt x="1653006" y="669531"/>
                </a:lnTo>
                <a:lnTo>
                  <a:pt x="1654848" y="670293"/>
                </a:lnTo>
                <a:lnTo>
                  <a:pt x="1659191" y="670293"/>
                </a:lnTo>
                <a:lnTo>
                  <a:pt x="1661045" y="669531"/>
                </a:lnTo>
                <a:lnTo>
                  <a:pt x="1664106" y="666470"/>
                </a:lnTo>
                <a:lnTo>
                  <a:pt x="1664868" y="664616"/>
                </a:lnTo>
                <a:lnTo>
                  <a:pt x="1664868" y="660273"/>
                </a:lnTo>
                <a:close/>
              </a:path>
              <a:path w="5670550" h="670560">
                <a:moveTo>
                  <a:pt x="1664868" y="5689"/>
                </a:moveTo>
                <a:lnTo>
                  <a:pt x="1664106" y="3835"/>
                </a:lnTo>
                <a:lnTo>
                  <a:pt x="1661045" y="762"/>
                </a:lnTo>
                <a:lnTo>
                  <a:pt x="1659191" y="0"/>
                </a:lnTo>
                <a:lnTo>
                  <a:pt x="1654848" y="0"/>
                </a:lnTo>
                <a:lnTo>
                  <a:pt x="1653006" y="762"/>
                </a:lnTo>
                <a:lnTo>
                  <a:pt x="1649933" y="3835"/>
                </a:lnTo>
                <a:lnTo>
                  <a:pt x="1649171" y="5689"/>
                </a:lnTo>
                <a:lnTo>
                  <a:pt x="1649171" y="10020"/>
                </a:lnTo>
                <a:lnTo>
                  <a:pt x="1649933" y="11874"/>
                </a:lnTo>
                <a:lnTo>
                  <a:pt x="1653006" y="14935"/>
                </a:lnTo>
                <a:lnTo>
                  <a:pt x="1654848" y="15709"/>
                </a:lnTo>
                <a:lnTo>
                  <a:pt x="1659191" y="15709"/>
                </a:lnTo>
                <a:lnTo>
                  <a:pt x="1661045" y="14935"/>
                </a:lnTo>
                <a:lnTo>
                  <a:pt x="1664106" y="11874"/>
                </a:lnTo>
                <a:lnTo>
                  <a:pt x="1664868" y="10020"/>
                </a:lnTo>
                <a:lnTo>
                  <a:pt x="1664868" y="5689"/>
                </a:lnTo>
                <a:close/>
              </a:path>
              <a:path w="5670550" h="670560">
                <a:moveTo>
                  <a:pt x="1743405" y="660273"/>
                </a:moveTo>
                <a:lnTo>
                  <a:pt x="1742643" y="658431"/>
                </a:lnTo>
                <a:lnTo>
                  <a:pt x="1739569" y="655358"/>
                </a:lnTo>
                <a:lnTo>
                  <a:pt x="1737715" y="654596"/>
                </a:lnTo>
                <a:lnTo>
                  <a:pt x="1733384" y="654596"/>
                </a:lnTo>
                <a:lnTo>
                  <a:pt x="1731530" y="655358"/>
                </a:lnTo>
                <a:lnTo>
                  <a:pt x="1728470" y="658431"/>
                </a:lnTo>
                <a:lnTo>
                  <a:pt x="1727695" y="660273"/>
                </a:lnTo>
                <a:lnTo>
                  <a:pt x="1727695" y="664616"/>
                </a:lnTo>
                <a:lnTo>
                  <a:pt x="1728470" y="666470"/>
                </a:lnTo>
                <a:lnTo>
                  <a:pt x="1731530" y="669531"/>
                </a:lnTo>
                <a:lnTo>
                  <a:pt x="1733384" y="670293"/>
                </a:lnTo>
                <a:lnTo>
                  <a:pt x="1737715" y="670293"/>
                </a:lnTo>
                <a:lnTo>
                  <a:pt x="1739569" y="669531"/>
                </a:lnTo>
                <a:lnTo>
                  <a:pt x="1742643" y="666470"/>
                </a:lnTo>
                <a:lnTo>
                  <a:pt x="1743405" y="664616"/>
                </a:lnTo>
                <a:lnTo>
                  <a:pt x="1743405" y="660273"/>
                </a:lnTo>
                <a:close/>
              </a:path>
              <a:path w="5670550" h="670560">
                <a:moveTo>
                  <a:pt x="1743405" y="5689"/>
                </a:moveTo>
                <a:lnTo>
                  <a:pt x="1742643" y="3835"/>
                </a:lnTo>
                <a:lnTo>
                  <a:pt x="1739569" y="762"/>
                </a:lnTo>
                <a:lnTo>
                  <a:pt x="1737715" y="0"/>
                </a:lnTo>
                <a:lnTo>
                  <a:pt x="1733384" y="0"/>
                </a:lnTo>
                <a:lnTo>
                  <a:pt x="1731530" y="762"/>
                </a:lnTo>
                <a:lnTo>
                  <a:pt x="1728470" y="3835"/>
                </a:lnTo>
                <a:lnTo>
                  <a:pt x="1727695" y="5689"/>
                </a:lnTo>
                <a:lnTo>
                  <a:pt x="1727695" y="10020"/>
                </a:lnTo>
                <a:lnTo>
                  <a:pt x="1728470" y="11874"/>
                </a:lnTo>
                <a:lnTo>
                  <a:pt x="1731530" y="14935"/>
                </a:lnTo>
                <a:lnTo>
                  <a:pt x="1733384" y="15709"/>
                </a:lnTo>
                <a:lnTo>
                  <a:pt x="1737715" y="15709"/>
                </a:lnTo>
                <a:lnTo>
                  <a:pt x="1739569" y="14935"/>
                </a:lnTo>
                <a:lnTo>
                  <a:pt x="1742643" y="11874"/>
                </a:lnTo>
                <a:lnTo>
                  <a:pt x="1743405" y="10020"/>
                </a:lnTo>
                <a:lnTo>
                  <a:pt x="1743405" y="5689"/>
                </a:lnTo>
                <a:close/>
              </a:path>
              <a:path w="5670550" h="670560">
                <a:moveTo>
                  <a:pt x="1821942" y="660273"/>
                </a:moveTo>
                <a:lnTo>
                  <a:pt x="1821167" y="658431"/>
                </a:lnTo>
                <a:lnTo>
                  <a:pt x="1818106" y="655358"/>
                </a:lnTo>
                <a:lnTo>
                  <a:pt x="1816252" y="654596"/>
                </a:lnTo>
                <a:lnTo>
                  <a:pt x="1811921" y="654596"/>
                </a:lnTo>
                <a:lnTo>
                  <a:pt x="1810067" y="655358"/>
                </a:lnTo>
                <a:lnTo>
                  <a:pt x="1806994" y="658431"/>
                </a:lnTo>
                <a:lnTo>
                  <a:pt x="1806232" y="660273"/>
                </a:lnTo>
                <a:lnTo>
                  <a:pt x="1806232" y="664616"/>
                </a:lnTo>
                <a:lnTo>
                  <a:pt x="1806994" y="666470"/>
                </a:lnTo>
                <a:lnTo>
                  <a:pt x="1810067" y="669531"/>
                </a:lnTo>
                <a:lnTo>
                  <a:pt x="1811921" y="670293"/>
                </a:lnTo>
                <a:lnTo>
                  <a:pt x="1816252" y="670293"/>
                </a:lnTo>
                <a:lnTo>
                  <a:pt x="1818106" y="669531"/>
                </a:lnTo>
                <a:lnTo>
                  <a:pt x="1821167" y="666470"/>
                </a:lnTo>
                <a:lnTo>
                  <a:pt x="1821942" y="664616"/>
                </a:lnTo>
                <a:lnTo>
                  <a:pt x="1821942" y="660273"/>
                </a:lnTo>
                <a:close/>
              </a:path>
              <a:path w="5670550" h="670560">
                <a:moveTo>
                  <a:pt x="1821942" y="5689"/>
                </a:moveTo>
                <a:lnTo>
                  <a:pt x="1821167" y="3835"/>
                </a:lnTo>
                <a:lnTo>
                  <a:pt x="1818106" y="762"/>
                </a:lnTo>
                <a:lnTo>
                  <a:pt x="1816252" y="0"/>
                </a:lnTo>
                <a:lnTo>
                  <a:pt x="1811921" y="0"/>
                </a:lnTo>
                <a:lnTo>
                  <a:pt x="1810067" y="762"/>
                </a:lnTo>
                <a:lnTo>
                  <a:pt x="1806994" y="3835"/>
                </a:lnTo>
                <a:lnTo>
                  <a:pt x="1806232" y="5689"/>
                </a:lnTo>
                <a:lnTo>
                  <a:pt x="1806232" y="10020"/>
                </a:lnTo>
                <a:lnTo>
                  <a:pt x="1806994" y="11874"/>
                </a:lnTo>
                <a:lnTo>
                  <a:pt x="1810067" y="14935"/>
                </a:lnTo>
                <a:lnTo>
                  <a:pt x="1811921" y="15709"/>
                </a:lnTo>
                <a:lnTo>
                  <a:pt x="1816252" y="15709"/>
                </a:lnTo>
                <a:lnTo>
                  <a:pt x="1818106" y="14935"/>
                </a:lnTo>
                <a:lnTo>
                  <a:pt x="1821167" y="11874"/>
                </a:lnTo>
                <a:lnTo>
                  <a:pt x="1821942" y="10020"/>
                </a:lnTo>
                <a:lnTo>
                  <a:pt x="1821942" y="5689"/>
                </a:lnTo>
                <a:close/>
              </a:path>
              <a:path w="5670550" h="670560">
                <a:moveTo>
                  <a:pt x="1900466" y="660273"/>
                </a:moveTo>
                <a:lnTo>
                  <a:pt x="1899704" y="658431"/>
                </a:lnTo>
                <a:lnTo>
                  <a:pt x="1896630" y="655358"/>
                </a:lnTo>
                <a:lnTo>
                  <a:pt x="1894789" y="654596"/>
                </a:lnTo>
                <a:lnTo>
                  <a:pt x="1890445" y="654596"/>
                </a:lnTo>
                <a:lnTo>
                  <a:pt x="1888591" y="655358"/>
                </a:lnTo>
                <a:lnTo>
                  <a:pt x="1885530" y="658431"/>
                </a:lnTo>
                <a:lnTo>
                  <a:pt x="1884768" y="660273"/>
                </a:lnTo>
                <a:lnTo>
                  <a:pt x="1884768" y="664616"/>
                </a:lnTo>
                <a:lnTo>
                  <a:pt x="1885530" y="666470"/>
                </a:lnTo>
                <a:lnTo>
                  <a:pt x="1888591" y="669531"/>
                </a:lnTo>
                <a:lnTo>
                  <a:pt x="1890445" y="670293"/>
                </a:lnTo>
                <a:lnTo>
                  <a:pt x="1894789" y="670293"/>
                </a:lnTo>
                <a:lnTo>
                  <a:pt x="1896630" y="669531"/>
                </a:lnTo>
                <a:lnTo>
                  <a:pt x="1899704" y="666470"/>
                </a:lnTo>
                <a:lnTo>
                  <a:pt x="1900466" y="664616"/>
                </a:lnTo>
                <a:lnTo>
                  <a:pt x="1900466" y="660273"/>
                </a:lnTo>
                <a:close/>
              </a:path>
              <a:path w="5670550" h="670560">
                <a:moveTo>
                  <a:pt x="1900466" y="5689"/>
                </a:moveTo>
                <a:lnTo>
                  <a:pt x="1899704" y="3835"/>
                </a:lnTo>
                <a:lnTo>
                  <a:pt x="1896630" y="762"/>
                </a:lnTo>
                <a:lnTo>
                  <a:pt x="1894789" y="0"/>
                </a:lnTo>
                <a:lnTo>
                  <a:pt x="1890445" y="0"/>
                </a:lnTo>
                <a:lnTo>
                  <a:pt x="1888591" y="762"/>
                </a:lnTo>
                <a:lnTo>
                  <a:pt x="1885530" y="3835"/>
                </a:lnTo>
                <a:lnTo>
                  <a:pt x="1884768" y="5689"/>
                </a:lnTo>
                <a:lnTo>
                  <a:pt x="1884768" y="10020"/>
                </a:lnTo>
                <a:lnTo>
                  <a:pt x="1885530" y="11874"/>
                </a:lnTo>
                <a:lnTo>
                  <a:pt x="1888591" y="14935"/>
                </a:lnTo>
                <a:lnTo>
                  <a:pt x="1890445" y="15709"/>
                </a:lnTo>
                <a:lnTo>
                  <a:pt x="1894789" y="15709"/>
                </a:lnTo>
                <a:lnTo>
                  <a:pt x="1896630" y="14935"/>
                </a:lnTo>
                <a:lnTo>
                  <a:pt x="1899704" y="11874"/>
                </a:lnTo>
                <a:lnTo>
                  <a:pt x="1900466" y="10020"/>
                </a:lnTo>
                <a:lnTo>
                  <a:pt x="1900466" y="5689"/>
                </a:lnTo>
                <a:close/>
              </a:path>
              <a:path w="5670550" h="670560">
                <a:moveTo>
                  <a:pt x="1979002" y="660273"/>
                </a:moveTo>
                <a:lnTo>
                  <a:pt x="1978240" y="658431"/>
                </a:lnTo>
                <a:lnTo>
                  <a:pt x="1975167" y="655358"/>
                </a:lnTo>
                <a:lnTo>
                  <a:pt x="1973313" y="654596"/>
                </a:lnTo>
                <a:lnTo>
                  <a:pt x="1968982" y="654596"/>
                </a:lnTo>
                <a:lnTo>
                  <a:pt x="1967128" y="655358"/>
                </a:lnTo>
                <a:lnTo>
                  <a:pt x="1964067" y="658431"/>
                </a:lnTo>
                <a:lnTo>
                  <a:pt x="1963293" y="660273"/>
                </a:lnTo>
                <a:lnTo>
                  <a:pt x="1963293" y="664616"/>
                </a:lnTo>
                <a:lnTo>
                  <a:pt x="1964067" y="666470"/>
                </a:lnTo>
                <a:lnTo>
                  <a:pt x="1967128" y="669531"/>
                </a:lnTo>
                <a:lnTo>
                  <a:pt x="1968982" y="670293"/>
                </a:lnTo>
                <a:lnTo>
                  <a:pt x="1973313" y="670293"/>
                </a:lnTo>
                <a:lnTo>
                  <a:pt x="1975167" y="669531"/>
                </a:lnTo>
                <a:lnTo>
                  <a:pt x="1978240" y="666470"/>
                </a:lnTo>
                <a:lnTo>
                  <a:pt x="1979002" y="664616"/>
                </a:lnTo>
                <a:lnTo>
                  <a:pt x="1979002" y="660273"/>
                </a:lnTo>
                <a:close/>
              </a:path>
              <a:path w="5670550" h="670560">
                <a:moveTo>
                  <a:pt x="1979002" y="5689"/>
                </a:moveTo>
                <a:lnTo>
                  <a:pt x="1978240" y="3835"/>
                </a:lnTo>
                <a:lnTo>
                  <a:pt x="1975167" y="762"/>
                </a:lnTo>
                <a:lnTo>
                  <a:pt x="1973313" y="0"/>
                </a:lnTo>
                <a:lnTo>
                  <a:pt x="1968982" y="0"/>
                </a:lnTo>
                <a:lnTo>
                  <a:pt x="1967128" y="762"/>
                </a:lnTo>
                <a:lnTo>
                  <a:pt x="1964067" y="3835"/>
                </a:lnTo>
                <a:lnTo>
                  <a:pt x="1963293" y="5689"/>
                </a:lnTo>
                <a:lnTo>
                  <a:pt x="1963293" y="10020"/>
                </a:lnTo>
                <a:lnTo>
                  <a:pt x="1964067" y="11874"/>
                </a:lnTo>
                <a:lnTo>
                  <a:pt x="1967128" y="14935"/>
                </a:lnTo>
                <a:lnTo>
                  <a:pt x="1968982" y="15709"/>
                </a:lnTo>
                <a:lnTo>
                  <a:pt x="1973313" y="15709"/>
                </a:lnTo>
                <a:lnTo>
                  <a:pt x="1975167" y="14935"/>
                </a:lnTo>
                <a:lnTo>
                  <a:pt x="1978240" y="11874"/>
                </a:lnTo>
                <a:lnTo>
                  <a:pt x="1979002" y="10020"/>
                </a:lnTo>
                <a:lnTo>
                  <a:pt x="1979002" y="5689"/>
                </a:lnTo>
                <a:close/>
              </a:path>
              <a:path w="5670550" h="670560">
                <a:moveTo>
                  <a:pt x="2057527" y="660273"/>
                </a:moveTo>
                <a:lnTo>
                  <a:pt x="2056765" y="658431"/>
                </a:lnTo>
                <a:lnTo>
                  <a:pt x="2053704" y="655358"/>
                </a:lnTo>
                <a:lnTo>
                  <a:pt x="2051850" y="654596"/>
                </a:lnTo>
                <a:lnTo>
                  <a:pt x="2047506" y="654596"/>
                </a:lnTo>
                <a:lnTo>
                  <a:pt x="2045665" y="655358"/>
                </a:lnTo>
                <a:lnTo>
                  <a:pt x="2042591" y="658431"/>
                </a:lnTo>
                <a:lnTo>
                  <a:pt x="2041829" y="660273"/>
                </a:lnTo>
                <a:lnTo>
                  <a:pt x="2041829" y="664616"/>
                </a:lnTo>
                <a:lnTo>
                  <a:pt x="2042591" y="666470"/>
                </a:lnTo>
                <a:lnTo>
                  <a:pt x="2045665" y="669531"/>
                </a:lnTo>
                <a:lnTo>
                  <a:pt x="2047506" y="670293"/>
                </a:lnTo>
                <a:lnTo>
                  <a:pt x="2051850" y="670293"/>
                </a:lnTo>
                <a:lnTo>
                  <a:pt x="2053704" y="669531"/>
                </a:lnTo>
                <a:lnTo>
                  <a:pt x="2056765" y="666470"/>
                </a:lnTo>
                <a:lnTo>
                  <a:pt x="2057527" y="664616"/>
                </a:lnTo>
                <a:lnTo>
                  <a:pt x="2057527" y="660273"/>
                </a:lnTo>
                <a:close/>
              </a:path>
              <a:path w="5670550" h="670560">
                <a:moveTo>
                  <a:pt x="2057527" y="5689"/>
                </a:moveTo>
                <a:lnTo>
                  <a:pt x="2056765" y="3835"/>
                </a:lnTo>
                <a:lnTo>
                  <a:pt x="2053704" y="762"/>
                </a:lnTo>
                <a:lnTo>
                  <a:pt x="2051850" y="0"/>
                </a:lnTo>
                <a:lnTo>
                  <a:pt x="2047506" y="0"/>
                </a:lnTo>
                <a:lnTo>
                  <a:pt x="2045665" y="762"/>
                </a:lnTo>
                <a:lnTo>
                  <a:pt x="2042591" y="3835"/>
                </a:lnTo>
                <a:lnTo>
                  <a:pt x="2041829" y="5689"/>
                </a:lnTo>
                <a:lnTo>
                  <a:pt x="2041829" y="10020"/>
                </a:lnTo>
                <a:lnTo>
                  <a:pt x="2042591" y="11874"/>
                </a:lnTo>
                <a:lnTo>
                  <a:pt x="2045665" y="14935"/>
                </a:lnTo>
                <a:lnTo>
                  <a:pt x="2047506" y="15709"/>
                </a:lnTo>
                <a:lnTo>
                  <a:pt x="2051850" y="15709"/>
                </a:lnTo>
                <a:lnTo>
                  <a:pt x="2053704" y="14935"/>
                </a:lnTo>
                <a:lnTo>
                  <a:pt x="2056765" y="11874"/>
                </a:lnTo>
                <a:lnTo>
                  <a:pt x="2057527" y="10020"/>
                </a:lnTo>
                <a:lnTo>
                  <a:pt x="2057527" y="5689"/>
                </a:lnTo>
                <a:close/>
              </a:path>
              <a:path w="5670550" h="670560">
                <a:moveTo>
                  <a:pt x="2136063" y="660273"/>
                </a:moveTo>
                <a:lnTo>
                  <a:pt x="2135301" y="658431"/>
                </a:lnTo>
                <a:lnTo>
                  <a:pt x="2132228" y="655358"/>
                </a:lnTo>
                <a:lnTo>
                  <a:pt x="2130374" y="654596"/>
                </a:lnTo>
                <a:lnTo>
                  <a:pt x="2126043" y="654596"/>
                </a:lnTo>
                <a:lnTo>
                  <a:pt x="2124189" y="655358"/>
                </a:lnTo>
                <a:lnTo>
                  <a:pt x="2121128" y="658431"/>
                </a:lnTo>
                <a:lnTo>
                  <a:pt x="2120354" y="660273"/>
                </a:lnTo>
                <a:lnTo>
                  <a:pt x="2120354" y="664616"/>
                </a:lnTo>
                <a:lnTo>
                  <a:pt x="2121128" y="666470"/>
                </a:lnTo>
                <a:lnTo>
                  <a:pt x="2124189" y="669531"/>
                </a:lnTo>
                <a:lnTo>
                  <a:pt x="2126043" y="670293"/>
                </a:lnTo>
                <a:lnTo>
                  <a:pt x="2130374" y="670293"/>
                </a:lnTo>
                <a:lnTo>
                  <a:pt x="2132228" y="669531"/>
                </a:lnTo>
                <a:lnTo>
                  <a:pt x="2135301" y="666470"/>
                </a:lnTo>
                <a:lnTo>
                  <a:pt x="2136063" y="664616"/>
                </a:lnTo>
                <a:lnTo>
                  <a:pt x="2136063" y="660273"/>
                </a:lnTo>
                <a:close/>
              </a:path>
              <a:path w="5670550" h="670560">
                <a:moveTo>
                  <a:pt x="2136063" y="5689"/>
                </a:moveTo>
                <a:lnTo>
                  <a:pt x="2135301" y="3835"/>
                </a:lnTo>
                <a:lnTo>
                  <a:pt x="2132228" y="762"/>
                </a:lnTo>
                <a:lnTo>
                  <a:pt x="2130374" y="0"/>
                </a:lnTo>
                <a:lnTo>
                  <a:pt x="2126043" y="0"/>
                </a:lnTo>
                <a:lnTo>
                  <a:pt x="2124189" y="762"/>
                </a:lnTo>
                <a:lnTo>
                  <a:pt x="2121128" y="3835"/>
                </a:lnTo>
                <a:lnTo>
                  <a:pt x="2120354" y="5689"/>
                </a:lnTo>
                <a:lnTo>
                  <a:pt x="2120354" y="10020"/>
                </a:lnTo>
                <a:lnTo>
                  <a:pt x="2121128" y="11874"/>
                </a:lnTo>
                <a:lnTo>
                  <a:pt x="2124189" y="14935"/>
                </a:lnTo>
                <a:lnTo>
                  <a:pt x="2126043" y="15709"/>
                </a:lnTo>
                <a:lnTo>
                  <a:pt x="2130374" y="15709"/>
                </a:lnTo>
                <a:lnTo>
                  <a:pt x="2132228" y="14935"/>
                </a:lnTo>
                <a:lnTo>
                  <a:pt x="2135301" y="11874"/>
                </a:lnTo>
                <a:lnTo>
                  <a:pt x="2136063" y="10020"/>
                </a:lnTo>
                <a:lnTo>
                  <a:pt x="2136063" y="5689"/>
                </a:lnTo>
                <a:close/>
              </a:path>
              <a:path w="5670550" h="670560">
                <a:moveTo>
                  <a:pt x="2214600" y="660273"/>
                </a:moveTo>
                <a:lnTo>
                  <a:pt x="2213826" y="658431"/>
                </a:lnTo>
                <a:lnTo>
                  <a:pt x="2210765" y="655358"/>
                </a:lnTo>
                <a:lnTo>
                  <a:pt x="2208911" y="654596"/>
                </a:lnTo>
                <a:lnTo>
                  <a:pt x="2204580" y="654596"/>
                </a:lnTo>
                <a:lnTo>
                  <a:pt x="2202726" y="655358"/>
                </a:lnTo>
                <a:lnTo>
                  <a:pt x="2199652" y="658431"/>
                </a:lnTo>
                <a:lnTo>
                  <a:pt x="2198890" y="660273"/>
                </a:lnTo>
                <a:lnTo>
                  <a:pt x="2198890" y="664616"/>
                </a:lnTo>
                <a:lnTo>
                  <a:pt x="2199652" y="666470"/>
                </a:lnTo>
                <a:lnTo>
                  <a:pt x="2202726" y="669531"/>
                </a:lnTo>
                <a:lnTo>
                  <a:pt x="2204580" y="670293"/>
                </a:lnTo>
                <a:lnTo>
                  <a:pt x="2208911" y="670293"/>
                </a:lnTo>
                <a:lnTo>
                  <a:pt x="2210765" y="669531"/>
                </a:lnTo>
                <a:lnTo>
                  <a:pt x="2213826" y="666470"/>
                </a:lnTo>
                <a:lnTo>
                  <a:pt x="2214600" y="664616"/>
                </a:lnTo>
                <a:lnTo>
                  <a:pt x="2214600" y="660273"/>
                </a:lnTo>
                <a:close/>
              </a:path>
              <a:path w="5670550" h="670560">
                <a:moveTo>
                  <a:pt x="2214600" y="5689"/>
                </a:moveTo>
                <a:lnTo>
                  <a:pt x="2213826" y="3835"/>
                </a:lnTo>
                <a:lnTo>
                  <a:pt x="2210765" y="762"/>
                </a:lnTo>
                <a:lnTo>
                  <a:pt x="2208911" y="0"/>
                </a:lnTo>
                <a:lnTo>
                  <a:pt x="2204580" y="0"/>
                </a:lnTo>
                <a:lnTo>
                  <a:pt x="2202726" y="762"/>
                </a:lnTo>
                <a:lnTo>
                  <a:pt x="2199652" y="3835"/>
                </a:lnTo>
                <a:lnTo>
                  <a:pt x="2198890" y="5689"/>
                </a:lnTo>
                <a:lnTo>
                  <a:pt x="2198890" y="10020"/>
                </a:lnTo>
                <a:lnTo>
                  <a:pt x="2199652" y="11874"/>
                </a:lnTo>
                <a:lnTo>
                  <a:pt x="2202726" y="14935"/>
                </a:lnTo>
                <a:lnTo>
                  <a:pt x="2204580" y="15709"/>
                </a:lnTo>
                <a:lnTo>
                  <a:pt x="2208911" y="15709"/>
                </a:lnTo>
                <a:lnTo>
                  <a:pt x="2210765" y="14935"/>
                </a:lnTo>
                <a:lnTo>
                  <a:pt x="2213826" y="11874"/>
                </a:lnTo>
                <a:lnTo>
                  <a:pt x="2214600" y="10020"/>
                </a:lnTo>
                <a:lnTo>
                  <a:pt x="2214600" y="5689"/>
                </a:lnTo>
                <a:close/>
              </a:path>
              <a:path w="5670550" h="670560">
                <a:moveTo>
                  <a:pt x="2293124" y="660273"/>
                </a:moveTo>
                <a:lnTo>
                  <a:pt x="2292362" y="658431"/>
                </a:lnTo>
                <a:lnTo>
                  <a:pt x="2289289" y="655358"/>
                </a:lnTo>
                <a:lnTo>
                  <a:pt x="2287447" y="654596"/>
                </a:lnTo>
                <a:lnTo>
                  <a:pt x="2283104" y="654596"/>
                </a:lnTo>
                <a:lnTo>
                  <a:pt x="2281250" y="655358"/>
                </a:lnTo>
                <a:lnTo>
                  <a:pt x="2278189" y="658431"/>
                </a:lnTo>
                <a:lnTo>
                  <a:pt x="2277427" y="660273"/>
                </a:lnTo>
                <a:lnTo>
                  <a:pt x="2277427" y="664616"/>
                </a:lnTo>
                <a:lnTo>
                  <a:pt x="2278189" y="666470"/>
                </a:lnTo>
                <a:lnTo>
                  <a:pt x="2281250" y="669531"/>
                </a:lnTo>
                <a:lnTo>
                  <a:pt x="2283104" y="670293"/>
                </a:lnTo>
                <a:lnTo>
                  <a:pt x="2287447" y="670293"/>
                </a:lnTo>
                <a:lnTo>
                  <a:pt x="2289289" y="669531"/>
                </a:lnTo>
                <a:lnTo>
                  <a:pt x="2292362" y="666470"/>
                </a:lnTo>
                <a:lnTo>
                  <a:pt x="2293124" y="664616"/>
                </a:lnTo>
                <a:lnTo>
                  <a:pt x="2293124" y="660273"/>
                </a:lnTo>
                <a:close/>
              </a:path>
              <a:path w="5670550" h="670560">
                <a:moveTo>
                  <a:pt x="2293124" y="5689"/>
                </a:moveTo>
                <a:lnTo>
                  <a:pt x="2292362" y="3835"/>
                </a:lnTo>
                <a:lnTo>
                  <a:pt x="2289289" y="762"/>
                </a:lnTo>
                <a:lnTo>
                  <a:pt x="2287447" y="0"/>
                </a:lnTo>
                <a:lnTo>
                  <a:pt x="2283104" y="0"/>
                </a:lnTo>
                <a:lnTo>
                  <a:pt x="2281250" y="762"/>
                </a:lnTo>
                <a:lnTo>
                  <a:pt x="2278189" y="3835"/>
                </a:lnTo>
                <a:lnTo>
                  <a:pt x="2277427" y="5689"/>
                </a:lnTo>
                <a:lnTo>
                  <a:pt x="2277427" y="10020"/>
                </a:lnTo>
                <a:lnTo>
                  <a:pt x="2278189" y="11874"/>
                </a:lnTo>
                <a:lnTo>
                  <a:pt x="2281250" y="14935"/>
                </a:lnTo>
                <a:lnTo>
                  <a:pt x="2283104" y="15709"/>
                </a:lnTo>
                <a:lnTo>
                  <a:pt x="2287447" y="15709"/>
                </a:lnTo>
                <a:lnTo>
                  <a:pt x="2289289" y="14935"/>
                </a:lnTo>
                <a:lnTo>
                  <a:pt x="2292362" y="11874"/>
                </a:lnTo>
                <a:lnTo>
                  <a:pt x="2293124" y="10020"/>
                </a:lnTo>
                <a:lnTo>
                  <a:pt x="2293124" y="5689"/>
                </a:lnTo>
                <a:close/>
              </a:path>
              <a:path w="5670550" h="670560">
                <a:moveTo>
                  <a:pt x="2371661" y="660273"/>
                </a:moveTo>
                <a:lnTo>
                  <a:pt x="2370886" y="658431"/>
                </a:lnTo>
                <a:lnTo>
                  <a:pt x="2367826" y="655358"/>
                </a:lnTo>
                <a:lnTo>
                  <a:pt x="2365972" y="654596"/>
                </a:lnTo>
                <a:lnTo>
                  <a:pt x="2361641" y="654596"/>
                </a:lnTo>
                <a:lnTo>
                  <a:pt x="2359787" y="655358"/>
                </a:lnTo>
                <a:lnTo>
                  <a:pt x="2356713" y="658431"/>
                </a:lnTo>
                <a:lnTo>
                  <a:pt x="2355951" y="660273"/>
                </a:lnTo>
                <a:lnTo>
                  <a:pt x="2355951" y="664616"/>
                </a:lnTo>
                <a:lnTo>
                  <a:pt x="2356713" y="666470"/>
                </a:lnTo>
                <a:lnTo>
                  <a:pt x="2359787" y="669531"/>
                </a:lnTo>
                <a:lnTo>
                  <a:pt x="2361641" y="670293"/>
                </a:lnTo>
                <a:lnTo>
                  <a:pt x="2365972" y="670293"/>
                </a:lnTo>
                <a:lnTo>
                  <a:pt x="2367826" y="669531"/>
                </a:lnTo>
                <a:lnTo>
                  <a:pt x="2370886" y="666470"/>
                </a:lnTo>
                <a:lnTo>
                  <a:pt x="2371661" y="664616"/>
                </a:lnTo>
                <a:lnTo>
                  <a:pt x="2371661" y="660273"/>
                </a:lnTo>
                <a:close/>
              </a:path>
              <a:path w="5670550" h="670560">
                <a:moveTo>
                  <a:pt x="2371661" y="5689"/>
                </a:moveTo>
                <a:lnTo>
                  <a:pt x="2370886" y="3835"/>
                </a:lnTo>
                <a:lnTo>
                  <a:pt x="2367826" y="762"/>
                </a:lnTo>
                <a:lnTo>
                  <a:pt x="2365972" y="0"/>
                </a:lnTo>
                <a:lnTo>
                  <a:pt x="2361641" y="0"/>
                </a:lnTo>
                <a:lnTo>
                  <a:pt x="2359787" y="762"/>
                </a:lnTo>
                <a:lnTo>
                  <a:pt x="2356713" y="3835"/>
                </a:lnTo>
                <a:lnTo>
                  <a:pt x="2355951" y="5689"/>
                </a:lnTo>
                <a:lnTo>
                  <a:pt x="2355951" y="10020"/>
                </a:lnTo>
                <a:lnTo>
                  <a:pt x="2356713" y="11874"/>
                </a:lnTo>
                <a:lnTo>
                  <a:pt x="2359787" y="14935"/>
                </a:lnTo>
                <a:lnTo>
                  <a:pt x="2361641" y="15709"/>
                </a:lnTo>
                <a:lnTo>
                  <a:pt x="2365972" y="15709"/>
                </a:lnTo>
                <a:lnTo>
                  <a:pt x="2367826" y="14935"/>
                </a:lnTo>
                <a:lnTo>
                  <a:pt x="2370886" y="11874"/>
                </a:lnTo>
                <a:lnTo>
                  <a:pt x="2371661" y="10020"/>
                </a:lnTo>
                <a:lnTo>
                  <a:pt x="2371661" y="5689"/>
                </a:lnTo>
                <a:close/>
              </a:path>
              <a:path w="5670550" h="670560">
                <a:moveTo>
                  <a:pt x="2450185" y="660273"/>
                </a:moveTo>
                <a:lnTo>
                  <a:pt x="2449423" y="658431"/>
                </a:lnTo>
                <a:lnTo>
                  <a:pt x="2446363" y="655358"/>
                </a:lnTo>
                <a:lnTo>
                  <a:pt x="2444508" y="654596"/>
                </a:lnTo>
                <a:lnTo>
                  <a:pt x="2440165" y="654596"/>
                </a:lnTo>
                <a:lnTo>
                  <a:pt x="2438323" y="655358"/>
                </a:lnTo>
                <a:lnTo>
                  <a:pt x="2435250" y="658431"/>
                </a:lnTo>
                <a:lnTo>
                  <a:pt x="2434488" y="660273"/>
                </a:lnTo>
                <a:lnTo>
                  <a:pt x="2434488" y="664616"/>
                </a:lnTo>
                <a:lnTo>
                  <a:pt x="2435250" y="666470"/>
                </a:lnTo>
                <a:lnTo>
                  <a:pt x="2438323" y="669531"/>
                </a:lnTo>
                <a:lnTo>
                  <a:pt x="2440165" y="670293"/>
                </a:lnTo>
                <a:lnTo>
                  <a:pt x="2444508" y="670293"/>
                </a:lnTo>
                <a:lnTo>
                  <a:pt x="2446363" y="669531"/>
                </a:lnTo>
                <a:lnTo>
                  <a:pt x="2449423" y="666470"/>
                </a:lnTo>
                <a:lnTo>
                  <a:pt x="2450185" y="664616"/>
                </a:lnTo>
                <a:lnTo>
                  <a:pt x="2450185" y="660273"/>
                </a:lnTo>
                <a:close/>
              </a:path>
              <a:path w="5670550" h="670560">
                <a:moveTo>
                  <a:pt x="2450185" y="5689"/>
                </a:moveTo>
                <a:lnTo>
                  <a:pt x="2449423" y="3835"/>
                </a:lnTo>
                <a:lnTo>
                  <a:pt x="2446363" y="762"/>
                </a:lnTo>
                <a:lnTo>
                  <a:pt x="2444508" y="0"/>
                </a:lnTo>
                <a:lnTo>
                  <a:pt x="2440165" y="0"/>
                </a:lnTo>
                <a:lnTo>
                  <a:pt x="2438323" y="762"/>
                </a:lnTo>
                <a:lnTo>
                  <a:pt x="2435250" y="3835"/>
                </a:lnTo>
                <a:lnTo>
                  <a:pt x="2434488" y="5689"/>
                </a:lnTo>
                <a:lnTo>
                  <a:pt x="2434488" y="10020"/>
                </a:lnTo>
                <a:lnTo>
                  <a:pt x="2435250" y="11874"/>
                </a:lnTo>
                <a:lnTo>
                  <a:pt x="2438323" y="14935"/>
                </a:lnTo>
                <a:lnTo>
                  <a:pt x="2440165" y="15709"/>
                </a:lnTo>
                <a:lnTo>
                  <a:pt x="2444508" y="15709"/>
                </a:lnTo>
                <a:lnTo>
                  <a:pt x="2446363" y="14935"/>
                </a:lnTo>
                <a:lnTo>
                  <a:pt x="2449423" y="11874"/>
                </a:lnTo>
                <a:lnTo>
                  <a:pt x="2450185" y="10020"/>
                </a:lnTo>
                <a:lnTo>
                  <a:pt x="2450185" y="5689"/>
                </a:lnTo>
                <a:close/>
              </a:path>
              <a:path w="5670550" h="670560">
                <a:moveTo>
                  <a:pt x="2528722" y="660273"/>
                </a:moveTo>
                <a:lnTo>
                  <a:pt x="2527960" y="658431"/>
                </a:lnTo>
                <a:lnTo>
                  <a:pt x="2524887" y="655358"/>
                </a:lnTo>
                <a:lnTo>
                  <a:pt x="2523032" y="654596"/>
                </a:lnTo>
                <a:lnTo>
                  <a:pt x="2518702" y="654596"/>
                </a:lnTo>
                <a:lnTo>
                  <a:pt x="2516848" y="655358"/>
                </a:lnTo>
                <a:lnTo>
                  <a:pt x="2513787" y="658431"/>
                </a:lnTo>
                <a:lnTo>
                  <a:pt x="2513012" y="660273"/>
                </a:lnTo>
                <a:lnTo>
                  <a:pt x="2513012" y="664616"/>
                </a:lnTo>
                <a:lnTo>
                  <a:pt x="2513787" y="666470"/>
                </a:lnTo>
                <a:lnTo>
                  <a:pt x="2516848" y="669531"/>
                </a:lnTo>
                <a:lnTo>
                  <a:pt x="2518702" y="670293"/>
                </a:lnTo>
                <a:lnTo>
                  <a:pt x="2523032" y="670293"/>
                </a:lnTo>
                <a:lnTo>
                  <a:pt x="2524887" y="669531"/>
                </a:lnTo>
                <a:lnTo>
                  <a:pt x="2527960" y="666470"/>
                </a:lnTo>
                <a:lnTo>
                  <a:pt x="2528722" y="664616"/>
                </a:lnTo>
                <a:lnTo>
                  <a:pt x="2528722" y="660273"/>
                </a:lnTo>
                <a:close/>
              </a:path>
              <a:path w="5670550" h="670560">
                <a:moveTo>
                  <a:pt x="2528722" y="5689"/>
                </a:moveTo>
                <a:lnTo>
                  <a:pt x="2527960" y="3835"/>
                </a:lnTo>
                <a:lnTo>
                  <a:pt x="2524887" y="762"/>
                </a:lnTo>
                <a:lnTo>
                  <a:pt x="2523032" y="0"/>
                </a:lnTo>
                <a:lnTo>
                  <a:pt x="2518702" y="0"/>
                </a:lnTo>
                <a:lnTo>
                  <a:pt x="2516848" y="762"/>
                </a:lnTo>
                <a:lnTo>
                  <a:pt x="2513787" y="3835"/>
                </a:lnTo>
                <a:lnTo>
                  <a:pt x="2513012" y="5689"/>
                </a:lnTo>
                <a:lnTo>
                  <a:pt x="2513012" y="10020"/>
                </a:lnTo>
                <a:lnTo>
                  <a:pt x="2513787" y="11874"/>
                </a:lnTo>
                <a:lnTo>
                  <a:pt x="2516848" y="14935"/>
                </a:lnTo>
                <a:lnTo>
                  <a:pt x="2518702" y="15709"/>
                </a:lnTo>
                <a:lnTo>
                  <a:pt x="2523032" y="15709"/>
                </a:lnTo>
                <a:lnTo>
                  <a:pt x="2524887" y="14935"/>
                </a:lnTo>
                <a:lnTo>
                  <a:pt x="2527960" y="11874"/>
                </a:lnTo>
                <a:lnTo>
                  <a:pt x="2528722" y="10020"/>
                </a:lnTo>
                <a:lnTo>
                  <a:pt x="2528722" y="5689"/>
                </a:lnTo>
                <a:close/>
              </a:path>
              <a:path w="5670550" h="670560">
                <a:moveTo>
                  <a:pt x="2607259" y="660273"/>
                </a:moveTo>
                <a:lnTo>
                  <a:pt x="2606484" y="658431"/>
                </a:lnTo>
                <a:lnTo>
                  <a:pt x="2603423" y="655358"/>
                </a:lnTo>
                <a:lnTo>
                  <a:pt x="2601569" y="654596"/>
                </a:lnTo>
                <a:lnTo>
                  <a:pt x="2597239" y="654596"/>
                </a:lnTo>
                <a:lnTo>
                  <a:pt x="2595384" y="655358"/>
                </a:lnTo>
                <a:lnTo>
                  <a:pt x="2592311" y="658431"/>
                </a:lnTo>
                <a:lnTo>
                  <a:pt x="2591549" y="660273"/>
                </a:lnTo>
                <a:lnTo>
                  <a:pt x="2591549" y="664616"/>
                </a:lnTo>
                <a:lnTo>
                  <a:pt x="2592311" y="666470"/>
                </a:lnTo>
                <a:lnTo>
                  <a:pt x="2595384" y="669531"/>
                </a:lnTo>
                <a:lnTo>
                  <a:pt x="2597239" y="670293"/>
                </a:lnTo>
                <a:lnTo>
                  <a:pt x="2601569" y="670293"/>
                </a:lnTo>
                <a:lnTo>
                  <a:pt x="2603423" y="669531"/>
                </a:lnTo>
                <a:lnTo>
                  <a:pt x="2606484" y="666470"/>
                </a:lnTo>
                <a:lnTo>
                  <a:pt x="2607259" y="664616"/>
                </a:lnTo>
                <a:lnTo>
                  <a:pt x="2607259" y="660273"/>
                </a:lnTo>
                <a:close/>
              </a:path>
              <a:path w="5670550" h="670560">
                <a:moveTo>
                  <a:pt x="2607259" y="5689"/>
                </a:moveTo>
                <a:lnTo>
                  <a:pt x="2606484" y="3835"/>
                </a:lnTo>
                <a:lnTo>
                  <a:pt x="2603423" y="762"/>
                </a:lnTo>
                <a:lnTo>
                  <a:pt x="2601569" y="0"/>
                </a:lnTo>
                <a:lnTo>
                  <a:pt x="2597239" y="0"/>
                </a:lnTo>
                <a:lnTo>
                  <a:pt x="2595384" y="762"/>
                </a:lnTo>
                <a:lnTo>
                  <a:pt x="2592311" y="3835"/>
                </a:lnTo>
                <a:lnTo>
                  <a:pt x="2591549" y="5689"/>
                </a:lnTo>
                <a:lnTo>
                  <a:pt x="2591549" y="10020"/>
                </a:lnTo>
                <a:lnTo>
                  <a:pt x="2592311" y="11874"/>
                </a:lnTo>
                <a:lnTo>
                  <a:pt x="2595384" y="14935"/>
                </a:lnTo>
                <a:lnTo>
                  <a:pt x="2597239" y="15709"/>
                </a:lnTo>
                <a:lnTo>
                  <a:pt x="2601569" y="15709"/>
                </a:lnTo>
                <a:lnTo>
                  <a:pt x="2603423" y="14935"/>
                </a:lnTo>
                <a:lnTo>
                  <a:pt x="2606484" y="11874"/>
                </a:lnTo>
                <a:lnTo>
                  <a:pt x="2607259" y="10020"/>
                </a:lnTo>
                <a:lnTo>
                  <a:pt x="2607259" y="5689"/>
                </a:lnTo>
                <a:close/>
              </a:path>
              <a:path w="5670550" h="670560">
                <a:moveTo>
                  <a:pt x="2685783" y="660273"/>
                </a:moveTo>
                <a:lnTo>
                  <a:pt x="2685021" y="658431"/>
                </a:lnTo>
                <a:lnTo>
                  <a:pt x="2681948" y="655358"/>
                </a:lnTo>
                <a:lnTo>
                  <a:pt x="2680106" y="654596"/>
                </a:lnTo>
                <a:lnTo>
                  <a:pt x="2675763" y="654596"/>
                </a:lnTo>
                <a:lnTo>
                  <a:pt x="2673908" y="655358"/>
                </a:lnTo>
                <a:lnTo>
                  <a:pt x="2670848" y="658431"/>
                </a:lnTo>
                <a:lnTo>
                  <a:pt x="2670086" y="660273"/>
                </a:lnTo>
                <a:lnTo>
                  <a:pt x="2670086" y="664616"/>
                </a:lnTo>
                <a:lnTo>
                  <a:pt x="2670848" y="666470"/>
                </a:lnTo>
                <a:lnTo>
                  <a:pt x="2673908" y="669531"/>
                </a:lnTo>
                <a:lnTo>
                  <a:pt x="2675763" y="670293"/>
                </a:lnTo>
                <a:lnTo>
                  <a:pt x="2680106" y="670293"/>
                </a:lnTo>
                <a:lnTo>
                  <a:pt x="2681948" y="669531"/>
                </a:lnTo>
                <a:lnTo>
                  <a:pt x="2685021" y="666470"/>
                </a:lnTo>
                <a:lnTo>
                  <a:pt x="2685783" y="664616"/>
                </a:lnTo>
                <a:lnTo>
                  <a:pt x="2685783" y="660273"/>
                </a:lnTo>
                <a:close/>
              </a:path>
              <a:path w="5670550" h="670560">
                <a:moveTo>
                  <a:pt x="2685783" y="5689"/>
                </a:moveTo>
                <a:lnTo>
                  <a:pt x="2685021" y="3835"/>
                </a:lnTo>
                <a:lnTo>
                  <a:pt x="2681948" y="762"/>
                </a:lnTo>
                <a:lnTo>
                  <a:pt x="2680106" y="0"/>
                </a:lnTo>
                <a:lnTo>
                  <a:pt x="2675763" y="0"/>
                </a:lnTo>
                <a:lnTo>
                  <a:pt x="2673908" y="762"/>
                </a:lnTo>
                <a:lnTo>
                  <a:pt x="2670848" y="3835"/>
                </a:lnTo>
                <a:lnTo>
                  <a:pt x="2670086" y="5689"/>
                </a:lnTo>
                <a:lnTo>
                  <a:pt x="2670086" y="10020"/>
                </a:lnTo>
                <a:lnTo>
                  <a:pt x="2670848" y="11874"/>
                </a:lnTo>
                <a:lnTo>
                  <a:pt x="2673908" y="14935"/>
                </a:lnTo>
                <a:lnTo>
                  <a:pt x="2675763" y="15709"/>
                </a:lnTo>
                <a:lnTo>
                  <a:pt x="2680106" y="15709"/>
                </a:lnTo>
                <a:lnTo>
                  <a:pt x="2681948" y="14935"/>
                </a:lnTo>
                <a:lnTo>
                  <a:pt x="2685021" y="11874"/>
                </a:lnTo>
                <a:lnTo>
                  <a:pt x="2685783" y="10020"/>
                </a:lnTo>
                <a:lnTo>
                  <a:pt x="2685783" y="5689"/>
                </a:lnTo>
                <a:close/>
              </a:path>
              <a:path w="5670550" h="670560">
                <a:moveTo>
                  <a:pt x="2764320" y="660273"/>
                </a:moveTo>
                <a:lnTo>
                  <a:pt x="2763545" y="658431"/>
                </a:lnTo>
                <a:lnTo>
                  <a:pt x="2760484" y="655358"/>
                </a:lnTo>
                <a:lnTo>
                  <a:pt x="2758630" y="654596"/>
                </a:lnTo>
                <a:lnTo>
                  <a:pt x="2754299" y="654596"/>
                </a:lnTo>
                <a:lnTo>
                  <a:pt x="2752445" y="655358"/>
                </a:lnTo>
                <a:lnTo>
                  <a:pt x="2749372" y="658431"/>
                </a:lnTo>
                <a:lnTo>
                  <a:pt x="2748610" y="660273"/>
                </a:lnTo>
                <a:lnTo>
                  <a:pt x="2748610" y="664616"/>
                </a:lnTo>
                <a:lnTo>
                  <a:pt x="2749372" y="666470"/>
                </a:lnTo>
                <a:lnTo>
                  <a:pt x="2752445" y="669531"/>
                </a:lnTo>
                <a:lnTo>
                  <a:pt x="2754299" y="670293"/>
                </a:lnTo>
                <a:lnTo>
                  <a:pt x="2758630" y="670293"/>
                </a:lnTo>
                <a:lnTo>
                  <a:pt x="2760484" y="669531"/>
                </a:lnTo>
                <a:lnTo>
                  <a:pt x="2763545" y="666470"/>
                </a:lnTo>
                <a:lnTo>
                  <a:pt x="2764320" y="664616"/>
                </a:lnTo>
                <a:lnTo>
                  <a:pt x="2764320" y="660273"/>
                </a:lnTo>
                <a:close/>
              </a:path>
              <a:path w="5670550" h="670560">
                <a:moveTo>
                  <a:pt x="2764320" y="5689"/>
                </a:moveTo>
                <a:lnTo>
                  <a:pt x="2763545" y="3835"/>
                </a:lnTo>
                <a:lnTo>
                  <a:pt x="2760484" y="762"/>
                </a:lnTo>
                <a:lnTo>
                  <a:pt x="2758630" y="0"/>
                </a:lnTo>
                <a:lnTo>
                  <a:pt x="2754299" y="0"/>
                </a:lnTo>
                <a:lnTo>
                  <a:pt x="2752445" y="762"/>
                </a:lnTo>
                <a:lnTo>
                  <a:pt x="2749372" y="3835"/>
                </a:lnTo>
                <a:lnTo>
                  <a:pt x="2748610" y="5689"/>
                </a:lnTo>
                <a:lnTo>
                  <a:pt x="2748610" y="10020"/>
                </a:lnTo>
                <a:lnTo>
                  <a:pt x="2749372" y="11874"/>
                </a:lnTo>
                <a:lnTo>
                  <a:pt x="2752445" y="14935"/>
                </a:lnTo>
                <a:lnTo>
                  <a:pt x="2754299" y="15709"/>
                </a:lnTo>
                <a:lnTo>
                  <a:pt x="2758630" y="15709"/>
                </a:lnTo>
                <a:lnTo>
                  <a:pt x="2760484" y="14935"/>
                </a:lnTo>
                <a:lnTo>
                  <a:pt x="2763545" y="11874"/>
                </a:lnTo>
                <a:lnTo>
                  <a:pt x="2764320" y="10020"/>
                </a:lnTo>
                <a:lnTo>
                  <a:pt x="2764320" y="5689"/>
                </a:lnTo>
                <a:close/>
              </a:path>
              <a:path w="5670550" h="670560">
                <a:moveTo>
                  <a:pt x="2842844" y="660273"/>
                </a:moveTo>
                <a:lnTo>
                  <a:pt x="2842082" y="658431"/>
                </a:lnTo>
                <a:lnTo>
                  <a:pt x="2839021" y="655358"/>
                </a:lnTo>
                <a:lnTo>
                  <a:pt x="2837167" y="654596"/>
                </a:lnTo>
                <a:lnTo>
                  <a:pt x="2832824" y="654596"/>
                </a:lnTo>
                <a:lnTo>
                  <a:pt x="2830982" y="655358"/>
                </a:lnTo>
                <a:lnTo>
                  <a:pt x="2827909" y="658431"/>
                </a:lnTo>
                <a:lnTo>
                  <a:pt x="2827147" y="660273"/>
                </a:lnTo>
                <a:lnTo>
                  <a:pt x="2827147" y="664616"/>
                </a:lnTo>
                <a:lnTo>
                  <a:pt x="2827909" y="666470"/>
                </a:lnTo>
                <a:lnTo>
                  <a:pt x="2830982" y="669531"/>
                </a:lnTo>
                <a:lnTo>
                  <a:pt x="2832824" y="670293"/>
                </a:lnTo>
                <a:lnTo>
                  <a:pt x="2837167" y="670293"/>
                </a:lnTo>
                <a:lnTo>
                  <a:pt x="2839021" y="669531"/>
                </a:lnTo>
                <a:lnTo>
                  <a:pt x="2842082" y="666470"/>
                </a:lnTo>
                <a:lnTo>
                  <a:pt x="2842844" y="664616"/>
                </a:lnTo>
                <a:lnTo>
                  <a:pt x="2842844" y="660273"/>
                </a:lnTo>
                <a:close/>
              </a:path>
              <a:path w="5670550" h="670560">
                <a:moveTo>
                  <a:pt x="2842844" y="5689"/>
                </a:moveTo>
                <a:lnTo>
                  <a:pt x="2842082" y="3835"/>
                </a:lnTo>
                <a:lnTo>
                  <a:pt x="2839021" y="762"/>
                </a:lnTo>
                <a:lnTo>
                  <a:pt x="2837167" y="0"/>
                </a:lnTo>
                <a:lnTo>
                  <a:pt x="2832824" y="0"/>
                </a:lnTo>
                <a:lnTo>
                  <a:pt x="2830982" y="762"/>
                </a:lnTo>
                <a:lnTo>
                  <a:pt x="2827909" y="3835"/>
                </a:lnTo>
                <a:lnTo>
                  <a:pt x="2827147" y="5689"/>
                </a:lnTo>
                <a:lnTo>
                  <a:pt x="2827147" y="10020"/>
                </a:lnTo>
                <a:lnTo>
                  <a:pt x="2827909" y="11874"/>
                </a:lnTo>
                <a:lnTo>
                  <a:pt x="2830982" y="14935"/>
                </a:lnTo>
                <a:lnTo>
                  <a:pt x="2832824" y="15709"/>
                </a:lnTo>
                <a:lnTo>
                  <a:pt x="2837167" y="15709"/>
                </a:lnTo>
                <a:lnTo>
                  <a:pt x="2839021" y="14935"/>
                </a:lnTo>
                <a:lnTo>
                  <a:pt x="2842082" y="11874"/>
                </a:lnTo>
                <a:lnTo>
                  <a:pt x="2842844" y="10020"/>
                </a:lnTo>
                <a:lnTo>
                  <a:pt x="2842844" y="5689"/>
                </a:lnTo>
                <a:close/>
              </a:path>
              <a:path w="5670550" h="670560">
                <a:moveTo>
                  <a:pt x="2921381" y="660273"/>
                </a:moveTo>
                <a:lnTo>
                  <a:pt x="2920619" y="658431"/>
                </a:lnTo>
                <a:lnTo>
                  <a:pt x="2917545" y="655358"/>
                </a:lnTo>
                <a:lnTo>
                  <a:pt x="2915691" y="654596"/>
                </a:lnTo>
                <a:lnTo>
                  <a:pt x="2911360" y="654596"/>
                </a:lnTo>
                <a:lnTo>
                  <a:pt x="2909506" y="655358"/>
                </a:lnTo>
                <a:lnTo>
                  <a:pt x="2906445" y="658431"/>
                </a:lnTo>
                <a:lnTo>
                  <a:pt x="2905671" y="660273"/>
                </a:lnTo>
                <a:lnTo>
                  <a:pt x="2905671" y="664616"/>
                </a:lnTo>
                <a:lnTo>
                  <a:pt x="2906445" y="666470"/>
                </a:lnTo>
                <a:lnTo>
                  <a:pt x="2909506" y="669531"/>
                </a:lnTo>
                <a:lnTo>
                  <a:pt x="2911360" y="670293"/>
                </a:lnTo>
                <a:lnTo>
                  <a:pt x="2915691" y="670293"/>
                </a:lnTo>
                <a:lnTo>
                  <a:pt x="2917545" y="669531"/>
                </a:lnTo>
                <a:lnTo>
                  <a:pt x="2920619" y="666470"/>
                </a:lnTo>
                <a:lnTo>
                  <a:pt x="2921381" y="664616"/>
                </a:lnTo>
                <a:lnTo>
                  <a:pt x="2921381" y="660273"/>
                </a:lnTo>
                <a:close/>
              </a:path>
              <a:path w="5670550" h="670560">
                <a:moveTo>
                  <a:pt x="2921381" y="5689"/>
                </a:moveTo>
                <a:lnTo>
                  <a:pt x="2920619" y="3835"/>
                </a:lnTo>
                <a:lnTo>
                  <a:pt x="2917545" y="762"/>
                </a:lnTo>
                <a:lnTo>
                  <a:pt x="2915691" y="0"/>
                </a:lnTo>
                <a:lnTo>
                  <a:pt x="2911360" y="0"/>
                </a:lnTo>
                <a:lnTo>
                  <a:pt x="2909506" y="762"/>
                </a:lnTo>
                <a:lnTo>
                  <a:pt x="2906445" y="3835"/>
                </a:lnTo>
                <a:lnTo>
                  <a:pt x="2905671" y="5689"/>
                </a:lnTo>
                <a:lnTo>
                  <a:pt x="2905671" y="10020"/>
                </a:lnTo>
                <a:lnTo>
                  <a:pt x="2906445" y="11874"/>
                </a:lnTo>
                <a:lnTo>
                  <a:pt x="2909506" y="14935"/>
                </a:lnTo>
                <a:lnTo>
                  <a:pt x="2911360" y="15709"/>
                </a:lnTo>
                <a:lnTo>
                  <a:pt x="2915691" y="15709"/>
                </a:lnTo>
                <a:lnTo>
                  <a:pt x="2917545" y="14935"/>
                </a:lnTo>
                <a:lnTo>
                  <a:pt x="2920619" y="11874"/>
                </a:lnTo>
                <a:lnTo>
                  <a:pt x="2921381" y="10020"/>
                </a:lnTo>
                <a:lnTo>
                  <a:pt x="2921381" y="5689"/>
                </a:lnTo>
                <a:close/>
              </a:path>
              <a:path w="5670550" h="670560">
                <a:moveTo>
                  <a:pt x="2999917" y="660273"/>
                </a:moveTo>
                <a:lnTo>
                  <a:pt x="2999143" y="658431"/>
                </a:lnTo>
                <a:lnTo>
                  <a:pt x="2996082" y="655358"/>
                </a:lnTo>
                <a:lnTo>
                  <a:pt x="2994228" y="654596"/>
                </a:lnTo>
                <a:lnTo>
                  <a:pt x="2989884" y="654596"/>
                </a:lnTo>
                <a:lnTo>
                  <a:pt x="2988043" y="655358"/>
                </a:lnTo>
                <a:lnTo>
                  <a:pt x="2984970" y="658431"/>
                </a:lnTo>
                <a:lnTo>
                  <a:pt x="2984208" y="660273"/>
                </a:lnTo>
                <a:lnTo>
                  <a:pt x="2984208" y="664616"/>
                </a:lnTo>
                <a:lnTo>
                  <a:pt x="2984970" y="666470"/>
                </a:lnTo>
                <a:lnTo>
                  <a:pt x="2988043" y="669531"/>
                </a:lnTo>
                <a:lnTo>
                  <a:pt x="2989884" y="670293"/>
                </a:lnTo>
                <a:lnTo>
                  <a:pt x="2994228" y="670293"/>
                </a:lnTo>
                <a:lnTo>
                  <a:pt x="2996082" y="669531"/>
                </a:lnTo>
                <a:lnTo>
                  <a:pt x="2999143" y="666470"/>
                </a:lnTo>
                <a:lnTo>
                  <a:pt x="2999917" y="664616"/>
                </a:lnTo>
                <a:lnTo>
                  <a:pt x="2999917" y="660273"/>
                </a:lnTo>
                <a:close/>
              </a:path>
              <a:path w="5670550" h="670560">
                <a:moveTo>
                  <a:pt x="2999917" y="5689"/>
                </a:moveTo>
                <a:lnTo>
                  <a:pt x="2999143" y="3835"/>
                </a:lnTo>
                <a:lnTo>
                  <a:pt x="2996082" y="762"/>
                </a:lnTo>
                <a:lnTo>
                  <a:pt x="2994228" y="0"/>
                </a:lnTo>
                <a:lnTo>
                  <a:pt x="2989884" y="0"/>
                </a:lnTo>
                <a:lnTo>
                  <a:pt x="2988043" y="762"/>
                </a:lnTo>
                <a:lnTo>
                  <a:pt x="2984970" y="3835"/>
                </a:lnTo>
                <a:lnTo>
                  <a:pt x="2984208" y="5689"/>
                </a:lnTo>
                <a:lnTo>
                  <a:pt x="2984208" y="10020"/>
                </a:lnTo>
                <a:lnTo>
                  <a:pt x="2984970" y="11874"/>
                </a:lnTo>
                <a:lnTo>
                  <a:pt x="2988043" y="14935"/>
                </a:lnTo>
                <a:lnTo>
                  <a:pt x="2989884" y="15709"/>
                </a:lnTo>
                <a:lnTo>
                  <a:pt x="2994228" y="15709"/>
                </a:lnTo>
                <a:lnTo>
                  <a:pt x="2996082" y="14935"/>
                </a:lnTo>
                <a:lnTo>
                  <a:pt x="2999143" y="11874"/>
                </a:lnTo>
                <a:lnTo>
                  <a:pt x="2999917" y="10020"/>
                </a:lnTo>
                <a:lnTo>
                  <a:pt x="2999917" y="5689"/>
                </a:lnTo>
                <a:close/>
              </a:path>
              <a:path w="5670550" h="670560">
                <a:moveTo>
                  <a:pt x="3078442" y="660273"/>
                </a:moveTo>
                <a:lnTo>
                  <a:pt x="3077680" y="658431"/>
                </a:lnTo>
                <a:lnTo>
                  <a:pt x="3074606" y="655358"/>
                </a:lnTo>
                <a:lnTo>
                  <a:pt x="3072765" y="654596"/>
                </a:lnTo>
                <a:lnTo>
                  <a:pt x="3068421" y="654596"/>
                </a:lnTo>
                <a:lnTo>
                  <a:pt x="3066567" y="655358"/>
                </a:lnTo>
                <a:lnTo>
                  <a:pt x="3063506" y="658431"/>
                </a:lnTo>
                <a:lnTo>
                  <a:pt x="3062732" y="660273"/>
                </a:lnTo>
                <a:lnTo>
                  <a:pt x="3062732" y="664616"/>
                </a:lnTo>
                <a:lnTo>
                  <a:pt x="3063506" y="666470"/>
                </a:lnTo>
                <a:lnTo>
                  <a:pt x="3066567" y="669531"/>
                </a:lnTo>
                <a:lnTo>
                  <a:pt x="3068421" y="670293"/>
                </a:lnTo>
                <a:lnTo>
                  <a:pt x="3072765" y="670293"/>
                </a:lnTo>
                <a:lnTo>
                  <a:pt x="3074606" y="669531"/>
                </a:lnTo>
                <a:lnTo>
                  <a:pt x="3077680" y="666470"/>
                </a:lnTo>
                <a:lnTo>
                  <a:pt x="3078442" y="664616"/>
                </a:lnTo>
                <a:lnTo>
                  <a:pt x="3078442" y="660273"/>
                </a:lnTo>
                <a:close/>
              </a:path>
              <a:path w="5670550" h="670560">
                <a:moveTo>
                  <a:pt x="3078442" y="5689"/>
                </a:moveTo>
                <a:lnTo>
                  <a:pt x="3077680" y="3835"/>
                </a:lnTo>
                <a:lnTo>
                  <a:pt x="3074606" y="762"/>
                </a:lnTo>
                <a:lnTo>
                  <a:pt x="3072765" y="0"/>
                </a:lnTo>
                <a:lnTo>
                  <a:pt x="3068421" y="0"/>
                </a:lnTo>
                <a:lnTo>
                  <a:pt x="3066567" y="762"/>
                </a:lnTo>
                <a:lnTo>
                  <a:pt x="3063506" y="3835"/>
                </a:lnTo>
                <a:lnTo>
                  <a:pt x="3062732" y="5689"/>
                </a:lnTo>
                <a:lnTo>
                  <a:pt x="3062732" y="10020"/>
                </a:lnTo>
                <a:lnTo>
                  <a:pt x="3063506" y="11874"/>
                </a:lnTo>
                <a:lnTo>
                  <a:pt x="3066567" y="14935"/>
                </a:lnTo>
                <a:lnTo>
                  <a:pt x="3068421" y="15709"/>
                </a:lnTo>
                <a:lnTo>
                  <a:pt x="3072765" y="15709"/>
                </a:lnTo>
                <a:lnTo>
                  <a:pt x="3074606" y="14935"/>
                </a:lnTo>
                <a:lnTo>
                  <a:pt x="3077680" y="11874"/>
                </a:lnTo>
                <a:lnTo>
                  <a:pt x="3078442" y="10020"/>
                </a:lnTo>
                <a:lnTo>
                  <a:pt x="3078442" y="5689"/>
                </a:lnTo>
                <a:close/>
              </a:path>
              <a:path w="5670550" h="670560">
                <a:moveTo>
                  <a:pt x="3156978" y="660273"/>
                </a:moveTo>
                <a:lnTo>
                  <a:pt x="3156204" y="658431"/>
                </a:lnTo>
                <a:lnTo>
                  <a:pt x="3153143" y="655358"/>
                </a:lnTo>
                <a:lnTo>
                  <a:pt x="3151289" y="654596"/>
                </a:lnTo>
                <a:lnTo>
                  <a:pt x="3146958" y="654596"/>
                </a:lnTo>
                <a:lnTo>
                  <a:pt x="3145104" y="655358"/>
                </a:lnTo>
                <a:lnTo>
                  <a:pt x="3142030" y="658431"/>
                </a:lnTo>
                <a:lnTo>
                  <a:pt x="3141268" y="660273"/>
                </a:lnTo>
                <a:lnTo>
                  <a:pt x="3141268" y="664616"/>
                </a:lnTo>
                <a:lnTo>
                  <a:pt x="3142030" y="666470"/>
                </a:lnTo>
                <a:lnTo>
                  <a:pt x="3145104" y="669531"/>
                </a:lnTo>
                <a:lnTo>
                  <a:pt x="3146958" y="670293"/>
                </a:lnTo>
                <a:lnTo>
                  <a:pt x="3151289" y="670293"/>
                </a:lnTo>
                <a:lnTo>
                  <a:pt x="3153143" y="669531"/>
                </a:lnTo>
                <a:lnTo>
                  <a:pt x="3156204" y="666470"/>
                </a:lnTo>
                <a:lnTo>
                  <a:pt x="3156978" y="664616"/>
                </a:lnTo>
                <a:lnTo>
                  <a:pt x="3156978" y="660273"/>
                </a:lnTo>
                <a:close/>
              </a:path>
              <a:path w="5670550" h="670560">
                <a:moveTo>
                  <a:pt x="3156978" y="5689"/>
                </a:moveTo>
                <a:lnTo>
                  <a:pt x="3156204" y="3835"/>
                </a:lnTo>
                <a:lnTo>
                  <a:pt x="3153143" y="762"/>
                </a:lnTo>
                <a:lnTo>
                  <a:pt x="3151289" y="0"/>
                </a:lnTo>
                <a:lnTo>
                  <a:pt x="3146958" y="0"/>
                </a:lnTo>
                <a:lnTo>
                  <a:pt x="3145104" y="762"/>
                </a:lnTo>
                <a:lnTo>
                  <a:pt x="3142030" y="3835"/>
                </a:lnTo>
                <a:lnTo>
                  <a:pt x="3141268" y="5689"/>
                </a:lnTo>
                <a:lnTo>
                  <a:pt x="3141268" y="10020"/>
                </a:lnTo>
                <a:lnTo>
                  <a:pt x="3142030" y="11874"/>
                </a:lnTo>
                <a:lnTo>
                  <a:pt x="3145104" y="14935"/>
                </a:lnTo>
                <a:lnTo>
                  <a:pt x="3146958" y="15709"/>
                </a:lnTo>
                <a:lnTo>
                  <a:pt x="3151289" y="15709"/>
                </a:lnTo>
                <a:lnTo>
                  <a:pt x="3153143" y="14935"/>
                </a:lnTo>
                <a:lnTo>
                  <a:pt x="3156204" y="11874"/>
                </a:lnTo>
                <a:lnTo>
                  <a:pt x="3156978" y="10020"/>
                </a:lnTo>
                <a:lnTo>
                  <a:pt x="3156978" y="5689"/>
                </a:lnTo>
                <a:close/>
              </a:path>
              <a:path w="5670550" h="670560">
                <a:moveTo>
                  <a:pt x="3235502" y="660273"/>
                </a:moveTo>
                <a:lnTo>
                  <a:pt x="3234740" y="658431"/>
                </a:lnTo>
                <a:lnTo>
                  <a:pt x="3231667" y="655358"/>
                </a:lnTo>
                <a:lnTo>
                  <a:pt x="3229826" y="654596"/>
                </a:lnTo>
                <a:lnTo>
                  <a:pt x="3225482" y="654596"/>
                </a:lnTo>
                <a:lnTo>
                  <a:pt x="3223628" y="655358"/>
                </a:lnTo>
                <a:lnTo>
                  <a:pt x="3220567" y="658431"/>
                </a:lnTo>
                <a:lnTo>
                  <a:pt x="3219805" y="660273"/>
                </a:lnTo>
                <a:lnTo>
                  <a:pt x="3219805" y="664616"/>
                </a:lnTo>
                <a:lnTo>
                  <a:pt x="3220567" y="666470"/>
                </a:lnTo>
                <a:lnTo>
                  <a:pt x="3223628" y="669531"/>
                </a:lnTo>
                <a:lnTo>
                  <a:pt x="3225482" y="670293"/>
                </a:lnTo>
                <a:lnTo>
                  <a:pt x="3229826" y="670293"/>
                </a:lnTo>
                <a:lnTo>
                  <a:pt x="3231667" y="669531"/>
                </a:lnTo>
                <a:lnTo>
                  <a:pt x="3234740" y="666470"/>
                </a:lnTo>
                <a:lnTo>
                  <a:pt x="3235502" y="664616"/>
                </a:lnTo>
                <a:lnTo>
                  <a:pt x="3235502" y="660273"/>
                </a:lnTo>
                <a:close/>
              </a:path>
              <a:path w="5670550" h="670560">
                <a:moveTo>
                  <a:pt x="3235502" y="5689"/>
                </a:moveTo>
                <a:lnTo>
                  <a:pt x="3234740" y="3835"/>
                </a:lnTo>
                <a:lnTo>
                  <a:pt x="3231667" y="762"/>
                </a:lnTo>
                <a:lnTo>
                  <a:pt x="3229826" y="0"/>
                </a:lnTo>
                <a:lnTo>
                  <a:pt x="3225482" y="0"/>
                </a:lnTo>
                <a:lnTo>
                  <a:pt x="3223628" y="762"/>
                </a:lnTo>
                <a:lnTo>
                  <a:pt x="3220567" y="3835"/>
                </a:lnTo>
                <a:lnTo>
                  <a:pt x="3219805" y="5689"/>
                </a:lnTo>
                <a:lnTo>
                  <a:pt x="3219805" y="10020"/>
                </a:lnTo>
                <a:lnTo>
                  <a:pt x="3220567" y="11874"/>
                </a:lnTo>
                <a:lnTo>
                  <a:pt x="3223628" y="14935"/>
                </a:lnTo>
                <a:lnTo>
                  <a:pt x="3225482" y="15709"/>
                </a:lnTo>
                <a:lnTo>
                  <a:pt x="3229826" y="15709"/>
                </a:lnTo>
                <a:lnTo>
                  <a:pt x="3231667" y="14935"/>
                </a:lnTo>
                <a:lnTo>
                  <a:pt x="3234740" y="11874"/>
                </a:lnTo>
                <a:lnTo>
                  <a:pt x="3235502" y="10020"/>
                </a:lnTo>
                <a:lnTo>
                  <a:pt x="3235502" y="5689"/>
                </a:lnTo>
                <a:close/>
              </a:path>
              <a:path w="5670550" h="670560">
                <a:moveTo>
                  <a:pt x="3314039" y="660273"/>
                </a:moveTo>
                <a:lnTo>
                  <a:pt x="3313277" y="658431"/>
                </a:lnTo>
                <a:lnTo>
                  <a:pt x="3310204" y="655358"/>
                </a:lnTo>
                <a:lnTo>
                  <a:pt x="3308350" y="654596"/>
                </a:lnTo>
                <a:lnTo>
                  <a:pt x="3304019" y="654596"/>
                </a:lnTo>
                <a:lnTo>
                  <a:pt x="3302165" y="655358"/>
                </a:lnTo>
                <a:lnTo>
                  <a:pt x="3299104" y="658431"/>
                </a:lnTo>
                <a:lnTo>
                  <a:pt x="3298329" y="660273"/>
                </a:lnTo>
                <a:lnTo>
                  <a:pt x="3298329" y="664616"/>
                </a:lnTo>
                <a:lnTo>
                  <a:pt x="3299104" y="666470"/>
                </a:lnTo>
                <a:lnTo>
                  <a:pt x="3302165" y="669531"/>
                </a:lnTo>
                <a:lnTo>
                  <a:pt x="3304019" y="670293"/>
                </a:lnTo>
                <a:lnTo>
                  <a:pt x="3308350" y="670293"/>
                </a:lnTo>
                <a:lnTo>
                  <a:pt x="3310204" y="669531"/>
                </a:lnTo>
                <a:lnTo>
                  <a:pt x="3313277" y="666470"/>
                </a:lnTo>
                <a:lnTo>
                  <a:pt x="3314039" y="664616"/>
                </a:lnTo>
                <a:lnTo>
                  <a:pt x="3314039" y="660273"/>
                </a:lnTo>
                <a:close/>
              </a:path>
              <a:path w="5670550" h="670560">
                <a:moveTo>
                  <a:pt x="3314039" y="5689"/>
                </a:moveTo>
                <a:lnTo>
                  <a:pt x="3313277" y="3835"/>
                </a:lnTo>
                <a:lnTo>
                  <a:pt x="3310204" y="762"/>
                </a:lnTo>
                <a:lnTo>
                  <a:pt x="3308350" y="0"/>
                </a:lnTo>
                <a:lnTo>
                  <a:pt x="3304019" y="0"/>
                </a:lnTo>
                <a:lnTo>
                  <a:pt x="3302165" y="762"/>
                </a:lnTo>
                <a:lnTo>
                  <a:pt x="3299104" y="3835"/>
                </a:lnTo>
                <a:lnTo>
                  <a:pt x="3298329" y="5689"/>
                </a:lnTo>
                <a:lnTo>
                  <a:pt x="3298329" y="10020"/>
                </a:lnTo>
                <a:lnTo>
                  <a:pt x="3299104" y="11874"/>
                </a:lnTo>
                <a:lnTo>
                  <a:pt x="3302165" y="14935"/>
                </a:lnTo>
                <a:lnTo>
                  <a:pt x="3304019" y="15709"/>
                </a:lnTo>
                <a:lnTo>
                  <a:pt x="3308350" y="15709"/>
                </a:lnTo>
                <a:lnTo>
                  <a:pt x="3310204" y="14935"/>
                </a:lnTo>
                <a:lnTo>
                  <a:pt x="3313277" y="11874"/>
                </a:lnTo>
                <a:lnTo>
                  <a:pt x="3314039" y="10020"/>
                </a:lnTo>
                <a:lnTo>
                  <a:pt x="3314039" y="5689"/>
                </a:lnTo>
                <a:close/>
              </a:path>
              <a:path w="5670550" h="670560">
                <a:moveTo>
                  <a:pt x="3392576" y="660273"/>
                </a:moveTo>
                <a:lnTo>
                  <a:pt x="3391801" y="658431"/>
                </a:lnTo>
                <a:lnTo>
                  <a:pt x="3388741" y="655358"/>
                </a:lnTo>
                <a:lnTo>
                  <a:pt x="3386886" y="654596"/>
                </a:lnTo>
                <a:lnTo>
                  <a:pt x="3382543" y="654596"/>
                </a:lnTo>
                <a:lnTo>
                  <a:pt x="3380702" y="655358"/>
                </a:lnTo>
                <a:lnTo>
                  <a:pt x="3377628" y="658431"/>
                </a:lnTo>
                <a:lnTo>
                  <a:pt x="3376866" y="660273"/>
                </a:lnTo>
                <a:lnTo>
                  <a:pt x="3376866" y="664616"/>
                </a:lnTo>
                <a:lnTo>
                  <a:pt x="3377628" y="666470"/>
                </a:lnTo>
                <a:lnTo>
                  <a:pt x="3380702" y="669531"/>
                </a:lnTo>
                <a:lnTo>
                  <a:pt x="3382543" y="670293"/>
                </a:lnTo>
                <a:lnTo>
                  <a:pt x="3386886" y="670293"/>
                </a:lnTo>
                <a:lnTo>
                  <a:pt x="3388741" y="669531"/>
                </a:lnTo>
                <a:lnTo>
                  <a:pt x="3391801" y="666470"/>
                </a:lnTo>
                <a:lnTo>
                  <a:pt x="3392576" y="664616"/>
                </a:lnTo>
                <a:lnTo>
                  <a:pt x="3392576" y="660273"/>
                </a:lnTo>
                <a:close/>
              </a:path>
              <a:path w="5670550" h="670560">
                <a:moveTo>
                  <a:pt x="3392576" y="5689"/>
                </a:moveTo>
                <a:lnTo>
                  <a:pt x="3391801" y="3835"/>
                </a:lnTo>
                <a:lnTo>
                  <a:pt x="3388741" y="762"/>
                </a:lnTo>
                <a:lnTo>
                  <a:pt x="3386886" y="0"/>
                </a:lnTo>
                <a:lnTo>
                  <a:pt x="3382543" y="0"/>
                </a:lnTo>
                <a:lnTo>
                  <a:pt x="3380702" y="762"/>
                </a:lnTo>
                <a:lnTo>
                  <a:pt x="3377628" y="3835"/>
                </a:lnTo>
                <a:lnTo>
                  <a:pt x="3376866" y="5689"/>
                </a:lnTo>
                <a:lnTo>
                  <a:pt x="3376866" y="10020"/>
                </a:lnTo>
                <a:lnTo>
                  <a:pt x="3377628" y="11874"/>
                </a:lnTo>
                <a:lnTo>
                  <a:pt x="3380702" y="14935"/>
                </a:lnTo>
                <a:lnTo>
                  <a:pt x="3382543" y="15709"/>
                </a:lnTo>
                <a:lnTo>
                  <a:pt x="3386886" y="15709"/>
                </a:lnTo>
                <a:lnTo>
                  <a:pt x="3388741" y="14935"/>
                </a:lnTo>
                <a:lnTo>
                  <a:pt x="3391801" y="11874"/>
                </a:lnTo>
                <a:lnTo>
                  <a:pt x="3392576" y="10020"/>
                </a:lnTo>
                <a:lnTo>
                  <a:pt x="3392576" y="5689"/>
                </a:lnTo>
                <a:close/>
              </a:path>
              <a:path w="5670550" h="670560">
                <a:moveTo>
                  <a:pt x="3471100" y="660273"/>
                </a:moveTo>
                <a:lnTo>
                  <a:pt x="3470338" y="658431"/>
                </a:lnTo>
                <a:lnTo>
                  <a:pt x="3467265" y="655358"/>
                </a:lnTo>
                <a:lnTo>
                  <a:pt x="3465423" y="654596"/>
                </a:lnTo>
                <a:lnTo>
                  <a:pt x="3461080" y="654596"/>
                </a:lnTo>
                <a:lnTo>
                  <a:pt x="3459226" y="655358"/>
                </a:lnTo>
                <a:lnTo>
                  <a:pt x="3456165" y="658431"/>
                </a:lnTo>
                <a:lnTo>
                  <a:pt x="3455390" y="660273"/>
                </a:lnTo>
                <a:lnTo>
                  <a:pt x="3455390" y="664616"/>
                </a:lnTo>
                <a:lnTo>
                  <a:pt x="3456165" y="666470"/>
                </a:lnTo>
                <a:lnTo>
                  <a:pt x="3459226" y="669531"/>
                </a:lnTo>
                <a:lnTo>
                  <a:pt x="3461080" y="670293"/>
                </a:lnTo>
                <a:lnTo>
                  <a:pt x="3465423" y="670293"/>
                </a:lnTo>
                <a:lnTo>
                  <a:pt x="3467265" y="669531"/>
                </a:lnTo>
                <a:lnTo>
                  <a:pt x="3470338" y="666470"/>
                </a:lnTo>
                <a:lnTo>
                  <a:pt x="3471100" y="664616"/>
                </a:lnTo>
                <a:lnTo>
                  <a:pt x="3471100" y="660273"/>
                </a:lnTo>
                <a:close/>
              </a:path>
              <a:path w="5670550" h="670560">
                <a:moveTo>
                  <a:pt x="3471100" y="5689"/>
                </a:moveTo>
                <a:lnTo>
                  <a:pt x="3470338" y="3835"/>
                </a:lnTo>
                <a:lnTo>
                  <a:pt x="3467265" y="762"/>
                </a:lnTo>
                <a:lnTo>
                  <a:pt x="3465423" y="0"/>
                </a:lnTo>
                <a:lnTo>
                  <a:pt x="3461080" y="0"/>
                </a:lnTo>
                <a:lnTo>
                  <a:pt x="3459226" y="762"/>
                </a:lnTo>
                <a:lnTo>
                  <a:pt x="3456165" y="3835"/>
                </a:lnTo>
                <a:lnTo>
                  <a:pt x="3455390" y="5689"/>
                </a:lnTo>
                <a:lnTo>
                  <a:pt x="3455390" y="10020"/>
                </a:lnTo>
                <a:lnTo>
                  <a:pt x="3456165" y="11874"/>
                </a:lnTo>
                <a:lnTo>
                  <a:pt x="3459226" y="14935"/>
                </a:lnTo>
                <a:lnTo>
                  <a:pt x="3461080" y="15709"/>
                </a:lnTo>
                <a:lnTo>
                  <a:pt x="3465423" y="15709"/>
                </a:lnTo>
                <a:lnTo>
                  <a:pt x="3467265" y="14935"/>
                </a:lnTo>
                <a:lnTo>
                  <a:pt x="3470338" y="11874"/>
                </a:lnTo>
                <a:lnTo>
                  <a:pt x="3471100" y="10020"/>
                </a:lnTo>
                <a:lnTo>
                  <a:pt x="3471100" y="5689"/>
                </a:lnTo>
                <a:close/>
              </a:path>
              <a:path w="5670550" h="670560">
                <a:moveTo>
                  <a:pt x="3549637" y="660273"/>
                </a:moveTo>
                <a:lnTo>
                  <a:pt x="3548862" y="658431"/>
                </a:lnTo>
                <a:lnTo>
                  <a:pt x="3545802" y="655358"/>
                </a:lnTo>
                <a:lnTo>
                  <a:pt x="3543947" y="654596"/>
                </a:lnTo>
                <a:lnTo>
                  <a:pt x="3539617" y="654596"/>
                </a:lnTo>
                <a:lnTo>
                  <a:pt x="3537762" y="655358"/>
                </a:lnTo>
                <a:lnTo>
                  <a:pt x="3534689" y="658431"/>
                </a:lnTo>
                <a:lnTo>
                  <a:pt x="3533927" y="660273"/>
                </a:lnTo>
                <a:lnTo>
                  <a:pt x="3533927" y="664616"/>
                </a:lnTo>
                <a:lnTo>
                  <a:pt x="3534689" y="666470"/>
                </a:lnTo>
                <a:lnTo>
                  <a:pt x="3537762" y="669531"/>
                </a:lnTo>
                <a:lnTo>
                  <a:pt x="3539617" y="670293"/>
                </a:lnTo>
                <a:lnTo>
                  <a:pt x="3543947" y="670293"/>
                </a:lnTo>
                <a:lnTo>
                  <a:pt x="3545802" y="669531"/>
                </a:lnTo>
                <a:lnTo>
                  <a:pt x="3548862" y="666470"/>
                </a:lnTo>
                <a:lnTo>
                  <a:pt x="3549637" y="664616"/>
                </a:lnTo>
                <a:lnTo>
                  <a:pt x="3549637" y="660273"/>
                </a:lnTo>
                <a:close/>
              </a:path>
              <a:path w="5670550" h="670560">
                <a:moveTo>
                  <a:pt x="3549637" y="5689"/>
                </a:moveTo>
                <a:lnTo>
                  <a:pt x="3548862" y="3835"/>
                </a:lnTo>
                <a:lnTo>
                  <a:pt x="3545802" y="762"/>
                </a:lnTo>
                <a:lnTo>
                  <a:pt x="3543947" y="0"/>
                </a:lnTo>
                <a:lnTo>
                  <a:pt x="3539617" y="0"/>
                </a:lnTo>
                <a:lnTo>
                  <a:pt x="3537762" y="762"/>
                </a:lnTo>
                <a:lnTo>
                  <a:pt x="3534689" y="3835"/>
                </a:lnTo>
                <a:lnTo>
                  <a:pt x="3533927" y="5689"/>
                </a:lnTo>
                <a:lnTo>
                  <a:pt x="3533927" y="10020"/>
                </a:lnTo>
                <a:lnTo>
                  <a:pt x="3534689" y="11874"/>
                </a:lnTo>
                <a:lnTo>
                  <a:pt x="3537762" y="14935"/>
                </a:lnTo>
                <a:lnTo>
                  <a:pt x="3539617" y="15709"/>
                </a:lnTo>
                <a:lnTo>
                  <a:pt x="3543947" y="15709"/>
                </a:lnTo>
                <a:lnTo>
                  <a:pt x="3545802" y="14935"/>
                </a:lnTo>
                <a:lnTo>
                  <a:pt x="3548862" y="11874"/>
                </a:lnTo>
                <a:lnTo>
                  <a:pt x="3549637" y="10020"/>
                </a:lnTo>
                <a:lnTo>
                  <a:pt x="3549637" y="5689"/>
                </a:lnTo>
                <a:close/>
              </a:path>
              <a:path w="5670550" h="670560">
                <a:moveTo>
                  <a:pt x="3628161" y="660273"/>
                </a:moveTo>
                <a:lnTo>
                  <a:pt x="3627399" y="658431"/>
                </a:lnTo>
                <a:lnTo>
                  <a:pt x="3624326" y="655358"/>
                </a:lnTo>
                <a:lnTo>
                  <a:pt x="3622484" y="654596"/>
                </a:lnTo>
                <a:lnTo>
                  <a:pt x="3618141" y="654596"/>
                </a:lnTo>
                <a:lnTo>
                  <a:pt x="3616287" y="655358"/>
                </a:lnTo>
                <a:lnTo>
                  <a:pt x="3613226" y="658431"/>
                </a:lnTo>
                <a:lnTo>
                  <a:pt x="3612464" y="660273"/>
                </a:lnTo>
                <a:lnTo>
                  <a:pt x="3612464" y="664616"/>
                </a:lnTo>
                <a:lnTo>
                  <a:pt x="3613226" y="666470"/>
                </a:lnTo>
                <a:lnTo>
                  <a:pt x="3616287" y="669531"/>
                </a:lnTo>
                <a:lnTo>
                  <a:pt x="3618141" y="670293"/>
                </a:lnTo>
                <a:lnTo>
                  <a:pt x="3622484" y="670293"/>
                </a:lnTo>
                <a:lnTo>
                  <a:pt x="3624326" y="669531"/>
                </a:lnTo>
                <a:lnTo>
                  <a:pt x="3627399" y="666470"/>
                </a:lnTo>
                <a:lnTo>
                  <a:pt x="3628161" y="664616"/>
                </a:lnTo>
                <a:lnTo>
                  <a:pt x="3628161" y="660273"/>
                </a:lnTo>
                <a:close/>
              </a:path>
              <a:path w="5670550" h="670560">
                <a:moveTo>
                  <a:pt x="3628161" y="5689"/>
                </a:moveTo>
                <a:lnTo>
                  <a:pt x="3627399" y="3835"/>
                </a:lnTo>
                <a:lnTo>
                  <a:pt x="3624326" y="762"/>
                </a:lnTo>
                <a:lnTo>
                  <a:pt x="3622484" y="0"/>
                </a:lnTo>
                <a:lnTo>
                  <a:pt x="3618141" y="0"/>
                </a:lnTo>
                <a:lnTo>
                  <a:pt x="3616287" y="762"/>
                </a:lnTo>
                <a:lnTo>
                  <a:pt x="3613226" y="3835"/>
                </a:lnTo>
                <a:lnTo>
                  <a:pt x="3612464" y="5689"/>
                </a:lnTo>
                <a:lnTo>
                  <a:pt x="3612464" y="10020"/>
                </a:lnTo>
                <a:lnTo>
                  <a:pt x="3613226" y="11874"/>
                </a:lnTo>
                <a:lnTo>
                  <a:pt x="3616287" y="14935"/>
                </a:lnTo>
                <a:lnTo>
                  <a:pt x="3618141" y="15709"/>
                </a:lnTo>
                <a:lnTo>
                  <a:pt x="3622484" y="15709"/>
                </a:lnTo>
                <a:lnTo>
                  <a:pt x="3624326" y="14935"/>
                </a:lnTo>
                <a:lnTo>
                  <a:pt x="3627399" y="11874"/>
                </a:lnTo>
                <a:lnTo>
                  <a:pt x="3628161" y="10020"/>
                </a:lnTo>
                <a:lnTo>
                  <a:pt x="3628161" y="5689"/>
                </a:lnTo>
                <a:close/>
              </a:path>
              <a:path w="5670550" h="670560">
                <a:moveTo>
                  <a:pt x="3706698" y="660273"/>
                </a:moveTo>
                <a:lnTo>
                  <a:pt x="3705936" y="658431"/>
                </a:lnTo>
                <a:lnTo>
                  <a:pt x="3702862" y="655358"/>
                </a:lnTo>
                <a:lnTo>
                  <a:pt x="3701008" y="654596"/>
                </a:lnTo>
                <a:lnTo>
                  <a:pt x="3696678" y="654596"/>
                </a:lnTo>
                <a:lnTo>
                  <a:pt x="3694823" y="655358"/>
                </a:lnTo>
                <a:lnTo>
                  <a:pt x="3691763" y="658431"/>
                </a:lnTo>
                <a:lnTo>
                  <a:pt x="3690988" y="660273"/>
                </a:lnTo>
                <a:lnTo>
                  <a:pt x="3690988" y="664616"/>
                </a:lnTo>
                <a:lnTo>
                  <a:pt x="3691763" y="666470"/>
                </a:lnTo>
                <a:lnTo>
                  <a:pt x="3694823" y="669531"/>
                </a:lnTo>
                <a:lnTo>
                  <a:pt x="3696678" y="670293"/>
                </a:lnTo>
                <a:lnTo>
                  <a:pt x="3701008" y="670293"/>
                </a:lnTo>
                <a:lnTo>
                  <a:pt x="3702862" y="669531"/>
                </a:lnTo>
                <a:lnTo>
                  <a:pt x="3705936" y="666470"/>
                </a:lnTo>
                <a:lnTo>
                  <a:pt x="3706698" y="664616"/>
                </a:lnTo>
                <a:lnTo>
                  <a:pt x="3706698" y="660273"/>
                </a:lnTo>
                <a:close/>
              </a:path>
              <a:path w="5670550" h="670560">
                <a:moveTo>
                  <a:pt x="3706698" y="5689"/>
                </a:moveTo>
                <a:lnTo>
                  <a:pt x="3705936" y="3835"/>
                </a:lnTo>
                <a:lnTo>
                  <a:pt x="3702862" y="762"/>
                </a:lnTo>
                <a:lnTo>
                  <a:pt x="3701008" y="0"/>
                </a:lnTo>
                <a:lnTo>
                  <a:pt x="3696678" y="0"/>
                </a:lnTo>
                <a:lnTo>
                  <a:pt x="3694823" y="762"/>
                </a:lnTo>
                <a:lnTo>
                  <a:pt x="3691763" y="3835"/>
                </a:lnTo>
                <a:lnTo>
                  <a:pt x="3690988" y="5689"/>
                </a:lnTo>
                <a:lnTo>
                  <a:pt x="3690988" y="10020"/>
                </a:lnTo>
                <a:lnTo>
                  <a:pt x="3691763" y="11874"/>
                </a:lnTo>
                <a:lnTo>
                  <a:pt x="3694823" y="14935"/>
                </a:lnTo>
                <a:lnTo>
                  <a:pt x="3696678" y="15709"/>
                </a:lnTo>
                <a:lnTo>
                  <a:pt x="3701008" y="15709"/>
                </a:lnTo>
                <a:lnTo>
                  <a:pt x="3702862" y="14935"/>
                </a:lnTo>
                <a:lnTo>
                  <a:pt x="3705936" y="11874"/>
                </a:lnTo>
                <a:lnTo>
                  <a:pt x="3706698" y="10020"/>
                </a:lnTo>
                <a:lnTo>
                  <a:pt x="3706698" y="5689"/>
                </a:lnTo>
                <a:close/>
              </a:path>
              <a:path w="5670550" h="670560">
                <a:moveTo>
                  <a:pt x="3785235" y="660273"/>
                </a:moveTo>
                <a:lnTo>
                  <a:pt x="3784460" y="658431"/>
                </a:lnTo>
                <a:lnTo>
                  <a:pt x="3781399" y="655358"/>
                </a:lnTo>
                <a:lnTo>
                  <a:pt x="3779545" y="654596"/>
                </a:lnTo>
                <a:lnTo>
                  <a:pt x="3775202" y="654596"/>
                </a:lnTo>
                <a:lnTo>
                  <a:pt x="3773360" y="655358"/>
                </a:lnTo>
                <a:lnTo>
                  <a:pt x="3770287" y="658431"/>
                </a:lnTo>
                <a:lnTo>
                  <a:pt x="3769525" y="660273"/>
                </a:lnTo>
                <a:lnTo>
                  <a:pt x="3769525" y="664616"/>
                </a:lnTo>
                <a:lnTo>
                  <a:pt x="3770287" y="666470"/>
                </a:lnTo>
                <a:lnTo>
                  <a:pt x="3773360" y="669531"/>
                </a:lnTo>
                <a:lnTo>
                  <a:pt x="3775202" y="670293"/>
                </a:lnTo>
                <a:lnTo>
                  <a:pt x="3779545" y="670293"/>
                </a:lnTo>
                <a:lnTo>
                  <a:pt x="3781399" y="669531"/>
                </a:lnTo>
                <a:lnTo>
                  <a:pt x="3784460" y="666470"/>
                </a:lnTo>
                <a:lnTo>
                  <a:pt x="3785235" y="664616"/>
                </a:lnTo>
                <a:lnTo>
                  <a:pt x="3785235" y="660273"/>
                </a:lnTo>
                <a:close/>
              </a:path>
              <a:path w="5670550" h="670560">
                <a:moveTo>
                  <a:pt x="3785235" y="5689"/>
                </a:moveTo>
                <a:lnTo>
                  <a:pt x="3784460" y="3835"/>
                </a:lnTo>
                <a:lnTo>
                  <a:pt x="3781399" y="762"/>
                </a:lnTo>
                <a:lnTo>
                  <a:pt x="3779545" y="0"/>
                </a:lnTo>
                <a:lnTo>
                  <a:pt x="3775202" y="0"/>
                </a:lnTo>
                <a:lnTo>
                  <a:pt x="3773360" y="762"/>
                </a:lnTo>
                <a:lnTo>
                  <a:pt x="3770287" y="3835"/>
                </a:lnTo>
                <a:lnTo>
                  <a:pt x="3769525" y="5689"/>
                </a:lnTo>
                <a:lnTo>
                  <a:pt x="3769525" y="10020"/>
                </a:lnTo>
                <a:lnTo>
                  <a:pt x="3770287" y="11874"/>
                </a:lnTo>
                <a:lnTo>
                  <a:pt x="3773360" y="14935"/>
                </a:lnTo>
                <a:lnTo>
                  <a:pt x="3775202" y="15709"/>
                </a:lnTo>
                <a:lnTo>
                  <a:pt x="3779545" y="15709"/>
                </a:lnTo>
                <a:lnTo>
                  <a:pt x="3781399" y="14935"/>
                </a:lnTo>
                <a:lnTo>
                  <a:pt x="3784460" y="11874"/>
                </a:lnTo>
                <a:lnTo>
                  <a:pt x="3785235" y="10020"/>
                </a:lnTo>
                <a:lnTo>
                  <a:pt x="3785235" y="5689"/>
                </a:lnTo>
                <a:close/>
              </a:path>
              <a:path w="5670550" h="670560">
                <a:moveTo>
                  <a:pt x="3863759" y="660273"/>
                </a:moveTo>
                <a:lnTo>
                  <a:pt x="3862997" y="658431"/>
                </a:lnTo>
                <a:lnTo>
                  <a:pt x="3859923" y="655358"/>
                </a:lnTo>
                <a:lnTo>
                  <a:pt x="3858082" y="654596"/>
                </a:lnTo>
                <a:lnTo>
                  <a:pt x="3853738" y="654596"/>
                </a:lnTo>
                <a:lnTo>
                  <a:pt x="3851884" y="655358"/>
                </a:lnTo>
                <a:lnTo>
                  <a:pt x="3848824" y="658431"/>
                </a:lnTo>
                <a:lnTo>
                  <a:pt x="3848049" y="660273"/>
                </a:lnTo>
                <a:lnTo>
                  <a:pt x="3848049" y="664616"/>
                </a:lnTo>
                <a:lnTo>
                  <a:pt x="3848824" y="666470"/>
                </a:lnTo>
                <a:lnTo>
                  <a:pt x="3851884" y="669531"/>
                </a:lnTo>
                <a:lnTo>
                  <a:pt x="3853738" y="670293"/>
                </a:lnTo>
                <a:lnTo>
                  <a:pt x="3858082" y="670293"/>
                </a:lnTo>
                <a:lnTo>
                  <a:pt x="3859923" y="669531"/>
                </a:lnTo>
                <a:lnTo>
                  <a:pt x="3862997" y="666470"/>
                </a:lnTo>
                <a:lnTo>
                  <a:pt x="3863759" y="664616"/>
                </a:lnTo>
                <a:lnTo>
                  <a:pt x="3863759" y="660273"/>
                </a:lnTo>
                <a:close/>
              </a:path>
              <a:path w="5670550" h="670560">
                <a:moveTo>
                  <a:pt x="3863759" y="5689"/>
                </a:moveTo>
                <a:lnTo>
                  <a:pt x="3862997" y="3835"/>
                </a:lnTo>
                <a:lnTo>
                  <a:pt x="3859923" y="762"/>
                </a:lnTo>
                <a:lnTo>
                  <a:pt x="3858082" y="0"/>
                </a:lnTo>
                <a:lnTo>
                  <a:pt x="3853738" y="0"/>
                </a:lnTo>
                <a:lnTo>
                  <a:pt x="3851884" y="762"/>
                </a:lnTo>
                <a:lnTo>
                  <a:pt x="3848824" y="3835"/>
                </a:lnTo>
                <a:lnTo>
                  <a:pt x="3848049" y="5689"/>
                </a:lnTo>
                <a:lnTo>
                  <a:pt x="3848049" y="10020"/>
                </a:lnTo>
                <a:lnTo>
                  <a:pt x="3848824" y="11874"/>
                </a:lnTo>
                <a:lnTo>
                  <a:pt x="3851884" y="14935"/>
                </a:lnTo>
                <a:lnTo>
                  <a:pt x="3853738" y="15709"/>
                </a:lnTo>
                <a:lnTo>
                  <a:pt x="3858082" y="15709"/>
                </a:lnTo>
                <a:lnTo>
                  <a:pt x="3859923" y="14935"/>
                </a:lnTo>
                <a:lnTo>
                  <a:pt x="3862997" y="11874"/>
                </a:lnTo>
                <a:lnTo>
                  <a:pt x="3863759" y="10020"/>
                </a:lnTo>
                <a:lnTo>
                  <a:pt x="3863759" y="5689"/>
                </a:lnTo>
                <a:close/>
              </a:path>
              <a:path w="5670550" h="670560">
                <a:moveTo>
                  <a:pt x="3942296" y="660273"/>
                </a:moveTo>
                <a:lnTo>
                  <a:pt x="3941521" y="658431"/>
                </a:lnTo>
                <a:lnTo>
                  <a:pt x="3938460" y="655358"/>
                </a:lnTo>
                <a:lnTo>
                  <a:pt x="3936606" y="654596"/>
                </a:lnTo>
                <a:lnTo>
                  <a:pt x="3932275" y="654596"/>
                </a:lnTo>
                <a:lnTo>
                  <a:pt x="3930421" y="655358"/>
                </a:lnTo>
                <a:lnTo>
                  <a:pt x="3927348" y="658431"/>
                </a:lnTo>
                <a:lnTo>
                  <a:pt x="3926586" y="660273"/>
                </a:lnTo>
                <a:lnTo>
                  <a:pt x="3926586" y="664616"/>
                </a:lnTo>
                <a:lnTo>
                  <a:pt x="3927348" y="666470"/>
                </a:lnTo>
                <a:lnTo>
                  <a:pt x="3930421" y="669531"/>
                </a:lnTo>
                <a:lnTo>
                  <a:pt x="3932275" y="670293"/>
                </a:lnTo>
                <a:lnTo>
                  <a:pt x="3936606" y="670293"/>
                </a:lnTo>
                <a:lnTo>
                  <a:pt x="3938460" y="669531"/>
                </a:lnTo>
                <a:lnTo>
                  <a:pt x="3941521" y="666470"/>
                </a:lnTo>
                <a:lnTo>
                  <a:pt x="3942296" y="664616"/>
                </a:lnTo>
                <a:lnTo>
                  <a:pt x="3942296" y="660273"/>
                </a:lnTo>
                <a:close/>
              </a:path>
              <a:path w="5670550" h="670560">
                <a:moveTo>
                  <a:pt x="3942296" y="5689"/>
                </a:moveTo>
                <a:lnTo>
                  <a:pt x="3941521" y="3835"/>
                </a:lnTo>
                <a:lnTo>
                  <a:pt x="3938460" y="762"/>
                </a:lnTo>
                <a:lnTo>
                  <a:pt x="3936606" y="0"/>
                </a:lnTo>
                <a:lnTo>
                  <a:pt x="3932275" y="0"/>
                </a:lnTo>
                <a:lnTo>
                  <a:pt x="3930421" y="762"/>
                </a:lnTo>
                <a:lnTo>
                  <a:pt x="3927348" y="3835"/>
                </a:lnTo>
                <a:lnTo>
                  <a:pt x="3926586" y="5689"/>
                </a:lnTo>
                <a:lnTo>
                  <a:pt x="3926586" y="10020"/>
                </a:lnTo>
                <a:lnTo>
                  <a:pt x="3927348" y="11874"/>
                </a:lnTo>
                <a:lnTo>
                  <a:pt x="3930421" y="14935"/>
                </a:lnTo>
                <a:lnTo>
                  <a:pt x="3932275" y="15709"/>
                </a:lnTo>
                <a:lnTo>
                  <a:pt x="3936606" y="15709"/>
                </a:lnTo>
                <a:lnTo>
                  <a:pt x="3938460" y="14935"/>
                </a:lnTo>
                <a:lnTo>
                  <a:pt x="3941521" y="11874"/>
                </a:lnTo>
                <a:lnTo>
                  <a:pt x="3942296" y="10020"/>
                </a:lnTo>
                <a:lnTo>
                  <a:pt x="3942296" y="5689"/>
                </a:lnTo>
                <a:close/>
              </a:path>
              <a:path w="5670550" h="670560">
                <a:moveTo>
                  <a:pt x="4020820" y="660273"/>
                </a:moveTo>
                <a:lnTo>
                  <a:pt x="4020058" y="658431"/>
                </a:lnTo>
                <a:lnTo>
                  <a:pt x="4016984" y="655358"/>
                </a:lnTo>
                <a:lnTo>
                  <a:pt x="4015143" y="654596"/>
                </a:lnTo>
                <a:lnTo>
                  <a:pt x="4010799" y="654596"/>
                </a:lnTo>
                <a:lnTo>
                  <a:pt x="4008945" y="655358"/>
                </a:lnTo>
                <a:lnTo>
                  <a:pt x="4005884" y="658431"/>
                </a:lnTo>
                <a:lnTo>
                  <a:pt x="4005122" y="660273"/>
                </a:lnTo>
                <a:lnTo>
                  <a:pt x="4005122" y="664616"/>
                </a:lnTo>
                <a:lnTo>
                  <a:pt x="4005884" y="666470"/>
                </a:lnTo>
                <a:lnTo>
                  <a:pt x="4008945" y="669531"/>
                </a:lnTo>
                <a:lnTo>
                  <a:pt x="4010799" y="670293"/>
                </a:lnTo>
                <a:lnTo>
                  <a:pt x="4015143" y="670293"/>
                </a:lnTo>
                <a:lnTo>
                  <a:pt x="4016984" y="669531"/>
                </a:lnTo>
                <a:lnTo>
                  <a:pt x="4020058" y="666470"/>
                </a:lnTo>
                <a:lnTo>
                  <a:pt x="4020820" y="664616"/>
                </a:lnTo>
                <a:lnTo>
                  <a:pt x="4020820" y="660273"/>
                </a:lnTo>
                <a:close/>
              </a:path>
              <a:path w="5670550" h="670560">
                <a:moveTo>
                  <a:pt x="4020820" y="5689"/>
                </a:moveTo>
                <a:lnTo>
                  <a:pt x="4020058" y="3835"/>
                </a:lnTo>
                <a:lnTo>
                  <a:pt x="4016984" y="762"/>
                </a:lnTo>
                <a:lnTo>
                  <a:pt x="4015143" y="0"/>
                </a:lnTo>
                <a:lnTo>
                  <a:pt x="4010799" y="0"/>
                </a:lnTo>
                <a:lnTo>
                  <a:pt x="4008945" y="762"/>
                </a:lnTo>
                <a:lnTo>
                  <a:pt x="4005884" y="3835"/>
                </a:lnTo>
                <a:lnTo>
                  <a:pt x="4005122" y="5689"/>
                </a:lnTo>
                <a:lnTo>
                  <a:pt x="4005122" y="10020"/>
                </a:lnTo>
                <a:lnTo>
                  <a:pt x="4005884" y="11874"/>
                </a:lnTo>
                <a:lnTo>
                  <a:pt x="4008945" y="14935"/>
                </a:lnTo>
                <a:lnTo>
                  <a:pt x="4010799" y="15709"/>
                </a:lnTo>
                <a:lnTo>
                  <a:pt x="4015143" y="15709"/>
                </a:lnTo>
                <a:lnTo>
                  <a:pt x="4016984" y="14935"/>
                </a:lnTo>
                <a:lnTo>
                  <a:pt x="4020058" y="11874"/>
                </a:lnTo>
                <a:lnTo>
                  <a:pt x="4020820" y="10020"/>
                </a:lnTo>
                <a:lnTo>
                  <a:pt x="4020820" y="5689"/>
                </a:lnTo>
                <a:close/>
              </a:path>
              <a:path w="5670550" h="670560">
                <a:moveTo>
                  <a:pt x="4099356" y="660273"/>
                </a:moveTo>
                <a:lnTo>
                  <a:pt x="4098582" y="658431"/>
                </a:lnTo>
                <a:lnTo>
                  <a:pt x="4095521" y="655358"/>
                </a:lnTo>
                <a:lnTo>
                  <a:pt x="4093667" y="654596"/>
                </a:lnTo>
                <a:lnTo>
                  <a:pt x="4089336" y="654596"/>
                </a:lnTo>
                <a:lnTo>
                  <a:pt x="4087482" y="655358"/>
                </a:lnTo>
                <a:lnTo>
                  <a:pt x="4084421" y="658431"/>
                </a:lnTo>
                <a:lnTo>
                  <a:pt x="4083647" y="660273"/>
                </a:lnTo>
                <a:lnTo>
                  <a:pt x="4083647" y="664616"/>
                </a:lnTo>
                <a:lnTo>
                  <a:pt x="4084421" y="666470"/>
                </a:lnTo>
                <a:lnTo>
                  <a:pt x="4087482" y="669531"/>
                </a:lnTo>
                <a:lnTo>
                  <a:pt x="4089336" y="670293"/>
                </a:lnTo>
                <a:lnTo>
                  <a:pt x="4093667" y="670293"/>
                </a:lnTo>
                <a:lnTo>
                  <a:pt x="4095521" y="669531"/>
                </a:lnTo>
                <a:lnTo>
                  <a:pt x="4098582" y="666470"/>
                </a:lnTo>
                <a:lnTo>
                  <a:pt x="4099356" y="664616"/>
                </a:lnTo>
                <a:lnTo>
                  <a:pt x="4099356" y="660273"/>
                </a:lnTo>
                <a:close/>
              </a:path>
              <a:path w="5670550" h="670560">
                <a:moveTo>
                  <a:pt x="4099356" y="5689"/>
                </a:moveTo>
                <a:lnTo>
                  <a:pt x="4098582" y="3835"/>
                </a:lnTo>
                <a:lnTo>
                  <a:pt x="4095521" y="762"/>
                </a:lnTo>
                <a:lnTo>
                  <a:pt x="4093667" y="0"/>
                </a:lnTo>
                <a:lnTo>
                  <a:pt x="4089336" y="0"/>
                </a:lnTo>
                <a:lnTo>
                  <a:pt x="4087482" y="762"/>
                </a:lnTo>
                <a:lnTo>
                  <a:pt x="4084421" y="3835"/>
                </a:lnTo>
                <a:lnTo>
                  <a:pt x="4083647" y="5689"/>
                </a:lnTo>
                <a:lnTo>
                  <a:pt x="4083647" y="10020"/>
                </a:lnTo>
                <a:lnTo>
                  <a:pt x="4084421" y="11874"/>
                </a:lnTo>
                <a:lnTo>
                  <a:pt x="4087482" y="14935"/>
                </a:lnTo>
                <a:lnTo>
                  <a:pt x="4089336" y="15709"/>
                </a:lnTo>
                <a:lnTo>
                  <a:pt x="4093667" y="15709"/>
                </a:lnTo>
                <a:lnTo>
                  <a:pt x="4095521" y="14935"/>
                </a:lnTo>
                <a:lnTo>
                  <a:pt x="4098582" y="11874"/>
                </a:lnTo>
                <a:lnTo>
                  <a:pt x="4099356" y="10020"/>
                </a:lnTo>
                <a:lnTo>
                  <a:pt x="4099356" y="5689"/>
                </a:lnTo>
                <a:close/>
              </a:path>
              <a:path w="5670550" h="670560">
                <a:moveTo>
                  <a:pt x="4177881" y="660273"/>
                </a:moveTo>
                <a:lnTo>
                  <a:pt x="4177119" y="658431"/>
                </a:lnTo>
                <a:lnTo>
                  <a:pt x="4174058" y="655358"/>
                </a:lnTo>
                <a:lnTo>
                  <a:pt x="4172204" y="654596"/>
                </a:lnTo>
                <a:lnTo>
                  <a:pt x="4167860" y="654596"/>
                </a:lnTo>
                <a:lnTo>
                  <a:pt x="4166019" y="655358"/>
                </a:lnTo>
                <a:lnTo>
                  <a:pt x="4162945" y="658431"/>
                </a:lnTo>
                <a:lnTo>
                  <a:pt x="4162183" y="660273"/>
                </a:lnTo>
                <a:lnTo>
                  <a:pt x="4162183" y="664616"/>
                </a:lnTo>
                <a:lnTo>
                  <a:pt x="4162945" y="666470"/>
                </a:lnTo>
                <a:lnTo>
                  <a:pt x="4166019" y="669531"/>
                </a:lnTo>
                <a:lnTo>
                  <a:pt x="4167860" y="670293"/>
                </a:lnTo>
                <a:lnTo>
                  <a:pt x="4172204" y="670293"/>
                </a:lnTo>
                <a:lnTo>
                  <a:pt x="4174058" y="669531"/>
                </a:lnTo>
                <a:lnTo>
                  <a:pt x="4177119" y="666470"/>
                </a:lnTo>
                <a:lnTo>
                  <a:pt x="4177881" y="664616"/>
                </a:lnTo>
                <a:lnTo>
                  <a:pt x="4177881" y="660273"/>
                </a:lnTo>
                <a:close/>
              </a:path>
              <a:path w="5670550" h="670560">
                <a:moveTo>
                  <a:pt x="4177881" y="5689"/>
                </a:moveTo>
                <a:lnTo>
                  <a:pt x="4177119" y="3835"/>
                </a:lnTo>
                <a:lnTo>
                  <a:pt x="4174058" y="762"/>
                </a:lnTo>
                <a:lnTo>
                  <a:pt x="4172204" y="0"/>
                </a:lnTo>
                <a:lnTo>
                  <a:pt x="4167860" y="0"/>
                </a:lnTo>
                <a:lnTo>
                  <a:pt x="4166019" y="762"/>
                </a:lnTo>
                <a:lnTo>
                  <a:pt x="4162945" y="3835"/>
                </a:lnTo>
                <a:lnTo>
                  <a:pt x="4162183" y="5689"/>
                </a:lnTo>
                <a:lnTo>
                  <a:pt x="4162183" y="10020"/>
                </a:lnTo>
                <a:lnTo>
                  <a:pt x="4162945" y="11874"/>
                </a:lnTo>
                <a:lnTo>
                  <a:pt x="4166019" y="14935"/>
                </a:lnTo>
                <a:lnTo>
                  <a:pt x="4167860" y="15709"/>
                </a:lnTo>
                <a:lnTo>
                  <a:pt x="4172204" y="15709"/>
                </a:lnTo>
                <a:lnTo>
                  <a:pt x="4174058" y="14935"/>
                </a:lnTo>
                <a:lnTo>
                  <a:pt x="4177119" y="11874"/>
                </a:lnTo>
                <a:lnTo>
                  <a:pt x="4177881" y="10020"/>
                </a:lnTo>
                <a:lnTo>
                  <a:pt x="4177881" y="5689"/>
                </a:lnTo>
                <a:close/>
              </a:path>
              <a:path w="5670550" h="670560">
                <a:moveTo>
                  <a:pt x="4256417" y="660273"/>
                </a:moveTo>
                <a:lnTo>
                  <a:pt x="4255655" y="658431"/>
                </a:lnTo>
                <a:lnTo>
                  <a:pt x="4252582" y="655358"/>
                </a:lnTo>
                <a:lnTo>
                  <a:pt x="4250728" y="654596"/>
                </a:lnTo>
                <a:lnTo>
                  <a:pt x="4246397" y="654596"/>
                </a:lnTo>
                <a:lnTo>
                  <a:pt x="4244543" y="655358"/>
                </a:lnTo>
                <a:lnTo>
                  <a:pt x="4241482" y="658431"/>
                </a:lnTo>
                <a:lnTo>
                  <a:pt x="4240708" y="660273"/>
                </a:lnTo>
                <a:lnTo>
                  <a:pt x="4240708" y="664616"/>
                </a:lnTo>
                <a:lnTo>
                  <a:pt x="4241482" y="666470"/>
                </a:lnTo>
                <a:lnTo>
                  <a:pt x="4244543" y="669531"/>
                </a:lnTo>
                <a:lnTo>
                  <a:pt x="4246397" y="670293"/>
                </a:lnTo>
                <a:lnTo>
                  <a:pt x="4250728" y="670293"/>
                </a:lnTo>
                <a:lnTo>
                  <a:pt x="4252582" y="669531"/>
                </a:lnTo>
                <a:lnTo>
                  <a:pt x="4255655" y="666470"/>
                </a:lnTo>
                <a:lnTo>
                  <a:pt x="4256417" y="664616"/>
                </a:lnTo>
                <a:lnTo>
                  <a:pt x="4256417" y="660273"/>
                </a:lnTo>
                <a:close/>
              </a:path>
              <a:path w="5670550" h="670560">
                <a:moveTo>
                  <a:pt x="4256417" y="5689"/>
                </a:moveTo>
                <a:lnTo>
                  <a:pt x="4255655" y="3835"/>
                </a:lnTo>
                <a:lnTo>
                  <a:pt x="4252582" y="762"/>
                </a:lnTo>
                <a:lnTo>
                  <a:pt x="4250728" y="0"/>
                </a:lnTo>
                <a:lnTo>
                  <a:pt x="4246397" y="0"/>
                </a:lnTo>
                <a:lnTo>
                  <a:pt x="4244543" y="762"/>
                </a:lnTo>
                <a:lnTo>
                  <a:pt x="4241482" y="3835"/>
                </a:lnTo>
                <a:lnTo>
                  <a:pt x="4240708" y="5689"/>
                </a:lnTo>
                <a:lnTo>
                  <a:pt x="4240708" y="10020"/>
                </a:lnTo>
                <a:lnTo>
                  <a:pt x="4241482" y="11874"/>
                </a:lnTo>
                <a:lnTo>
                  <a:pt x="4244543" y="14935"/>
                </a:lnTo>
                <a:lnTo>
                  <a:pt x="4246397" y="15709"/>
                </a:lnTo>
                <a:lnTo>
                  <a:pt x="4250728" y="15709"/>
                </a:lnTo>
                <a:lnTo>
                  <a:pt x="4252582" y="14935"/>
                </a:lnTo>
                <a:lnTo>
                  <a:pt x="4255655" y="11874"/>
                </a:lnTo>
                <a:lnTo>
                  <a:pt x="4256417" y="10020"/>
                </a:lnTo>
                <a:lnTo>
                  <a:pt x="4256417" y="5689"/>
                </a:lnTo>
                <a:close/>
              </a:path>
              <a:path w="5670550" h="670560">
                <a:moveTo>
                  <a:pt x="4334954" y="660273"/>
                </a:moveTo>
                <a:lnTo>
                  <a:pt x="4334180" y="658431"/>
                </a:lnTo>
                <a:lnTo>
                  <a:pt x="4331119" y="655358"/>
                </a:lnTo>
                <a:lnTo>
                  <a:pt x="4329265" y="654596"/>
                </a:lnTo>
                <a:lnTo>
                  <a:pt x="4324934" y="654596"/>
                </a:lnTo>
                <a:lnTo>
                  <a:pt x="4323080" y="655358"/>
                </a:lnTo>
                <a:lnTo>
                  <a:pt x="4320006" y="658431"/>
                </a:lnTo>
                <a:lnTo>
                  <a:pt x="4319244" y="660273"/>
                </a:lnTo>
                <a:lnTo>
                  <a:pt x="4319244" y="664616"/>
                </a:lnTo>
                <a:lnTo>
                  <a:pt x="4320006" y="666470"/>
                </a:lnTo>
                <a:lnTo>
                  <a:pt x="4323080" y="669531"/>
                </a:lnTo>
                <a:lnTo>
                  <a:pt x="4324934" y="670293"/>
                </a:lnTo>
                <a:lnTo>
                  <a:pt x="4329265" y="670293"/>
                </a:lnTo>
                <a:lnTo>
                  <a:pt x="4331119" y="669531"/>
                </a:lnTo>
                <a:lnTo>
                  <a:pt x="4334180" y="666470"/>
                </a:lnTo>
                <a:lnTo>
                  <a:pt x="4334954" y="664616"/>
                </a:lnTo>
                <a:lnTo>
                  <a:pt x="4334954" y="660273"/>
                </a:lnTo>
                <a:close/>
              </a:path>
              <a:path w="5670550" h="670560">
                <a:moveTo>
                  <a:pt x="4334954" y="5689"/>
                </a:moveTo>
                <a:lnTo>
                  <a:pt x="4334180" y="3835"/>
                </a:lnTo>
                <a:lnTo>
                  <a:pt x="4331119" y="762"/>
                </a:lnTo>
                <a:lnTo>
                  <a:pt x="4329265" y="0"/>
                </a:lnTo>
                <a:lnTo>
                  <a:pt x="4324934" y="0"/>
                </a:lnTo>
                <a:lnTo>
                  <a:pt x="4323080" y="762"/>
                </a:lnTo>
                <a:lnTo>
                  <a:pt x="4320006" y="3835"/>
                </a:lnTo>
                <a:lnTo>
                  <a:pt x="4319244" y="5689"/>
                </a:lnTo>
                <a:lnTo>
                  <a:pt x="4319244" y="10020"/>
                </a:lnTo>
                <a:lnTo>
                  <a:pt x="4320006" y="11874"/>
                </a:lnTo>
                <a:lnTo>
                  <a:pt x="4323080" y="14935"/>
                </a:lnTo>
                <a:lnTo>
                  <a:pt x="4324934" y="15709"/>
                </a:lnTo>
                <a:lnTo>
                  <a:pt x="4329265" y="15709"/>
                </a:lnTo>
                <a:lnTo>
                  <a:pt x="4331119" y="14935"/>
                </a:lnTo>
                <a:lnTo>
                  <a:pt x="4334180" y="11874"/>
                </a:lnTo>
                <a:lnTo>
                  <a:pt x="4334954" y="10020"/>
                </a:lnTo>
                <a:lnTo>
                  <a:pt x="4334954" y="5689"/>
                </a:lnTo>
                <a:close/>
              </a:path>
              <a:path w="5670550" h="670560">
                <a:moveTo>
                  <a:pt x="4413478" y="660273"/>
                </a:moveTo>
                <a:lnTo>
                  <a:pt x="4412716" y="658431"/>
                </a:lnTo>
                <a:lnTo>
                  <a:pt x="4409643" y="655358"/>
                </a:lnTo>
                <a:lnTo>
                  <a:pt x="4407801" y="654596"/>
                </a:lnTo>
                <a:lnTo>
                  <a:pt x="4403458" y="654596"/>
                </a:lnTo>
                <a:lnTo>
                  <a:pt x="4401604" y="655358"/>
                </a:lnTo>
                <a:lnTo>
                  <a:pt x="4398543" y="658431"/>
                </a:lnTo>
                <a:lnTo>
                  <a:pt x="4397781" y="660273"/>
                </a:lnTo>
                <a:lnTo>
                  <a:pt x="4397781" y="664616"/>
                </a:lnTo>
                <a:lnTo>
                  <a:pt x="4398543" y="666470"/>
                </a:lnTo>
                <a:lnTo>
                  <a:pt x="4401604" y="669531"/>
                </a:lnTo>
                <a:lnTo>
                  <a:pt x="4403458" y="670293"/>
                </a:lnTo>
                <a:lnTo>
                  <a:pt x="4407801" y="670293"/>
                </a:lnTo>
                <a:lnTo>
                  <a:pt x="4409643" y="669531"/>
                </a:lnTo>
                <a:lnTo>
                  <a:pt x="4412716" y="666470"/>
                </a:lnTo>
                <a:lnTo>
                  <a:pt x="4413478" y="664616"/>
                </a:lnTo>
                <a:lnTo>
                  <a:pt x="4413478" y="660273"/>
                </a:lnTo>
                <a:close/>
              </a:path>
              <a:path w="5670550" h="670560">
                <a:moveTo>
                  <a:pt x="4413478" y="5689"/>
                </a:moveTo>
                <a:lnTo>
                  <a:pt x="4412716" y="3835"/>
                </a:lnTo>
                <a:lnTo>
                  <a:pt x="4409643" y="762"/>
                </a:lnTo>
                <a:lnTo>
                  <a:pt x="4407801" y="0"/>
                </a:lnTo>
                <a:lnTo>
                  <a:pt x="4403458" y="0"/>
                </a:lnTo>
                <a:lnTo>
                  <a:pt x="4401604" y="762"/>
                </a:lnTo>
                <a:lnTo>
                  <a:pt x="4398543" y="3835"/>
                </a:lnTo>
                <a:lnTo>
                  <a:pt x="4397781" y="5689"/>
                </a:lnTo>
                <a:lnTo>
                  <a:pt x="4397781" y="10020"/>
                </a:lnTo>
                <a:lnTo>
                  <a:pt x="4398543" y="11874"/>
                </a:lnTo>
                <a:lnTo>
                  <a:pt x="4401604" y="14935"/>
                </a:lnTo>
                <a:lnTo>
                  <a:pt x="4403458" y="15709"/>
                </a:lnTo>
                <a:lnTo>
                  <a:pt x="4407801" y="15709"/>
                </a:lnTo>
                <a:lnTo>
                  <a:pt x="4409643" y="14935"/>
                </a:lnTo>
                <a:lnTo>
                  <a:pt x="4412716" y="11874"/>
                </a:lnTo>
                <a:lnTo>
                  <a:pt x="4413478" y="10020"/>
                </a:lnTo>
                <a:lnTo>
                  <a:pt x="4413478" y="5689"/>
                </a:lnTo>
                <a:close/>
              </a:path>
              <a:path w="5670550" h="670560">
                <a:moveTo>
                  <a:pt x="4492015" y="660273"/>
                </a:moveTo>
                <a:lnTo>
                  <a:pt x="4491240" y="658431"/>
                </a:lnTo>
                <a:lnTo>
                  <a:pt x="4488180" y="655358"/>
                </a:lnTo>
                <a:lnTo>
                  <a:pt x="4486326" y="654596"/>
                </a:lnTo>
                <a:lnTo>
                  <a:pt x="4481995" y="654596"/>
                </a:lnTo>
                <a:lnTo>
                  <a:pt x="4480141" y="655358"/>
                </a:lnTo>
                <a:lnTo>
                  <a:pt x="4477080" y="658431"/>
                </a:lnTo>
                <a:lnTo>
                  <a:pt x="4476305" y="660273"/>
                </a:lnTo>
                <a:lnTo>
                  <a:pt x="4476305" y="664616"/>
                </a:lnTo>
                <a:lnTo>
                  <a:pt x="4477080" y="666470"/>
                </a:lnTo>
                <a:lnTo>
                  <a:pt x="4480141" y="669531"/>
                </a:lnTo>
                <a:lnTo>
                  <a:pt x="4481995" y="670293"/>
                </a:lnTo>
                <a:lnTo>
                  <a:pt x="4486326" y="670293"/>
                </a:lnTo>
                <a:lnTo>
                  <a:pt x="4488180" y="669531"/>
                </a:lnTo>
                <a:lnTo>
                  <a:pt x="4491240" y="666470"/>
                </a:lnTo>
                <a:lnTo>
                  <a:pt x="4492015" y="664616"/>
                </a:lnTo>
                <a:lnTo>
                  <a:pt x="4492015" y="660273"/>
                </a:lnTo>
                <a:close/>
              </a:path>
              <a:path w="5670550" h="670560">
                <a:moveTo>
                  <a:pt x="4492015" y="5689"/>
                </a:moveTo>
                <a:lnTo>
                  <a:pt x="4491240" y="3835"/>
                </a:lnTo>
                <a:lnTo>
                  <a:pt x="4488180" y="762"/>
                </a:lnTo>
                <a:lnTo>
                  <a:pt x="4486326" y="0"/>
                </a:lnTo>
                <a:lnTo>
                  <a:pt x="4481995" y="0"/>
                </a:lnTo>
                <a:lnTo>
                  <a:pt x="4480141" y="762"/>
                </a:lnTo>
                <a:lnTo>
                  <a:pt x="4477080" y="3835"/>
                </a:lnTo>
                <a:lnTo>
                  <a:pt x="4476305" y="5689"/>
                </a:lnTo>
                <a:lnTo>
                  <a:pt x="4476305" y="10020"/>
                </a:lnTo>
                <a:lnTo>
                  <a:pt x="4477080" y="11874"/>
                </a:lnTo>
                <a:lnTo>
                  <a:pt x="4480141" y="14935"/>
                </a:lnTo>
                <a:lnTo>
                  <a:pt x="4481995" y="15709"/>
                </a:lnTo>
                <a:lnTo>
                  <a:pt x="4486326" y="15709"/>
                </a:lnTo>
                <a:lnTo>
                  <a:pt x="4488180" y="14935"/>
                </a:lnTo>
                <a:lnTo>
                  <a:pt x="4491240" y="11874"/>
                </a:lnTo>
                <a:lnTo>
                  <a:pt x="4492015" y="10020"/>
                </a:lnTo>
                <a:lnTo>
                  <a:pt x="4492015" y="5689"/>
                </a:lnTo>
                <a:close/>
              </a:path>
              <a:path w="5670550" h="670560">
                <a:moveTo>
                  <a:pt x="4570539" y="660273"/>
                </a:moveTo>
                <a:lnTo>
                  <a:pt x="4569777" y="658431"/>
                </a:lnTo>
                <a:lnTo>
                  <a:pt x="4566717" y="655358"/>
                </a:lnTo>
                <a:lnTo>
                  <a:pt x="4564862" y="654596"/>
                </a:lnTo>
                <a:lnTo>
                  <a:pt x="4560519" y="654596"/>
                </a:lnTo>
                <a:lnTo>
                  <a:pt x="4558677" y="655358"/>
                </a:lnTo>
                <a:lnTo>
                  <a:pt x="4555604" y="658431"/>
                </a:lnTo>
                <a:lnTo>
                  <a:pt x="4554842" y="660273"/>
                </a:lnTo>
                <a:lnTo>
                  <a:pt x="4554842" y="664616"/>
                </a:lnTo>
                <a:lnTo>
                  <a:pt x="4555604" y="666470"/>
                </a:lnTo>
                <a:lnTo>
                  <a:pt x="4558677" y="669531"/>
                </a:lnTo>
                <a:lnTo>
                  <a:pt x="4560519" y="670293"/>
                </a:lnTo>
                <a:lnTo>
                  <a:pt x="4564862" y="670293"/>
                </a:lnTo>
                <a:lnTo>
                  <a:pt x="4566717" y="669531"/>
                </a:lnTo>
                <a:lnTo>
                  <a:pt x="4569777" y="666470"/>
                </a:lnTo>
                <a:lnTo>
                  <a:pt x="4570539" y="664616"/>
                </a:lnTo>
                <a:lnTo>
                  <a:pt x="4570539" y="660273"/>
                </a:lnTo>
                <a:close/>
              </a:path>
              <a:path w="5670550" h="670560">
                <a:moveTo>
                  <a:pt x="4570539" y="5689"/>
                </a:moveTo>
                <a:lnTo>
                  <a:pt x="4569777" y="3835"/>
                </a:lnTo>
                <a:lnTo>
                  <a:pt x="4566717" y="762"/>
                </a:lnTo>
                <a:lnTo>
                  <a:pt x="4564862" y="0"/>
                </a:lnTo>
                <a:lnTo>
                  <a:pt x="4560519" y="0"/>
                </a:lnTo>
                <a:lnTo>
                  <a:pt x="4558677" y="762"/>
                </a:lnTo>
                <a:lnTo>
                  <a:pt x="4555604" y="3835"/>
                </a:lnTo>
                <a:lnTo>
                  <a:pt x="4554842" y="5689"/>
                </a:lnTo>
                <a:lnTo>
                  <a:pt x="4554842" y="10020"/>
                </a:lnTo>
                <a:lnTo>
                  <a:pt x="4555604" y="11874"/>
                </a:lnTo>
                <a:lnTo>
                  <a:pt x="4558677" y="14935"/>
                </a:lnTo>
                <a:lnTo>
                  <a:pt x="4560519" y="15709"/>
                </a:lnTo>
                <a:lnTo>
                  <a:pt x="4564862" y="15709"/>
                </a:lnTo>
                <a:lnTo>
                  <a:pt x="4566717" y="14935"/>
                </a:lnTo>
                <a:lnTo>
                  <a:pt x="4569777" y="11874"/>
                </a:lnTo>
                <a:lnTo>
                  <a:pt x="4570539" y="10020"/>
                </a:lnTo>
                <a:lnTo>
                  <a:pt x="4570539" y="5689"/>
                </a:lnTo>
                <a:close/>
              </a:path>
              <a:path w="5670550" h="670560">
                <a:moveTo>
                  <a:pt x="4649076" y="660273"/>
                </a:moveTo>
                <a:lnTo>
                  <a:pt x="4648314" y="658431"/>
                </a:lnTo>
                <a:lnTo>
                  <a:pt x="4645241" y="655358"/>
                </a:lnTo>
                <a:lnTo>
                  <a:pt x="4643386" y="654596"/>
                </a:lnTo>
                <a:lnTo>
                  <a:pt x="4639056" y="654596"/>
                </a:lnTo>
                <a:lnTo>
                  <a:pt x="4637202" y="655358"/>
                </a:lnTo>
                <a:lnTo>
                  <a:pt x="4634141" y="658431"/>
                </a:lnTo>
                <a:lnTo>
                  <a:pt x="4633366" y="660273"/>
                </a:lnTo>
                <a:lnTo>
                  <a:pt x="4633366" y="664616"/>
                </a:lnTo>
                <a:lnTo>
                  <a:pt x="4634141" y="666470"/>
                </a:lnTo>
                <a:lnTo>
                  <a:pt x="4637202" y="669531"/>
                </a:lnTo>
                <a:lnTo>
                  <a:pt x="4639056" y="670293"/>
                </a:lnTo>
                <a:lnTo>
                  <a:pt x="4643386" y="670293"/>
                </a:lnTo>
                <a:lnTo>
                  <a:pt x="4645241" y="669531"/>
                </a:lnTo>
                <a:lnTo>
                  <a:pt x="4648314" y="666470"/>
                </a:lnTo>
                <a:lnTo>
                  <a:pt x="4649076" y="664616"/>
                </a:lnTo>
                <a:lnTo>
                  <a:pt x="4649076" y="660273"/>
                </a:lnTo>
                <a:close/>
              </a:path>
              <a:path w="5670550" h="670560">
                <a:moveTo>
                  <a:pt x="4649076" y="5689"/>
                </a:moveTo>
                <a:lnTo>
                  <a:pt x="4648314" y="3835"/>
                </a:lnTo>
                <a:lnTo>
                  <a:pt x="4645241" y="762"/>
                </a:lnTo>
                <a:lnTo>
                  <a:pt x="4643386" y="0"/>
                </a:lnTo>
                <a:lnTo>
                  <a:pt x="4639056" y="0"/>
                </a:lnTo>
                <a:lnTo>
                  <a:pt x="4637202" y="762"/>
                </a:lnTo>
                <a:lnTo>
                  <a:pt x="4634141" y="3835"/>
                </a:lnTo>
                <a:lnTo>
                  <a:pt x="4633366" y="5689"/>
                </a:lnTo>
                <a:lnTo>
                  <a:pt x="4633366" y="10020"/>
                </a:lnTo>
                <a:lnTo>
                  <a:pt x="4634141" y="11874"/>
                </a:lnTo>
                <a:lnTo>
                  <a:pt x="4637202" y="14935"/>
                </a:lnTo>
                <a:lnTo>
                  <a:pt x="4639056" y="15709"/>
                </a:lnTo>
                <a:lnTo>
                  <a:pt x="4643386" y="15709"/>
                </a:lnTo>
                <a:lnTo>
                  <a:pt x="4645241" y="14935"/>
                </a:lnTo>
                <a:lnTo>
                  <a:pt x="4648314" y="11874"/>
                </a:lnTo>
                <a:lnTo>
                  <a:pt x="4649076" y="10020"/>
                </a:lnTo>
                <a:lnTo>
                  <a:pt x="4649076" y="5689"/>
                </a:lnTo>
                <a:close/>
              </a:path>
              <a:path w="5670550" h="670560">
                <a:moveTo>
                  <a:pt x="4727613" y="660273"/>
                </a:moveTo>
                <a:lnTo>
                  <a:pt x="4726838" y="658431"/>
                </a:lnTo>
                <a:lnTo>
                  <a:pt x="4723777" y="655358"/>
                </a:lnTo>
                <a:lnTo>
                  <a:pt x="4721923" y="654596"/>
                </a:lnTo>
                <a:lnTo>
                  <a:pt x="4717593" y="654596"/>
                </a:lnTo>
                <a:lnTo>
                  <a:pt x="4715738" y="655358"/>
                </a:lnTo>
                <a:lnTo>
                  <a:pt x="4712665" y="658431"/>
                </a:lnTo>
                <a:lnTo>
                  <a:pt x="4711903" y="660273"/>
                </a:lnTo>
                <a:lnTo>
                  <a:pt x="4711903" y="664616"/>
                </a:lnTo>
                <a:lnTo>
                  <a:pt x="4712665" y="666470"/>
                </a:lnTo>
                <a:lnTo>
                  <a:pt x="4715738" y="669531"/>
                </a:lnTo>
                <a:lnTo>
                  <a:pt x="4717593" y="670293"/>
                </a:lnTo>
                <a:lnTo>
                  <a:pt x="4721923" y="670293"/>
                </a:lnTo>
                <a:lnTo>
                  <a:pt x="4723777" y="669531"/>
                </a:lnTo>
                <a:lnTo>
                  <a:pt x="4726838" y="666470"/>
                </a:lnTo>
                <a:lnTo>
                  <a:pt x="4727613" y="664616"/>
                </a:lnTo>
                <a:lnTo>
                  <a:pt x="4727613" y="660273"/>
                </a:lnTo>
                <a:close/>
              </a:path>
              <a:path w="5670550" h="670560">
                <a:moveTo>
                  <a:pt x="4727613" y="5689"/>
                </a:moveTo>
                <a:lnTo>
                  <a:pt x="4726838" y="3835"/>
                </a:lnTo>
                <a:lnTo>
                  <a:pt x="4723777" y="762"/>
                </a:lnTo>
                <a:lnTo>
                  <a:pt x="4721923" y="0"/>
                </a:lnTo>
                <a:lnTo>
                  <a:pt x="4717593" y="0"/>
                </a:lnTo>
                <a:lnTo>
                  <a:pt x="4715738" y="762"/>
                </a:lnTo>
                <a:lnTo>
                  <a:pt x="4712665" y="3835"/>
                </a:lnTo>
                <a:lnTo>
                  <a:pt x="4711903" y="5689"/>
                </a:lnTo>
                <a:lnTo>
                  <a:pt x="4711903" y="10020"/>
                </a:lnTo>
                <a:lnTo>
                  <a:pt x="4712665" y="11874"/>
                </a:lnTo>
                <a:lnTo>
                  <a:pt x="4715738" y="14935"/>
                </a:lnTo>
                <a:lnTo>
                  <a:pt x="4717593" y="15709"/>
                </a:lnTo>
                <a:lnTo>
                  <a:pt x="4721923" y="15709"/>
                </a:lnTo>
                <a:lnTo>
                  <a:pt x="4723777" y="14935"/>
                </a:lnTo>
                <a:lnTo>
                  <a:pt x="4726838" y="11874"/>
                </a:lnTo>
                <a:lnTo>
                  <a:pt x="4727613" y="10020"/>
                </a:lnTo>
                <a:lnTo>
                  <a:pt x="4727613" y="5689"/>
                </a:lnTo>
                <a:close/>
              </a:path>
              <a:path w="5670550" h="670560">
                <a:moveTo>
                  <a:pt x="4806137" y="660273"/>
                </a:moveTo>
                <a:lnTo>
                  <a:pt x="4805375" y="658431"/>
                </a:lnTo>
                <a:lnTo>
                  <a:pt x="4802302" y="655358"/>
                </a:lnTo>
                <a:lnTo>
                  <a:pt x="4800460" y="654596"/>
                </a:lnTo>
                <a:lnTo>
                  <a:pt x="4796117" y="654596"/>
                </a:lnTo>
                <a:lnTo>
                  <a:pt x="4794262" y="655358"/>
                </a:lnTo>
                <a:lnTo>
                  <a:pt x="4791202" y="658431"/>
                </a:lnTo>
                <a:lnTo>
                  <a:pt x="4790440" y="660273"/>
                </a:lnTo>
                <a:lnTo>
                  <a:pt x="4790440" y="664616"/>
                </a:lnTo>
                <a:lnTo>
                  <a:pt x="4791202" y="666470"/>
                </a:lnTo>
                <a:lnTo>
                  <a:pt x="4794262" y="669531"/>
                </a:lnTo>
                <a:lnTo>
                  <a:pt x="4796117" y="670293"/>
                </a:lnTo>
                <a:lnTo>
                  <a:pt x="4800460" y="670293"/>
                </a:lnTo>
                <a:lnTo>
                  <a:pt x="4802302" y="669531"/>
                </a:lnTo>
                <a:lnTo>
                  <a:pt x="4805375" y="666470"/>
                </a:lnTo>
                <a:lnTo>
                  <a:pt x="4806137" y="664616"/>
                </a:lnTo>
                <a:lnTo>
                  <a:pt x="4806137" y="660273"/>
                </a:lnTo>
                <a:close/>
              </a:path>
              <a:path w="5670550" h="670560">
                <a:moveTo>
                  <a:pt x="4806137" y="5689"/>
                </a:moveTo>
                <a:lnTo>
                  <a:pt x="4805375" y="3835"/>
                </a:lnTo>
                <a:lnTo>
                  <a:pt x="4802302" y="762"/>
                </a:lnTo>
                <a:lnTo>
                  <a:pt x="4800460" y="0"/>
                </a:lnTo>
                <a:lnTo>
                  <a:pt x="4796117" y="0"/>
                </a:lnTo>
                <a:lnTo>
                  <a:pt x="4794262" y="762"/>
                </a:lnTo>
                <a:lnTo>
                  <a:pt x="4791202" y="3835"/>
                </a:lnTo>
                <a:lnTo>
                  <a:pt x="4790440" y="5689"/>
                </a:lnTo>
                <a:lnTo>
                  <a:pt x="4790440" y="10020"/>
                </a:lnTo>
                <a:lnTo>
                  <a:pt x="4791202" y="11874"/>
                </a:lnTo>
                <a:lnTo>
                  <a:pt x="4794262" y="14935"/>
                </a:lnTo>
                <a:lnTo>
                  <a:pt x="4796117" y="15709"/>
                </a:lnTo>
                <a:lnTo>
                  <a:pt x="4800460" y="15709"/>
                </a:lnTo>
                <a:lnTo>
                  <a:pt x="4802302" y="14935"/>
                </a:lnTo>
                <a:lnTo>
                  <a:pt x="4805375" y="11874"/>
                </a:lnTo>
                <a:lnTo>
                  <a:pt x="4806137" y="10020"/>
                </a:lnTo>
                <a:lnTo>
                  <a:pt x="4806137" y="5689"/>
                </a:lnTo>
                <a:close/>
              </a:path>
              <a:path w="5670550" h="670560">
                <a:moveTo>
                  <a:pt x="4884674" y="660273"/>
                </a:moveTo>
                <a:lnTo>
                  <a:pt x="4883899" y="658431"/>
                </a:lnTo>
                <a:lnTo>
                  <a:pt x="4880838" y="655358"/>
                </a:lnTo>
                <a:lnTo>
                  <a:pt x="4878984" y="654596"/>
                </a:lnTo>
                <a:lnTo>
                  <a:pt x="4874653" y="654596"/>
                </a:lnTo>
                <a:lnTo>
                  <a:pt x="4872799" y="655358"/>
                </a:lnTo>
                <a:lnTo>
                  <a:pt x="4869726" y="658431"/>
                </a:lnTo>
                <a:lnTo>
                  <a:pt x="4868964" y="660273"/>
                </a:lnTo>
                <a:lnTo>
                  <a:pt x="4868964" y="664616"/>
                </a:lnTo>
                <a:lnTo>
                  <a:pt x="4869726" y="666470"/>
                </a:lnTo>
                <a:lnTo>
                  <a:pt x="4872799" y="669531"/>
                </a:lnTo>
                <a:lnTo>
                  <a:pt x="4874653" y="670293"/>
                </a:lnTo>
                <a:lnTo>
                  <a:pt x="4878984" y="670293"/>
                </a:lnTo>
                <a:lnTo>
                  <a:pt x="4880838" y="669531"/>
                </a:lnTo>
                <a:lnTo>
                  <a:pt x="4883899" y="666470"/>
                </a:lnTo>
                <a:lnTo>
                  <a:pt x="4884674" y="664616"/>
                </a:lnTo>
                <a:lnTo>
                  <a:pt x="4884674" y="660273"/>
                </a:lnTo>
                <a:close/>
              </a:path>
              <a:path w="5670550" h="670560">
                <a:moveTo>
                  <a:pt x="4884674" y="5689"/>
                </a:moveTo>
                <a:lnTo>
                  <a:pt x="4883899" y="3835"/>
                </a:lnTo>
                <a:lnTo>
                  <a:pt x="4880838" y="762"/>
                </a:lnTo>
                <a:lnTo>
                  <a:pt x="4878984" y="0"/>
                </a:lnTo>
                <a:lnTo>
                  <a:pt x="4874653" y="0"/>
                </a:lnTo>
                <a:lnTo>
                  <a:pt x="4872799" y="762"/>
                </a:lnTo>
                <a:lnTo>
                  <a:pt x="4869726" y="3835"/>
                </a:lnTo>
                <a:lnTo>
                  <a:pt x="4868964" y="5689"/>
                </a:lnTo>
                <a:lnTo>
                  <a:pt x="4868964" y="10020"/>
                </a:lnTo>
                <a:lnTo>
                  <a:pt x="4869726" y="11874"/>
                </a:lnTo>
                <a:lnTo>
                  <a:pt x="4872799" y="14935"/>
                </a:lnTo>
                <a:lnTo>
                  <a:pt x="4874653" y="15709"/>
                </a:lnTo>
                <a:lnTo>
                  <a:pt x="4878984" y="15709"/>
                </a:lnTo>
                <a:lnTo>
                  <a:pt x="4880838" y="14935"/>
                </a:lnTo>
                <a:lnTo>
                  <a:pt x="4883899" y="11874"/>
                </a:lnTo>
                <a:lnTo>
                  <a:pt x="4884674" y="10020"/>
                </a:lnTo>
                <a:lnTo>
                  <a:pt x="4884674" y="5689"/>
                </a:lnTo>
                <a:close/>
              </a:path>
              <a:path w="5670550" h="670560">
                <a:moveTo>
                  <a:pt x="4963198" y="660273"/>
                </a:moveTo>
                <a:lnTo>
                  <a:pt x="4962436" y="658431"/>
                </a:lnTo>
                <a:lnTo>
                  <a:pt x="4959375" y="655358"/>
                </a:lnTo>
                <a:lnTo>
                  <a:pt x="4957521" y="654596"/>
                </a:lnTo>
                <a:lnTo>
                  <a:pt x="4953178" y="654596"/>
                </a:lnTo>
                <a:lnTo>
                  <a:pt x="4951336" y="655358"/>
                </a:lnTo>
                <a:lnTo>
                  <a:pt x="4948263" y="658431"/>
                </a:lnTo>
                <a:lnTo>
                  <a:pt x="4947501" y="660273"/>
                </a:lnTo>
                <a:lnTo>
                  <a:pt x="4947501" y="664616"/>
                </a:lnTo>
                <a:lnTo>
                  <a:pt x="4948263" y="666470"/>
                </a:lnTo>
                <a:lnTo>
                  <a:pt x="4951336" y="669531"/>
                </a:lnTo>
                <a:lnTo>
                  <a:pt x="4953178" y="670293"/>
                </a:lnTo>
                <a:lnTo>
                  <a:pt x="4957521" y="670293"/>
                </a:lnTo>
                <a:lnTo>
                  <a:pt x="4959375" y="669531"/>
                </a:lnTo>
                <a:lnTo>
                  <a:pt x="4962436" y="666470"/>
                </a:lnTo>
                <a:lnTo>
                  <a:pt x="4963198" y="664616"/>
                </a:lnTo>
                <a:lnTo>
                  <a:pt x="4963198" y="660273"/>
                </a:lnTo>
                <a:close/>
              </a:path>
              <a:path w="5670550" h="670560">
                <a:moveTo>
                  <a:pt x="4963198" y="5689"/>
                </a:moveTo>
                <a:lnTo>
                  <a:pt x="4962436" y="3835"/>
                </a:lnTo>
                <a:lnTo>
                  <a:pt x="4959375" y="762"/>
                </a:lnTo>
                <a:lnTo>
                  <a:pt x="4957521" y="0"/>
                </a:lnTo>
                <a:lnTo>
                  <a:pt x="4953178" y="0"/>
                </a:lnTo>
                <a:lnTo>
                  <a:pt x="4951336" y="762"/>
                </a:lnTo>
                <a:lnTo>
                  <a:pt x="4948263" y="3835"/>
                </a:lnTo>
                <a:lnTo>
                  <a:pt x="4947501" y="5689"/>
                </a:lnTo>
                <a:lnTo>
                  <a:pt x="4947501" y="10020"/>
                </a:lnTo>
                <a:lnTo>
                  <a:pt x="4948263" y="11874"/>
                </a:lnTo>
                <a:lnTo>
                  <a:pt x="4951336" y="14935"/>
                </a:lnTo>
                <a:lnTo>
                  <a:pt x="4953178" y="15709"/>
                </a:lnTo>
                <a:lnTo>
                  <a:pt x="4957521" y="15709"/>
                </a:lnTo>
                <a:lnTo>
                  <a:pt x="4959375" y="14935"/>
                </a:lnTo>
                <a:lnTo>
                  <a:pt x="4962436" y="11874"/>
                </a:lnTo>
                <a:lnTo>
                  <a:pt x="4963198" y="10020"/>
                </a:lnTo>
                <a:lnTo>
                  <a:pt x="4963198" y="5689"/>
                </a:lnTo>
                <a:close/>
              </a:path>
              <a:path w="5670550" h="670560">
                <a:moveTo>
                  <a:pt x="5041735" y="660273"/>
                </a:moveTo>
                <a:lnTo>
                  <a:pt x="5040973" y="658431"/>
                </a:lnTo>
                <a:lnTo>
                  <a:pt x="5037899" y="655358"/>
                </a:lnTo>
                <a:lnTo>
                  <a:pt x="5036045" y="654596"/>
                </a:lnTo>
                <a:lnTo>
                  <a:pt x="5031714" y="654596"/>
                </a:lnTo>
                <a:lnTo>
                  <a:pt x="5029860" y="655358"/>
                </a:lnTo>
                <a:lnTo>
                  <a:pt x="5026799" y="658431"/>
                </a:lnTo>
                <a:lnTo>
                  <a:pt x="5026025" y="660273"/>
                </a:lnTo>
                <a:lnTo>
                  <a:pt x="5026025" y="664616"/>
                </a:lnTo>
                <a:lnTo>
                  <a:pt x="5026799" y="666470"/>
                </a:lnTo>
                <a:lnTo>
                  <a:pt x="5029860" y="669531"/>
                </a:lnTo>
                <a:lnTo>
                  <a:pt x="5031714" y="670293"/>
                </a:lnTo>
                <a:lnTo>
                  <a:pt x="5036045" y="670293"/>
                </a:lnTo>
                <a:lnTo>
                  <a:pt x="5037899" y="669531"/>
                </a:lnTo>
                <a:lnTo>
                  <a:pt x="5040973" y="666470"/>
                </a:lnTo>
                <a:lnTo>
                  <a:pt x="5041735" y="664616"/>
                </a:lnTo>
                <a:lnTo>
                  <a:pt x="5041735" y="660273"/>
                </a:lnTo>
                <a:close/>
              </a:path>
              <a:path w="5670550" h="670560">
                <a:moveTo>
                  <a:pt x="5041735" y="5689"/>
                </a:moveTo>
                <a:lnTo>
                  <a:pt x="5040973" y="3835"/>
                </a:lnTo>
                <a:lnTo>
                  <a:pt x="5037899" y="762"/>
                </a:lnTo>
                <a:lnTo>
                  <a:pt x="5036045" y="0"/>
                </a:lnTo>
                <a:lnTo>
                  <a:pt x="5031714" y="0"/>
                </a:lnTo>
                <a:lnTo>
                  <a:pt x="5029860" y="762"/>
                </a:lnTo>
                <a:lnTo>
                  <a:pt x="5026799" y="3835"/>
                </a:lnTo>
                <a:lnTo>
                  <a:pt x="5026025" y="5689"/>
                </a:lnTo>
                <a:lnTo>
                  <a:pt x="5026025" y="10020"/>
                </a:lnTo>
                <a:lnTo>
                  <a:pt x="5026799" y="11874"/>
                </a:lnTo>
                <a:lnTo>
                  <a:pt x="5029860" y="14935"/>
                </a:lnTo>
                <a:lnTo>
                  <a:pt x="5031714" y="15709"/>
                </a:lnTo>
                <a:lnTo>
                  <a:pt x="5036045" y="15709"/>
                </a:lnTo>
                <a:lnTo>
                  <a:pt x="5037899" y="14935"/>
                </a:lnTo>
                <a:lnTo>
                  <a:pt x="5040973" y="11874"/>
                </a:lnTo>
                <a:lnTo>
                  <a:pt x="5041735" y="10020"/>
                </a:lnTo>
                <a:lnTo>
                  <a:pt x="5041735" y="5689"/>
                </a:lnTo>
                <a:close/>
              </a:path>
              <a:path w="5670550" h="670560">
                <a:moveTo>
                  <a:pt x="5120271" y="660273"/>
                </a:moveTo>
                <a:lnTo>
                  <a:pt x="5119497" y="658431"/>
                </a:lnTo>
                <a:lnTo>
                  <a:pt x="5116436" y="655358"/>
                </a:lnTo>
                <a:lnTo>
                  <a:pt x="5114582" y="654596"/>
                </a:lnTo>
                <a:lnTo>
                  <a:pt x="5110238" y="654596"/>
                </a:lnTo>
                <a:lnTo>
                  <a:pt x="5108397" y="655358"/>
                </a:lnTo>
                <a:lnTo>
                  <a:pt x="5105324" y="658431"/>
                </a:lnTo>
                <a:lnTo>
                  <a:pt x="5104562" y="660273"/>
                </a:lnTo>
                <a:lnTo>
                  <a:pt x="5104562" y="664616"/>
                </a:lnTo>
                <a:lnTo>
                  <a:pt x="5105324" y="666470"/>
                </a:lnTo>
                <a:lnTo>
                  <a:pt x="5108397" y="669531"/>
                </a:lnTo>
                <a:lnTo>
                  <a:pt x="5110238" y="670293"/>
                </a:lnTo>
                <a:lnTo>
                  <a:pt x="5114582" y="670293"/>
                </a:lnTo>
                <a:lnTo>
                  <a:pt x="5116436" y="669531"/>
                </a:lnTo>
                <a:lnTo>
                  <a:pt x="5119497" y="666470"/>
                </a:lnTo>
                <a:lnTo>
                  <a:pt x="5120271" y="664616"/>
                </a:lnTo>
                <a:lnTo>
                  <a:pt x="5120271" y="660273"/>
                </a:lnTo>
                <a:close/>
              </a:path>
              <a:path w="5670550" h="670560">
                <a:moveTo>
                  <a:pt x="5120271" y="5689"/>
                </a:moveTo>
                <a:lnTo>
                  <a:pt x="5119497" y="3835"/>
                </a:lnTo>
                <a:lnTo>
                  <a:pt x="5116436" y="762"/>
                </a:lnTo>
                <a:lnTo>
                  <a:pt x="5114582" y="0"/>
                </a:lnTo>
                <a:lnTo>
                  <a:pt x="5110238" y="0"/>
                </a:lnTo>
                <a:lnTo>
                  <a:pt x="5108397" y="762"/>
                </a:lnTo>
                <a:lnTo>
                  <a:pt x="5105324" y="3835"/>
                </a:lnTo>
                <a:lnTo>
                  <a:pt x="5104562" y="5689"/>
                </a:lnTo>
                <a:lnTo>
                  <a:pt x="5104562" y="10020"/>
                </a:lnTo>
                <a:lnTo>
                  <a:pt x="5105324" y="11874"/>
                </a:lnTo>
                <a:lnTo>
                  <a:pt x="5108397" y="14935"/>
                </a:lnTo>
                <a:lnTo>
                  <a:pt x="5110238" y="15709"/>
                </a:lnTo>
                <a:lnTo>
                  <a:pt x="5114582" y="15709"/>
                </a:lnTo>
                <a:lnTo>
                  <a:pt x="5116436" y="14935"/>
                </a:lnTo>
                <a:lnTo>
                  <a:pt x="5119497" y="11874"/>
                </a:lnTo>
                <a:lnTo>
                  <a:pt x="5120271" y="10020"/>
                </a:lnTo>
                <a:lnTo>
                  <a:pt x="5120271" y="5689"/>
                </a:lnTo>
                <a:close/>
              </a:path>
              <a:path w="5670550" h="670560">
                <a:moveTo>
                  <a:pt x="5198796" y="660273"/>
                </a:moveTo>
                <a:lnTo>
                  <a:pt x="5198034" y="658431"/>
                </a:lnTo>
                <a:lnTo>
                  <a:pt x="5194960" y="655358"/>
                </a:lnTo>
                <a:lnTo>
                  <a:pt x="5193119" y="654596"/>
                </a:lnTo>
                <a:lnTo>
                  <a:pt x="5188775" y="654596"/>
                </a:lnTo>
                <a:lnTo>
                  <a:pt x="5186921" y="655358"/>
                </a:lnTo>
                <a:lnTo>
                  <a:pt x="5183860" y="658431"/>
                </a:lnTo>
                <a:lnTo>
                  <a:pt x="5183098" y="660273"/>
                </a:lnTo>
                <a:lnTo>
                  <a:pt x="5183098" y="664616"/>
                </a:lnTo>
                <a:lnTo>
                  <a:pt x="5183860" y="666470"/>
                </a:lnTo>
                <a:lnTo>
                  <a:pt x="5186921" y="669531"/>
                </a:lnTo>
                <a:lnTo>
                  <a:pt x="5188775" y="670293"/>
                </a:lnTo>
                <a:lnTo>
                  <a:pt x="5193119" y="670293"/>
                </a:lnTo>
                <a:lnTo>
                  <a:pt x="5194960" y="669531"/>
                </a:lnTo>
                <a:lnTo>
                  <a:pt x="5198034" y="666470"/>
                </a:lnTo>
                <a:lnTo>
                  <a:pt x="5198796" y="664616"/>
                </a:lnTo>
                <a:lnTo>
                  <a:pt x="5198796" y="660273"/>
                </a:lnTo>
                <a:close/>
              </a:path>
              <a:path w="5670550" h="670560">
                <a:moveTo>
                  <a:pt x="5198796" y="5689"/>
                </a:moveTo>
                <a:lnTo>
                  <a:pt x="5198034" y="3835"/>
                </a:lnTo>
                <a:lnTo>
                  <a:pt x="5194960" y="762"/>
                </a:lnTo>
                <a:lnTo>
                  <a:pt x="5193119" y="0"/>
                </a:lnTo>
                <a:lnTo>
                  <a:pt x="5188775" y="0"/>
                </a:lnTo>
                <a:lnTo>
                  <a:pt x="5186921" y="762"/>
                </a:lnTo>
                <a:lnTo>
                  <a:pt x="5183860" y="3835"/>
                </a:lnTo>
                <a:lnTo>
                  <a:pt x="5183098" y="5689"/>
                </a:lnTo>
                <a:lnTo>
                  <a:pt x="5183098" y="10020"/>
                </a:lnTo>
                <a:lnTo>
                  <a:pt x="5183860" y="11874"/>
                </a:lnTo>
                <a:lnTo>
                  <a:pt x="5186921" y="14935"/>
                </a:lnTo>
                <a:lnTo>
                  <a:pt x="5188775" y="15709"/>
                </a:lnTo>
                <a:lnTo>
                  <a:pt x="5193119" y="15709"/>
                </a:lnTo>
                <a:lnTo>
                  <a:pt x="5194960" y="14935"/>
                </a:lnTo>
                <a:lnTo>
                  <a:pt x="5198034" y="11874"/>
                </a:lnTo>
                <a:lnTo>
                  <a:pt x="5198796" y="10020"/>
                </a:lnTo>
                <a:lnTo>
                  <a:pt x="5198796" y="5689"/>
                </a:lnTo>
                <a:close/>
              </a:path>
              <a:path w="5670550" h="670560">
                <a:moveTo>
                  <a:pt x="5277332" y="660273"/>
                </a:moveTo>
                <a:lnTo>
                  <a:pt x="5276558" y="658431"/>
                </a:lnTo>
                <a:lnTo>
                  <a:pt x="5273497" y="655358"/>
                </a:lnTo>
                <a:lnTo>
                  <a:pt x="5271643" y="654596"/>
                </a:lnTo>
                <a:lnTo>
                  <a:pt x="5267312" y="654596"/>
                </a:lnTo>
                <a:lnTo>
                  <a:pt x="5265458" y="655358"/>
                </a:lnTo>
                <a:lnTo>
                  <a:pt x="5262384" y="658431"/>
                </a:lnTo>
                <a:lnTo>
                  <a:pt x="5261622" y="660273"/>
                </a:lnTo>
                <a:lnTo>
                  <a:pt x="5261622" y="664616"/>
                </a:lnTo>
                <a:lnTo>
                  <a:pt x="5262384" y="666470"/>
                </a:lnTo>
                <a:lnTo>
                  <a:pt x="5265458" y="669531"/>
                </a:lnTo>
                <a:lnTo>
                  <a:pt x="5267312" y="670293"/>
                </a:lnTo>
                <a:lnTo>
                  <a:pt x="5271643" y="670293"/>
                </a:lnTo>
                <a:lnTo>
                  <a:pt x="5273497" y="669531"/>
                </a:lnTo>
                <a:lnTo>
                  <a:pt x="5276558" y="666470"/>
                </a:lnTo>
                <a:lnTo>
                  <a:pt x="5277332" y="664616"/>
                </a:lnTo>
                <a:lnTo>
                  <a:pt x="5277332" y="660273"/>
                </a:lnTo>
                <a:close/>
              </a:path>
              <a:path w="5670550" h="670560">
                <a:moveTo>
                  <a:pt x="5277332" y="5689"/>
                </a:moveTo>
                <a:lnTo>
                  <a:pt x="5276558" y="3835"/>
                </a:lnTo>
                <a:lnTo>
                  <a:pt x="5273497" y="762"/>
                </a:lnTo>
                <a:lnTo>
                  <a:pt x="5271643" y="0"/>
                </a:lnTo>
                <a:lnTo>
                  <a:pt x="5267312" y="0"/>
                </a:lnTo>
                <a:lnTo>
                  <a:pt x="5265458" y="762"/>
                </a:lnTo>
                <a:lnTo>
                  <a:pt x="5262384" y="3835"/>
                </a:lnTo>
                <a:lnTo>
                  <a:pt x="5261622" y="5689"/>
                </a:lnTo>
                <a:lnTo>
                  <a:pt x="5261622" y="10020"/>
                </a:lnTo>
                <a:lnTo>
                  <a:pt x="5262384" y="11874"/>
                </a:lnTo>
                <a:lnTo>
                  <a:pt x="5265458" y="14935"/>
                </a:lnTo>
                <a:lnTo>
                  <a:pt x="5267312" y="15709"/>
                </a:lnTo>
                <a:lnTo>
                  <a:pt x="5271643" y="15709"/>
                </a:lnTo>
                <a:lnTo>
                  <a:pt x="5273497" y="14935"/>
                </a:lnTo>
                <a:lnTo>
                  <a:pt x="5276558" y="11874"/>
                </a:lnTo>
                <a:lnTo>
                  <a:pt x="5277332" y="10020"/>
                </a:lnTo>
                <a:lnTo>
                  <a:pt x="5277332" y="5689"/>
                </a:lnTo>
                <a:close/>
              </a:path>
              <a:path w="5670550" h="670560">
                <a:moveTo>
                  <a:pt x="5355856" y="660273"/>
                </a:moveTo>
                <a:lnTo>
                  <a:pt x="5355094" y="658431"/>
                </a:lnTo>
                <a:lnTo>
                  <a:pt x="5352034" y="655358"/>
                </a:lnTo>
                <a:lnTo>
                  <a:pt x="5350180" y="654596"/>
                </a:lnTo>
                <a:lnTo>
                  <a:pt x="5345836" y="654596"/>
                </a:lnTo>
                <a:lnTo>
                  <a:pt x="5343995" y="655358"/>
                </a:lnTo>
                <a:lnTo>
                  <a:pt x="5340921" y="658431"/>
                </a:lnTo>
                <a:lnTo>
                  <a:pt x="5340159" y="660273"/>
                </a:lnTo>
                <a:lnTo>
                  <a:pt x="5340159" y="664616"/>
                </a:lnTo>
                <a:lnTo>
                  <a:pt x="5340921" y="666470"/>
                </a:lnTo>
                <a:lnTo>
                  <a:pt x="5343995" y="669531"/>
                </a:lnTo>
                <a:lnTo>
                  <a:pt x="5345836" y="670293"/>
                </a:lnTo>
                <a:lnTo>
                  <a:pt x="5350180" y="670293"/>
                </a:lnTo>
                <a:lnTo>
                  <a:pt x="5352034" y="669531"/>
                </a:lnTo>
                <a:lnTo>
                  <a:pt x="5355094" y="666470"/>
                </a:lnTo>
                <a:lnTo>
                  <a:pt x="5355856" y="664616"/>
                </a:lnTo>
                <a:lnTo>
                  <a:pt x="5355856" y="660273"/>
                </a:lnTo>
                <a:close/>
              </a:path>
              <a:path w="5670550" h="670560">
                <a:moveTo>
                  <a:pt x="5355856" y="5689"/>
                </a:moveTo>
                <a:lnTo>
                  <a:pt x="5355094" y="3835"/>
                </a:lnTo>
                <a:lnTo>
                  <a:pt x="5352034" y="762"/>
                </a:lnTo>
                <a:lnTo>
                  <a:pt x="5350180" y="0"/>
                </a:lnTo>
                <a:lnTo>
                  <a:pt x="5345836" y="0"/>
                </a:lnTo>
                <a:lnTo>
                  <a:pt x="5343995" y="762"/>
                </a:lnTo>
                <a:lnTo>
                  <a:pt x="5340921" y="3835"/>
                </a:lnTo>
                <a:lnTo>
                  <a:pt x="5340159" y="5689"/>
                </a:lnTo>
                <a:lnTo>
                  <a:pt x="5340159" y="10020"/>
                </a:lnTo>
                <a:lnTo>
                  <a:pt x="5340921" y="11874"/>
                </a:lnTo>
                <a:lnTo>
                  <a:pt x="5343995" y="14935"/>
                </a:lnTo>
                <a:lnTo>
                  <a:pt x="5345836" y="15709"/>
                </a:lnTo>
                <a:lnTo>
                  <a:pt x="5350180" y="15709"/>
                </a:lnTo>
                <a:lnTo>
                  <a:pt x="5352034" y="14935"/>
                </a:lnTo>
                <a:lnTo>
                  <a:pt x="5355094" y="11874"/>
                </a:lnTo>
                <a:lnTo>
                  <a:pt x="5355856" y="10020"/>
                </a:lnTo>
                <a:lnTo>
                  <a:pt x="5355856" y="5689"/>
                </a:lnTo>
                <a:close/>
              </a:path>
              <a:path w="5670550" h="670560">
                <a:moveTo>
                  <a:pt x="5434393" y="660273"/>
                </a:moveTo>
                <a:lnTo>
                  <a:pt x="5433631" y="658431"/>
                </a:lnTo>
                <a:lnTo>
                  <a:pt x="5430558" y="655358"/>
                </a:lnTo>
                <a:lnTo>
                  <a:pt x="5428704" y="654596"/>
                </a:lnTo>
                <a:lnTo>
                  <a:pt x="5424373" y="654596"/>
                </a:lnTo>
                <a:lnTo>
                  <a:pt x="5422519" y="655358"/>
                </a:lnTo>
                <a:lnTo>
                  <a:pt x="5419458" y="658431"/>
                </a:lnTo>
                <a:lnTo>
                  <a:pt x="5418683" y="660273"/>
                </a:lnTo>
                <a:lnTo>
                  <a:pt x="5418683" y="664616"/>
                </a:lnTo>
                <a:lnTo>
                  <a:pt x="5419458" y="666470"/>
                </a:lnTo>
                <a:lnTo>
                  <a:pt x="5422519" y="669531"/>
                </a:lnTo>
                <a:lnTo>
                  <a:pt x="5424373" y="670293"/>
                </a:lnTo>
                <a:lnTo>
                  <a:pt x="5428704" y="670293"/>
                </a:lnTo>
                <a:lnTo>
                  <a:pt x="5430558" y="669531"/>
                </a:lnTo>
                <a:lnTo>
                  <a:pt x="5433631" y="666470"/>
                </a:lnTo>
                <a:lnTo>
                  <a:pt x="5434393" y="664616"/>
                </a:lnTo>
                <a:lnTo>
                  <a:pt x="5434393" y="660273"/>
                </a:lnTo>
                <a:close/>
              </a:path>
              <a:path w="5670550" h="670560">
                <a:moveTo>
                  <a:pt x="5434393" y="5689"/>
                </a:moveTo>
                <a:lnTo>
                  <a:pt x="5433631" y="3835"/>
                </a:lnTo>
                <a:lnTo>
                  <a:pt x="5430558" y="762"/>
                </a:lnTo>
                <a:lnTo>
                  <a:pt x="5428704" y="0"/>
                </a:lnTo>
                <a:lnTo>
                  <a:pt x="5424373" y="0"/>
                </a:lnTo>
                <a:lnTo>
                  <a:pt x="5422519" y="762"/>
                </a:lnTo>
                <a:lnTo>
                  <a:pt x="5419458" y="3835"/>
                </a:lnTo>
                <a:lnTo>
                  <a:pt x="5418683" y="5689"/>
                </a:lnTo>
                <a:lnTo>
                  <a:pt x="5418683" y="10020"/>
                </a:lnTo>
                <a:lnTo>
                  <a:pt x="5419458" y="11874"/>
                </a:lnTo>
                <a:lnTo>
                  <a:pt x="5422519" y="14935"/>
                </a:lnTo>
                <a:lnTo>
                  <a:pt x="5424373" y="15709"/>
                </a:lnTo>
                <a:lnTo>
                  <a:pt x="5428704" y="15709"/>
                </a:lnTo>
                <a:lnTo>
                  <a:pt x="5430558" y="14935"/>
                </a:lnTo>
                <a:lnTo>
                  <a:pt x="5433631" y="11874"/>
                </a:lnTo>
                <a:lnTo>
                  <a:pt x="5434393" y="10020"/>
                </a:lnTo>
                <a:lnTo>
                  <a:pt x="5434393" y="5689"/>
                </a:lnTo>
                <a:close/>
              </a:path>
              <a:path w="5670550" h="670560">
                <a:moveTo>
                  <a:pt x="5512930" y="660273"/>
                </a:moveTo>
                <a:lnTo>
                  <a:pt x="5512155" y="658431"/>
                </a:lnTo>
                <a:lnTo>
                  <a:pt x="5509095" y="655358"/>
                </a:lnTo>
                <a:lnTo>
                  <a:pt x="5507240" y="654596"/>
                </a:lnTo>
                <a:lnTo>
                  <a:pt x="5502897" y="654596"/>
                </a:lnTo>
                <a:lnTo>
                  <a:pt x="5501056" y="655358"/>
                </a:lnTo>
                <a:lnTo>
                  <a:pt x="5497982" y="658431"/>
                </a:lnTo>
                <a:lnTo>
                  <a:pt x="5497220" y="660273"/>
                </a:lnTo>
                <a:lnTo>
                  <a:pt x="5497220" y="664616"/>
                </a:lnTo>
                <a:lnTo>
                  <a:pt x="5497982" y="666470"/>
                </a:lnTo>
                <a:lnTo>
                  <a:pt x="5501056" y="669531"/>
                </a:lnTo>
                <a:lnTo>
                  <a:pt x="5502897" y="670293"/>
                </a:lnTo>
                <a:lnTo>
                  <a:pt x="5507240" y="670293"/>
                </a:lnTo>
                <a:lnTo>
                  <a:pt x="5509095" y="669531"/>
                </a:lnTo>
                <a:lnTo>
                  <a:pt x="5512155" y="666470"/>
                </a:lnTo>
                <a:lnTo>
                  <a:pt x="5512930" y="664616"/>
                </a:lnTo>
                <a:lnTo>
                  <a:pt x="5512930" y="660273"/>
                </a:lnTo>
                <a:close/>
              </a:path>
              <a:path w="5670550" h="670560">
                <a:moveTo>
                  <a:pt x="5512930" y="5689"/>
                </a:moveTo>
                <a:lnTo>
                  <a:pt x="5512155" y="3835"/>
                </a:lnTo>
                <a:lnTo>
                  <a:pt x="5509095" y="762"/>
                </a:lnTo>
                <a:lnTo>
                  <a:pt x="5507240" y="0"/>
                </a:lnTo>
                <a:lnTo>
                  <a:pt x="5502897" y="0"/>
                </a:lnTo>
                <a:lnTo>
                  <a:pt x="5501056" y="762"/>
                </a:lnTo>
                <a:lnTo>
                  <a:pt x="5497982" y="3835"/>
                </a:lnTo>
                <a:lnTo>
                  <a:pt x="5497220" y="5689"/>
                </a:lnTo>
                <a:lnTo>
                  <a:pt x="5497220" y="10020"/>
                </a:lnTo>
                <a:lnTo>
                  <a:pt x="5497982" y="11874"/>
                </a:lnTo>
                <a:lnTo>
                  <a:pt x="5501056" y="14935"/>
                </a:lnTo>
                <a:lnTo>
                  <a:pt x="5502897" y="15709"/>
                </a:lnTo>
                <a:lnTo>
                  <a:pt x="5507240" y="15709"/>
                </a:lnTo>
                <a:lnTo>
                  <a:pt x="5509095" y="14935"/>
                </a:lnTo>
                <a:lnTo>
                  <a:pt x="5512155" y="11874"/>
                </a:lnTo>
                <a:lnTo>
                  <a:pt x="5512930" y="10020"/>
                </a:lnTo>
                <a:lnTo>
                  <a:pt x="5512930" y="5689"/>
                </a:lnTo>
                <a:close/>
              </a:path>
              <a:path w="5670550" h="670560">
                <a:moveTo>
                  <a:pt x="5591454" y="660273"/>
                </a:moveTo>
                <a:lnTo>
                  <a:pt x="5590692" y="658431"/>
                </a:lnTo>
                <a:lnTo>
                  <a:pt x="5587619" y="655358"/>
                </a:lnTo>
                <a:lnTo>
                  <a:pt x="5585777" y="654596"/>
                </a:lnTo>
                <a:lnTo>
                  <a:pt x="5581434" y="654596"/>
                </a:lnTo>
                <a:lnTo>
                  <a:pt x="5579580" y="655358"/>
                </a:lnTo>
                <a:lnTo>
                  <a:pt x="5576519" y="658431"/>
                </a:lnTo>
                <a:lnTo>
                  <a:pt x="5575744" y="660273"/>
                </a:lnTo>
                <a:lnTo>
                  <a:pt x="5575744" y="664616"/>
                </a:lnTo>
                <a:lnTo>
                  <a:pt x="5576519" y="666470"/>
                </a:lnTo>
                <a:lnTo>
                  <a:pt x="5579580" y="669531"/>
                </a:lnTo>
                <a:lnTo>
                  <a:pt x="5581434" y="670293"/>
                </a:lnTo>
                <a:lnTo>
                  <a:pt x="5585777" y="670293"/>
                </a:lnTo>
                <a:lnTo>
                  <a:pt x="5587619" y="669531"/>
                </a:lnTo>
                <a:lnTo>
                  <a:pt x="5590692" y="666470"/>
                </a:lnTo>
                <a:lnTo>
                  <a:pt x="5591454" y="664616"/>
                </a:lnTo>
                <a:lnTo>
                  <a:pt x="5591454" y="660273"/>
                </a:lnTo>
                <a:close/>
              </a:path>
              <a:path w="5670550" h="670560">
                <a:moveTo>
                  <a:pt x="5591454" y="5689"/>
                </a:moveTo>
                <a:lnTo>
                  <a:pt x="5590692" y="3835"/>
                </a:lnTo>
                <a:lnTo>
                  <a:pt x="5587619" y="762"/>
                </a:lnTo>
                <a:lnTo>
                  <a:pt x="5585777" y="0"/>
                </a:lnTo>
                <a:lnTo>
                  <a:pt x="5581434" y="0"/>
                </a:lnTo>
                <a:lnTo>
                  <a:pt x="5579580" y="762"/>
                </a:lnTo>
                <a:lnTo>
                  <a:pt x="5576519" y="3835"/>
                </a:lnTo>
                <a:lnTo>
                  <a:pt x="5575744" y="5689"/>
                </a:lnTo>
                <a:lnTo>
                  <a:pt x="5575744" y="10020"/>
                </a:lnTo>
                <a:lnTo>
                  <a:pt x="5576519" y="11874"/>
                </a:lnTo>
                <a:lnTo>
                  <a:pt x="5579580" y="14935"/>
                </a:lnTo>
                <a:lnTo>
                  <a:pt x="5581434" y="15709"/>
                </a:lnTo>
                <a:lnTo>
                  <a:pt x="5585777" y="15709"/>
                </a:lnTo>
                <a:lnTo>
                  <a:pt x="5587619" y="14935"/>
                </a:lnTo>
                <a:lnTo>
                  <a:pt x="5590692" y="11874"/>
                </a:lnTo>
                <a:lnTo>
                  <a:pt x="5591454" y="10020"/>
                </a:lnTo>
                <a:lnTo>
                  <a:pt x="5591454" y="5689"/>
                </a:lnTo>
                <a:close/>
              </a:path>
              <a:path w="5670550" h="670560">
                <a:moveTo>
                  <a:pt x="5669991" y="660273"/>
                </a:moveTo>
                <a:lnTo>
                  <a:pt x="5669216" y="658431"/>
                </a:lnTo>
                <a:lnTo>
                  <a:pt x="5666156" y="655358"/>
                </a:lnTo>
                <a:lnTo>
                  <a:pt x="5664301" y="654596"/>
                </a:lnTo>
                <a:lnTo>
                  <a:pt x="5659971" y="654596"/>
                </a:lnTo>
                <a:lnTo>
                  <a:pt x="5658116" y="655358"/>
                </a:lnTo>
                <a:lnTo>
                  <a:pt x="5655043" y="658431"/>
                </a:lnTo>
                <a:lnTo>
                  <a:pt x="5654281" y="660273"/>
                </a:lnTo>
                <a:lnTo>
                  <a:pt x="5654281" y="664616"/>
                </a:lnTo>
                <a:lnTo>
                  <a:pt x="5655043" y="666470"/>
                </a:lnTo>
                <a:lnTo>
                  <a:pt x="5658116" y="669531"/>
                </a:lnTo>
                <a:lnTo>
                  <a:pt x="5659971" y="670293"/>
                </a:lnTo>
                <a:lnTo>
                  <a:pt x="5664301" y="670293"/>
                </a:lnTo>
                <a:lnTo>
                  <a:pt x="5666156" y="669531"/>
                </a:lnTo>
                <a:lnTo>
                  <a:pt x="5669216" y="666470"/>
                </a:lnTo>
                <a:lnTo>
                  <a:pt x="5669991" y="664616"/>
                </a:lnTo>
                <a:lnTo>
                  <a:pt x="5669991" y="660273"/>
                </a:lnTo>
                <a:close/>
              </a:path>
              <a:path w="5670550" h="670560">
                <a:moveTo>
                  <a:pt x="5669991" y="5689"/>
                </a:moveTo>
                <a:lnTo>
                  <a:pt x="5669216" y="3835"/>
                </a:lnTo>
                <a:lnTo>
                  <a:pt x="5666156" y="762"/>
                </a:lnTo>
                <a:lnTo>
                  <a:pt x="5664301" y="0"/>
                </a:lnTo>
                <a:lnTo>
                  <a:pt x="5659971" y="0"/>
                </a:lnTo>
                <a:lnTo>
                  <a:pt x="5658116" y="762"/>
                </a:lnTo>
                <a:lnTo>
                  <a:pt x="5655043" y="3835"/>
                </a:lnTo>
                <a:lnTo>
                  <a:pt x="5654281" y="5689"/>
                </a:lnTo>
                <a:lnTo>
                  <a:pt x="5654281" y="10020"/>
                </a:lnTo>
                <a:lnTo>
                  <a:pt x="5655043" y="11874"/>
                </a:lnTo>
                <a:lnTo>
                  <a:pt x="5658116" y="14935"/>
                </a:lnTo>
                <a:lnTo>
                  <a:pt x="5659971" y="15709"/>
                </a:lnTo>
                <a:lnTo>
                  <a:pt x="5664301" y="15709"/>
                </a:lnTo>
                <a:lnTo>
                  <a:pt x="5666156" y="14935"/>
                </a:lnTo>
                <a:lnTo>
                  <a:pt x="5669216" y="11874"/>
                </a:lnTo>
                <a:lnTo>
                  <a:pt x="5669991" y="10020"/>
                </a:lnTo>
                <a:lnTo>
                  <a:pt x="5669991" y="568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4688032" y="4283877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688032" y="3629284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16" name="object 116"/>
          <p:cNvSpPr txBox="1"/>
          <p:nvPr/>
        </p:nvSpPr>
        <p:spPr>
          <a:xfrm rot="19560000">
            <a:off x="4938162" y="5411245"/>
            <a:ext cx="104459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Super</a:t>
            </a:r>
            <a:r>
              <a:rPr sz="2175" b="1" spc="-15" baseline="1915" dirty="0">
                <a:solidFill>
                  <a:srgbClr val="FFFFFF"/>
                </a:solidFill>
                <a:latin typeface="Segoe UI"/>
                <a:cs typeface="Segoe UI"/>
              </a:rPr>
              <a:t>ma</a:t>
            </a:r>
            <a:r>
              <a:rPr sz="2175" b="1" spc="-15" baseline="3831" dirty="0">
                <a:solidFill>
                  <a:srgbClr val="FFFFFF"/>
                </a:solidFill>
                <a:latin typeface="Segoe UI"/>
                <a:cs typeface="Segoe UI"/>
              </a:rPr>
              <a:t>r…</a:t>
            </a:r>
            <a:endParaRPr sz="2175" baseline="3831">
              <a:latin typeface="Segoe UI"/>
              <a:cs typeface="Segoe UI"/>
            </a:endParaRPr>
          </a:p>
        </p:txBody>
      </p:sp>
      <p:sp>
        <p:nvSpPr>
          <p:cNvPr id="117" name="object 117"/>
          <p:cNvSpPr txBox="1"/>
          <p:nvPr/>
        </p:nvSpPr>
        <p:spPr>
          <a:xfrm rot="19560000">
            <a:off x="5924664" y="5420225"/>
            <a:ext cx="1074589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Online</a:t>
            </a:r>
            <a:r>
              <a:rPr sz="1450" b="1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75" b="1" spc="-30" baseline="3831" dirty="0">
                <a:solidFill>
                  <a:srgbClr val="FFFFFF"/>
                </a:solidFill>
                <a:latin typeface="Segoe UI"/>
                <a:cs typeface="Segoe UI"/>
              </a:rPr>
              <a:t>ret…</a:t>
            </a:r>
            <a:endParaRPr sz="2175" baseline="3831">
              <a:latin typeface="Segoe UI"/>
              <a:cs typeface="Segoe UI"/>
            </a:endParaRPr>
          </a:p>
        </p:txBody>
      </p:sp>
      <p:sp>
        <p:nvSpPr>
          <p:cNvPr id="118" name="object 118"/>
          <p:cNvSpPr txBox="1"/>
          <p:nvPr/>
        </p:nvSpPr>
        <p:spPr>
          <a:xfrm rot="19560000">
            <a:off x="6899679" y="5432928"/>
            <a:ext cx="11177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Gyms</a:t>
            </a:r>
            <a:r>
              <a:rPr sz="145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75" b="1" baseline="191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175" b="1" spc="15" baseline="19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75" b="1" spc="-75" baseline="5747" dirty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endParaRPr sz="2175" baseline="5747">
              <a:latin typeface="Segoe UI"/>
              <a:cs typeface="Segoe UI"/>
            </a:endParaRPr>
          </a:p>
        </p:txBody>
      </p:sp>
      <p:sp>
        <p:nvSpPr>
          <p:cNvPr id="119" name="object 119"/>
          <p:cNvSpPr txBox="1"/>
          <p:nvPr/>
        </p:nvSpPr>
        <p:spPr>
          <a:xfrm rot="19560000">
            <a:off x="7966410" y="5415993"/>
            <a:ext cx="1060213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Local</a:t>
            </a:r>
            <a:r>
              <a:rPr sz="145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75" b="1" spc="-15" baseline="1915" dirty="0">
                <a:solidFill>
                  <a:srgbClr val="FFFFFF"/>
                </a:solidFill>
                <a:latin typeface="Segoe UI"/>
                <a:cs typeface="Segoe UI"/>
              </a:rPr>
              <a:t>st</a:t>
            </a:r>
            <a:r>
              <a:rPr sz="2175" b="1" spc="-15" baseline="3831" dirty="0">
                <a:solidFill>
                  <a:srgbClr val="FFFFFF"/>
                </a:solidFill>
                <a:latin typeface="Segoe UI"/>
                <a:cs typeface="Segoe UI"/>
              </a:rPr>
              <a:t>ores</a:t>
            </a:r>
            <a:endParaRPr sz="2175" baseline="3831">
              <a:latin typeface="Segoe UI"/>
              <a:cs typeface="Segoe UI"/>
            </a:endParaRPr>
          </a:p>
        </p:txBody>
      </p:sp>
      <p:sp>
        <p:nvSpPr>
          <p:cNvPr id="120" name="object 120"/>
          <p:cNvSpPr txBox="1"/>
          <p:nvPr/>
        </p:nvSpPr>
        <p:spPr>
          <a:xfrm rot="19560000">
            <a:off x="9455048" y="5261455"/>
            <a:ext cx="54485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Other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588800" y="3677140"/>
            <a:ext cx="4841240" cy="1394460"/>
          </a:xfrm>
          <a:custGeom>
            <a:avLst/>
            <a:gdLst/>
            <a:ahLst/>
            <a:cxnLst/>
            <a:rect l="l" t="t" r="r" b="b"/>
            <a:pathLst>
              <a:path w="4841240" h="1394460">
                <a:moveTo>
                  <a:pt x="783463" y="0"/>
                </a:moveTo>
                <a:lnTo>
                  <a:pt x="0" y="0"/>
                </a:lnTo>
                <a:lnTo>
                  <a:pt x="0" y="1394282"/>
                </a:lnTo>
                <a:lnTo>
                  <a:pt x="783463" y="1394282"/>
                </a:lnTo>
                <a:lnTo>
                  <a:pt x="783463" y="0"/>
                </a:lnTo>
                <a:close/>
              </a:path>
              <a:path w="4841240" h="1394460">
                <a:moveTo>
                  <a:pt x="1797773" y="674230"/>
                </a:moveTo>
                <a:lnTo>
                  <a:pt x="1014310" y="674230"/>
                </a:lnTo>
                <a:lnTo>
                  <a:pt x="1014310" y="1394282"/>
                </a:lnTo>
                <a:lnTo>
                  <a:pt x="1797773" y="1394282"/>
                </a:lnTo>
                <a:lnTo>
                  <a:pt x="1797773" y="674230"/>
                </a:lnTo>
                <a:close/>
              </a:path>
              <a:path w="4841240" h="1394460">
                <a:moveTo>
                  <a:pt x="2812084" y="890244"/>
                </a:moveTo>
                <a:lnTo>
                  <a:pt x="2028621" y="890244"/>
                </a:lnTo>
                <a:lnTo>
                  <a:pt x="2028621" y="1394282"/>
                </a:lnTo>
                <a:lnTo>
                  <a:pt x="2812084" y="1394282"/>
                </a:lnTo>
                <a:lnTo>
                  <a:pt x="2812084" y="890244"/>
                </a:lnTo>
                <a:close/>
              </a:path>
              <a:path w="4841240" h="1394460">
                <a:moveTo>
                  <a:pt x="3826383" y="1099718"/>
                </a:moveTo>
                <a:lnTo>
                  <a:pt x="3042920" y="1099718"/>
                </a:lnTo>
                <a:lnTo>
                  <a:pt x="3042920" y="1394282"/>
                </a:lnTo>
                <a:lnTo>
                  <a:pt x="3826383" y="1394282"/>
                </a:lnTo>
                <a:lnTo>
                  <a:pt x="3826383" y="1099718"/>
                </a:lnTo>
                <a:close/>
              </a:path>
              <a:path w="4841240" h="1394460">
                <a:moveTo>
                  <a:pt x="4840694" y="1171727"/>
                </a:moveTo>
                <a:lnTo>
                  <a:pt x="4057231" y="1171727"/>
                </a:lnTo>
                <a:lnTo>
                  <a:pt x="4057231" y="1394282"/>
                </a:lnTo>
                <a:lnTo>
                  <a:pt x="4840694" y="1394282"/>
                </a:lnTo>
                <a:lnTo>
                  <a:pt x="4840694" y="1171727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805257" y="3328372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213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19564" y="4002602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110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888106" y="4218618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77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902413" y="4428087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45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916720" y="4500093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34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-84" y="1303625"/>
            <a:ext cx="4730115" cy="1981200"/>
            <a:chOff x="-84" y="1303625"/>
            <a:chExt cx="4730115" cy="1981200"/>
          </a:xfrm>
        </p:grpSpPr>
        <p:sp>
          <p:nvSpPr>
            <p:cNvPr id="128" name="object 128"/>
            <p:cNvSpPr/>
            <p:nvPr/>
          </p:nvSpPr>
          <p:spPr>
            <a:xfrm>
              <a:off x="0" y="1303636"/>
              <a:ext cx="4729480" cy="1981200"/>
            </a:xfrm>
            <a:custGeom>
              <a:avLst/>
              <a:gdLst/>
              <a:ahLst/>
              <a:cxnLst/>
              <a:rect l="l" t="t" r="r" b="b"/>
              <a:pathLst>
                <a:path w="4729480" h="1981200">
                  <a:moveTo>
                    <a:pt x="4729480" y="0"/>
                  </a:moveTo>
                  <a:lnTo>
                    <a:pt x="0" y="0"/>
                  </a:lnTo>
                  <a:lnTo>
                    <a:pt x="0" y="62890"/>
                  </a:lnTo>
                  <a:lnTo>
                    <a:pt x="0" y="1586890"/>
                  </a:lnTo>
                  <a:lnTo>
                    <a:pt x="0" y="1980590"/>
                  </a:lnTo>
                  <a:lnTo>
                    <a:pt x="4729480" y="1980590"/>
                  </a:lnTo>
                  <a:lnTo>
                    <a:pt x="4729480" y="1586890"/>
                  </a:lnTo>
                  <a:lnTo>
                    <a:pt x="7848" y="1586890"/>
                  </a:lnTo>
                  <a:lnTo>
                    <a:pt x="7848" y="62890"/>
                  </a:lnTo>
                  <a:lnTo>
                    <a:pt x="4342790" y="62890"/>
                  </a:lnTo>
                  <a:lnTo>
                    <a:pt x="4342790" y="1586331"/>
                  </a:lnTo>
                  <a:lnTo>
                    <a:pt x="4578388" y="1586331"/>
                  </a:lnTo>
                  <a:lnTo>
                    <a:pt x="4578388" y="62890"/>
                  </a:lnTo>
                  <a:lnTo>
                    <a:pt x="4729480" y="62890"/>
                  </a:lnTo>
                  <a:lnTo>
                    <a:pt x="4729480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53" y="1358597"/>
              <a:ext cx="4335145" cy="1539240"/>
            </a:xfrm>
            <a:custGeom>
              <a:avLst/>
              <a:gdLst/>
              <a:ahLst/>
              <a:cxnLst/>
              <a:rect l="l" t="t" r="r" b="b"/>
              <a:pathLst>
                <a:path w="4335145" h="1539239">
                  <a:moveTo>
                    <a:pt x="4329261" y="1539220"/>
                  </a:moveTo>
                  <a:lnTo>
                    <a:pt x="5684" y="1539220"/>
                  </a:lnTo>
                  <a:lnTo>
                    <a:pt x="3833" y="1538453"/>
                  </a:lnTo>
                  <a:lnTo>
                    <a:pt x="766" y="1535386"/>
                  </a:lnTo>
                  <a:lnTo>
                    <a:pt x="0" y="1533535"/>
                  </a:lnTo>
                  <a:lnTo>
                    <a:pt x="0" y="1531366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8" y="3833"/>
                  </a:lnTo>
                  <a:lnTo>
                    <a:pt x="4334945" y="5684"/>
                  </a:lnTo>
                  <a:lnTo>
                    <a:pt x="4334945" y="1533535"/>
                  </a:lnTo>
                  <a:lnTo>
                    <a:pt x="4334178" y="1535386"/>
                  </a:lnTo>
                  <a:lnTo>
                    <a:pt x="4331112" y="1538453"/>
                  </a:lnTo>
                  <a:lnTo>
                    <a:pt x="4329261" y="1539220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53" y="1358597"/>
              <a:ext cx="4335145" cy="1539240"/>
            </a:xfrm>
            <a:custGeom>
              <a:avLst/>
              <a:gdLst/>
              <a:ahLst/>
              <a:cxnLst/>
              <a:rect l="l" t="t" r="r" b="b"/>
              <a:pathLst>
                <a:path w="4335145" h="1539239">
                  <a:moveTo>
                    <a:pt x="0" y="1531366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4327093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2645" y="2300"/>
                  </a:lnTo>
                  <a:lnTo>
                    <a:pt x="4334178" y="3833"/>
                  </a:lnTo>
                  <a:lnTo>
                    <a:pt x="4334945" y="5684"/>
                  </a:lnTo>
                  <a:lnTo>
                    <a:pt x="4334946" y="7853"/>
                  </a:lnTo>
                  <a:lnTo>
                    <a:pt x="4334946" y="1531366"/>
                  </a:lnTo>
                  <a:lnTo>
                    <a:pt x="4329261" y="1539220"/>
                  </a:lnTo>
                  <a:lnTo>
                    <a:pt x="4327093" y="1539220"/>
                  </a:lnTo>
                  <a:lnTo>
                    <a:pt x="7853" y="1539220"/>
                  </a:lnTo>
                  <a:lnTo>
                    <a:pt x="5684" y="1539220"/>
                  </a:lnTo>
                  <a:lnTo>
                    <a:pt x="3833" y="1538453"/>
                  </a:lnTo>
                  <a:lnTo>
                    <a:pt x="2300" y="1536919"/>
                  </a:lnTo>
                  <a:lnTo>
                    <a:pt x="766" y="1535386"/>
                  </a:lnTo>
                  <a:lnTo>
                    <a:pt x="0" y="1533535"/>
                  </a:lnTo>
                  <a:lnTo>
                    <a:pt x="0" y="1531366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59397" y="1788292"/>
              <a:ext cx="3281679" cy="539115"/>
            </a:xfrm>
            <a:custGeom>
              <a:avLst/>
              <a:gdLst/>
              <a:ahLst/>
              <a:cxnLst/>
              <a:rect l="l" t="t" r="r" b="b"/>
              <a:pathLst>
                <a:path w="3281679" h="539114">
                  <a:moveTo>
                    <a:pt x="193432" y="538480"/>
                  </a:moveTo>
                  <a:lnTo>
                    <a:pt x="140416" y="533400"/>
                  </a:lnTo>
                  <a:lnTo>
                    <a:pt x="97534" y="518160"/>
                  </a:lnTo>
                  <a:lnTo>
                    <a:pt x="63336" y="495300"/>
                  </a:lnTo>
                  <a:lnTo>
                    <a:pt x="45206" y="476250"/>
                  </a:lnTo>
                  <a:lnTo>
                    <a:pt x="37542" y="467360"/>
                  </a:lnTo>
                  <a:lnTo>
                    <a:pt x="15027" y="425450"/>
                  </a:lnTo>
                  <a:lnTo>
                    <a:pt x="3209" y="384810"/>
                  </a:lnTo>
                  <a:lnTo>
                    <a:pt x="0" y="185420"/>
                  </a:lnTo>
                  <a:lnTo>
                    <a:pt x="102" y="181610"/>
                  </a:lnTo>
                  <a:lnTo>
                    <a:pt x="5195" y="142240"/>
                  </a:lnTo>
                  <a:lnTo>
                    <a:pt x="19620" y="101600"/>
                  </a:lnTo>
                  <a:lnTo>
                    <a:pt x="45206" y="60960"/>
                  </a:lnTo>
                  <a:lnTo>
                    <a:pt x="73803" y="34290"/>
                  </a:lnTo>
                  <a:lnTo>
                    <a:pt x="110838" y="13970"/>
                  </a:lnTo>
                  <a:lnTo>
                    <a:pt x="156911" y="1270"/>
                  </a:lnTo>
                  <a:lnTo>
                    <a:pt x="174582" y="0"/>
                  </a:lnTo>
                  <a:lnTo>
                    <a:pt x="212117" y="0"/>
                  </a:lnTo>
                  <a:lnTo>
                    <a:pt x="229698" y="1270"/>
                  </a:lnTo>
                  <a:lnTo>
                    <a:pt x="246174" y="5080"/>
                  </a:lnTo>
                  <a:lnTo>
                    <a:pt x="261545" y="8890"/>
                  </a:lnTo>
                  <a:lnTo>
                    <a:pt x="268722" y="11430"/>
                  </a:lnTo>
                  <a:lnTo>
                    <a:pt x="193432" y="11430"/>
                  </a:lnTo>
                  <a:lnTo>
                    <a:pt x="158850" y="13970"/>
                  </a:lnTo>
                  <a:lnTo>
                    <a:pt x="143308" y="16510"/>
                  </a:lnTo>
                  <a:lnTo>
                    <a:pt x="128932" y="20320"/>
                  </a:lnTo>
                  <a:lnTo>
                    <a:pt x="115599" y="25400"/>
                  </a:lnTo>
                  <a:lnTo>
                    <a:pt x="103190" y="31750"/>
                  </a:lnTo>
                  <a:lnTo>
                    <a:pt x="91703" y="36830"/>
                  </a:lnTo>
                  <a:lnTo>
                    <a:pt x="54766" y="68580"/>
                  </a:lnTo>
                  <a:lnTo>
                    <a:pt x="41446" y="87630"/>
                  </a:lnTo>
                  <a:lnTo>
                    <a:pt x="35824" y="96520"/>
                  </a:lnTo>
                  <a:lnTo>
                    <a:pt x="19796" y="135890"/>
                  </a:lnTo>
                  <a:lnTo>
                    <a:pt x="12559" y="180340"/>
                  </a:lnTo>
                  <a:lnTo>
                    <a:pt x="12430" y="185420"/>
                  </a:lnTo>
                  <a:lnTo>
                    <a:pt x="12430" y="351790"/>
                  </a:lnTo>
                  <a:lnTo>
                    <a:pt x="17331" y="392430"/>
                  </a:lnTo>
                  <a:lnTo>
                    <a:pt x="30858" y="430530"/>
                  </a:lnTo>
                  <a:lnTo>
                    <a:pt x="41446" y="449580"/>
                  </a:lnTo>
                  <a:lnTo>
                    <a:pt x="47724" y="459740"/>
                  </a:lnTo>
                  <a:lnTo>
                    <a:pt x="81139" y="492760"/>
                  </a:lnTo>
                  <a:lnTo>
                    <a:pt x="115599" y="511810"/>
                  </a:lnTo>
                  <a:lnTo>
                    <a:pt x="158850" y="523240"/>
                  </a:lnTo>
                  <a:lnTo>
                    <a:pt x="175558" y="525780"/>
                  </a:lnTo>
                  <a:lnTo>
                    <a:pt x="268722" y="525780"/>
                  </a:lnTo>
                  <a:lnTo>
                    <a:pt x="261545" y="528320"/>
                  </a:lnTo>
                  <a:lnTo>
                    <a:pt x="246174" y="533400"/>
                  </a:lnTo>
                  <a:lnTo>
                    <a:pt x="229698" y="535940"/>
                  </a:lnTo>
                  <a:lnTo>
                    <a:pt x="193432" y="538480"/>
                  </a:lnTo>
                  <a:close/>
                </a:path>
                <a:path w="3281679" h="539114">
                  <a:moveTo>
                    <a:pt x="211147" y="525780"/>
                  </a:moveTo>
                  <a:lnTo>
                    <a:pt x="175558" y="525780"/>
                  </a:lnTo>
                  <a:lnTo>
                    <a:pt x="158850" y="523240"/>
                  </a:lnTo>
                  <a:lnTo>
                    <a:pt x="115599" y="511810"/>
                  </a:lnTo>
                  <a:lnTo>
                    <a:pt x="81139" y="492760"/>
                  </a:lnTo>
                  <a:lnTo>
                    <a:pt x="47724" y="459740"/>
                  </a:lnTo>
                  <a:lnTo>
                    <a:pt x="41446" y="449580"/>
                  </a:lnTo>
                  <a:lnTo>
                    <a:pt x="35824" y="440690"/>
                  </a:lnTo>
                  <a:lnTo>
                    <a:pt x="19796" y="401320"/>
                  </a:lnTo>
                  <a:lnTo>
                    <a:pt x="12559" y="356870"/>
                  </a:lnTo>
                  <a:lnTo>
                    <a:pt x="12430" y="351790"/>
                  </a:lnTo>
                  <a:lnTo>
                    <a:pt x="12430" y="185420"/>
                  </a:lnTo>
                  <a:lnTo>
                    <a:pt x="17331" y="146050"/>
                  </a:lnTo>
                  <a:lnTo>
                    <a:pt x="30858" y="106680"/>
                  </a:lnTo>
                  <a:lnTo>
                    <a:pt x="41446" y="87630"/>
                  </a:lnTo>
                  <a:lnTo>
                    <a:pt x="47724" y="77470"/>
                  </a:lnTo>
                  <a:lnTo>
                    <a:pt x="81139" y="44450"/>
                  </a:lnTo>
                  <a:lnTo>
                    <a:pt x="103190" y="31750"/>
                  </a:lnTo>
                  <a:lnTo>
                    <a:pt x="115599" y="25400"/>
                  </a:lnTo>
                  <a:lnTo>
                    <a:pt x="128932" y="20320"/>
                  </a:lnTo>
                  <a:lnTo>
                    <a:pt x="143308" y="16510"/>
                  </a:lnTo>
                  <a:lnTo>
                    <a:pt x="158850" y="13970"/>
                  </a:lnTo>
                  <a:lnTo>
                    <a:pt x="193432" y="11430"/>
                  </a:lnTo>
                  <a:lnTo>
                    <a:pt x="227770" y="13970"/>
                  </a:lnTo>
                  <a:lnTo>
                    <a:pt x="243300" y="16510"/>
                  </a:lnTo>
                  <a:lnTo>
                    <a:pt x="257738" y="20320"/>
                  </a:lnTo>
                  <a:lnTo>
                    <a:pt x="267801" y="24130"/>
                  </a:lnTo>
                  <a:lnTo>
                    <a:pt x="176534" y="24130"/>
                  </a:lnTo>
                  <a:lnTo>
                    <a:pt x="160790" y="26670"/>
                  </a:lnTo>
                  <a:lnTo>
                    <a:pt x="120361" y="36830"/>
                  </a:lnTo>
                  <a:lnTo>
                    <a:pt x="79611" y="60960"/>
                  </a:lnTo>
                  <a:lnTo>
                    <a:pt x="52014" y="93980"/>
                  </a:lnTo>
                  <a:lnTo>
                    <a:pt x="34631" y="130810"/>
                  </a:lnTo>
                  <a:lnTo>
                    <a:pt x="25534" y="173990"/>
                  </a:lnTo>
                  <a:lnTo>
                    <a:pt x="24872" y="185420"/>
                  </a:lnTo>
                  <a:lnTo>
                    <a:pt x="24983" y="356870"/>
                  </a:lnTo>
                  <a:lnTo>
                    <a:pt x="31762" y="398780"/>
                  </a:lnTo>
                  <a:lnTo>
                    <a:pt x="46745" y="434340"/>
                  </a:lnTo>
                  <a:lnTo>
                    <a:pt x="71562" y="468630"/>
                  </a:lnTo>
                  <a:lnTo>
                    <a:pt x="88475" y="482600"/>
                  </a:lnTo>
                  <a:lnTo>
                    <a:pt x="98217" y="490220"/>
                  </a:lnTo>
                  <a:lnTo>
                    <a:pt x="146200" y="509270"/>
                  </a:lnTo>
                  <a:lnTo>
                    <a:pt x="176534" y="513080"/>
                  </a:lnTo>
                  <a:lnTo>
                    <a:pt x="267801" y="513080"/>
                  </a:lnTo>
                  <a:lnTo>
                    <a:pt x="257738" y="516890"/>
                  </a:lnTo>
                  <a:lnTo>
                    <a:pt x="243300" y="520700"/>
                  </a:lnTo>
                  <a:lnTo>
                    <a:pt x="227770" y="523240"/>
                  </a:lnTo>
                  <a:lnTo>
                    <a:pt x="211147" y="525780"/>
                  </a:lnTo>
                  <a:close/>
                </a:path>
                <a:path w="3281679" h="539114">
                  <a:moveTo>
                    <a:pt x="268722" y="525780"/>
                  </a:moveTo>
                  <a:lnTo>
                    <a:pt x="211147" y="525780"/>
                  </a:lnTo>
                  <a:lnTo>
                    <a:pt x="227770" y="523240"/>
                  </a:lnTo>
                  <a:lnTo>
                    <a:pt x="243300" y="520700"/>
                  </a:lnTo>
                  <a:lnTo>
                    <a:pt x="283625" y="506730"/>
                  </a:lnTo>
                  <a:lnTo>
                    <a:pt x="315389" y="485140"/>
                  </a:lnTo>
                  <a:lnTo>
                    <a:pt x="345405" y="449580"/>
                  </a:lnTo>
                  <a:lnTo>
                    <a:pt x="350991" y="440690"/>
                  </a:lnTo>
                  <a:lnTo>
                    <a:pt x="366776" y="401320"/>
                  </a:lnTo>
                  <a:lnTo>
                    <a:pt x="374292" y="356870"/>
                  </a:lnTo>
                  <a:lnTo>
                    <a:pt x="374430" y="351790"/>
                  </a:lnTo>
                  <a:lnTo>
                    <a:pt x="374430" y="185420"/>
                  </a:lnTo>
                  <a:lnTo>
                    <a:pt x="369265" y="146050"/>
                  </a:lnTo>
                  <a:lnTo>
                    <a:pt x="355896" y="106680"/>
                  </a:lnTo>
                  <a:lnTo>
                    <a:pt x="345405" y="87630"/>
                  </a:lnTo>
                  <a:lnTo>
                    <a:pt x="339140" y="77470"/>
                  </a:lnTo>
                  <a:lnTo>
                    <a:pt x="305724" y="44450"/>
                  </a:lnTo>
                  <a:lnTo>
                    <a:pt x="283625" y="31750"/>
                  </a:lnTo>
                  <a:lnTo>
                    <a:pt x="271155" y="25400"/>
                  </a:lnTo>
                  <a:lnTo>
                    <a:pt x="257738" y="20320"/>
                  </a:lnTo>
                  <a:lnTo>
                    <a:pt x="243300" y="16510"/>
                  </a:lnTo>
                  <a:lnTo>
                    <a:pt x="227770" y="13970"/>
                  </a:lnTo>
                  <a:lnTo>
                    <a:pt x="193432" y="11430"/>
                  </a:lnTo>
                  <a:lnTo>
                    <a:pt x="268722" y="11430"/>
                  </a:lnTo>
                  <a:lnTo>
                    <a:pt x="313060" y="34290"/>
                  </a:lnTo>
                  <a:lnTo>
                    <a:pt x="341657" y="60960"/>
                  </a:lnTo>
                  <a:lnTo>
                    <a:pt x="367168" y="101600"/>
                  </a:lnTo>
                  <a:lnTo>
                    <a:pt x="381387" y="142240"/>
                  </a:lnTo>
                  <a:lnTo>
                    <a:pt x="386714" y="180340"/>
                  </a:lnTo>
                  <a:lnTo>
                    <a:pt x="386860" y="185420"/>
                  </a:lnTo>
                  <a:lnTo>
                    <a:pt x="386745" y="356870"/>
                  </a:lnTo>
                  <a:lnTo>
                    <a:pt x="381383" y="394970"/>
                  </a:lnTo>
                  <a:lnTo>
                    <a:pt x="367168" y="435610"/>
                  </a:lnTo>
                  <a:lnTo>
                    <a:pt x="341657" y="476250"/>
                  </a:lnTo>
                  <a:lnTo>
                    <a:pt x="333059" y="486410"/>
                  </a:lnTo>
                  <a:lnTo>
                    <a:pt x="301657" y="510540"/>
                  </a:lnTo>
                  <a:lnTo>
                    <a:pt x="275899" y="523240"/>
                  </a:lnTo>
                  <a:lnTo>
                    <a:pt x="268722" y="525780"/>
                  </a:lnTo>
                  <a:close/>
                </a:path>
                <a:path w="3281679" h="539114">
                  <a:moveTo>
                    <a:pt x="210178" y="513080"/>
                  </a:moveTo>
                  <a:lnTo>
                    <a:pt x="176534" y="513080"/>
                  </a:lnTo>
                  <a:lnTo>
                    <a:pt x="160790" y="511810"/>
                  </a:lnTo>
                  <a:lnTo>
                    <a:pt x="120361" y="500380"/>
                  </a:lnTo>
                  <a:lnTo>
                    <a:pt x="88475" y="482600"/>
                  </a:lnTo>
                  <a:lnTo>
                    <a:pt x="79612" y="476250"/>
                  </a:lnTo>
                  <a:lnTo>
                    <a:pt x="52014" y="443230"/>
                  </a:lnTo>
                  <a:lnTo>
                    <a:pt x="34630" y="407670"/>
                  </a:lnTo>
                  <a:lnTo>
                    <a:pt x="25534" y="364490"/>
                  </a:lnTo>
                  <a:lnTo>
                    <a:pt x="24872" y="185420"/>
                  </a:lnTo>
                  <a:lnTo>
                    <a:pt x="24983" y="181610"/>
                  </a:lnTo>
                  <a:lnTo>
                    <a:pt x="31765" y="139700"/>
                  </a:lnTo>
                  <a:lnTo>
                    <a:pt x="46745" y="102870"/>
                  </a:lnTo>
                  <a:lnTo>
                    <a:pt x="71562" y="68580"/>
                  </a:lnTo>
                  <a:lnTo>
                    <a:pt x="108846" y="41910"/>
                  </a:lnTo>
                  <a:lnTo>
                    <a:pt x="146200" y="29210"/>
                  </a:lnTo>
                  <a:lnTo>
                    <a:pt x="176534" y="24130"/>
                  </a:lnTo>
                  <a:lnTo>
                    <a:pt x="210178" y="24130"/>
                  </a:lnTo>
                  <a:lnTo>
                    <a:pt x="253930" y="33020"/>
                  </a:lnTo>
                  <a:lnTo>
                    <a:pt x="298388" y="54610"/>
                  </a:lnTo>
                  <a:lnTo>
                    <a:pt x="312619" y="66040"/>
                  </a:lnTo>
                  <a:lnTo>
                    <a:pt x="175915" y="66040"/>
                  </a:lnTo>
                  <a:lnTo>
                    <a:pt x="159928" y="68580"/>
                  </a:lnTo>
                  <a:lnTo>
                    <a:pt x="121166" y="85090"/>
                  </a:lnTo>
                  <a:lnTo>
                    <a:pt x="88063" y="119380"/>
                  </a:lnTo>
                  <a:lnTo>
                    <a:pt x="72829" y="160020"/>
                  </a:lnTo>
                  <a:lnTo>
                    <a:pt x="69871" y="185420"/>
                  </a:lnTo>
                  <a:lnTo>
                    <a:pt x="69871" y="351790"/>
                  </a:lnTo>
                  <a:lnTo>
                    <a:pt x="78389" y="397510"/>
                  </a:lnTo>
                  <a:lnTo>
                    <a:pt x="102135" y="436880"/>
                  </a:lnTo>
                  <a:lnTo>
                    <a:pt x="145469" y="464820"/>
                  </a:lnTo>
                  <a:lnTo>
                    <a:pt x="193432" y="472440"/>
                  </a:lnTo>
                  <a:lnTo>
                    <a:pt x="311277" y="472440"/>
                  </a:lnTo>
                  <a:lnTo>
                    <a:pt x="307252" y="476250"/>
                  </a:lnTo>
                  <a:lnTo>
                    <a:pt x="298388" y="482600"/>
                  </a:lnTo>
                  <a:lnTo>
                    <a:pt x="288640" y="490220"/>
                  </a:lnTo>
                  <a:lnTo>
                    <a:pt x="277981" y="495300"/>
                  </a:lnTo>
                  <a:lnTo>
                    <a:pt x="266411" y="500380"/>
                  </a:lnTo>
                  <a:lnTo>
                    <a:pt x="253930" y="505460"/>
                  </a:lnTo>
                  <a:lnTo>
                    <a:pt x="240427" y="509270"/>
                  </a:lnTo>
                  <a:lnTo>
                    <a:pt x="225843" y="511810"/>
                  </a:lnTo>
                  <a:lnTo>
                    <a:pt x="210178" y="513080"/>
                  </a:lnTo>
                  <a:close/>
                </a:path>
                <a:path w="3281679" h="539114">
                  <a:moveTo>
                    <a:pt x="267801" y="513080"/>
                  </a:moveTo>
                  <a:lnTo>
                    <a:pt x="210178" y="513080"/>
                  </a:lnTo>
                  <a:lnTo>
                    <a:pt x="225843" y="511810"/>
                  </a:lnTo>
                  <a:lnTo>
                    <a:pt x="240427" y="509270"/>
                  </a:lnTo>
                  <a:lnTo>
                    <a:pt x="277981" y="495300"/>
                  </a:lnTo>
                  <a:lnTo>
                    <a:pt x="298388" y="482600"/>
                  </a:lnTo>
                  <a:lnTo>
                    <a:pt x="307252" y="476250"/>
                  </a:lnTo>
                  <a:lnTo>
                    <a:pt x="334823" y="443230"/>
                  </a:lnTo>
                  <a:lnTo>
                    <a:pt x="351951" y="407670"/>
                  </a:lnTo>
                  <a:lnTo>
                    <a:pt x="361287" y="364490"/>
                  </a:lnTo>
                  <a:lnTo>
                    <a:pt x="361987" y="185420"/>
                  </a:lnTo>
                  <a:lnTo>
                    <a:pt x="361870" y="181610"/>
                  </a:lnTo>
                  <a:lnTo>
                    <a:pt x="354810" y="139700"/>
                  </a:lnTo>
                  <a:lnTo>
                    <a:pt x="340045" y="102870"/>
                  </a:lnTo>
                  <a:lnTo>
                    <a:pt x="315302" y="68580"/>
                  </a:lnTo>
                  <a:lnTo>
                    <a:pt x="277981" y="41910"/>
                  </a:lnTo>
                  <a:lnTo>
                    <a:pt x="240427" y="29210"/>
                  </a:lnTo>
                  <a:lnTo>
                    <a:pt x="210178" y="24130"/>
                  </a:lnTo>
                  <a:lnTo>
                    <a:pt x="267801" y="24130"/>
                  </a:lnTo>
                  <a:lnTo>
                    <a:pt x="271155" y="25400"/>
                  </a:lnTo>
                  <a:lnTo>
                    <a:pt x="283625" y="31750"/>
                  </a:lnTo>
                  <a:lnTo>
                    <a:pt x="295148" y="36830"/>
                  </a:lnTo>
                  <a:lnTo>
                    <a:pt x="332097" y="68580"/>
                  </a:lnTo>
                  <a:lnTo>
                    <a:pt x="345405" y="87630"/>
                  </a:lnTo>
                  <a:lnTo>
                    <a:pt x="350991" y="96520"/>
                  </a:lnTo>
                  <a:lnTo>
                    <a:pt x="366776" y="135890"/>
                  </a:lnTo>
                  <a:lnTo>
                    <a:pt x="374292" y="180340"/>
                  </a:lnTo>
                  <a:lnTo>
                    <a:pt x="374430" y="185420"/>
                  </a:lnTo>
                  <a:lnTo>
                    <a:pt x="374430" y="351790"/>
                  </a:lnTo>
                  <a:lnTo>
                    <a:pt x="369265" y="392430"/>
                  </a:lnTo>
                  <a:lnTo>
                    <a:pt x="355896" y="430530"/>
                  </a:lnTo>
                  <a:lnTo>
                    <a:pt x="345405" y="449580"/>
                  </a:lnTo>
                  <a:lnTo>
                    <a:pt x="339140" y="459740"/>
                  </a:lnTo>
                  <a:lnTo>
                    <a:pt x="305724" y="492760"/>
                  </a:lnTo>
                  <a:lnTo>
                    <a:pt x="271155" y="511810"/>
                  </a:lnTo>
                  <a:lnTo>
                    <a:pt x="267801" y="513080"/>
                  </a:lnTo>
                  <a:close/>
                </a:path>
                <a:path w="3281679" h="539114">
                  <a:moveTo>
                    <a:pt x="193432" y="472440"/>
                  </a:moveTo>
                  <a:lnTo>
                    <a:pt x="145469" y="464820"/>
                  </a:lnTo>
                  <a:lnTo>
                    <a:pt x="111031" y="444500"/>
                  </a:lnTo>
                  <a:lnTo>
                    <a:pt x="82700" y="407670"/>
                  </a:lnTo>
                  <a:lnTo>
                    <a:pt x="71186" y="368300"/>
                  </a:lnTo>
                  <a:lnTo>
                    <a:pt x="69871" y="351790"/>
                  </a:lnTo>
                  <a:lnTo>
                    <a:pt x="69871" y="185420"/>
                  </a:lnTo>
                  <a:lnTo>
                    <a:pt x="78389" y="139700"/>
                  </a:lnTo>
                  <a:lnTo>
                    <a:pt x="102135" y="101600"/>
                  </a:lnTo>
                  <a:lnTo>
                    <a:pt x="145469" y="72390"/>
                  </a:lnTo>
                  <a:lnTo>
                    <a:pt x="175915" y="66040"/>
                  </a:lnTo>
                  <a:lnTo>
                    <a:pt x="210778" y="66040"/>
                  </a:lnTo>
                  <a:lnTo>
                    <a:pt x="226644" y="68580"/>
                  </a:lnTo>
                  <a:lnTo>
                    <a:pt x="241030" y="72390"/>
                  </a:lnTo>
                  <a:lnTo>
                    <a:pt x="251355" y="77470"/>
                  </a:lnTo>
                  <a:lnTo>
                    <a:pt x="193432" y="77470"/>
                  </a:lnTo>
                  <a:lnTo>
                    <a:pt x="177465" y="78740"/>
                  </a:lnTo>
                  <a:lnTo>
                    <a:pt x="138451" y="88900"/>
                  </a:lnTo>
                  <a:lnTo>
                    <a:pt x="119169" y="102870"/>
                  </a:lnTo>
                  <a:lnTo>
                    <a:pt x="111240" y="109220"/>
                  </a:lnTo>
                  <a:lnTo>
                    <a:pt x="90064" y="143510"/>
                  </a:lnTo>
                  <a:lnTo>
                    <a:pt x="82305" y="185420"/>
                  </a:lnTo>
                  <a:lnTo>
                    <a:pt x="82305" y="351790"/>
                  </a:lnTo>
                  <a:lnTo>
                    <a:pt x="90064" y="393700"/>
                  </a:lnTo>
                  <a:lnTo>
                    <a:pt x="111240" y="427990"/>
                  </a:lnTo>
                  <a:lnTo>
                    <a:pt x="149974" y="453390"/>
                  </a:lnTo>
                  <a:lnTo>
                    <a:pt x="193432" y="459740"/>
                  </a:lnTo>
                  <a:lnTo>
                    <a:pt x="251355" y="459740"/>
                  </a:lnTo>
                  <a:lnTo>
                    <a:pt x="241030" y="464820"/>
                  </a:lnTo>
                  <a:lnTo>
                    <a:pt x="226644" y="468630"/>
                  </a:lnTo>
                  <a:lnTo>
                    <a:pt x="210778" y="471170"/>
                  </a:lnTo>
                  <a:lnTo>
                    <a:pt x="193432" y="472440"/>
                  </a:lnTo>
                  <a:close/>
                </a:path>
                <a:path w="3281679" h="539114">
                  <a:moveTo>
                    <a:pt x="311277" y="472440"/>
                  </a:moveTo>
                  <a:lnTo>
                    <a:pt x="193432" y="472440"/>
                  </a:lnTo>
                  <a:lnTo>
                    <a:pt x="210778" y="471170"/>
                  </a:lnTo>
                  <a:lnTo>
                    <a:pt x="226644" y="468630"/>
                  </a:lnTo>
                  <a:lnTo>
                    <a:pt x="265302" y="452120"/>
                  </a:lnTo>
                  <a:lnTo>
                    <a:pt x="298655" y="417830"/>
                  </a:lnTo>
                  <a:lnTo>
                    <a:pt x="314035" y="377190"/>
                  </a:lnTo>
                  <a:lnTo>
                    <a:pt x="316992" y="351790"/>
                  </a:lnTo>
                  <a:lnTo>
                    <a:pt x="316992" y="185420"/>
                  </a:lnTo>
                  <a:lnTo>
                    <a:pt x="308454" y="139700"/>
                  </a:lnTo>
                  <a:lnTo>
                    <a:pt x="284402" y="101600"/>
                  </a:lnTo>
                  <a:lnTo>
                    <a:pt x="241030" y="72390"/>
                  </a:lnTo>
                  <a:lnTo>
                    <a:pt x="210778" y="66040"/>
                  </a:lnTo>
                  <a:lnTo>
                    <a:pt x="312619" y="66040"/>
                  </a:lnTo>
                  <a:lnTo>
                    <a:pt x="340045" y="102870"/>
                  </a:lnTo>
                  <a:lnTo>
                    <a:pt x="354810" y="139700"/>
                  </a:lnTo>
                  <a:lnTo>
                    <a:pt x="361870" y="181610"/>
                  </a:lnTo>
                  <a:lnTo>
                    <a:pt x="362000" y="351790"/>
                  </a:lnTo>
                  <a:lnTo>
                    <a:pt x="361870" y="356870"/>
                  </a:lnTo>
                  <a:lnTo>
                    <a:pt x="354813" y="398780"/>
                  </a:lnTo>
                  <a:lnTo>
                    <a:pt x="340045" y="434340"/>
                  </a:lnTo>
                  <a:lnTo>
                    <a:pt x="315302" y="468630"/>
                  </a:lnTo>
                  <a:lnTo>
                    <a:pt x="311277" y="472440"/>
                  </a:lnTo>
                  <a:close/>
                </a:path>
                <a:path w="3281679" h="539114">
                  <a:moveTo>
                    <a:pt x="193432" y="459740"/>
                  </a:moveTo>
                  <a:lnTo>
                    <a:pt x="149974" y="453390"/>
                  </a:lnTo>
                  <a:lnTo>
                    <a:pt x="111240" y="427990"/>
                  </a:lnTo>
                  <a:lnTo>
                    <a:pt x="90064" y="393700"/>
                  </a:lnTo>
                  <a:lnTo>
                    <a:pt x="82305" y="351790"/>
                  </a:lnTo>
                  <a:lnTo>
                    <a:pt x="82305" y="185420"/>
                  </a:lnTo>
                  <a:lnTo>
                    <a:pt x="90064" y="143510"/>
                  </a:lnTo>
                  <a:lnTo>
                    <a:pt x="111240" y="109220"/>
                  </a:lnTo>
                  <a:lnTo>
                    <a:pt x="119169" y="102870"/>
                  </a:lnTo>
                  <a:lnTo>
                    <a:pt x="128240" y="95250"/>
                  </a:lnTo>
                  <a:lnTo>
                    <a:pt x="177465" y="78740"/>
                  </a:lnTo>
                  <a:lnTo>
                    <a:pt x="193432" y="77470"/>
                  </a:lnTo>
                  <a:lnTo>
                    <a:pt x="209229" y="78740"/>
                  </a:lnTo>
                  <a:lnTo>
                    <a:pt x="223593" y="81280"/>
                  </a:lnTo>
                  <a:lnTo>
                    <a:pt x="236525" y="83820"/>
                  </a:lnTo>
                  <a:lnTo>
                    <a:pt x="248024" y="88900"/>
                  </a:lnTo>
                  <a:lnTo>
                    <a:pt x="250069" y="90170"/>
                  </a:lnTo>
                  <a:lnTo>
                    <a:pt x="193432" y="90170"/>
                  </a:lnTo>
                  <a:lnTo>
                    <a:pt x="166030" y="92710"/>
                  </a:lnTo>
                  <a:lnTo>
                    <a:pt x="127307" y="111760"/>
                  </a:lnTo>
                  <a:lnTo>
                    <a:pt x="101739" y="148590"/>
                  </a:lnTo>
                  <a:lnTo>
                    <a:pt x="94739" y="185420"/>
                  </a:lnTo>
                  <a:lnTo>
                    <a:pt x="94739" y="351790"/>
                  </a:lnTo>
                  <a:lnTo>
                    <a:pt x="101739" y="389890"/>
                  </a:lnTo>
                  <a:lnTo>
                    <a:pt x="127307" y="425450"/>
                  </a:lnTo>
                  <a:lnTo>
                    <a:pt x="166030" y="444500"/>
                  </a:lnTo>
                  <a:lnTo>
                    <a:pt x="179014" y="447040"/>
                  </a:lnTo>
                  <a:lnTo>
                    <a:pt x="250069" y="447040"/>
                  </a:lnTo>
                  <a:lnTo>
                    <a:pt x="248024" y="448310"/>
                  </a:lnTo>
                  <a:lnTo>
                    <a:pt x="236525" y="453390"/>
                  </a:lnTo>
                  <a:lnTo>
                    <a:pt x="223593" y="457200"/>
                  </a:lnTo>
                  <a:lnTo>
                    <a:pt x="193432" y="459740"/>
                  </a:lnTo>
                  <a:close/>
                </a:path>
                <a:path w="3281679" h="539114">
                  <a:moveTo>
                    <a:pt x="251355" y="459740"/>
                  </a:moveTo>
                  <a:lnTo>
                    <a:pt x="193432" y="459740"/>
                  </a:lnTo>
                  <a:lnTo>
                    <a:pt x="223593" y="457200"/>
                  </a:lnTo>
                  <a:lnTo>
                    <a:pt x="236525" y="453390"/>
                  </a:lnTo>
                  <a:lnTo>
                    <a:pt x="275344" y="427990"/>
                  </a:lnTo>
                  <a:lnTo>
                    <a:pt x="296787" y="393700"/>
                  </a:lnTo>
                  <a:lnTo>
                    <a:pt x="304559" y="351790"/>
                  </a:lnTo>
                  <a:lnTo>
                    <a:pt x="304559" y="185420"/>
                  </a:lnTo>
                  <a:lnTo>
                    <a:pt x="296787" y="143510"/>
                  </a:lnTo>
                  <a:lnTo>
                    <a:pt x="275344" y="109220"/>
                  </a:lnTo>
                  <a:lnTo>
                    <a:pt x="267354" y="102870"/>
                  </a:lnTo>
                  <a:lnTo>
                    <a:pt x="258248" y="95250"/>
                  </a:lnTo>
                  <a:lnTo>
                    <a:pt x="209229" y="78740"/>
                  </a:lnTo>
                  <a:lnTo>
                    <a:pt x="193432" y="77470"/>
                  </a:lnTo>
                  <a:lnTo>
                    <a:pt x="251355" y="77470"/>
                  </a:lnTo>
                  <a:lnTo>
                    <a:pt x="284402" y="101600"/>
                  </a:lnTo>
                  <a:lnTo>
                    <a:pt x="308454" y="139700"/>
                  </a:lnTo>
                  <a:lnTo>
                    <a:pt x="316664" y="177800"/>
                  </a:lnTo>
                  <a:lnTo>
                    <a:pt x="316992" y="185420"/>
                  </a:lnTo>
                  <a:lnTo>
                    <a:pt x="316992" y="351790"/>
                  </a:lnTo>
                  <a:lnTo>
                    <a:pt x="308454" y="397510"/>
                  </a:lnTo>
                  <a:lnTo>
                    <a:pt x="284402" y="436880"/>
                  </a:lnTo>
                  <a:lnTo>
                    <a:pt x="253936" y="458470"/>
                  </a:lnTo>
                  <a:lnTo>
                    <a:pt x="251355" y="459740"/>
                  </a:lnTo>
                  <a:close/>
                </a:path>
                <a:path w="3281679" h="539114">
                  <a:moveTo>
                    <a:pt x="250069" y="447040"/>
                  </a:moveTo>
                  <a:lnTo>
                    <a:pt x="207680" y="447040"/>
                  </a:lnTo>
                  <a:lnTo>
                    <a:pt x="220542" y="444500"/>
                  </a:lnTo>
                  <a:lnTo>
                    <a:pt x="232020" y="441960"/>
                  </a:lnTo>
                  <a:lnTo>
                    <a:pt x="266286" y="419100"/>
                  </a:lnTo>
                  <a:lnTo>
                    <a:pt x="287669" y="381000"/>
                  </a:lnTo>
                  <a:lnTo>
                    <a:pt x="292125" y="351790"/>
                  </a:lnTo>
                  <a:lnTo>
                    <a:pt x="292125" y="185420"/>
                  </a:lnTo>
                  <a:lnTo>
                    <a:pt x="281709" y="140970"/>
                  </a:lnTo>
                  <a:lnTo>
                    <a:pt x="251193" y="105410"/>
                  </a:lnTo>
                  <a:lnTo>
                    <a:pt x="193432" y="90170"/>
                  </a:lnTo>
                  <a:lnTo>
                    <a:pt x="250069" y="90170"/>
                  </a:lnTo>
                  <a:lnTo>
                    <a:pt x="258248" y="95250"/>
                  </a:lnTo>
                  <a:lnTo>
                    <a:pt x="267354" y="102870"/>
                  </a:lnTo>
                  <a:lnTo>
                    <a:pt x="275344" y="109220"/>
                  </a:lnTo>
                  <a:lnTo>
                    <a:pt x="296787" y="143510"/>
                  </a:lnTo>
                  <a:lnTo>
                    <a:pt x="304559" y="185420"/>
                  </a:lnTo>
                  <a:lnTo>
                    <a:pt x="304559" y="351790"/>
                  </a:lnTo>
                  <a:lnTo>
                    <a:pt x="296787" y="393700"/>
                  </a:lnTo>
                  <a:lnTo>
                    <a:pt x="275344" y="427990"/>
                  </a:lnTo>
                  <a:lnTo>
                    <a:pt x="258248" y="441960"/>
                  </a:lnTo>
                  <a:lnTo>
                    <a:pt x="250069" y="447040"/>
                  </a:lnTo>
                  <a:close/>
                </a:path>
                <a:path w="3281679" h="539114">
                  <a:moveTo>
                    <a:pt x="550514" y="187053"/>
                  </a:moveTo>
                  <a:lnTo>
                    <a:pt x="582816" y="154538"/>
                  </a:lnTo>
                  <a:lnTo>
                    <a:pt x="623404" y="144962"/>
                  </a:lnTo>
                  <a:lnTo>
                    <a:pt x="635219" y="144542"/>
                  </a:lnTo>
                  <a:lnTo>
                    <a:pt x="649194" y="145155"/>
                  </a:lnTo>
                  <a:lnTo>
                    <a:pt x="662711" y="146995"/>
                  </a:lnTo>
                  <a:lnTo>
                    <a:pt x="675771" y="150062"/>
                  </a:lnTo>
                  <a:lnTo>
                    <a:pt x="688372" y="154354"/>
                  </a:lnTo>
                  <a:lnTo>
                    <a:pt x="694126" y="156976"/>
                  </a:lnTo>
                  <a:lnTo>
                    <a:pt x="635219" y="156976"/>
                  </a:lnTo>
                  <a:lnTo>
                    <a:pt x="624449" y="157352"/>
                  </a:lnTo>
                  <a:lnTo>
                    <a:pt x="579801" y="169264"/>
                  </a:lnTo>
                  <a:lnTo>
                    <a:pt x="553331" y="184758"/>
                  </a:lnTo>
                  <a:lnTo>
                    <a:pt x="550514" y="187053"/>
                  </a:lnTo>
                  <a:close/>
                </a:path>
                <a:path w="3281679" h="539114">
                  <a:moveTo>
                    <a:pt x="550514" y="535040"/>
                  </a:moveTo>
                  <a:lnTo>
                    <a:pt x="457261" y="535040"/>
                  </a:lnTo>
                  <a:lnTo>
                    <a:pt x="457261" y="148428"/>
                  </a:lnTo>
                  <a:lnTo>
                    <a:pt x="550514" y="148428"/>
                  </a:lnTo>
                  <a:lnTo>
                    <a:pt x="550514" y="160861"/>
                  </a:lnTo>
                  <a:lnTo>
                    <a:pt x="469694" y="160861"/>
                  </a:lnTo>
                  <a:lnTo>
                    <a:pt x="469694" y="522606"/>
                  </a:lnTo>
                  <a:lnTo>
                    <a:pt x="550514" y="522606"/>
                  </a:lnTo>
                  <a:lnTo>
                    <a:pt x="550514" y="535040"/>
                  </a:lnTo>
                  <a:close/>
                </a:path>
                <a:path w="3281679" h="539114">
                  <a:moveTo>
                    <a:pt x="560848" y="194666"/>
                  </a:moveTo>
                  <a:lnTo>
                    <a:pt x="550514" y="194666"/>
                  </a:lnTo>
                  <a:lnTo>
                    <a:pt x="550514" y="187053"/>
                  </a:lnTo>
                  <a:lnTo>
                    <a:pt x="587463" y="166070"/>
                  </a:lnTo>
                  <a:lnTo>
                    <a:pt x="635219" y="156976"/>
                  </a:lnTo>
                  <a:lnTo>
                    <a:pt x="648017" y="157534"/>
                  </a:lnTo>
                  <a:lnTo>
                    <a:pt x="660378" y="159210"/>
                  </a:lnTo>
                  <a:lnTo>
                    <a:pt x="672302" y="162003"/>
                  </a:lnTo>
                  <a:lnTo>
                    <a:pt x="683788" y="165913"/>
                  </a:lnTo>
                  <a:lnTo>
                    <a:pt x="691466" y="169410"/>
                  </a:lnTo>
                  <a:lnTo>
                    <a:pt x="635219" y="169410"/>
                  </a:lnTo>
                  <a:lnTo>
                    <a:pt x="625493" y="169743"/>
                  </a:lnTo>
                  <a:lnTo>
                    <a:pt x="584997" y="180560"/>
                  </a:lnTo>
                  <a:lnTo>
                    <a:pt x="566613" y="190555"/>
                  </a:lnTo>
                  <a:lnTo>
                    <a:pt x="560848" y="194666"/>
                  </a:lnTo>
                  <a:close/>
                </a:path>
                <a:path w="3281679" h="539114">
                  <a:moveTo>
                    <a:pt x="771602" y="522606"/>
                  </a:moveTo>
                  <a:lnTo>
                    <a:pt x="759168" y="522606"/>
                  </a:lnTo>
                  <a:lnTo>
                    <a:pt x="759168" y="288696"/>
                  </a:lnTo>
                  <a:lnTo>
                    <a:pt x="758608" y="274745"/>
                  </a:lnTo>
                  <a:lnTo>
                    <a:pt x="749454" y="233133"/>
                  </a:lnTo>
                  <a:lnTo>
                    <a:pt x="723032" y="191752"/>
                  </a:lnTo>
                  <a:lnTo>
                    <a:pt x="683788" y="165913"/>
                  </a:lnTo>
                  <a:lnTo>
                    <a:pt x="635219" y="156976"/>
                  </a:lnTo>
                  <a:lnTo>
                    <a:pt x="694126" y="156976"/>
                  </a:lnTo>
                  <a:lnTo>
                    <a:pt x="731875" y="183010"/>
                  </a:lnTo>
                  <a:lnTo>
                    <a:pt x="755220" y="215689"/>
                  </a:lnTo>
                  <a:lnTo>
                    <a:pt x="768954" y="256928"/>
                  </a:lnTo>
                  <a:lnTo>
                    <a:pt x="771602" y="288696"/>
                  </a:lnTo>
                  <a:lnTo>
                    <a:pt x="771602" y="522606"/>
                  </a:lnTo>
                  <a:close/>
                </a:path>
                <a:path w="3281679" h="539114">
                  <a:moveTo>
                    <a:pt x="482128" y="522606"/>
                  </a:moveTo>
                  <a:lnTo>
                    <a:pt x="469694" y="522606"/>
                  </a:lnTo>
                  <a:lnTo>
                    <a:pt x="469694" y="160861"/>
                  </a:lnTo>
                  <a:lnTo>
                    <a:pt x="482128" y="160861"/>
                  </a:lnTo>
                  <a:lnTo>
                    <a:pt x="482128" y="522606"/>
                  </a:lnTo>
                  <a:close/>
                </a:path>
                <a:path w="3281679" h="539114">
                  <a:moveTo>
                    <a:pt x="525646" y="522606"/>
                  </a:moveTo>
                  <a:lnTo>
                    <a:pt x="482128" y="522606"/>
                  </a:lnTo>
                  <a:lnTo>
                    <a:pt x="482128" y="160861"/>
                  </a:lnTo>
                  <a:lnTo>
                    <a:pt x="525646" y="160861"/>
                  </a:lnTo>
                  <a:lnTo>
                    <a:pt x="525646" y="207099"/>
                  </a:lnTo>
                  <a:lnTo>
                    <a:pt x="720044" y="207099"/>
                  </a:lnTo>
                  <a:lnTo>
                    <a:pt x="721269" y="208482"/>
                  </a:lnTo>
                  <a:lnTo>
                    <a:pt x="721668" y="209042"/>
                  </a:lnTo>
                  <a:lnTo>
                    <a:pt x="616568" y="209042"/>
                  </a:lnTo>
                  <a:lnTo>
                    <a:pt x="608178" y="209334"/>
                  </a:lnTo>
                  <a:lnTo>
                    <a:pt x="571263" y="218845"/>
                  </a:lnTo>
                  <a:lnTo>
                    <a:pt x="535282" y="244102"/>
                  </a:lnTo>
                  <a:lnTo>
                    <a:pt x="525646" y="255714"/>
                  </a:lnTo>
                  <a:lnTo>
                    <a:pt x="525646" y="522606"/>
                  </a:lnTo>
                  <a:close/>
                </a:path>
                <a:path w="3281679" h="539114">
                  <a:moveTo>
                    <a:pt x="547116" y="207099"/>
                  </a:moveTo>
                  <a:lnTo>
                    <a:pt x="525646" y="207099"/>
                  </a:lnTo>
                  <a:lnTo>
                    <a:pt x="525646" y="160861"/>
                  </a:lnTo>
                  <a:lnTo>
                    <a:pt x="538080" y="160861"/>
                  </a:lnTo>
                  <a:lnTo>
                    <a:pt x="538080" y="181292"/>
                  </a:lnTo>
                  <a:lnTo>
                    <a:pt x="533174" y="185874"/>
                  </a:lnTo>
                  <a:lnTo>
                    <a:pt x="538080" y="190780"/>
                  </a:lnTo>
                  <a:lnTo>
                    <a:pt x="538080" y="194666"/>
                  </a:lnTo>
                  <a:lnTo>
                    <a:pt x="560848" y="194666"/>
                  </a:lnTo>
                  <a:lnTo>
                    <a:pt x="555637" y="198906"/>
                  </a:lnTo>
                  <a:lnTo>
                    <a:pt x="550758" y="203458"/>
                  </a:lnTo>
                  <a:lnTo>
                    <a:pt x="547116" y="207099"/>
                  </a:lnTo>
                  <a:close/>
                </a:path>
                <a:path w="3281679" h="539114">
                  <a:moveTo>
                    <a:pt x="538080" y="181292"/>
                  </a:moveTo>
                  <a:lnTo>
                    <a:pt x="538080" y="160861"/>
                  </a:lnTo>
                  <a:lnTo>
                    <a:pt x="550514" y="160861"/>
                  </a:lnTo>
                  <a:lnTo>
                    <a:pt x="550514" y="171504"/>
                  </a:lnTo>
                  <a:lnTo>
                    <a:pt x="545739" y="174910"/>
                  </a:lnTo>
                  <a:lnTo>
                    <a:pt x="539206" y="180241"/>
                  </a:lnTo>
                  <a:lnTo>
                    <a:pt x="538080" y="181292"/>
                  </a:lnTo>
                  <a:close/>
                </a:path>
                <a:path w="3281679" h="539114">
                  <a:moveTo>
                    <a:pt x="720044" y="207099"/>
                  </a:moveTo>
                  <a:lnTo>
                    <a:pt x="547116" y="207099"/>
                  </a:lnTo>
                  <a:lnTo>
                    <a:pt x="550758" y="203458"/>
                  </a:lnTo>
                  <a:lnTo>
                    <a:pt x="584997" y="180560"/>
                  </a:lnTo>
                  <a:lnTo>
                    <a:pt x="625493" y="169743"/>
                  </a:lnTo>
                  <a:lnTo>
                    <a:pt x="635219" y="169410"/>
                  </a:lnTo>
                  <a:lnTo>
                    <a:pt x="646935" y="169926"/>
                  </a:lnTo>
                  <a:lnTo>
                    <a:pt x="688933" y="181900"/>
                  </a:lnTo>
                  <a:lnTo>
                    <a:pt x="720044" y="207099"/>
                  </a:lnTo>
                  <a:close/>
                </a:path>
                <a:path w="3281679" h="539114">
                  <a:moveTo>
                    <a:pt x="759168" y="522606"/>
                  </a:moveTo>
                  <a:lnTo>
                    <a:pt x="746734" y="522606"/>
                  </a:lnTo>
                  <a:lnTo>
                    <a:pt x="746734" y="288696"/>
                  </a:lnTo>
                  <a:lnTo>
                    <a:pt x="746182" y="274745"/>
                  </a:lnTo>
                  <a:lnTo>
                    <a:pt x="733123" y="227095"/>
                  </a:lnTo>
                  <a:lnTo>
                    <a:pt x="706426" y="193411"/>
                  </a:lnTo>
                  <a:lnTo>
                    <a:pt x="668833" y="173944"/>
                  </a:lnTo>
                  <a:lnTo>
                    <a:pt x="635219" y="169410"/>
                  </a:lnTo>
                  <a:lnTo>
                    <a:pt x="691466" y="169410"/>
                  </a:lnTo>
                  <a:lnTo>
                    <a:pt x="723032" y="191752"/>
                  </a:lnTo>
                  <a:lnTo>
                    <a:pt x="749483" y="233218"/>
                  </a:lnTo>
                  <a:lnTo>
                    <a:pt x="758539" y="273397"/>
                  </a:lnTo>
                  <a:lnTo>
                    <a:pt x="759168" y="288696"/>
                  </a:lnTo>
                  <a:lnTo>
                    <a:pt x="759168" y="522606"/>
                  </a:lnTo>
                  <a:close/>
                </a:path>
                <a:path w="3281679" h="539114">
                  <a:moveTo>
                    <a:pt x="541966" y="194666"/>
                  </a:moveTo>
                  <a:lnTo>
                    <a:pt x="538080" y="190780"/>
                  </a:lnTo>
                  <a:lnTo>
                    <a:pt x="538080" y="181292"/>
                  </a:lnTo>
                  <a:lnTo>
                    <a:pt x="539222" y="180226"/>
                  </a:lnTo>
                  <a:lnTo>
                    <a:pt x="545739" y="174910"/>
                  </a:lnTo>
                  <a:lnTo>
                    <a:pt x="550514" y="171504"/>
                  </a:lnTo>
                  <a:lnTo>
                    <a:pt x="550514" y="182232"/>
                  </a:lnTo>
                  <a:lnTo>
                    <a:pt x="541966" y="182232"/>
                  </a:lnTo>
                  <a:lnTo>
                    <a:pt x="541966" y="194666"/>
                  </a:lnTo>
                  <a:close/>
                </a:path>
                <a:path w="3281679" h="539114">
                  <a:moveTo>
                    <a:pt x="538080" y="190780"/>
                  </a:moveTo>
                  <a:lnTo>
                    <a:pt x="533174" y="185874"/>
                  </a:lnTo>
                  <a:lnTo>
                    <a:pt x="538080" y="181292"/>
                  </a:lnTo>
                  <a:lnTo>
                    <a:pt x="538080" y="190780"/>
                  </a:lnTo>
                  <a:close/>
                </a:path>
                <a:path w="3281679" h="539114">
                  <a:moveTo>
                    <a:pt x="541966" y="194666"/>
                  </a:moveTo>
                  <a:lnTo>
                    <a:pt x="541966" y="182232"/>
                  </a:lnTo>
                  <a:lnTo>
                    <a:pt x="550514" y="182232"/>
                  </a:lnTo>
                  <a:lnTo>
                    <a:pt x="550514" y="187053"/>
                  </a:lnTo>
                  <a:lnTo>
                    <a:pt x="547430" y="189566"/>
                  </a:lnTo>
                  <a:lnTo>
                    <a:pt x="541966" y="194666"/>
                  </a:lnTo>
                  <a:close/>
                </a:path>
                <a:path w="3281679" h="539114">
                  <a:moveTo>
                    <a:pt x="550514" y="194666"/>
                  </a:moveTo>
                  <a:lnTo>
                    <a:pt x="541966" y="194666"/>
                  </a:lnTo>
                  <a:lnTo>
                    <a:pt x="547430" y="189566"/>
                  </a:lnTo>
                  <a:lnTo>
                    <a:pt x="550514" y="187053"/>
                  </a:lnTo>
                  <a:lnTo>
                    <a:pt x="550514" y="194666"/>
                  </a:lnTo>
                  <a:close/>
                </a:path>
                <a:path w="3281679" h="539114">
                  <a:moveTo>
                    <a:pt x="541966" y="194666"/>
                  </a:moveTo>
                  <a:lnTo>
                    <a:pt x="538080" y="194666"/>
                  </a:lnTo>
                  <a:lnTo>
                    <a:pt x="538080" y="190780"/>
                  </a:lnTo>
                  <a:lnTo>
                    <a:pt x="541966" y="194666"/>
                  </a:lnTo>
                  <a:close/>
                </a:path>
                <a:path w="3281679" h="539114">
                  <a:moveTo>
                    <a:pt x="538080" y="522606"/>
                  </a:moveTo>
                  <a:lnTo>
                    <a:pt x="525646" y="522606"/>
                  </a:lnTo>
                  <a:lnTo>
                    <a:pt x="525646" y="255714"/>
                  </a:lnTo>
                  <a:lnTo>
                    <a:pt x="559404" y="225033"/>
                  </a:lnTo>
                  <a:lnTo>
                    <a:pt x="600090" y="210209"/>
                  </a:lnTo>
                  <a:lnTo>
                    <a:pt x="616568" y="209042"/>
                  </a:lnTo>
                  <a:lnTo>
                    <a:pt x="624022" y="209302"/>
                  </a:lnTo>
                  <a:lnTo>
                    <a:pt x="661116" y="218845"/>
                  </a:lnTo>
                  <a:lnTo>
                    <a:pt x="665833" y="221476"/>
                  </a:lnTo>
                  <a:lnTo>
                    <a:pt x="616568" y="221476"/>
                  </a:lnTo>
                  <a:lnTo>
                    <a:pt x="609137" y="221731"/>
                  </a:lnTo>
                  <a:lnTo>
                    <a:pt x="559256" y="239673"/>
                  </a:lnTo>
                  <a:lnTo>
                    <a:pt x="538080" y="259943"/>
                  </a:lnTo>
                  <a:lnTo>
                    <a:pt x="538080" y="522606"/>
                  </a:lnTo>
                  <a:close/>
                </a:path>
                <a:path w="3281679" h="539114">
                  <a:moveTo>
                    <a:pt x="746734" y="522606"/>
                  </a:moveTo>
                  <a:lnTo>
                    <a:pt x="703216" y="522606"/>
                  </a:lnTo>
                  <a:lnTo>
                    <a:pt x="703108" y="288696"/>
                  </a:lnTo>
                  <a:lnTo>
                    <a:pt x="702723" y="280430"/>
                  </a:lnTo>
                  <a:lnTo>
                    <a:pt x="686158" y="238589"/>
                  </a:lnTo>
                  <a:lnTo>
                    <a:pt x="653909" y="215689"/>
                  </a:lnTo>
                  <a:lnTo>
                    <a:pt x="616568" y="209042"/>
                  </a:lnTo>
                  <a:lnTo>
                    <a:pt x="721668" y="209042"/>
                  </a:lnTo>
                  <a:lnTo>
                    <a:pt x="741763" y="249256"/>
                  </a:lnTo>
                  <a:lnTo>
                    <a:pt x="746734" y="288696"/>
                  </a:lnTo>
                  <a:lnTo>
                    <a:pt x="746734" y="522606"/>
                  </a:lnTo>
                  <a:close/>
                </a:path>
                <a:path w="3281679" h="539114">
                  <a:moveTo>
                    <a:pt x="547935" y="267524"/>
                  </a:moveTo>
                  <a:lnTo>
                    <a:pt x="538080" y="259943"/>
                  </a:lnTo>
                  <a:lnTo>
                    <a:pt x="540671" y="256575"/>
                  </a:lnTo>
                  <a:lnTo>
                    <a:pt x="544297" y="252690"/>
                  </a:lnTo>
                  <a:lnTo>
                    <a:pt x="580044" y="228276"/>
                  </a:lnTo>
                  <a:lnTo>
                    <a:pt x="616568" y="221476"/>
                  </a:lnTo>
                  <a:lnTo>
                    <a:pt x="623174" y="221707"/>
                  </a:lnTo>
                  <a:lnTo>
                    <a:pt x="661386" y="233218"/>
                  </a:lnTo>
                  <a:lnTo>
                    <a:pt x="662387" y="233910"/>
                  </a:lnTo>
                  <a:lnTo>
                    <a:pt x="607753" y="233910"/>
                  </a:lnTo>
                  <a:lnTo>
                    <a:pt x="599684" y="235075"/>
                  </a:lnTo>
                  <a:lnTo>
                    <a:pt x="561523" y="253524"/>
                  </a:lnTo>
                  <a:lnTo>
                    <a:pt x="554726" y="259943"/>
                  </a:lnTo>
                  <a:lnTo>
                    <a:pt x="550514" y="259943"/>
                  </a:lnTo>
                  <a:lnTo>
                    <a:pt x="550514" y="264263"/>
                  </a:lnTo>
                  <a:lnTo>
                    <a:pt x="550125" y="264678"/>
                  </a:lnTo>
                  <a:lnTo>
                    <a:pt x="547935" y="267524"/>
                  </a:lnTo>
                  <a:close/>
                </a:path>
                <a:path w="3281679" h="539114">
                  <a:moveTo>
                    <a:pt x="703216" y="522606"/>
                  </a:moveTo>
                  <a:lnTo>
                    <a:pt x="690782" y="522606"/>
                  </a:lnTo>
                  <a:lnTo>
                    <a:pt x="690677" y="288696"/>
                  </a:lnTo>
                  <a:lnTo>
                    <a:pt x="690370" y="281860"/>
                  </a:lnTo>
                  <a:lnTo>
                    <a:pt x="671974" y="241426"/>
                  </a:lnTo>
                  <a:lnTo>
                    <a:pt x="636385" y="223552"/>
                  </a:lnTo>
                  <a:lnTo>
                    <a:pt x="616568" y="221476"/>
                  </a:lnTo>
                  <a:lnTo>
                    <a:pt x="665833" y="221476"/>
                  </a:lnTo>
                  <a:lnTo>
                    <a:pt x="695330" y="253087"/>
                  </a:lnTo>
                  <a:lnTo>
                    <a:pt x="703108" y="288696"/>
                  </a:lnTo>
                  <a:lnTo>
                    <a:pt x="703216" y="522606"/>
                  </a:lnTo>
                  <a:close/>
                </a:path>
                <a:path w="3281679" h="539114">
                  <a:moveTo>
                    <a:pt x="771602" y="535040"/>
                  </a:moveTo>
                  <a:lnTo>
                    <a:pt x="678349" y="535040"/>
                  </a:lnTo>
                  <a:lnTo>
                    <a:pt x="678248" y="288696"/>
                  </a:lnTo>
                  <a:lnTo>
                    <a:pt x="678016" y="283290"/>
                  </a:lnTo>
                  <a:lnTo>
                    <a:pt x="653482" y="242427"/>
                  </a:lnTo>
                  <a:lnTo>
                    <a:pt x="624239" y="233910"/>
                  </a:lnTo>
                  <a:lnTo>
                    <a:pt x="662387" y="233910"/>
                  </a:lnTo>
                  <a:lnTo>
                    <a:pt x="687067" y="265638"/>
                  </a:lnTo>
                  <a:lnTo>
                    <a:pt x="690782" y="522606"/>
                  </a:lnTo>
                  <a:lnTo>
                    <a:pt x="771602" y="522606"/>
                  </a:lnTo>
                  <a:lnTo>
                    <a:pt x="771602" y="535040"/>
                  </a:lnTo>
                  <a:close/>
                </a:path>
                <a:path w="3281679" h="539114">
                  <a:moveTo>
                    <a:pt x="550514" y="522606"/>
                  </a:moveTo>
                  <a:lnTo>
                    <a:pt x="538080" y="522606"/>
                  </a:lnTo>
                  <a:lnTo>
                    <a:pt x="538080" y="259943"/>
                  </a:lnTo>
                  <a:lnTo>
                    <a:pt x="547935" y="267524"/>
                  </a:lnTo>
                  <a:lnTo>
                    <a:pt x="550514" y="267524"/>
                  </a:lnTo>
                  <a:lnTo>
                    <a:pt x="550514" y="522606"/>
                  </a:lnTo>
                  <a:close/>
                </a:path>
                <a:path w="3281679" h="539114">
                  <a:moveTo>
                    <a:pt x="550514" y="264263"/>
                  </a:moveTo>
                  <a:lnTo>
                    <a:pt x="550514" y="259943"/>
                  </a:lnTo>
                  <a:lnTo>
                    <a:pt x="554726" y="259943"/>
                  </a:lnTo>
                  <a:lnTo>
                    <a:pt x="553312" y="261278"/>
                  </a:lnTo>
                  <a:lnTo>
                    <a:pt x="550514" y="264263"/>
                  </a:lnTo>
                  <a:close/>
                </a:path>
                <a:path w="3281679" h="539114">
                  <a:moveTo>
                    <a:pt x="550514" y="267524"/>
                  </a:moveTo>
                  <a:lnTo>
                    <a:pt x="547935" y="267524"/>
                  </a:lnTo>
                  <a:lnTo>
                    <a:pt x="550125" y="264678"/>
                  </a:lnTo>
                  <a:lnTo>
                    <a:pt x="550514" y="264263"/>
                  </a:lnTo>
                  <a:lnTo>
                    <a:pt x="550514" y="267524"/>
                  </a:lnTo>
                  <a:close/>
                </a:path>
                <a:path w="3281679" h="539114">
                  <a:moveTo>
                    <a:pt x="1007066" y="535040"/>
                  </a:moveTo>
                  <a:lnTo>
                    <a:pt x="944177" y="535040"/>
                  </a:lnTo>
                  <a:lnTo>
                    <a:pt x="939507" y="534906"/>
                  </a:lnTo>
                  <a:lnTo>
                    <a:pt x="900652" y="526161"/>
                  </a:lnTo>
                  <a:lnTo>
                    <a:pt x="869958" y="496728"/>
                  </a:lnTo>
                  <a:lnTo>
                    <a:pt x="856768" y="454595"/>
                  </a:lnTo>
                  <a:lnTo>
                    <a:pt x="855530" y="3885"/>
                  </a:lnTo>
                  <a:lnTo>
                    <a:pt x="948783" y="3885"/>
                  </a:lnTo>
                  <a:lnTo>
                    <a:pt x="948783" y="16319"/>
                  </a:lnTo>
                  <a:lnTo>
                    <a:pt x="867964" y="16319"/>
                  </a:lnTo>
                  <a:lnTo>
                    <a:pt x="868079" y="436534"/>
                  </a:lnTo>
                  <a:lnTo>
                    <a:pt x="874836" y="477582"/>
                  </a:lnTo>
                  <a:lnTo>
                    <a:pt x="906171" y="514965"/>
                  </a:lnTo>
                  <a:lnTo>
                    <a:pt x="944379" y="522606"/>
                  </a:lnTo>
                  <a:lnTo>
                    <a:pt x="1007066" y="522606"/>
                  </a:lnTo>
                  <a:lnTo>
                    <a:pt x="1007066" y="535040"/>
                  </a:lnTo>
                  <a:close/>
                </a:path>
                <a:path w="3281679" h="539114">
                  <a:moveTo>
                    <a:pt x="982199" y="522606"/>
                  </a:moveTo>
                  <a:lnTo>
                    <a:pt x="944379" y="522606"/>
                  </a:lnTo>
                  <a:lnTo>
                    <a:pt x="939911" y="522477"/>
                  </a:lnTo>
                  <a:lnTo>
                    <a:pt x="894256" y="507712"/>
                  </a:lnTo>
                  <a:lnTo>
                    <a:pt x="872432" y="470151"/>
                  </a:lnTo>
                  <a:lnTo>
                    <a:pt x="867964" y="16319"/>
                  </a:lnTo>
                  <a:lnTo>
                    <a:pt x="880397" y="16319"/>
                  </a:lnTo>
                  <a:lnTo>
                    <a:pt x="880509" y="436534"/>
                  </a:lnTo>
                  <a:lnTo>
                    <a:pt x="880609" y="440522"/>
                  </a:lnTo>
                  <a:lnTo>
                    <a:pt x="890248" y="483007"/>
                  </a:lnTo>
                  <a:lnTo>
                    <a:pt x="926242" y="508773"/>
                  </a:lnTo>
                  <a:lnTo>
                    <a:pt x="944581" y="510173"/>
                  </a:lnTo>
                  <a:lnTo>
                    <a:pt x="982199" y="510173"/>
                  </a:lnTo>
                  <a:lnTo>
                    <a:pt x="982199" y="522606"/>
                  </a:lnTo>
                  <a:close/>
                </a:path>
                <a:path w="3281679" h="539114">
                  <a:moveTo>
                    <a:pt x="982199" y="510173"/>
                  </a:moveTo>
                  <a:lnTo>
                    <a:pt x="944581" y="510173"/>
                  </a:lnTo>
                  <a:lnTo>
                    <a:pt x="940315" y="510048"/>
                  </a:lnTo>
                  <a:lnTo>
                    <a:pt x="902177" y="497977"/>
                  </a:lnTo>
                  <a:lnTo>
                    <a:pt x="882638" y="459354"/>
                  </a:lnTo>
                  <a:lnTo>
                    <a:pt x="880397" y="16319"/>
                  </a:lnTo>
                  <a:lnTo>
                    <a:pt x="923915" y="16319"/>
                  </a:lnTo>
                  <a:lnTo>
                    <a:pt x="923995" y="436534"/>
                  </a:lnTo>
                  <a:lnTo>
                    <a:pt x="924231" y="439269"/>
                  </a:lnTo>
                  <a:lnTo>
                    <a:pt x="949493" y="470540"/>
                  </a:lnTo>
                  <a:lnTo>
                    <a:pt x="982199" y="470540"/>
                  </a:lnTo>
                  <a:lnTo>
                    <a:pt x="982199" y="510173"/>
                  </a:lnTo>
                  <a:close/>
                </a:path>
                <a:path w="3281679" h="539114">
                  <a:moveTo>
                    <a:pt x="982199" y="470540"/>
                  </a:moveTo>
                  <a:lnTo>
                    <a:pt x="949493" y="470540"/>
                  </a:lnTo>
                  <a:lnTo>
                    <a:pt x="944107" y="469122"/>
                  </a:lnTo>
                  <a:lnTo>
                    <a:pt x="923995" y="436534"/>
                  </a:lnTo>
                  <a:lnTo>
                    <a:pt x="923915" y="16319"/>
                  </a:lnTo>
                  <a:lnTo>
                    <a:pt x="936349" y="16319"/>
                  </a:lnTo>
                  <a:lnTo>
                    <a:pt x="936409" y="435608"/>
                  </a:lnTo>
                  <a:lnTo>
                    <a:pt x="936608" y="437901"/>
                  </a:lnTo>
                  <a:lnTo>
                    <a:pt x="951891" y="458106"/>
                  </a:lnTo>
                  <a:lnTo>
                    <a:pt x="982199" y="458106"/>
                  </a:lnTo>
                  <a:lnTo>
                    <a:pt x="982199" y="470540"/>
                  </a:lnTo>
                  <a:close/>
                </a:path>
                <a:path w="3281679" h="539114">
                  <a:moveTo>
                    <a:pt x="1007066" y="522606"/>
                  </a:moveTo>
                  <a:lnTo>
                    <a:pt x="994633" y="522606"/>
                  </a:lnTo>
                  <a:lnTo>
                    <a:pt x="994633" y="458106"/>
                  </a:lnTo>
                  <a:lnTo>
                    <a:pt x="951891" y="458106"/>
                  </a:lnTo>
                  <a:lnTo>
                    <a:pt x="936349" y="16319"/>
                  </a:lnTo>
                  <a:lnTo>
                    <a:pt x="948783" y="16319"/>
                  </a:lnTo>
                  <a:lnTo>
                    <a:pt x="948904" y="435608"/>
                  </a:lnTo>
                  <a:lnTo>
                    <a:pt x="948986" y="436534"/>
                  </a:lnTo>
                  <a:lnTo>
                    <a:pt x="954290" y="445672"/>
                  </a:lnTo>
                  <a:lnTo>
                    <a:pt x="1007066" y="445672"/>
                  </a:lnTo>
                  <a:lnTo>
                    <a:pt x="1007066" y="522606"/>
                  </a:lnTo>
                  <a:close/>
                </a:path>
                <a:path w="3281679" h="539114">
                  <a:moveTo>
                    <a:pt x="994633" y="522606"/>
                  </a:moveTo>
                  <a:lnTo>
                    <a:pt x="982199" y="522606"/>
                  </a:lnTo>
                  <a:lnTo>
                    <a:pt x="982199" y="458106"/>
                  </a:lnTo>
                  <a:lnTo>
                    <a:pt x="994633" y="458106"/>
                  </a:lnTo>
                  <a:lnTo>
                    <a:pt x="994633" y="522606"/>
                  </a:lnTo>
                  <a:close/>
                </a:path>
                <a:path w="3281679" h="539114">
                  <a:moveTo>
                    <a:pt x="1157049" y="535040"/>
                  </a:moveTo>
                  <a:lnTo>
                    <a:pt x="1063795" y="535040"/>
                  </a:lnTo>
                  <a:lnTo>
                    <a:pt x="1063795" y="148428"/>
                  </a:lnTo>
                  <a:lnTo>
                    <a:pt x="1157049" y="148428"/>
                  </a:lnTo>
                  <a:lnTo>
                    <a:pt x="1157049" y="160861"/>
                  </a:lnTo>
                  <a:lnTo>
                    <a:pt x="1076229" y="160861"/>
                  </a:lnTo>
                  <a:lnTo>
                    <a:pt x="1076229" y="522606"/>
                  </a:lnTo>
                  <a:lnTo>
                    <a:pt x="1157049" y="522606"/>
                  </a:lnTo>
                  <a:lnTo>
                    <a:pt x="1157049" y="535040"/>
                  </a:lnTo>
                  <a:close/>
                </a:path>
                <a:path w="3281679" h="539114">
                  <a:moveTo>
                    <a:pt x="1088663" y="522606"/>
                  </a:moveTo>
                  <a:lnTo>
                    <a:pt x="1076229" y="522606"/>
                  </a:lnTo>
                  <a:lnTo>
                    <a:pt x="1076229" y="160861"/>
                  </a:lnTo>
                  <a:lnTo>
                    <a:pt x="1088663" y="160861"/>
                  </a:lnTo>
                  <a:lnTo>
                    <a:pt x="1088663" y="522606"/>
                  </a:lnTo>
                  <a:close/>
                </a:path>
                <a:path w="3281679" h="539114">
                  <a:moveTo>
                    <a:pt x="1132181" y="522606"/>
                  </a:moveTo>
                  <a:lnTo>
                    <a:pt x="1088663" y="522606"/>
                  </a:lnTo>
                  <a:lnTo>
                    <a:pt x="1088663" y="160861"/>
                  </a:lnTo>
                  <a:lnTo>
                    <a:pt x="1132181" y="160861"/>
                  </a:lnTo>
                  <a:lnTo>
                    <a:pt x="1132181" y="522606"/>
                  </a:lnTo>
                  <a:close/>
                </a:path>
                <a:path w="3281679" h="539114">
                  <a:moveTo>
                    <a:pt x="1144615" y="522606"/>
                  </a:moveTo>
                  <a:lnTo>
                    <a:pt x="1132181" y="522606"/>
                  </a:lnTo>
                  <a:lnTo>
                    <a:pt x="1132181" y="160861"/>
                  </a:lnTo>
                  <a:lnTo>
                    <a:pt x="1144615" y="160861"/>
                  </a:lnTo>
                  <a:lnTo>
                    <a:pt x="1144615" y="522606"/>
                  </a:lnTo>
                  <a:close/>
                </a:path>
                <a:path w="3281679" h="539114">
                  <a:moveTo>
                    <a:pt x="1157049" y="522606"/>
                  </a:moveTo>
                  <a:lnTo>
                    <a:pt x="1144615" y="522606"/>
                  </a:lnTo>
                  <a:lnTo>
                    <a:pt x="1144615" y="160861"/>
                  </a:lnTo>
                  <a:lnTo>
                    <a:pt x="1157049" y="160861"/>
                  </a:lnTo>
                  <a:lnTo>
                    <a:pt x="1157049" y="522606"/>
                  </a:lnTo>
                  <a:close/>
                </a:path>
                <a:path w="3281679" h="539114">
                  <a:moveTo>
                    <a:pt x="1157049" y="97138"/>
                  </a:moveTo>
                  <a:lnTo>
                    <a:pt x="1063795" y="97138"/>
                  </a:lnTo>
                  <a:lnTo>
                    <a:pt x="1063795" y="3885"/>
                  </a:lnTo>
                  <a:lnTo>
                    <a:pt x="1157049" y="3885"/>
                  </a:lnTo>
                  <a:lnTo>
                    <a:pt x="1157049" y="16319"/>
                  </a:lnTo>
                  <a:lnTo>
                    <a:pt x="1076229" y="16319"/>
                  </a:lnTo>
                  <a:lnTo>
                    <a:pt x="1076229" y="84705"/>
                  </a:lnTo>
                  <a:lnTo>
                    <a:pt x="1157049" y="84705"/>
                  </a:lnTo>
                  <a:lnTo>
                    <a:pt x="1157049" y="97138"/>
                  </a:lnTo>
                  <a:close/>
                </a:path>
                <a:path w="3281679" h="539114">
                  <a:moveTo>
                    <a:pt x="1088663" y="84705"/>
                  </a:moveTo>
                  <a:lnTo>
                    <a:pt x="1076229" y="84705"/>
                  </a:lnTo>
                  <a:lnTo>
                    <a:pt x="1076229" y="16319"/>
                  </a:lnTo>
                  <a:lnTo>
                    <a:pt x="1088663" y="16319"/>
                  </a:lnTo>
                  <a:lnTo>
                    <a:pt x="1088663" y="84705"/>
                  </a:lnTo>
                  <a:close/>
                </a:path>
                <a:path w="3281679" h="539114">
                  <a:moveTo>
                    <a:pt x="1132181" y="84705"/>
                  </a:moveTo>
                  <a:lnTo>
                    <a:pt x="1088663" y="84705"/>
                  </a:lnTo>
                  <a:lnTo>
                    <a:pt x="1088663" y="16319"/>
                  </a:lnTo>
                  <a:lnTo>
                    <a:pt x="1132181" y="16319"/>
                  </a:lnTo>
                  <a:lnTo>
                    <a:pt x="1132181" y="84705"/>
                  </a:lnTo>
                  <a:close/>
                </a:path>
                <a:path w="3281679" h="539114">
                  <a:moveTo>
                    <a:pt x="1144615" y="84705"/>
                  </a:moveTo>
                  <a:lnTo>
                    <a:pt x="1132181" y="84705"/>
                  </a:lnTo>
                  <a:lnTo>
                    <a:pt x="1132181" y="16319"/>
                  </a:lnTo>
                  <a:lnTo>
                    <a:pt x="1144615" y="16319"/>
                  </a:lnTo>
                  <a:lnTo>
                    <a:pt x="1144615" y="84705"/>
                  </a:lnTo>
                  <a:close/>
                </a:path>
                <a:path w="3281679" h="539114">
                  <a:moveTo>
                    <a:pt x="1157049" y="84705"/>
                  </a:moveTo>
                  <a:lnTo>
                    <a:pt x="1144615" y="84705"/>
                  </a:lnTo>
                  <a:lnTo>
                    <a:pt x="1144615" y="16319"/>
                  </a:lnTo>
                  <a:lnTo>
                    <a:pt x="1157049" y="16319"/>
                  </a:lnTo>
                  <a:lnTo>
                    <a:pt x="1157049" y="84705"/>
                  </a:lnTo>
                  <a:close/>
                </a:path>
                <a:path w="3281679" h="539114">
                  <a:moveTo>
                    <a:pt x="1334230" y="187053"/>
                  </a:moveTo>
                  <a:lnTo>
                    <a:pt x="1366532" y="154538"/>
                  </a:lnTo>
                  <a:lnTo>
                    <a:pt x="1407120" y="144962"/>
                  </a:lnTo>
                  <a:lnTo>
                    <a:pt x="1418935" y="144542"/>
                  </a:lnTo>
                  <a:lnTo>
                    <a:pt x="1432910" y="145155"/>
                  </a:lnTo>
                  <a:lnTo>
                    <a:pt x="1446427" y="146995"/>
                  </a:lnTo>
                  <a:lnTo>
                    <a:pt x="1459486" y="150062"/>
                  </a:lnTo>
                  <a:lnTo>
                    <a:pt x="1472088" y="154354"/>
                  </a:lnTo>
                  <a:lnTo>
                    <a:pt x="1477842" y="156976"/>
                  </a:lnTo>
                  <a:lnTo>
                    <a:pt x="1418935" y="156976"/>
                  </a:lnTo>
                  <a:lnTo>
                    <a:pt x="1408165" y="157352"/>
                  </a:lnTo>
                  <a:lnTo>
                    <a:pt x="1363517" y="169264"/>
                  </a:lnTo>
                  <a:lnTo>
                    <a:pt x="1337047" y="184758"/>
                  </a:lnTo>
                  <a:lnTo>
                    <a:pt x="1334230" y="187053"/>
                  </a:lnTo>
                  <a:close/>
                </a:path>
                <a:path w="3281679" h="539114">
                  <a:moveTo>
                    <a:pt x="1334230" y="535040"/>
                  </a:moveTo>
                  <a:lnTo>
                    <a:pt x="1240976" y="535040"/>
                  </a:lnTo>
                  <a:lnTo>
                    <a:pt x="1240976" y="148428"/>
                  </a:lnTo>
                  <a:lnTo>
                    <a:pt x="1334230" y="148428"/>
                  </a:lnTo>
                  <a:lnTo>
                    <a:pt x="1334230" y="160861"/>
                  </a:lnTo>
                  <a:lnTo>
                    <a:pt x="1253410" y="160861"/>
                  </a:lnTo>
                  <a:lnTo>
                    <a:pt x="1253410" y="522606"/>
                  </a:lnTo>
                  <a:lnTo>
                    <a:pt x="1334230" y="522606"/>
                  </a:lnTo>
                  <a:lnTo>
                    <a:pt x="1334230" y="535040"/>
                  </a:lnTo>
                  <a:close/>
                </a:path>
                <a:path w="3281679" h="539114">
                  <a:moveTo>
                    <a:pt x="1344564" y="194666"/>
                  </a:moveTo>
                  <a:lnTo>
                    <a:pt x="1334230" y="194666"/>
                  </a:lnTo>
                  <a:lnTo>
                    <a:pt x="1334230" y="187053"/>
                  </a:lnTo>
                  <a:lnTo>
                    <a:pt x="1371179" y="166070"/>
                  </a:lnTo>
                  <a:lnTo>
                    <a:pt x="1418935" y="156976"/>
                  </a:lnTo>
                  <a:lnTo>
                    <a:pt x="1431733" y="157534"/>
                  </a:lnTo>
                  <a:lnTo>
                    <a:pt x="1444094" y="159210"/>
                  </a:lnTo>
                  <a:lnTo>
                    <a:pt x="1456017" y="162003"/>
                  </a:lnTo>
                  <a:lnTo>
                    <a:pt x="1467504" y="165913"/>
                  </a:lnTo>
                  <a:lnTo>
                    <a:pt x="1475182" y="169410"/>
                  </a:lnTo>
                  <a:lnTo>
                    <a:pt x="1418935" y="169410"/>
                  </a:lnTo>
                  <a:lnTo>
                    <a:pt x="1409209" y="169743"/>
                  </a:lnTo>
                  <a:lnTo>
                    <a:pt x="1368713" y="180560"/>
                  </a:lnTo>
                  <a:lnTo>
                    <a:pt x="1350329" y="190555"/>
                  </a:lnTo>
                  <a:lnTo>
                    <a:pt x="1344564" y="194666"/>
                  </a:lnTo>
                  <a:close/>
                </a:path>
                <a:path w="3281679" h="539114">
                  <a:moveTo>
                    <a:pt x="1555318" y="522606"/>
                  </a:moveTo>
                  <a:lnTo>
                    <a:pt x="1542884" y="522606"/>
                  </a:lnTo>
                  <a:lnTo>
                    <a:pt x="1542884" y="288696"/>
                  </a:lnTo>
                  <a:lnTo>
                    <a:pt x="1542324" y="274745"/>
                  </a:lnTo>
                  <a:lnTo>
                    <a:pt x="1533170" y="233133"/>
                  </a:lnTo>
                  <a:lnTo>
                    <a:pt x="1506748" y="191752"/>
                  </a:lnTo>
                  <a:lnTo>
                    <a:pt x="1467504" y="165913"/>
                  </a:lnTo>
                  <a:lnTo>
                    <a:pt x="1418935" y="156976"/>
                  </a:lnTo>
                  <a:lnTo>
                    <a:pt x="1477842" y="156976"/>
                  </a:lnTo>
                  <a:lnTo>
                    <a:pt x="1515591" y="183010"/>
                  </a:lnTo>
                  <a:lnTo>
                    <a:pt x="1538936" y="215689"/>
                  </a:lnTo>
                  <a:lnTo>
                    <a:pt x="1552670" y="256928"/>
                  </a:lnTo>
                  <a:lnTo>
                    <a:pt x="1555318" y="288696"/>
                  </a:lnTo>
                  <a:lnTo>
                    <a:pt x="1555318" y="522606"/>
                  </a:lnTo>
                  <a:close/>
                </a:path>
                <a:path w="3281679" h="539114">
                  <a:moveTo>
                    <a:pt x="1265844" y="522606"/>
                  </a:moveTo>
                  <a:lnTo>
                    <a:pt x="1253410" y="522606"/>
                  </a:lnTo>
                  <a:lnTo>
                    <a:pt x="1253410" y="160861"/>
                  </a:lnTo>
                  <a:lnTo>
                    <a:pt x="1265844" y="160861"/>
                  </a:lnTo>
                  <a:lnTo>
                    <a:pt x="1265844" y="522606"/>
                  </a:lnTo>
                  <a:close/>
                </a:path>
                <a:path w="3281679" h="539114">
                  <a:moveTo>
                    <a:pt x="1309362" y="522606"/>
                  </a:moveTo>
                  <a:lnTo>
                    <a:pt x="1265844" y="522606"/>
                  </a:lnTo>
                  <a:lnTo>
                    <a:pt x="1265844" y="160861"/>
                  </a:lnTo>
                  <a:lnTo>
                    <a:pt x="1309362" y="160861"/>
                  </a:lnTo>
                  <a:lnTo>
                    <a:pt x="1309362" y="207099"/>
                  </a:lnTo>
                  <a:lnTo>
                    <a:pt x="1503760" y="207099"/>
                  </a:lnTo>
                  <a:lnTo>
                    <a:pt x="1504985" y="208482"/>
                  </a:lnTo>
                  <a:lnTo>
                    <a:pt x="1505384" y="209042"/>
                  </a:lnTo>
                  <a:lnTo>
                    <a:pt x="1400284" y="209042"/>
                  </a:lnTo>
                  <a:lnTo>
                    <a:pt x="1391893" y="209334"/>
                  </a:lnTo>
                  <a:lnTo>
                    <a:pt x="1354978" y="218845"/>
                  </a:lnTo>
                  <a:lnTo>
                    <a:pt x="1318998" y="244102"/>
                  </a:lnTo>
                  <a:lnTo>
                    <a:pt x="1309362" y="255714"/>
                  </a:lnTo>
                  <a:lnTo>
                    <a:pt x="1309362" y="522606"/>
                  </a:lnTo>
                  <a:close/>
                </a:path>
                <a:path w="3281679" h="539114">
                  <a:moveTo>
                    <a:pt x="1330832" y="207099"/>
                  </a:moveTo>
                  <a:lnTo>
                    <a:pt x="1309362" y="207099"/>
                  </a:lnTo>
                  <a:lnTo>
                    <a:pt x="1309362" y="160861"/>
                  </a:lnTo>
                  <a:lnTo>
                    <a:pt x="1321796" y="160861"/>
                  </a:lnTo>
                  <a:lnTo>
                    <a:pt x="1321796" y="181292"/>
                  </a:lnTo>
                  <a:lnTo>
                    <a:pt x="1316890" y="185874"/>
                  </a:lnTo>
                  <a:lnTo>
                    <a:pt x="1321796" y="190780"/>
                  </a:lnTo>
                  <a:lnTo>
                    <a:pt x="1321796" y="194666"/>
                  </a:lnTo>
                  <a:lnTo>
                    <a:pt x="1344564" y="194666"/>
                  </a:lnTo>
                  <a:lnTo>
                    <a:pt x="1339353" y="198906"/>
                  </a:lnTo>
                  <a:lnTo>
                    <a:pt x="1334474" y="203458"/>
                  </a:lnTo>
                  <a:lnTo>
                    <a:pt x="1330832" y="207099"/>
                  </a:lnTo>
                  <a:close/>
                </a:path>
                <a:path w="3281679" h="539114">
                  <a:moveTo>
                    <a:pt x="1321796" y="181292"/>
                  </a:moveTo>
                  <a:lnTo>
                    <a:pt x="1321796" y="160861"/>
                  </a:lnTo>
                  <a:lnTo>
                    <a:pt x="1334230" y="160861"/>
                  </a:lnTo>
                  <a:lnTo>
                    <a:pt x="1334230" y="171504"/>
                  </a:lnTo>
                  <a:lnTo>
                    <a:pt x="1329455" y="174910"/>
                  </a:lnTo>
                  <a:lnTo>
                    <a:pt x="1322922" y="180241"/>
                  </a:lnTo>
                  <a:lnTo>
                    <a:pt x="1321796" y="181292"/>
                  </a:lnTo>
                  <a:close/>
                </a:path>
                <a:path w="3281679" h="539114">
                  <a:moveTo>
                    <a:pt x="1503760" y="207099"/>
                  </a:moveTo>
                  <a:lnTo>
                    <a:pt x="1330832" y="207099"/>
                  </a:lnTo>
                  <a:lnTo>
                    <a:pt x="1334474" y="203458"/>
                  </a:lnTo>
                  <a:lnTo>
                    <a:pt x="1368713" y="180560"/>
                  </a:lnTo>
                  <a:lnTo>
                    <a:pt x="1409209" y="169743"/>
                  </a:lnTo>
                  <a:lnTo>
                    <a:pt x="1418935" y="169410"/>
                  </a:lnTo>
                  <a:lnTo>
                    <a:pt x="1430651" y="169926"/>
                  </a:lnTo>
                  <a:lnTo>
                    <a:pt x="1472649" y="181900"/>
                  </a:lnTo>
                  <a:lnTo>
                    <a:pt x="1503760" y="207099"/>
                  </a:lnTo>
                  <a:close/>
                </a:path>
                <a:path w="3281679" h="539114">
                  <a:moveTo>
                    <a:pt x="1542884" y="522606"/>
                  </a:moveTo>
                  <a:lnTo>
                    <a:pt x="1530450" y="522606"/>
                  </a:lnTo>
                  <a:lnTo>
                    <a:pt x="1530450" y="288696"/>
                  </a:lnTo>
                  <a:lnTo>
                    <a:pt x="1529898" y="274745"/>
                  </a:lnTo>
                  <a:lnTo>
                    <a:pt x="1516839" y="227095"/>
                  </a:lnTo>
                  <a:lnTo>
                    <a:pt x="1490141" y="193411"/>
                  </a:lnTo>
                  <a:lnTo>
                    <a:pt x="1452549" y="173944"/>
                  </a:lnTo>
                  <a:lnTo>
                    <a:pt x="1418935" y="169410"/>
                  </a:lnTo>
                  <a:lnTo>
                    <a:pt x="1475182" y="169410"/>
                  </a:lnTo>
                  <a:lnTo>
                    <a:pt x="1506748" y="191752"/>
                  </a:lnTo>
                  <a:lnTo>
                    <a:pt x="1533199" y="233218"/>
                  </a:lnTo>
                  <a:lnTo>
                    <a:pt x="1542255" y="273397"/>
                  </a:lnTo>
                  <a:lnTo>
                    <a:pt x="1542884" y="288696"/>
                  </a:lnTo>
                  <a:lnTo>
                    <a:pt x="1542884" y="522606"/>
                  </a:lnTo>
                  <a:close/>
                </a:path>
                <a:path w="3281679" h="539114">
                  <a:moveTo>
                    <a:pt x="1325682" y="194666"/>
                  </a:moveTo>
                  <a:lnTo>
                    <a:pt x="1321796" y="190780"/>
                  </a:lnTo>
                  <a:lnTo>
                    <a:pt x="1321796" y="181292"/>
                  </a:lnTo>
                  <a:lnTo>
                    <a:pt x="1322938" y="180226"/>
                  </a:lnTo>
                  <a:lnTo>
                    <a:pt x="1329455" y="174910"/>
                  </a:lnTo>
                  <a:lnTo>
                    <a:pt x="1334230" y="171504"/>
                  </a:lnTo>
                  <a:lnTo>
                    <a:pt x="1334230" y="182232"/>
                  </a:lnTo>
                  <a:lnTo>
                    <a:pt x="1325682" y="182232"/>
                  </a:lnTo>
                  <a:lnTo>
                    <a:pt x="1325682" y="194666"/>
                  </a:lnTo>
                  <a:close/>
                </a:path>
                <a:path w="3281679" h="539114">
                  <a:moveTo>
                    <a:pt x="1321796" y="190780"/>
                  </a:moveTo>
                  <a:lnTo>
                    <a:pt x="1316890" y="185874"/>
                  </a:lnTo>
                  <a:lnTo>
                    <a:pt x="1321796" y="181292"/>
                  </a:lnTo>
                  <a:lnTo>
                    <a:pt x="1321796" y="190780"/>
                  </a:lnTo>
                  <a:close/>
                </a:path>
                <a:path w="3281679" h="539114">
                  <a:moveTo>
                    <a:pt x="1325682" y="194666"/>
                  </a:moveTo>
                  <a:lnTo>
                    <a:pt x="1325682" y="182232"/>
                  </a:lnTo>
                  <a:lnTo>
                    <a:pt x="1334230" y="182232"/>
                  </a:lnTo>
                  <a:lnTo>
                    <a:pt x="1334230" y="187053"/>
                  </a:lnTo>
                  <a:lnTo>
                    <a:pt x="1331146" y="189566"/>
                  </a:lnTo>
                  <a:lnTo>
                    <a:pt x="1325682" y="194666"/>
                  </a:lnTo>
                  <a:close/>
                </a:path>
                <a:path w="3281679" h="539114">
                  <a:moveTo>
                    <a:pt x="1334230" y="194666"/>
                  </a:moveTo>
                  <a:lnTo>
                    <a:pt x="1325682" y="194666"/>
                  </a:lnTo>
                  <a:lnTo>
                    <a:pt x="1331146" y="189566"/>
                  </a:lnTo>
                  <a:lnTo>
                    <a:pt x="1334230" y="187053"/>
                  </a:lnTo>
                  <a:lnTo>
                    <a:pt x="1334230" y="194666"/>
                  </a:lnTo>
                  <a:close/>
                </a:path>
                <a:path w="3281679" h="539114">
                  <a:moveTo>
                    <a:pt x="1325682" y="194666"/>
                  </a:moveTo>
                  <a:lnTo>
                    <a:pt x="1321796" y="194666"/>
                  </a:lnTo>
                  <a:lnTo>
                    <a:pt x="1321796" y="190780"/>
                  </a:lnTo>
                  <a:lnTo>
                    <a:pt x="1325682" y="194666"/>
                  </a:lnTo>
                  <a:close/>
                </a:path>
                <a:path w="3281679" h="539114">
                  <a:moveTo>
                    <a:pt x="1321796" y="522606"/>
                  </a:moveTo>
                  <a:lnTo>
                    <a:pt x="1309362" y="522606"/>
                  </a:lnTo>
                  <a:lnTo>
                    <a:pt x="1309362" y="255714"/>
                  </a:lnTo>
                  <a:lnTo>
                    <a:pt x="1343119" y="225033"/>
                  </a:lnTo>
                  <a:lnTo>
                    <a:pt x="1383806" y="210209"/>
                  </a:lnTo>
                  <a:lnTo>
                    <a:pt x="1400284" y="209042"/>
                  </a:lnTo>
                  <a:lnTo>
                    <a:pt x="1407738" y="209302"/>
                  </a:lnTo>
                  <a:lnTo>
                    <a:pt x="1444832" y="218845"/>
                  </a:lnTo>
                  <a:lnTo>
                    <a:pt x="1449548" y="221476"/>
                  </a:lnTo>
                  <a:lnTo>
                    <a:pt x="1400284" y="221476"/>
                  </a:lnTo>
                  <a:lnTo>
                    <a:pt x="1392853" y="221731"/>
                  </a:lnTo>
                  <a:lnTo>
                    <a:pt x="1342972" y="239673"/>
                  </a:lnTo>
                  <a:lnTo>
                    <a:pt x="1321796" y="259943"/>
                  </a:lnTo>
                  <a:lnTo>
                    <a:pt x="1321796" y="522606"/>
                  </a:lnTo>
                  <a:close/>
                </a:path>
                <a:path w="3281679" h="539114">
                  <a:moveTo>
                    <a:pt x="1530450" y="522606"/>
                  </a:moveTo>
                  <a:lnTo>
                    <a:pt x="1486932" y="522606"/>
                  </a:lnTo>
                  <a:lnTo>
                    <a:pt x="1486823" y="288696"/>
                  </a:lnTo>
                  <a:lnTo>
                    <a:pt x="1486439" y="280430"/>
                  </a:lnTo>
                  <a:lnTo>
                    <a:pt x="1469874" y="238589"/>
                  </a:lnTo>
                  <a:lnTo>
                    <a:pt x="1437625" y="215689"/>
                  </a:lnTo>
                  <a:lnTo>
                    <a:pt x="1400284" y="209042"/>
                  </a:lnTo>
                  <a:lnTo>
                    <a:pt x="1505384" y="209042"/>
                  </a:lnTo>
                  <a:lnTo>
                    <a:pt x="1525479" y="249256"/>
                  </a:lnTo>
                  <a:lnTo>
                    <a:pt x="1530450" y="288696"/>
                  </a:lnTo>
                  <a:lnTo>
                    <a:pt x="1530450" y="522606"/>
                  </a:lnTo>
                  <a:close/>
                </a:path>
                <a:path w="3281679" h="539114">
                  <a:moveTo>
                    <a:pt x="1331651" y="267524"/>
                  </a:moveTo>
                  <a:lnTo>
                    <a:pt x="1321796" y="259943"/>
                  </a:lnTo>
                  <a:lnTo>
                    <a:pt x="1324386" y="256575"/>
                  </a:lnTo>
                  <a:lnTo>
                    <a:pt x="1328013" y="252690"/>
                  </a:lnTo>
                  <a:lnTo>
                    <a:pt x="1363760" y="228276"/>
                  </a:lnTo>
                  <a:lnTo>
                    <a:pt x="1400284" y="221476"/>
                  </a:lnTo>
                  <a:lnTo>
                    <a:pt x="1406890" y="221707"/>
                  </a:lnTo>
                  <a:lnTo>
                    <a:pt x="1445102" y="233218"/>
                  </a:lnTo>
                  <a:lnTo>
                    <a:pt x="1446103" y="233910"/>
                  </a:lnTo>
                  <a:lnTo>
                    <a:pt x="1391469" y="233910"/>
                  </a:lnTo>
                  <a:lnTo>
                    <a:pt x="1383400" y="235075"/>
                  </a:lnTo>
                  <a:lnTo>
                    <a:pt x="1345238" y="253524"/>
                  </a:lnTo>
                  <a:lnTo>
                    <a:pt x="1338442" y="259943"/>
                  </a:lnTo>
                  <a:lnTo>
                    <a:pt x="1334230" y="259943"/>
                  </a:lnTo>
                  <a:lnTo>
                    <a:pt x="1334230" y="264263"/>
                  </a:lnTo>
                  <a:lnTo>
                    <a:pt x="1333841" y="264678"/>
                  </a:lnTo>
                  <a:lnTo>
                    <a:pt x="1331651" y="267524"/>
                  </a:lnTo>
                  <a:close/>
                </a:path>
                <a:path w="3281679" h="539114">
                  <a:moveTo>
                    <a:pt x="1486932" y="522606"/>
                  </a:moveTo>
                  <a:lnTo>
                    <a:pt x="1474498" y="522606"/>
                  </a:lnTo>
                  <a:lnTo>
                    <a:pt x="1474393" y="288696"/>
                  </a:lnTo>
                  <a:lnTo>
                    <a:pt x="1474085" y="281860"/>
                  </a:lnTo>
                  <a:lnTo>
                    <a:pt x="1455690" y="241426"/>
                  </a:lnTo>
                  <a:lnTo>
                    <a:pt x="1420100" y="223552"/>
                  </a:lnTo>
                  <a:lnTo>
                    <a:pt x="1400284" y="221476"/>
                  </a:lnTo>
                  <a:lnTo>
                    <a:pt x="1449548" y="221476"/>
                  </a:lnTo>
                  <a:lnTo>
                    <a:pt x="1479046" y="253087"/>
                  </a:lnTo>
                  <a:lnTo>
                    <a:pt x="1486823" y="288696"/>
                  </a:lnTo>
                  <a:lnTo>
                    <a:pt x="1486932" y="522606"/>
                  </a:lnTo>
                  <a:close/>
                </a:path>
                <a:path w="3281679" h="539114">
                  <a:moveTo>
                    <a:pt x="1555318" y="535040"/>
                  </a:moveTo>
                  <a:lnTo>
                    <a:pt x="1462064" y="535040"/>
                  </a:lnTo>
                  <a:lnTo>
                    <a:pt x="1461964" y="288696"/>
                  </a:lnTo>
                  <a:lnTo>
                    <a:pt x="1461732" y="283290"/>
                  </a:lnTo>
                  <a:lnTo>
                    <a:pt x="1437198" y="242427"/>
                  </a:lnTo>
                  <a:lnTo>
                    <a:pt x="1407955" y="233910"/>
                  </a:lnTo>
                  <a:lnTo>
                    <a:pt x="1446103" y="233910"/>
                  </a:lnTo>
                  <a:lnTo>
                    <a:pt x="1470783" y="265638"/>
                  </a:lnTo>
                  <a:lnTo>
                    <a:pt x="1474498" y="522606"/>
                  </a:lnTo>
                  <a:lnTo>
                    <a:pt x="1555318" y="522606"/>
                  </a:lnTo>
                  <a:lnTo>
                    <a:pt x="1555318" y="535040"/>
                  </a:lnTo>
                  <a:close/>
                </a:path>
                <a:path w="3281679" h="539114">
                  <a:moveTo>
                    <a:pt x="1334230" y="522606"/>
                  </a:moveTo>
                  <a:lnTo>
                    <a:pt x="1321796" y="522606"/>
                  </a:lnTo>
                  <a:lnTo>
                    <a:pt x="1321796" y="259943"/>
                  </a:lnTo>
                  <a:lnTo>
                    <a:pt x="1331651" y="267524"/>
                  </a:lnTo>
                  <a:lnTo>
                    <a:pt x="1334230" y="267524"/>
                  </a:lnTo>
                  <a:lnTo>
                    <a:pt x="1334230" y="522606"/>
                  </a:lnTo>
                  <a:close/>
                </a:path>
                <a:path w="3281679" h="539114">
                  <a:moveTo>
                    <a:pt x="1334230" y="264263"/>
                  </a:moveTo>
                  <a:lnTo>
                    <a:pt x="1334230" y="259943"/>
                  </a:lnTo>
                  <a:lnTo>
                    <a:pt x="1338442" y="259943"/>
                  </a:lnTo>
                  <a:lnTo>
                    <a:pt x="1337028" y="261278"/>
                  </a:lnTo>
                  <a:lnTo>
                    <a:pt x="1334230" y="264263"/>
                  </a:lnTo>
                  <a:close/>
                </a:path>
                <a:path w="3281679" h="539114">
                  <a:moveTo>
                    <a:pt x="1334230" y="267524"/>
                  </a:moveTo>
                  <a:lnTo>
                    <a:pt x="1331651" y="267524"/>
                  </a:lnTo>
                  <a:lnTo>
                    <a:pt x="1333841" y="264678"/>
                  </a:lnTo>
                  <a:lnTo>
                    <a:pt x="1334230" y="264263"/>
                  </a:lnTo>
                  <a:lnTo>
                    <a:pt x="1334230" y="267524"/>
                  </a:lnTo>
                  <a:close/>
                </a:path>
                <a:path w="3281679" h="539114">
                  <a:moveTo>
                    <a:pt x="1811364" y="538242"/>
                  </a:moveTo>
                  <a:lnTo>
                    <a:pt x="1799719" y="538242"/>
                  </a:lnTo>
                  <a:lnTo>
                    <a:pt x="1778796" y="536972"/>
                  </a:lnTo>
                  <a:lnTo>
                    <a:pt x="1741135" y="529352"/>
                  </a:lnTo>
                  <a:lnTo>
                    <a:pt x="1694976" y="503952"/>
                  </a:lnTo>
                  <a:lnTo>
                    <a:pt x="1661230" y="465852"/>
                  </a:lnTo>
                  <a:lnTo>
                    <a:pt x="1639910" y="417592"/>
                  </a:lnTo>
                  <a:lnTo>
                    <a:pt x="1630545" y="361712"/>
                  </a:lnTo>
                  <a:lnTo>
                    <a:pt x="1629920" y="341392"/>
                  </a:lnTo>
                  <a:lnTo>
                    <a:pt x="1630531" y="321072"/>
                  </a:lnTo>
                  <a:lnTo>
                    <a:pt x="1635418" y="282972"/>
                  </a:lnTo>
                  <a:lnTo>
                    <a:pt x="1652235" y="232172"/>
                  </a:lnTo>
                  <a:lnTo>
                    <a:pt x="1680838" y="188992"/>
                  </a:lnTo>
                  <a:lnTo>
                    <a:pt x="1720987" y="159782"/>
                  </a:lnTo>
                  <a:lnTo>
                    <a:pt x="1772397" y="144542"/>
                  </a:lnTo>
                  <a:lnTo>
                    <a:pt x="1811499" y="144542"/>
                  </a:lnTo>
                  <a:lnTo>
                    <a:pt x="1829842" y="148352"/>
                  </a:lnTo>
                  <a:lnTo>
                    <a:pt x="1846979" y="152162"/>
                  </a:lnTo>
                  <a:lnTo>
                    <a:pt x="1854944" y="155972"/>
                  </a:lnTo>
                  <a:lnTo>
                    <a:pt x="1791948" y="155972"/>
                  </a:lnTo>
                  <a:lnTo>
                    <a:pt x="1773880" y="157242"/>
                  </a:lnTo>
                  <a:lnTo>
                    <a:pt x="1726670" y="171212"/>
                  </a:lnTo>
                  <a:lnTo>
                    <a:pt x="1689843" y="197882"/>
                  </a:lnTo>
                  <a:lnTo>
                    <a:pt x="1663385" y="237252"/>
                  </a:lnTo>
                  <a:lnTo>
                    <a:pt x="1647600" y="285512"/>
                  </a:lnTo>
                  <a:lnTo>
                    <a:pt x="1642354" y="341392"/>
                  </a:lnTo>
                  <a:lnTo>
                    <a:pt x="1642949" y="360442"/>
                  </a:lnTo>
                  <a:lnTo>
                    <a:pt x="1651874" y="413782"/>
                  </a:lnTo>
                  <a:lnTo>
                    <a:pt x="1671726" y="459502"/>
                  </a:lnTo>
                  <a:lnTo>
                    <a:pt x="1702774" y="495062"/>
                  </a:lnTo>
                  <a:lnTo>
                    <a:pt x="1745224" y="517922"/>
                  </a:lnTo>
                  <a:lnTo>
                    <a:pt x="1780194" y="525542"/>
                  </a:lnTo>
                  <a:lnTo>
                    <a:pt x="1875586" y="525542"/>
                  </a:lnTo>
                  <a:lnTo>
                    <a:pt x="1872604" y="526812"/>
                  </a:lnTo>
                  <a:lnTo>
                    <a:pt x="1853659" y="531892"/>
                  </a:lnTo>
                  <a:lnTo>
                    <a:pt x="1843661" y="534432"/>
                  </a:lnTo>
                  <a:lnTo>
                    <a:pt x="1811364" y="538242"/>
                  </a:lnTo>
                  <a:close/>
                </a:path>
                <a:path w="3281679" h="539114">
                  <a:moveTo>
                    <a:pt x="1821381" y="525542"/>
                  </a:moveTo>
                  <a:lnTo>
                    <a:pt x="1780194" y="525542"/>
                  </a:lnTo>
                  <a:lnTo>
                    <a:pt x="1762029" y="521732"/>
                  </a:lnTo>
                  <a:lnTo>
                    <a:pt x="1715645" y="503952"/>
                  </a:lnTo>
                  <a:lnTo>
                    <a:pt x="1680821" y="472202"/>
                  </a:lnTo>
                  <a:lnTo>
                    <a:pt x="1657253" y="430292"/>
                  </a:lnTo>
                  <a:lnTo>
                    <a:pt x="1644734" y="379492"/>
                  </a:lnTo>
                  <a:lnTo>
                    <a:pt x="1642354" y="341392"/>
                  </a:lnTo>
                  <a:lnTo>
                    <a:pt x="1642937" y="322342"/>
                  </a:lnTo>
                  <a:lnTo>
                    <a:pt x="1651679" y="269002"/>
                  </a:lnTo>
                  <a:lnTo>
                    <a:pt x="1671022" y="223282"/>
                  </a:lnTo>
                  <a:lnTo>
                    <a:pt x="1700977" y="187722"/>
                  </a:lnTo>
                  <a:lnTo>
                    <a:pt x="1741241" y="164862"/>
                  </a:lnTo>
                  <a:lnTo>
                    <a:pt x="1791948" y="155972"/>
                  </a:lnTo>
                  <a:lnTo>
                    <a:pt x="1810016" y="157242"/>
                  </a:lnTo>
                  <a:lnTo>
                    <a:pt x="1826918" y="159782"/>
                  </a:lnTo>
                  <a:lnTo>
                    <a:pt x="1842654" y="164862"/>
                  </a:lnTo>
                  <a:lnTo>
                    <a:pt x="1851397" y="168672"/>
                  </a:lnTo>
                  <a:lnTo>
                    <a:pt x="1791948" y="168672"/>
                  </a:lnTo>
                  <a:lnTo>
                    <a:pt x="1775363" y="169942"/>
                  </a:lnTo>
                  <a:lnTo>
                    <a:pt x="1732354" y="181372"/>
                  </a:lnTo>
                  <a:lnTo>
                    <a:pt x="1698847" y="206772"/>
                  </a:lnTo>
                  <a:lnTo>
                    <a:pt x="1674534" y="242332"/>
                  </a:lnTo>
                  <a:lnTo>
                    <a:pt x="1659781" y="288052"/>
                  </a:lnTo>
                  <a:lnTo>
                    <a:pt x="1654788" y="341392"/>
                  </a:lnTo>
                  <a:lnTo>
                    <a:pt x="1655353" y="359172"/>
                  </a:lnTo>
                  <a:lnTo>
                    <a:pt x="1663837" y="411242"/>
                  </a:lnTo>
                  <a:lnTo>
                    <a:pt x="1682223" y="453152"/>
                  </a:lnTo>
                  <a:lnTo>
                    <a:pt x="1710573" y="484902"/>
                  </a:lnTo>
                  <a:lnTo>
                    <a:pt x="1749313" y="506492"/>
                  </a:lnTo>
                  <a:lnTo>
                    <a:pt x="1781592" y="512842"/>
                  </a:lnTo>
                  <a:lnTo>
                    <a:pt x="1873876" y="512842"/>
                  </a:lnTo>
                  <a:lnTo>
                    <a:pt x="1868323" y="515382"/>
                  </a:lnTo>
                  <a:lnTo>
                    <a:pt x="1859654" y="517922"/>
                  </a:lnTo>
                  <a:lnTo>
                    <a:pt x="1850644" y="520462"/>
                  </a:lnTo>
                  <a:lnTo>
                    <a:pt x="1841294" y="521732"/>
                  </a:lnTo>
                  <a:lnTo>
                    <a:pt x="1831556" y="524272"/>
                  </a:lnTo>
                  <a:lnTo>
                    <a:pt x="1821381" y="525542"/>
                  </a:lnTo>
                  <a:close/>
                </a:path>
                <a:path w="3281679" h="539114">
                  <a:moveTo>
                    <a:pt x="1953198" y="379492"/>
                  </a:moveTo>
                  <a:lnTo>
                    <a:pt x="1726516" y="379492"/>
                  </a:lnTo>
                  <a:lnTo>
                    <a:pt x="1725657" y="374412"/>
                  </a:lnTo>
                  <a:lnTo>
                    <a:pt x="1724685" y="366792"/>
                  </a:lnTo>
                  <a:lnTo>
                    <a:pt x="1940764" y="366792"/>
                  </a:lnTo>
                  <a:lnTo>
                    <a:pt x="1940764" y="341392"/>
                  </a:lnTo>
                  <a:lnTo>
                    <a:pt x="1938433" y="303292"/>
                  </a:lnTo>
                  <a:lnTo>
                    <a:pt x="1926206" y="252492"/>
                  </a:lnTo>
                  <a:lnTo>
                    <a:pt x="1903657" y="210582"/>
                  </a:lnTo>
                  <a:lnTo>
                    <a:pt x="1870618" y="178832"/>
                  </a:lnTo>
                  <a:lnTo>
                    <a:pt x="1826918" y="159782"/>
                  </a:lnTo>
                  <a:lnTo>
                    <a:pt x="1791948" y="155972"/>
                  </a:lnTo>
                  <a:lnTo>
                    <a:pt x="1854944" y="155972"/>
                  </a:lnTo>
                  <a:lnTo>
                    <a:pt x="1890867" y="178832"/>
                  </a:lnTo>
                  <a:lnTo>
                    <a:pt x="1922943" y="216932"/>
                  </a:lnTo>
                  <a:lnTo>
                    <a:pt x="1943425" y="265192"/>
                  </a:lnTo>
                  <a:lnTo>
                    <a:pt x="1952587" y="321072"/>
                  </a:lnTo>
                  <a:lnTo>
                    <a:pt x="1953198" y="341392"/>
                  </a:lnTo>
                  <a:lnTo>
                    <a:pt x="1953198" y="379492"/>
                  </a:lnTo>
                  <a:close/>
                </a:path>
                <a:path w="3281679" h="539114">
                  <a:moveTo>
                    <a:pt x="1820192" y="512842"/>
                  </a:moveTo>
                  <a:lnTo>
                    <a:pt x="1781592" y="512842"/>
                  </a:lnTo>
                  <a:lnTo>
                    <a:pt x="1764790" y="510302"/>
                  </a:lnTo>
                  <a:lnTo>
                    <a:pt x="1722288" y="493792"/>
                  </a:lnTo>
                  <a:lnTo>
                    <a:pt x="1690619" y="464582"/>
                  </a:lnTo>
                  <a:lnTo>
                    <a:pt x="1668831" y="426482"/>
                  </a:lnTo>
                  <a:lnTo>
                    <a:pt x="1657050" y="376952"/>
                  </a:lnTo>
                  <a:lnTo>
                    <a:pt x="1654788" y="341392"/>
                  </a:lnTo>
                  <a:lnTo>
                    <a:pt x="1655343" y="323612"/>
                  </a:lnTo>
                  <a:lnTo>
                    <a:pt x="1663665" y="271542"/>
                  </a:lnTo>
                  <a:lnTo>
                    <a:pt x="1681602" y="229632"/>
                  </a:lnTo>
                  <a:lnTo>
                    <a:pt x="1708976" y="196612"/>
                  </a:lnTo>
                  <a:lnTo>
                    <a:pt x="1745566" y="176292"/>
                  </a:lnTo>
                  <a:lnTo>
                    <a:pt x="1791948" y="168672"/>
                  </a:lnTo>
                  <a:lnTo>
                    <a:pt x="1808532" y="169942"/>
                  </a:lnTo>
                  <a:lnTo>
                    <a:pt x="1851542" y="181372"/>
                  </a:lnTo>
                  <a:lnTo>
                    <a:pt x="1884766" y="206772"/>
                  </a:lnTo>
                  <a:lnTo>
                    <a:pt x="1885879" y="208042"/>
                  </a:lnTo>
                  <a:lnTo>
                    <a:pt x="1791948" y="208042"/>
                  </a:lnTo>
                  <a:lnTo>
                    <a:pt x="1772508" y="210582"/>
                  </a:lnTo>
                  <a:lnTo>
                    <a:pt x="1733795" y="232172"/>
                  </a:lnTo>
                  <a:lnTo>
                    <a:pt x="1709977" y="270272"/>
                  </a:lnTo>
                  <a:lnTo>
                    <a:pt x="1699885" y="318532"/>
                  </a:lnTo>
                  <a:lnTo>
                    <a:pt x="1927300" y="318532"/>
                  </a:lnTo>
                  <a:lnTo>
                    <a:pt x="1927776" y="323612"/>
                  </a:lnTo>
                  <a:lnTo>
                    <a:pt x="1928331" y="341392"/>
                  </a:lnTo>
                  <a:lnTo>
                    <a:pt x="1928331" y="355362"/>
                  </a:lnTo>
                  <a:lnTo>
                    <a:pt x="1698781" y="355362"/>
                  </a:lnTo>
                  <a:lnTo>
                    <a:pt x="1699903" y="368062"/>
                  </a:lnTo>
                  <a:lnTo>
                    <a:pt x="1708380" y="407432"/>
                  </a:lnTo>
                  <a:lnTo>
                    <a:pt x="1727681" y="440452"/>
                  </a:lnTo>
                  <a:lnTo>
                    <a:pt x="1734274" y="448072"/>
                  </a:lnTo>
                  <a:lnTo>
                    <a:pt x="1767442" y="468392"/>
                  </a:lnTo>
                  <a:lnTo>
                    <a:pt x="1788290" y="473472"/>
                  </a:lnTo>
                  <a:lnTo>
                    <a:pt x="1913063" y="473472"/>
                  </a:lnTo>
                  <a:lnTo>
                    <a:pt x="1906556" y="479822"/>
                  </a:lnTo>
                  <a:lnTo>
                    <a:pt x="1899941" y="483632"/>
                  </a:lnTo>
                  <a:lnTo>
                    <a:pt x="1893269" y="488712"/>
                  </a:lnTo>
                  <a:lnTo>
                    <a:pt x="1886347" y="492522"/>
                  </a:lnTo>
                  <a:lnTo>
                    <a:pt x="1847629" y="507762"/>
                  </a:lnTo>
                  <a:lnTo>
                    <a:pt x="1838928" y="510302"/>
                  </a:lnTo>
                  <a:lnTo>
                    <a:pt x="1820192" y="512842"/>
                  </a:lnTo>
                  <a:close/>
                </a:path>
                <a:path w="3281679" h="539114">
                  <a:moveTo>
                    <a:pt x="1940764" y="366792"/>
                  </a:moveTo>
                  <a:lnTo>
                    <a:pt x="1928331" y="366792"/>
                  </a:lnTo>
                  <a:lnTo>
                    <a:pt x="1928331" y="341392"/>
                  </a:lnTo>
                  <a:lnTo>
                    <a:pt x="1927776" y="323612"/>
                  </a:lnTo>
                  <a:lnTo>
                    <a:pt x="1919453" y="271542"/>
                  </a:lnTo>
                  <a:lnTo>
                    <a:pt x="1901686" y="229632"/>
                  </a:lnTo>
                  <a:lnTo>
                    <a:pt x="1874775" y="196612"/>
                  </a:lnTo>
                  <a:lnTo>
                    <a:pt x="1838330" y="176292"/>
                  </a:lnTo>
                  <a:lnTo>
                    <a:pt x="1791948" y="168672"/>
                  </a:lnTo>
                  <a:lnTo>
                    <a:pt x="1851397" y="168672"/>
                  </a:lnTo>
                  <a:lnTo>
                    <a:pt x="1893834" y="197882"/>
                  </a:lnTo>
                  <a:lnTo>
                    <a:pt x="1919831" y="237252"/>
                  </a:lnTo>
                  <a:lnTo>
                    <a:pt x="1935519" y="285512"/>
                  </a:lnTo>
                  <a:lnTo>
                    <a:pt x="1940764" y="341392"/>
                  </a:lnTo>
                  <a:lnTo>
                    <a:pt x="1940764" y="366792"/>
                  </a:lnTo>
                  <a:close/>
                </a:path>
                <a:path w="3281679" h="539114">
                  <a:moveTo>
                    <a:pt x="1883839" y="318532"/>
                  </a:moveTo>
                  <a:lnTo>
                    <a:pt x="1699885" y="318532"/>
                  </a:lnTo>
                  <a:lnTo>
                    <a:pt x="1701498" y="305832"/>
                  </a:lnTo>
                  <a:lnTo>
                    <a:pt x="1713546" y="261382"/>
                  </a:lnTo>
                  <a:lnTo>
                    <a:pt x="1740379" y="225822"/>
                  </a:lnTo>
                  <a:lnTo>
                    <a:pt x="1791948" y="208042"/>
                  </a:lnTo>
                  <a:lnTo>
                    <a:pt x="1811363" y="210582"/>
                  </a:lnTo>
                  <a:lnTo>
                    <a:pt x="1820202" y="213122"/>
                  </a:lnTo>
                  <a:lnTo>
                    <a:pt x="1828461" y="216932"/>
                  </a:lnTo>
                  <a:lnTo>
                    <a:pt x="1835943" y="220742"/>
                  </a:lnTo>
                  <a:lnTo>
                    <a:pt x="1783448" y="220742"/>
                  </a:lnTo>
                  <a:lnTo>
                    <a:pt x="1775434" y="222012"/>
                  </a:lnTo>
                  <a:lnTo>
                    <a:pt x="1737356" y="247412"/>
                  </a:lnTo>
                  <a:lnTo>
                    <a:pt x="1732657" y="252492"/>
                  </a:lnTo>
                  <a:lnTo>
                    <a:pt x="1728468" y="260112"/>
                  </a:lnTo>
                  <a:lnTo>
                    <a:pt x="1724788" y="266462"/>
                  </a:lnTo>
                  <a:lnTo>
                    <a:pt x="1721619" y="274082"/>
                  </a:lnTo>
                  <a:lnTo>
                    <a:pt x="1718948" y="281702"/>
                  </a:lnTo>
                  <a:lnTo>
                    <a:pt x="1716762" y="290592"/>
                  </a:lnTo>
                  <a:lnTo>
                    <a:pt x="1715912" y="294402"/>
                  </a:lnTo>
                  <a:lnTo>
                    <a:pt x="1713848" y="294402"/>
                  </a:lnTo>
                  <a:lnTo>
                    <a:pt x="1713848" y="307102"/>
                  </a:lnTo>
                  <a:lnTo>
                    <a:pt x="1726199" y="308372"/>
                  </a:lnTo>
                  <a:lnTo>
                    <a:pt x="1882174" y="308372"/>
                  </a:lnTo>
                  <a:lnTo>
                    <a:pt x="1883839" y="318532"/>
                  </a:lnTo>
                  <a:close/>
                </a:path>
                <a:path w="3281679" h="539114">
                  <a:moveTo>
                    <a:pt x="1927300" y="318532"/>
                  </a:moveTo>
                  <a:lnTo>
                    <a:pt x="1883839" y="318532"/>
                  </a:lnTo>
                  <a:lnTo>
                    <a:pt x="1881550" y="304562"/>
                  </a:lnTo>
                  <a:lnTo>
                    <a:pt x="1879862" y="295672"/>
                  </a:lnTo>
                  <a:lnTo>
                    <a:pt x="1864482" y="253762"/>
                  </a:lnTo>
                  <a:lnTo>
                    <a:pt x="1842852" y="227092"/>
                  </a:lnTo>
                  <a:lnTo>
                    <a:pt x="1835943" y="220742"/>
                  </a:lnTo>
                  <a:lnTo>
                    <a:pt x="1828461" y="216932"/>
                  </a:lnTo>
                  <a:lnTo>
                    <a:pt x="1820202" y="213122"/>
                  </a:lnTo>
                  <a:lnTo>
                    <a:pt x="1811363" y="210582"/>
                  </a:lnTo>
                  <a:lnTo>
                    <a:pt x="1791948" y="208042"/>
                  </a:lnTo>
                  <a:lnTo>
                    <a:pt x="1885879" y="208042"/>
                  </a:lnTo>
                  <a:lnTo>
                    <a:pt x="1908654" y="242332"/>
                  </a:lnTo>
                  <a:lnTo>
                    <a:pt x="1923337" y="288052"/>
                  </a:lnTo>
                  <a:lnTo>
                    <a:pt x="1926111" y="305832"/>
                  </a:lnTo>
                  <a:lnTo>
                    <a:pt x="1927300" y="318532"/>
                  </a:lnTo>
                  <a:close/>
                </a:path>
                <a:path w="3281679" h="539114">
                  <a:moveTo>
                    <a:pt x="1726199" y="308372"/>
                  </a:moveTo>
                  <a:lnTo>
                    <a:pt x="1713848" y="307102"/>
                  </a:lnTo>
                  <a:lnTo>
                    <a:pt x="1715062" y="298212"/>
                  </a:lnTo>
                  <a:lnTo>
                    <a:pt x="1716762" y="290592"/>
                  </a:lnTo>
                  <a:lnTo>
                    <a:pt x="1718948" y="281702"/>
                  </a:lnTo>
                  <a:lnTo>
                    <a:pt x="1721619" y="274082"/>
                  </a:lnTo>
                  <a:lnTo>
                    <a:pt x="1724788" y="266462"/>
                  </a:lnTo>
                  <a:lnTo>
                    <a:pt x="1728468" y="260112"/>
                  </a:lnTo>
                  <a:lnTo>
                    <a:pt x="1732657" y="252492"/>
                  </a:lnTo>
                  <a:lnTo>
                    <a:pt x="1737356" y="247412"/>
                  </a:lnTo>
                  <a:lnTo>
                    <a:pt x="1742541" y="241062"/>
                  </a:lnTo>
                  <a:lnTo>
                    <a:pt x="1748187" y="235982"/>
                  </a:lnTo>
                  <a:lnTo>
                    <a:pt x="1783448" y="220742"/>
                  </a:lnTo>
                  <a:lnTo>
                    <a:pt x="1800423" y="220742"/>
                  </a:lnTo>
                  <a:lnTo>
                    <a:pt x="1830965" y="233442"/>
                  </a:lnTo>
                  <a:lnTo>
                    <a:pt x="1784932" y="233442"/>
                  </a:lnTo>
                  <a:lnTo>
                    <a:pt x="1778361" y="234712"/>
                  </a:lnTo>
                  <a:lnTo>
                    <a:pt x="1742879" y="260112"/>
                  </a:lnTo>
                  <a:lnTo>
                    <a:pt x="1727303" y="300752"/>
                  </a:lnTo>
                  <a:lnTo>
                    <a:pt x="1726199" y="308372"/>
                  </a:lnTo>
                  <a:close/>
                </a:path>
                <a:path w="3281679" h="539114">
                  <a:moveTo>
                    <a:pt x="1869270" y="307102"/>
                  </a:moveTo>
                  <a:lnTo>
                    <a:pt x="1857310" y="266462"/>
                  </a:lnTo>
                  <a:lnTo>
                    <a:pt x="1829006" y="232172"/>
                  </a:lnTo>
                  <a:lnTo>
                    <a:pt x="1800423" y="220742"/>
                  </a:lnTo>
                  <a:lnTo>
                    <a:pt x="1835943" y="220742"/>
                  </a:lnTo>
                  <a:lnTo>
                    <a:pt x="1842852" y="227092"/>
                  </a:lnTo>
                  <a:lnTo>
                    <a:pt x="1849188" y="232172"/>
                  </a:lnTo>
                  <a:lnTo>
                    <a:pt x="1854951" y="238522"/>
                  </a:lnTo>
                  <a:lnTo>
                    <a:pt x="1875148" y="277892"/>
                  </a:lnTo>
                  <a:lnTo>
                    <a:pt x="1879558" y="294402"/>
                  </a:lnTo>
                  <a:lnTo>
                    <a:pt x="1869270" y="294402"/>
                  </a:lnTo>
                  <a:lnTo>
                    <a:pt x="1869270" y="307102"/>
                  </a:lnTo>
                  <a:close/>
                </a:path>
                <a:path w="3281679" h="539114">
                  <a:moveTo>
                    <a:pt x="1856991" y="308372"/>
                  </a:moveTo>
                  <a:lnTo>
                    <a:pt x="1855545" y="300752"/>
                  </a:lnTo>
                  <a:lnTo>
                    <a:pt x="1853721" y="293132"/>
                  </a:lnTo>
                  <a:lnTo>
                    <a:pt x="1851517" y="285512"/>
                  </a:lnTo>
                  <a:lnTo>
                    <a:pt x="1848934" y="279162"/>
                  </a:lnTo>
                  <a:lnTo>
                    <a:pt x="1846082" y="271542"/>
                  </a:lnTo>
                  <a:lnTo>
                    <a:pt x="1842877" y="265192"/>
                  </a:lnTo>
                  <a:lnTo>
                    <a:pt x="1839319" y="260112"/>
                  </a:lnTo>
                  <a:lnTo>
                    <a:pt x="1835408" y="253762"/>
                  </a:lnTo>
                  <a:lnTo>
                    <a:pt x="1798901" y="233442"/>
                  </a:lnTo>
                  <a:lnTo>
                    <a:pt x="1830965" y="233442"/>
                  </a:lnTo>
                  <a:lnTo>
                    <a:pt x="1857310" y="266462"/>
                  </a:lnTo>
                  <a:lnTo>
                    <a:pt x="1869270" y="307102"/>
                  </a:lnTo>
                  <a:lnTo>
                    <a:pt x="1856991" y="308372"/>
                  </a:lnTo>
                  <a:close/>
                </a:path>
                <a:path w="3281679" h="539114">
                  <a:moveTo>
                    <a:pt x="1713848" y="307102"/>
                  </a:moveTo>
                  <a:lnTo>
                    <a:pt x="1713848" y="294402"/>
                  </a:lnTo>
                  <a:lnTo>
                    <a:pt x="1715912" y="294402"/>
                  </a:lnTo>
                  <a:lnTo>
                    <a:pt x="1715062" y="298212"/>
                  </a:lnTo>
                  <a:lnTo>
                    <a:pt x="1713848" y="307102"/>
                  </a:lnTo>
                  <a:close/>
                </a:path>
                <a:path w="3281679" h="539114">
                  <a:moveTo>
                    <a:pt x="1856991" y="308372"/>
                  </a:moveTo>
                  <a:lnTo>
                    <a:pt x="1726199" y="308372"/>
                  </a:lnTo>
                  <a:lnTo>
                    <a:pt x="1727303" y="300752"/>
                  </a:lnTo>
                  <a:lnTo>
                    <a:pt x="1728591" y="294402"/>
                  </a:lnTo>
                  <a:lnTo>
                    <a:pt x="1854025" y="294402"/>
                  </a:lnTo>
                  <a:lnTo>
                    <a:pt x="1855545" y="300752"/>
                  </a:lnTo>
                  <a:lnTo>
                    <a:pt x="1856991" y="308372"/>
                  </a:lnTo>
                  <a:close/>
                </a:path>
                <a:path w="3281679" h="539114">
                  <a:moveTo>
                    <a:pt x="1882174" y="308372"/>
                  </a:moveTo>
                  <a:lnTo>
                    <a:pt x="1856991" y="308372"/>
                  </a:lnTo>
                  <a:lnTo>
                    <a:pt x="1869270" y="307102"/>
                  </a:lnTo>
                  <a:lnTo>
                    <a:pt x="1869270" y="294402"/>
                  </a:lnTo>
                  <a:lnTo>
                    <a:pt x="1879558" y="294402"/>
                  </a:lnTo>
                  <a:lnTo>
                    <a:pt x="1879862" y="295672"/>
                  </a:lnTo>
                  <a:lnTo>
                    <a:pt x="1881550" y="304562"/>
                  </a:lnTo>
                  <a:lnTo>
                    <a:pt x="1882174" y="308372"/>
                  </a:lnTo>
                  <a:close/>
                </a:path>
                <a:path w="3281679" h="539114">
                  <a:moveTo>
                    <a:pt x="1816187" y="473472"/>
                  </a:moveTo>
                  <a:lnTo>
                    <a:pt x="1788290" y="473472"/>
                  </a:lnTo>
                  <a:lnTo>
                    <a:pt x="1777530" y="470932"/>
                  </a:lnTo>
                  <a:lnTo>
                    <a:pt x="1741529" y="454422"/>
                  </a:lnTo>
                  <a:lnTo>
                    <a:pt x="1727681" y="440452"/>
                  </a:lnTo>
                  <a:lnTo>
                    <a:pt x="1721854" y="434102"/>
                  </a:lnTo>
                  <a:lnTo>
                    <a:pt x="1705306" y="397272"/>
                  </a:lnTo>
                  <a:lnTo>
                    <a:pt x="1698781" y="355362"/>
                  </a:lnTo>
                  <a:lnTo>
                    <a:pt x="1928331" y="355362"/>
                  </a:lnTo>
                  <a:lnTo>
                    <a:pt x="1928331" y="366792"/>
                  </a:lnTo>
                  <a:lnTo>
                    <a:pt x="1712294" y="366792"/>
                  </a:lnTo>
                  <a:lnTo>
                    <a:pt x="1712294" y="379492"/>
                  </a:lnTo>
                  <a:lnTo>
                    <a:pt x="1713834" y="379492"/>
                  </a:lnTo>
                  <a:lnTo>
                    <a:pt x="1715014" y="385842"/>
                  </a:lnTo>
                  <a:lnTo>
                    <a:pt x="1717248" y="394732"/>
                  </a:lnTo>
                  <a:lnTo>
                    <a:pt x="1737161" y="432832"/>
                  </a:lnTo>
                  <a:lnTo>
                    <a:pt x="1771670" y="456962"/>
                  </a:lnTo>
                  <a:lnTo>
                    <a:pt x="1789738" y="460772"/>
                  </a:lnTo>
                  <a:lnTo>
                    <a:pt x="1862902" y="460772"/>
                  </a:lnTo>
                  <a:lnTo>
                    <a:pt x="1855350" y="463312"/>
                  </a:lnTo>
                  <a:lnTo>
                    <a:pt x="1849617" y="465852"/>
                  </a:lnTo>
                  <a:lnTo>
                    <a:pt x="1843582" y="468392"/>
                  </a:lnTo>
                  <a:lnTo>
                    <a:pt x="1830576" y="470937"/>
                  </a:lnTo>
                  <a:lnTo>
                    <a:pt x="1823652" y="472202"/>
                  </a:lnTo>
                  <a:lnTo>
                    <a:pt x="1816187" y="473472"/>
                  </a:lnTo>
                  <a:close/>
                </a:path>
                <a:path w="3281679" h="539114">
                  <a:moveTo>
                    <a:pt x="1713834" y="379492"/>
                  </a:moveTo>
                  <a:lnTo>
                    <a:pt x="1712294" y="379492"/>
                  </a:lnTo>
                  <a:lnTo>
                    <a:pt x="1712294" y="366792"/>
                  </a:lnTo>
                  <a:lnTo>
                    <a:pt x="1713362" y="376952"/>
                  </a:lnTo>
                  <a:lnTo>
                    <a:pt x="1713834" y="379492"/>
                  </a:lnTo>
                  <a:close/>
                </a:path>
                <a:path w="3281679" h="539114">
                  <a:moveTo>
                    <a:pt x="1815018" y="460772"/>
                  </a:moveTo>
                  <a:lnTo>
                    <a:pt x="1789738" y="460772"/>
                  </a:lnTo>
                  <a:lnTo>
                    <a:pt x="1780388" y="459502"/>
                  </a:lnTo>
                  <a:lnTo>
                    <a:pt x="1742893" y="439182"/>
                  </a:lnTo>
                  <a:lnTo>
                    <a:pt x="1720065" y="403622"/>
                  </a:lnTo>
                  <a:lnTo>
                    <a:pt x="1712294" y="366792"/>
                  </a:lnTo>
                  <a:lnTo>
                    <a:pt x="1724685" y="366792"/>
                  </a:lnTo>
                  <a:lnTo>
                    <a:pt x="1725657" y="374412"/>
                  </a:lnTo>
                  <a:lnTo>
                    <a:pt x="1727159" y="383302"/>
                  </a:lnTo>
                  <a:lnTo>
                    <a:pt x="1742173" y="418862"/>
                  </a:lnTo>
                  <a:lnTo>
                    <a:pt x="1775899" y="445532"/>
                  </a:lnTo>
                  <a:lnTo>
                    <a:pt x="1799719" y="449342"/>
                  </a:lnTo>
                  <a:lnTo>
                    <a:pt x="1857031" y="449342"/>
                  </a:lnTo>
                  <a:lnTo>
                    <a:pt x="1843820" y="455692"/>
                  </a:lnTo>
                  <a:lnTo>
                    <a:pt x="1836437" y="456962"/>
                  </a:lnTo>
                  <a:lnTo>
                    <a:pt x="1828278" y="459502"/>
                  </a:lnTo>
                  <a:lnTo>
                    <a:pt x="1821903" y="459502"/>
                  </a:lnTo>
                  <a:lnTo>
                    <a:pt x="1815018" y="460772"/>
                  </a:lnTo>
                  <a:close/>
                </a:path>
                <a:path w="3281679" h="539114">
                  <a:moveTo>
                    <a:pt x="1857031" y="449342"/>
                  </a:moveTo>
                  <a:lnTo>
                    <a:pt x="1807038" y="449342"/>
                  </a:lnTo>
                  <a:lnTo>
                    <a:pt x="1813850" y="448072"/>
                  </a:lnTo>
                  <a:lnTo>
                    <a:pt x="1820154" y="448072"/>
                  </a:lnTo>
                  <a:lnTo>
                    <a:pt x="1825951" y="446802"/>
                  </a:lnTo>
                  <a:lnTo>
                    <a:pt x="1833215" y="445532"/>
                  </a:lnTo>
                  <a:lnTo>
                    <a:pt x="1839732" y="442992"/>
                  </a:lnTo>
                  <a:lnTo>
                    <a:pt x="1851160" y="439182"/>
                  </a:lnTo>
                  <a:lnTo>
                    <a:pt x="1856366" y="435372"/>
                  </a:lnTo>
                  <a:lnTo>
                    <a:pt x="1866485" y="427752"/>
                  </a:lnTo>
                  <a:lnTo>
                    <a:pt x="1872053" y="422672"/>
                  </a:lnTo>
                  <a:lnTo>
                    <a:pt x="1886101" y="411242"/>
                  </a:lnTo>
                  <a:lnTo>
                    <a:pt x="1904502" y="427752"/>
                  </a:lnTo>
                  <a:lnTo>
                    <a:pt x="1885978" y="427752"/>
                  </a:lnTo>
                  <a:lnTo>
                    <a:pt x="1880020" y="432832"/>
                  </a:lnTo>
                  <a:lnTo>
                    <a:pt x="1874257" y="437912"/>
                  </a:lnTo>
                  <a:lnTo>
                    <a:pt x="1863118" y="445532"/>
                  </a:lnTo>
                  <a:lnTo>
                    <a:pt x="1857031" y="449342"/>
                  </a:lnTo>
                  <a:close/>
                </a:path>
                <a:path w="3281679" h="539114">
                  <a:moveTo>
                    <a:pt x="1862902" y="460772"/>
                  </a:moveTo>
                  <a:lnTo>
                    <a:pt x="1815018" y="460772"/>
                  </a:lnTo>
                  <a:lnTo>
                    <a:pt x="1821903" y="459502"/>
                  </a:lnTo>
                  <a:lnTo>
                    <a:pt x="1828278" y="459502"/>
                  </a:lnTo>
                  <a:lnTo>
                    <a:pt x="1836437" y="456962"/>
                  </a:lnTo>
                  <a:lnTo>
                    <a:pt x="1874257" y="437912"/>
                  </a:lnTo>
                  <a:lnTo>
                    <a:pt x="1880020" y="432832"/>
                  </a:lnTo>
                  <a:lnTo>
                    <a:pt x="1885978" y="427752"/>
                  </a:lnTo>
                  <a:lnTo>
                    <a:pt x="1877681" y="436642"/>
                  </a:lnTo>
                  <a:lnTo>
                    <a:pt x="1885643" y="443721"/>
                  </a:lnTo>
                  <a:lnTo>
                    <a:pt x="1882028" y="446802"/>
                  </a:lnTo>
                  <a:lnTo>
                    <a:pt x="1869871" y="456962"/>
                  </a:lnTo>
                  <a:lnTo>
                    <a:pt x="1862902" y="460772"/>
                  </a:lnTo>
                  <a:close/>
                </a:path>
                <a:path w="3281679" h="539114">
                  <a:moveTo>
                    <a:pt x="1885643" y="443721"/>
                  </a:moveTo>
                  <a:lnTo>
                    <a:pt x="1877681" y="436642"/>
                  </a:lnTo>
                  <a:lnTo>
                    <a:pt x="1885978" y="427752"/>
                  </a:lnTo>
                  <a:lnTo>
                    <a:pt x="1894137" y="436642"/>
                  </a:lnTo>
                  <a:lnTo>
                    <a:pt x="1887988" y="441722"/>
                  </a:lnTo>
                  <a:lnTo>
                    <a:pt x="1885643" y="443721"/>
                  </a:lnTo>
                  <a:close/>
                </a:path>
                <a:path w="3281679" h="539114">
                  <a:moveTo>
                    <a:pt x="1916257" y="470937"/>
                  </a:moveTo>
                  <a:lnTo>
                    <a:pt x="1885643" y="443721"/>
                  </a:lnTo>
                  <a:lnTo>
                    <a:pt x="1887988" y="441722"/>
                  </a:lnTo>
                  <a:lnTo>
                    <a:pt x="1894137" y="436642"/>
                  </a:lnTo>
                  <a:lnTo>
                    <a:pt x="1885978" y="427752"/>
                  </a:lnTo>
                  <a:lnTo>
                    <a:pt x="1925190" y="462613"/>
                  </a:lnTo>
                  <a:lnTo>
                    <a:pt x="1919463" y="468392"/>
                  </a:lnTo>
                  <a:lnTo>
                    <a:pt x="1916257" y="470937"/>
                  </a:lnTo>
                  <a:close/>
                </a:path>
                <a:path w="3281679" h="539114">
                  <a:moveTo>
                    <a:pt x="1925190" y="462613"/>
                  </a:moveTo>
                  <a:lnTo>
                    <a:pt x="1885978" y="427752"/>
                  </a:lnTo>
                  <a:lnTo>
                    <a:pt x="1904502" y="427752"/>
                  </a:lnTo>
                  <a:lnTo>
                    <a:pt x="1942719" y="462042"/>
                  </a:lnTo>
                  <a:lnTo>
                    <a:pt x="1925756" y="462042"/>
                  </a:lnTo>
                  <a:lnTo>
                    <a:pt x="1925190" y="462613"/>
                  </a:lnTo>
                  <a:close/>
                </a:path>
                <a:path w="3281679" h="539114">
                  <a:moveTo>
                    <a:pt x="1913063" y="473472"/>
                  </a:moveTo>
                  <a:lnTo>
                    <a:pt x="1816187" y="473472"/>
                  </a:lnTo>
                  <a:lnTo>
                    <a:pt x="1823652" y="472202"/>
                  </a:lnTo>
                  <a:lnTo>
                    <a:pt x="1830604" y="470932"/>
                  </a:lnTo>
                  <a:lnTo>
                    <a:pt x="1843582" y="468392"/>
                  </a:lnTo>
                  <a:lnTo>
                    <a:pt x="1849617" y="465852"/>
                  </a:lnTo>
                  <a:lnTo>
                    <a:pt x="1855350" y="463312"/>
                  </a:lnTo>
                  <a:lnTo>
                    <a:pt x="1862902" y="460772"/>
                  </a:lnTo>
                  <a:lnTo>
                    <a:pt x="1869871" y="456962"/>
                  </a:lnTo>
                  <a:lnTo>
                    <a:pt x="1882028" y="446802"/>
                  </a:lnTo>
                  <a:lnTo>
                    <a:pt x="1885643" y="443721"/>
                  </a:lnTo>
                  <a:lnTo>
                    <a:pt x="1916257" y="470937"/>
                  </a:lnTo>
                  <a:lnTo>
                    <a:pt x="1913063" y="473472"/>
                  </a:lnTo>
                  <a:close/>
                </a:path>
                <a:path w="3281679" h="539114">
                  <a:moveTo>
                    <a:pt x="1934548" y="470932"/>
                  </a:moveTo>
                  <a:lnTo>
                    <a:pt x="1925190" y="462613"/>
                  </a:lnTo>
                  <a:lnTo>
                    <a:pt x="1925756" y="462042"/>
                  </a:lnTo>
                  <a:lnTo>
                    <a:pt x="1934548" y="470932"/>
                  </a:lnTo>
                  <a:close/>
                </a:path>
                <a:path w="3281679" h="539114">
                  <a:moveTo>
                    <a:pt x="1943340" y="479822"/>
                  </a:moveTo>
                  <a:lnTo>
                    <a:pt x="1926250" y="479822"/>
                  </a:lnTo>
                  <a:lnTo>
                    <a:pt x="1934548" y="470932"/>
                  </a:lnTo>
                  <a:lnTo>
                    <a:pt x="1925756" y="462042"/>
                  </a:lnTo>
                  <a:lnTo>
                    <a:pt x="1942719" y="462042"/>
                  </a:lnTo>
                  <a:lnTo>
                    <a:pt x="1952627" y="470932"/>
                  </a:lnTo>
                  <a:lnTo>
                    <a:pt x="1943340" y="479822"/>
                  </a:lnTo>
                  <a:close/>
                </a:path>
                <a:path w="3281679" h="539114">
                  <a:moveTo>
                    <a:pt x="1925694" y="479328"/>
                  </a:moveTo>
                  <a:lnTo>
                    <a:pt x="1916257" y="470937"/>
                  </a:lnTo>
                  <a:lnTo>
                    <a:pt x="1919463" y="468392"/>
                  </a:lnTo>
                  <a:lnTo>
                    <a:pt x="1925190" y="462613"/>
                  </a:lnTo>
                  <a:lnTo>
                    <a:pt x="1934548" y="470932"/>
                  </a:lnTo>
                  <a:lnTo>
                    <a:pt x="1927881" y="477282"/>
                  </a:lnTo>
                  <a:lnTo>
                    <a:pt x="1925694" y="479328"/>
                  </a:lnTo>
                  <a:close/>
                </a:path>
                <a:path w="3281679" h="539114">
                  <a:moveTo>
                    <a:pt x="1926250" y="479822"/>
                  </a:moveTo>
                  <a:lnTo>
                    <a:pt x="1925694" y="479328"/>
                  </a:lnTo>
                  <a:lnTo>
                    <a:pt x="1927881" y="477282"/>
                  </a:lnTo>
                  <a:lnTo>
                    <a:pt x="1934548" y="470932"/>
                  </a:lnTo>
                  <a:lnTo>
                    <a:pt x="1926250" y="479822"/>
                  </a:lnTo>
                  <a:close/>
                </a:path>
                <a:path w="3281679" h="539114">
                  <a:moveTo>
                    <a:pt x="1873876" y="512842"/>
                  </a:moveTo>
                  <a:lnTo>
                    <a:pt x="1820192" y="512842"/>
                  </a:lnTo>
                  <a:lnTo>
                    <a:pt x="1838928" y="510302"/>
                  </a:lnTo>
                  <a:lnTo>
                    <a:pt x="1847629" y="507762"/>
                  </a:lnTo>
                  <a:lnTo>
                    <a:pt x="1886347" y="492522"/>
                  </a:lnTo>
                  <a:lnTo>
                    <a:pt x="1899941" y="483632"/>
                  </a:lnTo>
                  <a:lnTo>
                    <a:pt x="1906556" y="479822"/>
                  </a:lnTo>
                  <a:lnTo>
                    <a:pt x="1913063" y="473472"/>
                  </a:lnTo>
                  <a:lnTo>
                    <a:pt x="1916257" y="470937"/>
                  </a:lnTo>
                  <a:lnTo>
                    <a:pt x="1925694" y="479328"/>
                  </a:lnTo>
                  <a:lnTo>
                    <a:pt x="1892438" y="503952"/>
                  </a:lnTo>
                  <a:lnTo>
                    <a:pt x="1876653" y="511572"/>
                  </a:lnTo>
                  <a:lnTo>
                    <a:pt x="1873876" y="512842"/>
                  </a:lnTo>
                  <a:close/>
                </a:path>
                <a:path w="3281679" h="539114">
                  <a:moveTo>
                    <a:pt x="1875586" y="525542"/>
                  </a:moveTo>
                  <a:lnTo>
                    <a:pt x="1821381" y="525542"/>
                  </a:lnTo>
                  <a:lnTo>
                    <a:pt x="1831556" y="524272"/>
                  </a:lnTo>
                  <a:lnTo>
                    <a:pt x="1841294" y="521732"/>
                  </a:lnTo>
                  <a:lnTo>
                    <a:pt x="1884679" y="507762"/>
                  </a:lnTo>
                  <a:lnTo>
                    <a:pt x="1921094" y="483632"/>
                  </a:lnTo>
                  <a:lnTo>
                    <a:pt x="1925694" y="479328"/>
                  </a:lnTo>
                  <a:lnTo>
                    <a:pt x="1926250" y="479822"/>
                  </a:lnTo>
                  <a:lnTo>
                    <a:pt x="1943340" y="479822"/>
                  </a:lnTo>
                  <a:lnTo>
                    <a:pt x="1936300" y="486172"/>
                  </a:lnTo>
                  <a:lnTo>
                    <a:pt x="1929125" y="492522"/>
                  </a:lnTo>
                  <a:lnTo>
                    <a:pt x="1921814" y="498872"/>
                  </a:lnTo>
                  <a:lnTo>
                    <a:pt x="1914368" y="503952"/>
                  </a:lnTo>
                  <a:lnTo>
                    <a:pt x="1906591" y="510302"/>
                  </a:lnTo>
                  <a:lnTo>
                    <a:pt x="1898529" y="514112"/>
                  </a:lnTo>
                  <a:lnTo>
                    <a:pt x="1890182" y="519192"/>
                  </a:lnTo>
                  <a:lnTo>
                    <a:pt x="1881551" y="523002"/>
                  </a:lnTo>
                  <a:lnTo>
                    <a:pt x="1875586" y="525542"/>
                  </a:lnTo>
                  <a:close/>
                </a:path>
                <a:path w="3281679" h="539114">
                  <a:moveTo>
                    <a:pt x="2269260" y="257572"/>
                  </a:moveTo>
                  <a:lnTo>
                    <a:pt x="2196009" y="208042"/>
                  </a:lnTo>
                  <a:lnTo>
                    <a:pt x="2204728" y="197882"/>
                  </a:lnTo>
                  <a:lnTo>
                    <a:pt x="2209977" y="191532"/>
                  </a:lnTo>
                  <a:lnTo>
                    <a:pt x="2215542" y="186452"/>
                  </a:lnTo>
                  <a:lnTo>
                    <a:pt x="2221424" y="180102"/>
                  </a:lnTo>
                  <a:lnTo>
                    <a:pt x="2227622" y="175022"/>
                  </a:lnTo>
                  <a:lnTo>
                    <a:pt x="2234284" y="171212"/>
                  </a:lnTo>
                  <a:lnTo>
                    <a:pt x="2241361" y="166132"/>
                  </a:lnTo>
                  <a:lnTo>
                    <a:pt x="2248853" y="162322"/>
                  </a:lnTo>
                  <a:lnTo>
                    <a:pt x="2292618" y="147082"/>
                  </a:lnTo>
                  <a:lnTo>
                    <a:pt x="2313344" y="144542"/>
                  </a:lnTo>
                  <a:lnTo>
                    <a:pt x="2356440" y="144542"/>
                  </a:lnTo>
                  <a:lnTo>
                    <a:pt x="2375170" y="145812"/>
                  </a:lnTo>
                  <a:lnTo>
                    <a:pt x="2392502" y="149622"/>
                  </a:lnTo>
                  <a:lnTo>
                    <a:pt x="2408437" y="153432"/>
                  </a:lnTo>
                  <a:lnTo>
                    <a:pt x="2414391" y="155972"/>
                  </a:lnTo>
                  <a:lnTo>
                    <a:pt x="2325131" y="155972"/>
                  </a:lnTo>
                  <a:lnTo>
                    <a:pt x="2304440" y="158512"/>
                  </a:lnTo>
                  <a:lnTo>
                    <a:pt x="2294932" y="159782"/>
                  </a:lnTo>
                  <a:lnTo>
                    <a:pt x="2285935" y="162322"/>
                  </a:lnTo>
                  <a:lnTo>
                    <a:pt x="2277399" y="163592"/>
                  </a:lnTo>
                  <a:lnTo>
                    <a:pt x="2269324" y="166132"/>
                  </a:lnTo>
                  <a:lnTo>
                    <a:pt x="2261711" y="169942"/>
                  </a:lnTo>
                  <a:lnTo>
                    <a:pt x="2254523" y="173752"/>
                  </a:lnTo>
                  <a:lnTo>
                    <a:pt x="2247723" y="176292"/>
                  </a:lnTo>
                  <a:lnTo>
                    <a:pt x="2241312" y="181372"/>
                  </a:lnTo>
                  <a:lnTo>
                    <a:pt x="2235289" y="185182"/>
                  </a:lnTo>
                  <a:lnTo>
                    <a:pt x="2229607" y="190262"/>
                  </a:lnTo>
                  <a:lnTo>
                    <a:pt x="2224215" y="195342"/>
                  </a:lnTo>
                  <a:lnTo>
                    <a:pt x="2221289" y="195342"/>
                  </a:lnTo>
                  <a:lnTo>
                    <a:pt x="2214307" y="205502"/>
                  </a:lnTo>
                  <a:lnTo>
                    <a:pt x="2223886" y="213122"/>
                  </a:lnTo>
                  <a:lnTo>
                    <a:pt x="2225562" y="213122"/>
                  </a:lnTo>
                  <a:lnTo>
                    <a:pt x="2268705" y="242332"/>
                  </a:lnTo>
                  <a:lnTo>
                    <a:pt x="2289379" y="242332"/>
                  </a:lnTo>
                  <a:lnTo>
                    <a:pt x="2285509" y="244872"/>
                  </a:lnTo>
                  <a:lnTo>
                    <a:pt x="2281092" y="248682"/>
                  </a:lnTo>
                  <a:lnTo>
                    <a:pt x="2269260" y="257572"/>
                  </a:lnTo>
                  <a:close/>
                </a:path>
                <a:path w="3281679" h="539114">
                  <a:moveTo>
                    <a:pt x="2233494" y="203605"/>
                  </a:moveTo>
                  <a:lnTo>
                    <a:pt x="2223031" y="196522"/>
                  </a:lnTo>
                  <a:lnTo>
                    <a:pt x="2224215" y="195342"/>
                  </a:lnTo>
                  <a:lnTo>
                    <a:pt x="2229607" y="190262"/>
                  </a:lnTo>
                  <a:lnTo>
                    <a:pt x="2235289" y="185182"/>
                  </a:lnTo>
                  <a:lnTo>
                    <a:pt x="2241312" y="181372"/>
                  </a:lnTo>
                  <a:lnTo>
                    <a:pt x="2247723" y="176292"/>
                  </a:lnTo>
                  <a:lnTo>
                    <a:pt x="2254523" y="173752"/>
                  </a:lnTo>
                  <a:lnTo>
                    <a:pt x="2261711" y="169942"/>
                  </a:lnTo>
                  <a:lnTo>
                    <a:pt x="2269324" y="166132"/>
                  </a:lnTo>
                  <a:lnTo>
                    <a:pt x="2277399" y="163592"/>
                  </a:lnTo>
                  <a:lnTo>
                    <a:pt x="2285935" y="162322"/>
                  </a:lnTo>
                  <a:lnTo>
                    <a:pt x="2294932" y="159782"/>
                  </a:lnTo>
                  <a:lnTo>
                    <a:pt x="2304440" y="158512"/>
                  </a:lnTo>
                  <a:lnTo>
                    <a:pt x="2325131" y="155972"/>
                  </a:lnTo>
                  <a:lnTo>
                    <a:pt x="2336314" y="155972"/>
                  </a:lnTo>
                  <a:lnTo>
                    <a:pt x="2373178" y="158512"/>
                  </a:lnTo>
                  <a:lnTo>
                    <a:pt x="2389534" y="162322"/>
                  </a:lnTo>
                  <a:lnTo>
                    <a:pt x="2404505" y="166132"/>
                  </a:lnTo>
                  <a:lnTo>
                    <a:pt x="2411329" y="168672"/>
                  </a:lnTo>
                  <a:lnTo>
                    <a:pt x="2325713" y="168672"/>
                  </a:lnTo>
                  <a:lnTo>
                    <a:pt x="2306180" y="171212"/>
                  </a:lnTo>
                  <a:lnTo>
                    <a:pt x="2266663" y="181372"/>
                  </a:lnTo>
                  <a:lnTo>
                    <a:pt x="2237790" y="199152"/>
                  </a:lnTo>
                  <a:lnTo>
                    <a:pt x="2233494" y="203605"/>
                  </a:lnTo>
                  <a:close/>
                </a:path>
                <a:path w="3281679" h="539114">
                  <a:moveTo>
                    <a:pt x="2499507" y="521732"/>
                  </a:moveTo>
                  <a:lnTo>
                    <a:pt x="2487073" y="521732"/>
                  </a:lnTo>
                  <a:lnTo>
                    <a:pt x="2486966" y="280432"/>
                  </a:lnTo>
                  <a:lnTo>
                    <a:pt x="2486539" y="270272"/>
                  </a:lnTo>
                  <a:lnTo>
                    <a:pt x="2473631" y="222012"/>
                  </a:lnTo>
                  <a:lnTo>
                    <a:pt x="2441661" y="183912"/>
                  </a:lnTo>
                  <a:lnTo>
                    <a:pt x="2404505" y="166132"/>
                  </a:lnTo>
                  <a:lnTo>
                    <a:pt x="2336314" y="155972"/>
                  </a:lnTo>
                  <a:lnTo>
                    <a:pt x="2414391" y="155972"/>
                  </a:lnTo>
                  <a:lnTo>
                    <a:pt x="2449089" y="175022"/>
                  </a:lnTo>
                  <a:lnTo>
                    <a:pt x="2477852" y="204232"/>
                  </a:lnTo>
                  <a:lnTo>
                    <a:pt x="2494271" y="241062"/>
                  </a:lnTo>
                  <a:lnTo>
                    <a:pt x="2499401" y="280432"/>
                  </a:lnTo>
                  <a:lnTo>
                    <a:pt x="2499507" y="521732"/>
                  </a:lnTo>
                  <a:close/>
                </a:path>
                <a:path w="3281679" h="539114">
                  <a:moveTo>
                    <a:pt x="2267977" y="226953"/>
                  </a:moveTo>
                  <a:lnTo>
                    <a:pt x="2233494" y="203605"/>
                  </a:lnTo>
                  <a:lnTo>
                    <a:pt x="2237790" y="199152"/>
                  </a:lnTo>
                  <a:lnTo>
                    <a:pt x="2242957" y="195342"/>
                  </a:lnTo>
                  <a:lnTo>
                    <a:pt x="2281055" y="176292"/>
                  </a:lnTo>
                  <a:lnTo>
                    <a:pt x="2325713" y="168672"/>
                  </a:lnTo>
                  <a:lnTo>
                    <a:pt x="2336314" y="168672"/>
                  </a:lnTo>
                  <a:lnTo>
                    <a:pt x="2386565" y="173752"/>
                  </a:lnTo>
                  <a:lnTo>
                    <a:pt x="2424203" y="187722"/>
                  </a:lnTo>
                  <a:lnTo>
                    <a:pt x="2448127" y="206772"/>
                  </a:lnTo>
                  <a:lnTo>
                    <a:pt x="2324352" y="206772"/>
                  </a:lnTo>
                  <a:lnTo>
                    <a:pt x="2318203" y="208042"/>
                  </a:lnTo>
                  <a:lnTo>
                    <a:pt x="2312590" y="208042"/>
                  </a:lnTo>
                  <a:lnTo>
                    <a:pt x="2305292" y="209312"/>
                  </a:lnTo>
                  <a:lnTo>
                    <a:pt x="2298664" y="210582"/>
                  </a:lnTo>
                  <a:lnTo>
                    <a:pt x="2286603" y="215662"/>
                  </a:lnTo>
                  <a:lnTo>
                    <a:pt x="2280944" y="218202"/>
                  </a:lnTo>
                  <a:lnTo>
                    <a:pt x="2271070" y="224552"/>
                  </a:lnTo>
                  <a:lnTo>
                    <a:pt x="2267977" y="226953"/>
                  </a:lnTo>
                  <a:close/>
                </a:path>
                <a:path w="3281679" h="539114">
                  <a:moveTo>
                    <a:pt x="2487073" y="521732"/>
                  </a:moveTo>
                  <a:lnTo>
                    <a:pt x="2474639" y="521732"/>
                  </a:lnTo>
                  <a:lnTo>
                    <a:pt x="2474531" y="280432"/>
                  </a:lnTo>
                  <a:lnTo>
                    <a:pt x="2474153" y="271542"/>
                  </a:lnTo>
                  <a:lnTo>
                    <a:pt x="2462545" y="227092"/>
                  </a:lnTo>
                  <a:lnTo>
                    <a:pt x="2434232" y="194072"/>
                  </a:lnTo>
                  <a:lnTo>
                    <a:pt x="2386565" y="173752"/>
                  </a:lnTo>
                  <a:lnTo>
                    <a:pt x="2336314" y="168672"/>
                  </a:lnTo>
                  <a:lnTo>
                    <a:pt x="2411329" y="168672"/>
                  </a:lnTo>
                  <a:lnTo>
                    <a:pt x="2451520" y="192802"/>
                  </a:lnTo>
                  <a:lnTo>
                    <a:pt x="2478525" y="233442"/>
                  </a:lnTo>
                  <a:lnTo>
                    <a:pt x="2486966" y="280432"/>
                  </a:lnTo>
                  <a:lnTo>
                    <a:pt x="2487073" y="521732"/>
                  </a:lnTo>
                  <a:close/>
                </a:path>
                <a:path w="3281679" h="539114">
                  <a:moveTo>
                    <a:pt x="2214307" y="205502"/>
                  </a:moveTo>
                  <a:lnTo>
                    <a:pt x="2221289" y="195342"/>
                  </a:lnTo>
                  <a:lnTo>
                    <a:pt x="2223031" y="196522"/>
                  </a:lnTo>
                  <a:lnTo>
                    <a:pt x="2219116" y="200422"/>
                  </a:lnTo>
                  <a:lnTo>
                    <a:pt x="2214307" y="205502"/>
                  </a:lnTo>
                  <a:close/>
                </a:path>
                <a:path w="3281679" h="539114">
                  <a:moveTo>
                    <a:pt x="2223031" y="196522"/>
                  </a:moveTo>
                  <a:lnTo>
                    <a:pt x="2221289" y="195342"/>
                  </a:lnTo>
                  <a:lnTo>
                    <a:pt x="2224215" y="195342"/>
                  </a:lnTo>
                  <a:lnTo>
                    <a:pt x="2223031" y="196522"/>
                  </a:lnTo>
                  <a:close/>
                </a:path>
                <a:path w="3281679" h="539114">
                  <a:moveTo>
                    <a:pt x="2224503" y="212405"/>
                  </a:moveTo>
                  <a:lnTo>
                    <a:pt x="2214307" y="205502"/>
                  </a:lnTo>
                  <a:lnTo>
                    <a:pt x="2219116" y="200422"/>
                  </a:lnTo>
                  <a:lnTo>
                    <a:pt x="2223031" y="196522"/>
                  </a:lnTo>
                  <a:lnTo>
                    <a:pt x="2233494" y="203605"/>
                  </a:lnTo>
                  <a:lnTo>
                    <a:pt x="2232889" y="204232"/>
                  </a:lnTo>
                  <a:lnTo>
                    <a:pt x="2228254" y="208042"/>
                  </a:lnTo>
                  <a:lnTo>
                    <a:pt x="2224503" y="212405"/>
                  </a:lnTo>
                  <a:close/>
                </a:path>
                <a:path w="3281679" h="539114">
                  <a:moveTo>
                    <a:pt x="2268705" y="242332"/>
                  </a:moveTo>
                  <a:lnTo>
                    <a:pt x="2224503" y="212405"/>
                  </a:lnTo>
                  <a:lnTo>
                    <a:pt x="2228254" y="208042"/>
                  </a:lnTo>
                  <a:lnTo>
                    <a:pt x="2232889" y="204232"/>
                  </a:lnTo>
                  <a:lnTo>
                    <a:pt x="2233494" y="203605"/>
                  </a:lnTo>
                  <a:lnTo>
                    <a:pt x="2267977" y="226953"/>
                  </a:lnTo>
                  <a:lnTo>
                    <a:pt x="2266161" y="228362"/>
                  </a:lnTo>
                  <a:lnTo>
                    <a:pt x="2261000" y="233442"/>
                  </a:lnTo>
                  <a:lnTo>
                    <a:pt x="2268705" y="242332"/>
                  </a:lnTo>
                  <a:close/>
                </a:path>
                <a:path w="3281679" h="539114">
                  <a:moveTo>
                    <a:pt x="2223886" y="213122"/>
                  </a:moveTo>
                  <a:lnTo>
                    <a:pt x="2214307" y="205502"/>
                  </a:lnTo>
                  <a:lnTo>
                    <a:pt x="2224503" y="212405"/>
                  </a:lnTo>
                  <a:lnTo>
                    <a:pt x="2223886" y="213122"/>
                  </a:lnTo>
                  <a:close/>
                </a:path>
                <a:path w="3281679" h="539114">
                  <a:moveTo>
                    <a:pt x="2268705" y="242332"/>
                  </a:moveTo>
                  <a:lnTo>
                    <a:pt x="2275687" y="232172"/>
                  </a:lnTo>
                  <a:lnTo>
                    <a:pt x="2267977" y="226953"/>
                  </a:lnTo>
                  <a:lnTo>
                    <a:pt x="2271070" y="224552"/>
                  </a:lnTo>
                  <a:lnTo>
                    <a:pt x="2312590" y="208042"/>
                  </a:lnTo>
                  <a:lnTo>
                    <a:pt x="2318203" y="208042"/>
                  </a:lnTo>
                  <a:lnTo>
                    <a:pt x="2324352" y="206772"/>
                  </a:lnTo>
                  <a:lnTo>
                    <a:pt x="2350277" y="206772"/>
                  </a:lnTo>
                  <a:lnTo>
                    <a:pt x="2361353" y="208042"/>
                  </a:lnTo>
                  <a:lnTo>
                    <a:pt x="2371482" y="210582"/>
                  </a:lnTo>
                  <a:lnTo>
                    <a:pt x="2380666" y="213122"/>
                  </a:lnTo>
                  <a:lnTo>
                    <a:pt x="2389090" y="216932"/>
                  </a:lnTo>
                  <a:lnTo>
                    <a:pt x="2392871" y="219472"/>
                  </a:lnTo>
                  <a:lnTo>
                    <a:pt x="2321030" y="219472"/>
                  </a:lnTo>
                  <a:lnTo>
                    <a:pt x="2308079" y="222012"/>
                  </a:lnTo>
                  <a:lnTo>
                    <a:pt x="2273627" y="238522"/>
                  </a:lnTo>
                  <a:lnTo>
                    <a:pt x="2268705" y="242332"/>
                  </a:lnTo>
                  <a:close/>
                </a:path>
                <a:path w="3281679" h="539114">
                  <a:moveTo>
                    <a:pt x="2337688" y="512842"/>
                  </a:moveTo>
                  <a:lnTo>
                    <a:pt x="2304203" y="512842"/>
                  </a:lnTo>
                  <a:lnTo>
                    <a:pt x="2282452" y="510302"/>
                  </a:lnTo>
                  <a:lnTo>
                    <a:pt x="2246478" y="495062"/>
                  </a:lnTo>
                  <a:lnTo>
                    <a:pt x="2217925" y="460772"/>
                  </a:lnTo>
                  <a:lnTo>
                    <a:pt x="2210230" y="422672"/>
                  </a:lnTo>
                  <a:lnTo>
                    <a:pt x="2210157" y="415052"/>
                  </a:lnTo>
                  <a:lnTo>
                    <a:pt x="2210589" y="406162"/>
                  </a:lnTo>
                  <a:lnTo>
                    <a:pt x="2223788" y="368062"/>
                  </a:lnTo>
                  <a:lnTo>
                    <a:pt x="2260712" y="337582"/>
                  </a:lnTo>
                  <a:lnTo>
                    <a:pt x="2318269" y="326152"/>
                  </a:lnTo>
                  <a:lnTo>
                    <a:pt x="2354391" y="326152"/>
                  </a:lnTo>
                  <a:lnTo>
                    <a:pt x="2368583" y="324882"/>
                  </a:lnTo>
                  <a:lnTo>
                    <a:pt x="2387985" y="324882"/>
                  </a:lnTo>
                  <a:lnTo>
                    <a:pt x="2393904" y="323612"/>
                  </a:lnTo>
                  <a:lnTo>
                    <a:pt x="2405298" y="322342"/>
                  </a:lnTo>
                  <a:lnTo>
                    <a:pt x="2411678" y="321072"/>
                  </a:lnTo>
                  <a:lnTo>
                    <a:pt x="2428790" y="318532"/>
                  </a:lnTo>
                  <a:lnTo>
                    <a:pt x="2428790" y="286782"/>
                  </a:lnTo>
                  <a:lnTo>
                    <a:pt x="2418452" y="244872"/>
                  </a:lnTo>
                  <a:lnTo>
                    <a:pt x="2389090" y="216932"/>
                  </a:lnTo>
                  <a:lnTo>
                    <a:pt x="2350277" y="206772"/>
                  </a:lnTo>
                  <a:lnTo>
                    <a:pt x="2448127" y="206772"/>
                  </a:lnTo>
                  <a:lnTo>
                    <a:pt x="2470258" y="247412"/>
                  </a:lnTo>
                  <a:lnTo>
                    <a:pt x="2474639" y="347742"/>
                  </a:lnTo>
                  <a:lnTo>
                    <a:pt x="2428790" y="347742"/>
                  </a:lnTo>
                  <a:lnTo>
                    <a:pt x="2405623" y="350282"/>
                  </a:lnTo>
                  <a:lnTo>
                    <a:pt x="2396442" y="350282"/>
                  </a:lnTo>
                  <a:lnTo>
                    <a:pt x="2379029" y="352822"/>
                  </a:lnTo>
                  <a:lnTo>
                    <a:pt x="2361508" y="352822"/>
                  </a:lnTo>
                  <a:lnTo>
                    <a:pt x="2351910" y="354092"/>
                  </a:lnTo>
                  <a:lnTo>
                    <a:pt x="2329701" y="354092"/>
                  </a:lnTo>
                  <a:lnTo>
                    <a:pt x="2318685" y="355362"/>
                  </a:lnTo>
                  <a:lnTo>
                    <a:pt x="2308707" y="356632"/>
                  </a:lnTo>
                  <a:lnTo>
                    <a:pt x="2299765" y="360442"/>
                  </a:lnTo>
                  <a:lnTo>
                    <a:pt x="2291609" y="362982"/>
                  </a:lnTo>
                  <a:lnTo>
                    <a:pt x="2284324" y="366792"/>
                  </a:lnTo>
                  <a:lnTo>
                    <a:pt x="2277909" y="371872"/>
                  </a:lnTo>
                  <a:lnTo>
                    <a:pt x="2272364" y="375682"/>
                  </a:lnTo>
                  <a:lnTo>
                    <a:pt x="2253551" y="411242"/>
                  </a:lnTo>
                  <a:lnTo>
                    <a:pt x="2253551" y="422672"/>
                  </a:lnTo>
                  <a:lnTo>
                    <a:pt x="2270656" y="462042"/>
                  </a:lnTo>
                  <a:lnTo>
                    <a:pt x="2276206" y="467122"/>
                  </a:lnTo>
                  <a:lnTo>
                    <a:pt x="2318006" y="479822"/>
                  </a:lnTo>
                  <a:lnTo>
                    <a:pt x="2474639" y="479822"/>
                  </a:lnTo>
                  <a:lnTo>
                    <a:pt x="2474639" y="483632"/>
                  </a:lnTo>
                  <a:lnTo>
                    <a:pt x="2408925" y="483632"/>
                  </a:lnTo>
                  <a:lnTo>
                    <a:pt x="2398537" y="489982"/>
                  </a:lnTo>
                  <a:lnTo>
                    <a:pt x="2391615" y="493792"/>
                  </a:lnTo>
                  <a:lnTo>
                    <a:pt x="2379191" y="500142"/>
                  </a:lnTo>
                  <a:lnTo>
                    <a:pt x="2372874" y="503952"/>
                  </a:lnTo>
                  <a:lnTo>
                    <a:pt x="2359507" y="507762"/>
                  </a:lnTo>
                  <a:lnTo>
                    <a:pt x="2352123" y="510302"/>
                  </a:lnTo>
                  <a:lnTo>
                    <a:pt x="2344042" y="511572"/>
                  </a:lnTo>
                  <a:lnTo>
                    <a:pt x="2337688" y="512842"/>
                  </a:lnTo>
                  <a:close/>
                </a:path>
                <a:path w="3281679" h="539114">
                  <a:moveTo>
                    <a:pt x="2225562" y="213122"/>
                  </a:moveTo>
                  <a:lnTo>
                    <a:pt x="2223886" y="213122"/>
                  </a:lnTo>
                  <a:lnTo>
                    <a:pt x="2224503" y="212405"/>
                  </a:lnTo>
                  <a:lnTo>
                    <a:pt x="2225562" y="213122"/>
                  </a:lnTo>
                  <a:close/>
                </a:path>
                <a:path w="3281679" h="539114">
                  <a:moveTo>
                    <a:pt x="2289379" y="242332"/>
                  </a:moveTo>
                  <a:lnTo>
                    <a:pt x="2268705" y="242332"/>
                  </a:lnTo>
                  <a:lnTo>
                    <a:pt x="2273627" y="238522"/>
                  </a:lnTo>
                  <a:lnTo>
                    <a:pt x="2278289" y="234712"/>
                  </a:lnTo>
                  <a:lnTo>
                    <a:pt x="2321030" y="219472"/>
                  </a:lnTo>
                  <a:lnTo>
                    <a:pt x="2349063" y="219472"/>
                  </a:lnTo>
                  <a:lnTo>
                    <a:pt x="2387409" y="230902"/>
                  </a:lnTo>
                  <a:lnTo>
                    <a:pt x="2329590" y="230902"/>
                  </a:lnTo>
                  <a:lnTo>
                    <a:pt x="2322344" y="232172"/>
                  </a:lnTo>
                  <a:lnTo>
                    <a:pt x="2310865" y="233442"/>
                  </a:lnTo>
                  <a:lnTo>
                    <a:pt x="2305837" y="234712"/>
                  </a:lnTo>
                  <a:lnTo>
                    <a:pt x="2297175" y="238522"/>
                  </a:lnTo>
                  <a:lnTo>
                    <a:pt x="2293249" y="239792"/>
                  </a:lnTo>
                  <a:lnTo>
                    <a:pt x="2289379" y="242332"/>
                  </a:lnTo>
                  <a:close/>
                </a:path>
                <a:path w="3281679" h="539114">
                  <a:moveTo>
                    <a:pt x="2331845" y="525542"/>
                  </a:moveTo>
                  <a:lnTo>
                    <a:pt x="2303311" y="525542"/>
                  </a:lnTo>
                  <a:lnTo>
                    <a:pt x="2291338" y="524272"/>
                  </a:lnTo>
                  <a:lnTo>
                    <a:pt x="2248452" y="511572"/>
                  </a:lnTo>
                  <a:lnTo>
                    <a:pt x="2217173" y="484902"/>
                  </a:lnTo>
                  <a:lnTo>
                    <a:pt x="2199834" y="444262"/>
                  </a:lnTo>
                  <a:lnTo>
                    <a:pt x="2197599" y="417592"/>
                  </a:lnTo>
                  <a:lnTo>
                    <a:pt x="2198243" y="404892"/>
                  </a:lnTo>
                  <a:lnTo>
                    <a:pt x="2213518" y="360442"/>
                  </a:lnTo>
                  <a:lnTo>
                    <a:pt x="2245416" y="331232"/>
                  </a:lnTo>
                  <a:lnTo>
                    <a:pt x="2290925" y="315992"/>
                  </a:lnTo>
                  <a:lnTo>
                    <a:pt x="2317542" y="313452"/>
                  </a:lnTo>
                  <a:lnTo>
                    <a:pt x="2368175" y="313452"/>
                  </a:lnTo>
                  <a:lnTo>
                    <a:pt x="2375040" y="312182"/>
                  </a:lnTo>
                  <a:lnTo>
                    <a:pt x="2386955" y="312182"/>
                  </a:lnTo>
                  <a:lnTo>
                    <a:pt x="2392654" y="310912"/>
                  </a:lnTo>
                  <a:lnTo>
                    <a:pt x="2403534" y="309642"/>
                  </a:lnTo>
                  <a:lnTo>
                    <a:pt x="2409621" y="309642"/>
                  </a:lnTo>
                  <a:lnTo>
                    <a:pt x="2416356" y="308372"/>
                  </a:lnTo>
                  <a:lnTo>
                    <a:pt x="2416356" y="279162"/>
                  </a:lnTo>
                  <a:lnTo>
                    <a:pt x="2415126" y="270272"/>
                  </a:lnTo>
                  <a:lnTo>
                    <a:pt x="2395180" y="235982"/>
                  </a:lnTo>
                  <a:lnTo>
                    <a:pt x="2358947" y="220742"/>
                  </a:lnTo>
                  <a:lnTo>
                    <a:pt x="2349063" y="219472"/>
                  </a:lnTo>
                  <a:lnTo>
                    <a:pt x="2392871" y="219472"/>
                  </a:lnTo>
                  <a:lnTo>
                    <a:pt x="2421898" y="252492"/>
                  </a:lnTo>
                  <a:lnTo>
                    <a:pt x="2428790" y="286782"/>
                  </a:lnTo>
                  <a:lnTo>
                    <a:pt x="2428790" y="318532"/>
                  </a:lnTo>
                  <a:lnTo>
                    <a:pt x="2411678" y="321072"/>
                  </a:lnTo>
                  <a:lnTo>
                    <a:pt x="2405298" y="322342"/>
                  </a:lnTo>
                  <a:lnTo>
                    <a:pt x="2393904" y="323612"/>
                  </a:lnTo>
                  <a:lnTo>
                    <a:pt x="2387985" y="324882"/>
                  </a:lnTo>
                  <a:lnTo>
                    <a:pt x="2368583" y="324882"/>
                  </a:lnTo>
                  <a:lnTo>
                    <a:pt x="2354391" y="326152"/>
                  </a:lnTo>
                  <a:lnTo>
                    <a:pt x="2318269" y="326152"/>
                  </a:lnTo>
                  <a:lnTo>
                    <a:pt x="2293093" y="328692"/>
                  </a:lnTo>
                  <a:lnTo>
                    <a:pt x="2251587" y="342662"/>
                  </a:lnTo>
                  <a:lnTo>
                    <a:pt x="2218929" y="375682"/>
                  </a:lnTo>
                  <a:lnTo>
                    <a:pt x="2210157" y="415052"/>
                  </a:lnTo>
                  <a:lnTo>
                    <a:pt x="2210230" y="422672"/>
                  </a:lnTo>
                  <a:lnTo>
                    <a:pt x="2217925" y="460772"/>
                  </a:lnTo>
                  <a:lnTo>
                    <a:pt x="2246478" y="495062"/>
                  </a:lnTo>
                  <a:lnTo>
                    <a:pt x="2282452" y="510302"/>
                  </a:lnTo>
                  <a:lnTo>
                    <a:pt x="2304203" y="512842"/>
                  </a:lnTo>
                  <a:lnTo>
                    <a:pt x="2382357" y="512842"/>
                  </a:lnTo>
                  <a:lnTo>
                    <a:pt x="2377695" y="515382"/>
                  </a:lnTo>
                  <a:lnTo>
                    <a:pt x="2362930" y="520462"/>
                  </a:lnTo>
                  <a:lnTo>
                    <a:pt x="2354835" y="521732"/>
                  </a:lnTo>
                  <a:lnTo>
                    <a:pt x="2346027" y="524272"/>
                  </a:lnTo>
                  <a:lnTo>
                    <a:pt x="2339179" y="524272"/>
                  </a:lnTo>
                  <a:lnTo>
                    <a:pt x="2331845" y="525542"/>
                  </a:lnTo>
                  <a:close/>
                </a:path>
                <a:path w="3281679" h="539114">
                  <a:moveTo>
                    <a:pt x="2268705" y="242332"/>
                  </a:moveTo>
                  <a:lnTo>
                    <a:pt x="2261000" y="233442"/>
                  </a:lnTo>
                  <a:lnTo>
                    <a:pt x="2266161" y="228362"/>
                  </a:lnTo>
                  <a:lnTo>
                    <a:pt x="2267977" y="226953"/>
                  </a:lnTo>
                  <a:lnTo>
                    <a:pt x="2275687" y="232172"/>
                  </a:lnTo>
                  <a:lnTo>
                    <a:pt x="2268705" y="242332"/>
                  </a:lnTo>
                  <a:close/>
                </a:path>
                <a:path w="3281679" h="539114">
                  <a:moveTo>
                    <a:pt x="2403922" y="297740"/>
                  </a:moveTo>
                  <a:lnTo>
                    <a:pt x="2403922" y="280432"/>
                  </a:lnTo>
                  <a:lnTo>
                    <a:pt x="2402874" y="272812"/>
                  </a:lnTo>
                  <a:lnTo>
                    <a:pt x="2379624" y="239792"/>
                  </a:lnTo>
                  <a:lnTo>
                    <a:pt x="2371227" y="237252"/>
                  </a:lnTo>
                  <a:lnTo>
                    <a:pt x="2364334" y="234712"/>
                  </a:lnTo>
                  <a:lnTo>
                    <a:pt x="2356541" y="232172"/>
                  </a:lnTo>
                  <a:lnTo>
                    <a:pt x="2347849" y="232172"/>
                  </a:lnTo>
                  <a:lnTo>
                    <a:pt x="2338256" y="230902"/>
                  </a:lnTo>
                  <a:lnTo>
                    <a:pt x="2387409" y="230902"/>
                  </a:lnTo>
                  <a:lnTo>
                    <a:pt x="2389546" y="232172"/>
                  </a:lnTo>
                  <a:lnTo>
                    <a:pt x="2415126" y="270272"/>
                  </a:lnTo>
                  <a:lnTo>
                    <a:pt x="2416356" y="279162"/>
                  </a:lnTo>
                  <a:lnTo>
                    <a:pt x="2416356" y="295672"/>
                  </a:lnTo>
                  <a:lnTo>
                    <a:pt x="2414008" y="295672"/>
                  </a:lnTo>
                  <a:lnTo>
                    <a:pt x="2407564" y="296942"/>
                  </a:lnTo>
                  <a:lnTo>
                    <a:pt x="2403922" y="297740"/>
                  </a:lnTo>
                  <a:close/>
                </a:path>
                <a:path w="3281679" h="539114">
                  <a:moveTo>
                    <a:pt x="2416356" y="308372"/>
                  </a:moveTo>
                  <a:lnTo>
                    <a:pt x="2403922" y="308372"/>
                  </a:lnTo>
                  <a:lnTo>
                    <a:pt x="2403922" y="297740"/>
                  </a:lnTo>
                  <a:lnTo>
                    <a:pt x="2407564" y="296942"/>
                  </a:lnTo>
                  <a:lnTo>
                    <a:pt x="2414008" y="295672"/>
                  </a:lnTo>
                  <a:lnTo>
                    <a:pt x="2416356" y="308372"/>
                  </a:lnTo>
                  <a:close/>
                </a:path>
                <a:path w="3281679" h="539114">
                  <a:moveTo>
                    <a:pt x="2416356" y="308372"/>
                  </a:moveTo>
                  <a:lnTo>
                    <a:pt x="2414008" y="295672"/>
                  </a:lnTo>
                  <a:lnTo>
                    <a:pt x="2416356" y="295672"/>
                  </a:lnTo>
                  <a:lnTo>
                    <a:pt x="2416356" y="308372"/>
                  </a:lnTo>
                  <a:close/>
                </a:path>
                <a:path w="3281679" h="539114">
                  <a:moveTo>
                    <a:pt x="2332841" y="538242"/>
                  </a:moveTo>
                  <a:lnTo>
                    <a:pt x="2302418" y="538242"/>
                  </a:lnTo>
                  <a:lnTo>
                    <a:pt x="2289563" y="536972"/>
                  </a:lnTo>
                  <a:lnTo>
                    <a:pt x="2242532" y="521732"/>
                  </a:lnTo>
                  <a:lnTo>
                    <a:pt x="2207190" y="492522"/>
                  </a:lnTo>
                  <a:lnTo>
                    <a:pt x="2187661" y="446802"/>
                  </a:lnTo>
                  <a:lnTo>
                    <a:pt x="2185288" y="415052"/>
                  </a:lnTo>
                  <a:lnTo>
                    <a:pt x="2185897" y="402352"/>
                  </a:lnTo>
                  <a:lnTo>
                    <a:pt x="2196863" y="364252"/>
                  </a:lnTo>
                  <a:lnTo>
                    <a:pt x="2228892" y="327422"/>
                  </a:lnTo>
                  <a:lnTo>
                    <a:pt x="2275539" y="307102"/>
                  </a:lnTo>
                  <a:lnTo>
                    <a:pt x="2316814" y="300752"/>
                  </a:lnTo>
                  <a:lnTo>
                    <a:pt x="2374431" y="300752"/>
                  </a:lnTo>
                  <a:lnTo>
                    <a:pt x="2385925" y="299482"/>
                  </a:lnTo>
                  <a:lnTo>
                    <a:pt x="2391404" y="299482"/>
                  </a:lnTo>
                  <a:lnTo>
                    <a:pt x="2401769" y="298212"/>
                  </a:lnTo>
                  <a:lnTo>
                    <a:pt x="2403922" y="297740"/>
                  </a:lnTo>
                  <a:lnTo>
                    <a:pt x="2403922" y="308372"/>
                  </a:lnTo>
                  <a:lnTo>
                    <a:pt x="2416356" y="308372"/>
                  </a:lnTo>
                  <a:lnTo>
                    <a:pt x="2409621" y="309642"/>
                  </a:lnTo>
                  <a:lnTo>
                    <a:pt x="2403534" y="309642"/>
                  </a:lnTo>
                  <a:lnTo>
                    <a:pt x="2392654" y="310912"/>
                  </a:lnTo>
                  <a:lnTo>
                    <a:pt x="2386955" y="312182"/>
                  </a:lnTo>
                  <a:lnTo>
                    <a:pt x="2375040" y="312182"/>
                  </a:lnTo>
                  <a:lnTo>
                    <a:pt x="2368175" y="313452"/>
                  </a:lnTo>
                  <a:lnTo>
                    <a:pt x="2317542" y="313452"/>
                  </a:lnTo>
                  <a:lnTo>
                    <a:pt x="2290925" y="315992"/>
                  </a:lnTo>
                  <a:lnTo>
                    <a:pt x="2245416" y="331232"/>
                  </a:lnTo>
                  <a:lnTo>
                    <a:pt x="2213518" y="360442"/>
                  </a:lnTo>
                  <a:lnTo>
                    <a:pt x="2198243" y="404892"/>
                  </a:lnTo>
                  <a:lnTo>
                    <a:pt x="2197728" y="415052"/>
                  </a:lnTo>
                  <a:lnTo>
                    <a:pt x="2197802" y="422672"/>
                  </a:lnTo>
                  <a:lnTo>
                    <a:pt x="2206536" y="465852"/>
                  </a:lnTo>
                  <a:lnTo>
                    <a:pt x="2231209" y="500142"/>
                  </a:lnTo>
                  <a:lnTo>
                    <a:pt x="2268705" y="519192"/>
                  </a:lnTo>
                  <a:lnTo>
                    <a:pt x="2303311" y="525542"/>
                  </a:lnTo>
                  <a:lnTo>
                    <a:pt x="2385072" y="525542"/>
                  </a:lnTo>
                  <a:lnTo>
                    <a:pt x="2382516" y="526812"/>
                  </a:lnTo>
                  <a:lnTo>
                    <a:pt x="2374429" y="529352"/>
                  </a:lnTo>
                  <a:lnTo>
                    <a:pt x="2368235" y="531892"/>
                  </a:lnTo>
                  <a:lnTo>
                    <a:pt x="2355027" y="534432"/>
                  </a:lnTo>
                  <a:lnTo>
                    <a:pt x="2340671" y="536972"/>
                  </a:lnTo>
                  <a:lnTo>
                    <a:pt x="2332841" y="538242"/>
                  </a:lnTo>
                  <a:close/>
                </a:path>
                <a:path w="3281679" h="539114">
                  <a:moveTo>
                    <a:pt x="2342985" y="479822"/>
                  </a:moveTo>
                  <a:lnTo>
                    <a:pt x="2318006" y="479822"/>
                  </a:lnTo>
                  <a:lnTo>
                    <a:pt x="2307492" y="478552"/>
                  </a:lnTo>
                  <a:lnTo>
                    <a:pt x="2270656" y="462042"/>
                  </a:lnTo>
                  <a:lnTo>
                    <a:pt x="2266013" y="458232"/>
                  </a:lnTo>
                  <a:lnTo>
                    <a:pt x="2260296" y="450612"/>
                  </a:lnTo>
                  <a:lnTo>
                    <a:pt x="2256725" y="444262"/>
                  </a:lnTo>
                  <a:lnTo>
                    <a:pt x="2254133" y="429022"/>
                  </a:lnTo>
                  <a:lnTo>
                    <a:pt x="2253551" y="422672"/>
                  </a:lnTo>
                  <a:lnTo>
                    <a:pt x="2253551" y="411242"/>
                  </a:lnTo>
                  <a:lnTo>
                    <a:pt x="2272364" y="375682"/>
                  </a:lnTo>
                  <a:lnTo>
                    <a:pt x="2277909" y="371872"/>
                  </a:lnTo>
                  <a:lnTo>
                    <a:pt x="2284324" y="366792"/>
                  </a:lnTo>
                  <a:lnTo>
                    <a:pt x="2291609" y="362982"/>
                  </a:lnTo>
                  <a:lnTo>
                    <a:pt x="2299765" y="360442"/>
                  </a:lnTo>
                  <a:lnTo>
                    <a:pt x="2308707" y="356632"/>
                  </a:lnTo>
                  <a:lnTo>
                    <a:pt x="2318685" y="355362"/>
                  </a:lnTo>
                  <a:lnTo>
                    <a:pt x="2329701" y="354092"/>
                  </a:lnTo>
                  <a:lnTo>
                    <a:pt x="2351910" y="354092"/>
                  </a:lnTo>
                  <a:lnTo>
                    <a:pt x="2361508" y="352822"/>
                  </a:lnTo>
                  <a:lnTo>
                    <a:pt x="2379029" y="352822"/>
                  </a:lnTo>
                  <a:lnTo>
                    <a:pt x="2396442" y="350282"/>
                  </a:lnTo>
                  <a:lnTo>
                    <a:pt x="2405623" y="350282"/>
                  </a:lnTo>
                  <a:lnTo>
                    <a:pt x="2428790" y="347742"/>
                  </a:lnTo>
                  <a:lnTo>
                    <a:pt x="2428790" y="361712"/>
                  </a:lnTo>
                  <a:lnTo>
                    <a:pt x="2403922" y="361712"/>
                  </a:lnTo>
                  <a:lnTo>
                    <a:pt x="2403922" y="362982"/>
                  </a:lnTo>
                  <a:lnTo>
                    <a:pt x="2397560" y="362982"/>
                  </a:lnTo>
                  <a:lnTo>
                    <a:pt x="2388635" y="364252"/>
                  </a:lnTo>
                  <a:lnTo>
                    <a:pt x="2380026" y="364252"/>
                  </a:lnTo>
                  <a:lnTo>
                    <a:pt x="2371296" y="365522"/>
                  </a:lnTo>
                  <a:lnTo>
                    <a:pt x="2352159" y="365522"/>
                  </a:lnTo>
                  <a:lnTo>
                    <a:pt x="2341753" y="366792"/>
                  </a:lnTo>
                  <a:lnTo>
                    <a:pt x="2330801" y="366792"/>
                  </a:lnTo>
                  <a:lnTo>
                    <a:pt x="2320869" y="368062"/>
                  </a:lnTo>
                  <a:lnTo>
                    <a:pt x="2311956" y="369332"/>
                  </a:lnTo>
                  <a:lnTo>
                    <a:pt x="2304064" y="371872"/>
                  </a:lnTo>
                  <a:lnTo>
                    <a:pt x="2297082" y="374412"/>
                  </a:lnTo>
                  <a:lnTo>
                    <a:pt x="2290901" y="378222"/>
                  </a:lnTo>
                  <a:lnTo>
                    <a:pt x="2285522" y="380762"/>
                  </a:lnTo>
                  <a:lnTo>
                    <a:pt x="2265985" y="413782"/>
                  </a:lnTo>
                  <a:lnTo>
                    <a:pt x="2265985" y="422672"/>
                  </a:lnTo>
                  <a:lnTo>
                    <a:pt x="2286190" y="459502"/>
                  </a:lnTo>
                  <a:lnTo>
                    <a:pt x="2301732" y="464582"/>
                  </a:lnTo>
                  <a:lnTo>
                    <a:pt x="2309892" y="467122"/>
                  </a:lnTo>
                  <a:lnTo>
                    <a:pt x="2319217" y="467122"/>
                  </a:lnTo>
                  <a:lnTo>
                    <a:pt x="2329708" y="468392"/>
                  </a:lnTo>
                  <a:lnTo>
                    <a:pt x="2390412" y="468392"/>
                  </a:lnTo>
                  <a:lnTo>
                    <a:pt x="2385021" y="470932"/>
                  </a:lnTo>
                  <a:lnTo>
                    <a:pt x="2376034" y="474742"/>
                  </a:lnTo>
                  <a:lnTo>
                    <a:pt x="2366148" y="477282"/>
                  </a:lnTo>
                  <a:lnTo>
                    <a:pt x="2355132" y="478552"/>
                  </a:lnTo>
                  <a:lnTo>
                    <a:pt x="2342985" y="479822"/>
                  </a:lnTo>
                  <a:close/>
                </a:path>
                <a:path w="3281679" h="539114">
                  <a:moveTo>
                    <a:pt x="2474639" y="479822"/>
                  </a:moveTo>
                  <a:lnTo>
                    <a:pt x="2342985" y="479822"/>
                  </a:lnTo>
                  <a:lnTo>
                    <a:pt x="2355132" y="478552"/>
                  </a:lnTo>
                  <a:lnTo>
                    <a:pt x="2366148" y="477282"/>
                  </a:lnTo>
                  <a:lnTo>
                    <a:pt x="2406581" y="458232"/>
                  </a:lnTo>
                  <a:lnTo>
                    <a:pt x="2428790" y="421402"/>
                  </a:lnTo>
                  <a:lnTo>
                    <a:pt x="2428790" y="347742"/>
                  </a:lnTo>
                  <a:lnTo>
                    <a:pt x="2474639" y="347742"/>
                  </a:lnTo>
                  <a:lnTo>
                    <a:pt x="2474639" y="479822"/>
                  </a:lnTo>
                  <a:close/>
                </a:path>
                <a:path w="3281679" h="539114">
                  <a:moveTo>
                    <a:pt x="2403922" y="374966"/>
                  </a:moveTo>
                  <a:lnTo>
                    <a:pt x="2403922" y="361712"/>
                  </a:lnTo>
                  <a:lnTo>
                    <a:pt x="2416356" y="361712"/>
                  </a:lnTo>
                  <a:lnTo>
                    <a:pt x="2406800" y="362982"/>
                  </a:lnTo>
                  <a:lnTo>
                    <a:pt x="2416356" y="362982"/>
                  </a:lnTo>
                  <a:lnTo>
                    <a:pt x="2416356" y="374412"/>
                  </a:lnTo>
                  <a:lnTo>
                    <a:pt x="2407977" y="374412"/>
                  </a:lnTo>
                  <a:lnTo>
                    <a:pt x="2403922" y="374966"/>
                  </a:lnTo>
                  <a:close/>
                </a:path>
                <a:path w="3281679" h="539114">
                  <a:moveTo>
                    <a:pt x="2416356" y="362982"/>
                  </a:moveTo>
                  <a:lnTo>
                    <a:pt x="2406800" y="362982"/>
                  </a:lnTo>
                  <a:lnTo>
                    <a:pt x="2416356" y="361712"/>
                  </a:lnTo>
                  <a:lnTo>
                    <a:pt x="2416356" y="362982"/>
                  </a:lnTo>
                  <a:close/>
                </a:path>
                <a:path w="3281679" h="539114">
                  <a:moveTo>
                    <a:pt x="2390412" y="468392"/>
                  </a:moveTo>
                  <a:lnTo>
                    <a:pt x="2329708" y="468392"/>
                  </a:lnTo>
                  <a:lnTo>
                    <a:pt x="2341972" y="467122"/>
                  </a:lnTo>
                  <a:lnTo>
                    <a:pt x="2353119" y="467122"/>
                  </a:lnTo>
                  <a:lnTo>
                    <a:pt x="2363148" y="464582"/>
                  </a:lnTo>
                  <a:lnTo>
                    <a:pt x="2398677" y="448072"/>
                  </a:lnTo>
                  <a:lnTo>
                    <a:pt x="2416356" y="420132"/>
                  </a:lnTo>
                  <a:lnTo>
                    <a:pt x="2416356" y="361712"/>
                  </a:lnTo>
                  <a:lnTo>
                    <a:pt x="2417593" y="374412"/>
                  </a:lnTo>
                  <a:lnTo>
                    <a:pt x="2428790" y="374412"/>
                  </a:lnTo>
                  <a:lnTo>
                    <a:pt x="2428790" y="421402"/>
                  </a:lnTo>
                  <a:lnTo>
                    <a:pt x="2406581" y="458232"/>
                  </a:lnTo>
                  <a:lnTo>
                    <a:pt x="2393108" y="467122"/>
                  </a:lnTo>
                  <a:lnTo>
                    <a:pt x="2390412" y="468392"/>
                  </a:lnTo>
                  <a:close/>
                </a:path>
                <a:path w="3281679" h="539114">
                  <a:moveTo>
                    <a:pt x="2428790" y="374412"/>
                  </a:moveTo>
                  <a:lnTo>
                    <a:pt x="2417593" y="374412"/>
                  </a:lnTo>
                  <a:lnTo>
                    <a:pt x="2416356" y="361712"/>
                  </a:lnTo>
                  <a:lnTo>
                    <a:pt x="2428790" y="361712"/>
                  </a:lnTo>
                  <a:lnTo>
                    <a:pt x="2428790" y="374412"/>
                  </a:lnTo>
                  <a:close/>
                </a:path>
                <a:path w="3281679" h="539114">
                  <a:moveTo>
                    <a:pt x="2353119" y="467122"/>
                  </a:moveTo>
                  <a:lnTo>
                    <a:pt x="2309892" y="467122"/>
                  </a:lnTo>
                  <a:lnTo>
                    <a:pt x="2301732" y="464582"/>
                  </a:lnTo>
                  <a:lnTo>
                    <a:pt x="2294738" y="463312"/>
                  </a:lnTo>
                  <a:lnTo>
                    <a:pt x="2266503" y="427752"/>
                  </a:lnTo>
                  <a:lnTo>
                    <a:pt x="2265985" y="422672"/>
                  </a:lnTo>
                  <a:lnTo>
                    <a:pt x="2265985" y="413782"/>
                  </a:lnTo>
                  <a:lnTo>
                    <a:pt x="2285522" y="380762"/>
                  </a:lnTo>
                  <a:lnTo>
                    <a:pt x="2290901" y="378222"/>
                  </a:lnTo>
                  <a:lnTo>
                    <a:pt x="2297082" y="374412"/>
                  </a:lnTo>
                  <a:lnTo>
                    <a:pt x="2304064" y="371872"/>
                  </a:lnTo>
                  <a:lnTo>
                    <a:pt x="2311956" y="369332"/>
                  </a:lnTo>
                  <a:lnTo>
                    <a:pt x="2320869" y="368062"/>
                  </a:lnTo>
                  <a:lnTo>
                    <a:pt x="2330801" y="366792"/>
                  </a:lnTo>
                  <a:lnTo>
                    <a:pt x="2341753" y="366792"/>
                  </a:lnTo>
                  <a:lnTo>
                    <a:pt x="2352159" y="365522"/>
                  </a:lnTo>
                  <a:lnTo>
                    <a:pt x="2371296" y="365522"/>
                  </a:lnTo>
                  <a:lnTo>
                    <a:pt x="2380026" y="364252"/>
                  </a:lnTo>
                  <a:lnTo>
                    <a:pt x="2388635" y="364252"/>
                  </a:lnTo>
                  <a:lnTo>
                    <a:pt x="2397560" y="362982"/>
                  </a:lnTo>
                  <a:lnTo>
                    <a:pt x="2403922" y="362982"/>
                  </a:lnTo>
                  <a:lnTo>
                    <a:pt x="2403922" y="374966"/>
                  </a:lnTo>
                  <a:lnTo>
                    <a:pt x="2389692" y="376952"/>
                  </a:lnTo>
                  <a:lnTo>
                    <a:pt x="2381023" y="376952"/>
                  </a:lnTo>
                  <a:lnTo>
                    <a:pt x="2372044" y="378222"/>
                  </a:lnTo>
                  <a:lnTo>
                    <a:pt x="2341753" y="378222"/>
                  </a:lnTo>
                  <a:lnTo>
                    <a:pt x="2331901" y="379492"/>
                  </a:lnTo>
                  <a:lnTo>
                    <a:pt x="2323052" y="379492"/>
                  </a:lnTo>
                  <a:lnTo>
                    <a:pt x="2315206" y="380762"/>
                  </a:lnTo>
                  <a:lnTo>
                    <a:pt x="2308362" y="383302"/>
                  </a:lnTo>
                  <a:lnTo>
                    <a:pt x="2300130" y="385842"/>
                  </a:lnTo>
                  <a:lnTo>
                    <a:pt x="2278419" y="415052"/>
                  </a:lnTo>
                  <a:lnTo>
                    <a:pt x="2278532" y="422672"/>
                  </a:lnTo>
                  <a:lnTo>
                    <a:pt x="2299446" y="450612"/>
                  </a:lnTo>
                  <a:lnTo>
                    <a:pt x="2305297" y="453152"/>
                  </a:lnTo>
                  <a:lnTo>
                    <a:pt x="2312291" y="454422"/>
                  </a:lnTo>
                  <a:lnTo>
                    <a:pt x="2320428" y="455692"/>
                  </a:lnTo>
                  <a:lnTo>
                    <a:pt x="2387069" y="455692"/>
                  </a:lnTo>
                  <a:lnTo>
                    <a:pt x="2379990" y="459502"/>
                  </a:lnTo>
                  <a:lnTo>
                    <a:pt x="2372061" y="462042"/>
                  </a:lnTo>
                  <a:lnTo>
                    <a:pt x="2363148" y="464582"/>
                  </a:lnTo>
                  <a:lnTo>
                    <a:pt x="2353119" y="467122"/>
                  </a:lnTo>
                  <a:close/>
                </a:path>
                <a:path w="3281679" h="539114">
                  <a:moveTo>
                    <a:pt x="2387069" y="455692"/>
                  </a:moveTo>
                  <a:lnTo>
                    <a:pt x="2340959" y="455692"/>
                  </a:lnTo>
                  <a:lnTo>
                    <a:pt x="2351105" y="454422"/>
                  </a:lnTo>
                  <a:lnTo>
                    <a:pt x="2360148" y="453152"/>
                  </a:lnTo>
                  <a:lnTo>
                    <a:pt x="2368088" y="450612"/>
                  </a:lnTo>
                  <a:lnTo>
                    <a:pt x="2374959" y="448072"/>
                  </a:lnTo>
                  <a:lnTo>
                    <a:pt x="2381030" y="445532"/>
                  </a:lnTo>
                  <a:lnTo>
                    <a:pt x="2386301" y="441722"/>
                  </a:lnTo>
                  <a:lnTo>
                    <a:pt x="2390773" y="439182"/>
                  </a:lnTo>
                  <a:lnTo>
                    <a:pt x="2395840" y="435372"/>
                  </a:lnTo>
                  <a:lnTo>
                    <a:pt x="2399272" y="430292"/>
                  </a:lnTo>
                  <a:lnTo>
                    <a:pt x="2402971" y="422672"/>
                  </a:lnTo>
                  <a:lnTo>
                    <a:pt x="2403922" y="418862"/>
                  </a:lnTo>
                  <a:lnTo>
                    <a:pt x="2403922" y="374966"/>
                  </a:lnTo>
                  <a:lnTo>
                    <a:pt x="2407977" y="374412"/>
                  </a:lnTo>
                  <a:lnTo>
                    <a:pt x="2416356" y="374412"/>
                  </a:lnTo>
                  <a:lnTo>
                    <a:pt x="2416356" y="420132"/>
                  </a:lnTo>
                  <a:lnTo>
                    <a:pt x="2393298" y="451882"/>
                  </a:lnTo>
                  <a:lnTo>
                    <a:pt x="2387069" y="455692"/>
                  </a:lnTo>
                  <a:close/>
                </a:path>
                <a:path w="3281679" h="539114">
                  <a:moveTo>
                    <a:pt x="2329708" y="468392"/>
                  </a:moveTo>
                  <a:lnTo>
                    <a:pt x="2319217" y="467122"/>
                  </a:lnTo>
                  <a:lnTo>
                    <a:pt x="2341972" y="467122"/>
                  </a:lnTo>
                  <a:lnTo>
                    <a:pt x="2329708" y="468392"/>
                  </a:lnTo>
                  <a:close/>
                </a:path>
                <a:path w="3281679" h="539114">
                  <a:moveTo>
                    <a:pt x="2382357" y="512842"/>
                  </a:moveTo>
                  <a:lnTo>
                    <a:pt x="2337688" y="512842"/>
                  </a:lnTo>
                  <a:lnTo>
                    <a:pt x="2344042" y="511572"/>
                  </a:lnTo>
                  <a:lnTo>
                    <a:pt x="2352123" y="510302"/>
                  </a:lnTo>
                  <a:lnTo>
                    <a:pt x="2359507" y="507762"/>
                  </a:lnTo>
                  <a:lnTo>
                    <a:pt x="2372874" y="503952"/>
                  </a:lnTo>
                  <a:lnTo>
                    <a:pt x="2379191" y="500142"/>
                  </a:lnTo>
                  <a:lnTo>
                    <a:pt x="2391615" y="493792"/>
                  </a:lnTo>
                  <a:lnTo>
                    <a:pt x="2398537" y="489982"/>
                  </a:lnTo>
                  <a:lnTo>
                    <a:pt x="2408925" y="483632"/>
                  </a:lnTo>
                  <a:lnTo>
                    <a:pt x="2428790" y="483632"/>
                  </a:lnTo>
                  <a:lnTo>
                    <a:pt x="2428790" y="495062"/>
                  </a:lnTo>
                  <a:lnTo>
                    <a:pt x="2403922" y="495062"/>
                  </a:lnTo>
                  <a:lnTo>
                    <a:pt x="2403922" y="500701"/>
                  </a:lnTo>
                  <a:lnTo>
                    <a:pt x="2397900" y="503952"/>
                  </a:lnTo>
                  <a:lnTo>
                    <a:pt x="2384689" y="511572"/>
                  </a:lnTo>
                  <a:lnTo>
                    <a:pt x="2382357" y="512842"/>
                  </a:lnTo>
                  <a:close/>
                </a:path>
                <a:path w="3281679" h="539114">
                  <a:moveTo>
                    <a:pt x="2474639" y="521732"/>
                  </a:moveTo>
                  <a:lnTo>
                    <a:pt x="2428790" y="521732"/>
                  </a:lnTo>
                  <a:lnTo>
                    <a:pt x="2428790" y="483632"/>
                  </a:lnTo>
                  <a:lnTo>
                    <a:pt x="2474639" y="483632"/>
                  </a:lnTo>
                  <a:lnTo>
                    <a:pt x="2474639" y="521732"/>
                  </a:lnTo>
                  <a:close/>
                </a:path>
                <a:path w="3281679" h="539114">
                  <a:moveTo>
                    <a:pt x="2403922" y="500701"/>
                  </a:moveTo>
                  <a:lnTo>
                    <a:pt x="2403922" y="495062"/>
                  </a:lnTo>
                  <a:lnTo>
                    <a:pt x="2412470" y="495062"/>
                  </a:lnTo>
                  <a:lnTo>
                    <a:pt x="2404958" y="500142"/>
                  </a:lnTo>
                  <a:lnTo>
                    <a:pt x="2403922" y="500701"/>
                  </a:lnTo>
                  <a:close/>
                </a:path>
                <a:path w="3281679" h="539114">
                  <a:moveTo>
                    <a:pt x="2403922" y="515525"/>
                  </a:moveTo>
                  <a:lnTo>
                    <a:pt x="2403922" y="500701"/>
                  </a:lnTo>
                  <a:lnTo>
                    <a:pt x="2404958" y="500142"/>
                  </a:lnTo>
                  <a:lnTo>
                    <a:pt x="2412470" y="495062"/>
                  </a:lnTo>
                  <a:lnTo>
                    <a:pt x="2412470" y="507762"/>
                  </a:lnTo>
                  <a:lnTo>
                    <a:pt x="2416356" y="507762"/>
                  </a:lnTo>
                  <a:lnTo>
                    <a:pt x="2411380" y="510302"/>
                  </a:lnTo>
                  <a:lnTo>
                    <a:pt x="2404184" y="515382"/>
                  </a:lnTo>
                  <a:lnTo>
                    <a:pt x="2403922" y="515525"/>
                  </a:lnTo>
                  <a:close/>
                </a:path>
                <a:path w="3281679" h="539114">
                  <a:moveTo>
                    <a:pt x="2416356" y="507762"/>
                  </a:moveTo>
                  <a:lnTo>
                    <a:pt x="2412470" y="507762"/>
                  </a:lnTo>
                  <a:lnTo>
                    <a:pt x="2412470" y="495062"/>
                  </a:lnTo>
                  <a:lnTo>
                    <a:pt x="2416356" y="501835"/>
                  </a:lnTo>
                  <a:lnTo>
                    <a:pt x="2416356" y="507762"/>
                  </a:lnTo>
                  <a:close/>
                </a:path>
                <a:path w="3281679" h="539114">
                  <a:moveTo>
                    <a:pt x="2416356" y="501835"/>
                  </a:moveTo>
                  <a:lnTo>
                    <a:pt x="2412470" y="495062"/>
                  </a:lnTo>
                  <a:lnTo>
                    <a:pt x="2416356" y="495062"/>
                  </a:lnTo>
                  <a:lnTo>
                    <a:pt x="2416356" y="501835"/>
                  </a:lnTo>
                  <a:close/>
                </a:path>
                <a:path w="3281679" h="539114">
                  <a:moveTo>
                    <a:pt x="2428790" y="521732"/>
                  </a:moveTo>
                  <a:lnTo>
                    <a:pt x="2416356" y="521732"/>
                  </a:lnTo>
                  <a:lnTo>
                    <a:pt x="2416478" y="507762"/>
                  </a:lnTo>
                  <a:lnTo>
                    <a:pt x="2419028" y="506492"/>
                  </a:lnTo>
                  <a:lnTo>
                    <a:pt x="2416356" y="501835"/>
                  </a:lnTo>
                  <a:lnTo>
                    <a:pt x="2416356" y="495062"/>
                  </a:lnTo>
                  <a:lnTo>
                    <a:pt x="2428790" y="495062"/>
                  </a:lnTo>
                  <a:lnTo>
                    <a:pt x="2428790" y="521732"/>
                  </a:lnTo>
                  <a:close/>
                </a:path>
                <a:path w="3281679" h="539114">
                  <a:moveTo>
                    <a:pt x="2385072" y="525542"/>
                  </a:moveTo>
                  <a:lnTo>
                    <a:pt x="2331845" y="525542"/>
                  </a:lnTo>
                  <a:lnTo>
                    <a:pt x="2339179" y="524272"/>
                  </a:lnTo>
                  <a:lnTo>
                    <a:pt x="2346027" y="524272"/>
                  </a:lnTo>
                  <a:lnTo>
                    <a:pt x="2354835" y="521732"/>
                  </a:lnTo>
                  <a:lnTo>
                    <a:pt x="2362930" y="520462"/>
                  </a:lnTo>
                  <a:lnTo>
                    <a:pt x="2377695" y="515382"/>
                  </a:lnTo>
                  <a:lnTo>
                    <a:pt x="2384689" y="511572"/>
                  </a:lnTo>
                  <a:lnTo>
                    <a:pt x="2397900" y="503952"/>
                  </a:lnTo>
                  <a:lnTo>
                    <a:pt x="2403922" y="500701"/>
                  </a:lnTo>
                  <a:lnTo>
                    <a:pt x="2403922" y="515525"/>
                  </a:lnTo>
                  <a:lnTo>
                    <a:pt x="2390186" y="523002"/>
                  </a:lnTo>
                  <a:lnTo>
                    <a:pt x="2385072" y="525542"/>
                  </a:lnTo>
                  <a:close/>
                </a:path>
                <a:path w="3281679" h="539114">
                  <a:moveTo>
                    <a:pt x="2416356" y="507823"/>
                  </a:moveTo>
                  <a:lnTo>
                    <a:pt x="2416356" y="501835"/>
                  </a:lnTo>
                  <a:lnTo>
                    <a:pt x="2419028" y="506492"/>
                  </a:lnTo>
                  <a:lnTo>
                    <a:pt x="2416356" y="507823"/>
                  </a:lnTo>
                  <a:close/>
                </a:path>
                <a:path w="3281679" h="539114">
                  <a:moveTo>
                    <a:pt x="2499507" y="534432"/>
                  </a:moveTo>
                  <a:lnTo>
                    <a:pt x="2403922" y="534432"/>
                  </a:lnTo>
                  <a:lnTo>
                    <a:pt x="2403922" y="515525"/>
                  </a:lnTo>
                  <a:lnTo>
                    <a:pt x="2404184" y="515382"/>
                  </a:lnTo>
                  <a:lnTo>
                    <a:pt x="2411380" y="510302"/>
                  </a:lnTo>
                  <a:lnTo>
                    <a:pt x="2416356" y="507823"/>
                  </a:lnTo>
                  <a:lnTo>
                    <a:pt x="2416356" y="521732"/>
                  </a:lnTo>
                  <a:lnTo>
                    <a:pt x="2499507" y="521732"/>
                  </a:lnTo>
                  <a:lnTo>
                    <a:pt x="2499507" y="534432"/>
                  </a:lnTo>
                  <a:close/>
                </a:path>
                <a:path w="3281679" h="539114">
                  <a:moveTo>
                    <a:pt x="2805688" y="175662"/>
                  </a:moveTo>
                  <a:lnTo>
                    <a:pt x="2802096" y="174065"/>
                  </a:lnTo>
                  <a:lnTo>
                    <a:pt x="2796406" y="170255"/>
                  </a:lnTo>
                  <a:lnTo>
                    <a:pt x="2793254" y="168839"/>
                  </a:lnTo>
                  <a:lnTo>
                    <a:pt x="2793254" y="3885"/>
                  </a:lnTo>
                  <a:lnTo>
                    <a:pt x="2886508" y="3885"/>
                  </a:lnTo>
                  <a:lnTo>
                    <a:pt x="2886508" y="15315"/>
                  </a:lnTo>
                  <a:lnTo>
                    <a:pt x="2805688" y="15315"/>
                  </a:lnTo>
                  <a:lnTo>
                    <a:pt x="2805688" y="175662"/>
                  </a:lnTo>
                  <a:close/>
                </a:path>
                <a:path w="3281679" h="539114">
                  <a:moveTo>
                    <a:pt x="2818122" y="188035"/>
                  </a:moveTo>
                  <a:lnTo>
                    <a:pt x="2805688" y="188035"/>
                  </a:lnTo>
                  <a:lnTo>
                    <a:pt x="2805688" y="180641"/>
                  </a:lnTo>
                  <a:lnTo>
                    <a:pt x="2807809" y="176605"/>
                  </a:lnTo>
                  <a:lnTo>
                    <a:pt x="2805688" y="175662"/>
                  </a:lnTo>
                  <a:lnTo>
                    <a:pt x="2805688" y="15315"/>
                  </a:lnTo>
                  <a:lnTo>
                    <a:pt x="2818122" y="15315"/>
                  </a:lnTo>
                  <a:lnTo>
                    <a:pt x="2818122" y="188035"/>
                  </a:lnTo>
                  <a:close/>
                </a:path>
                <a:path w="3281679" h="539114">
                  <a:moveTo>
                    <a:pt x="2861640" y="200735"/>
                  </a:moveTo>
                  <a:lnTo>
                    <a:pt x="2818122" y="200735"/>
                  </a:lnTo>
                  <a:lnTo>
                    <a:pt x="2818122" y="15315"/>
                  </a:lnTo>
                  <a:lnTo>
                    <a:pt x="2861640" y="15315"/>
                  </a:lnTo>
                  <a:lnTo>
                    <a:pt x="2861640" y="200735"/>
                  </a:lnTo>
                  <a:close/>
                </a:path>
                <a:path w="3281679" h="539114">
                  <a:moveTo>
                    <a:pt x="2874074" y="522045"/>
                  </a:moveTo>
                  <a:lnTo>
                    <a:pt x="2861640" y="522045"/>
                  </a:lnTo>
                  <a:lnTo>
                    <a:pt x="2861640" y="15315"/>
                  </a:lnTo>
                  <a:lnTo>
                    <a:pt x="2874074" y="15315"/>
                  </a:lnTo>
                  <a:lnTo>
                    <a:pt x="2874074" y="522045"/>
                  </a:lnTo>
                  <a:close/>
                </a:path>
                <a:path w="3281679" h="539114">
                  <a:moveTo>
                    <a:pt x="2886508" y="522045"/>
                  </a:moveTo>
                  <a:lnTo>
                    <a:pt x="2874074" y="522045"/>
                  </a:lnTo>
                  <a:lnTo>
                    <a:pt x="2874074" y="15315"/>
                  </a:lnTo>
                  <a:lnTo>
                    <a:pt x="2886508" y="15315"/>
                  </a:lnTo>
                  <a:lnTo>
                    <a:pt x="2886508" y="522045"/>
                  </a:lnTo>
                  <a:close/>
                </a:path>
                <a:path w="3281679" h="539114">
                  <a:moveTo>
                    <a:pt x="2712909" y="538555"/>
                  </a:moveTo>
                  <a:lnTo>
                    <a:pt x="2704275" y="538555"/>
                  </a:lnTo>
                  <a:lnTo>
                    <a:pt x="2689249" y="537285"/>
                  </a:lnTo>
                  <a:lnTo>
                    <a:pt x="2648904" y="525855"/>
                  </a:lnTo>
                  <a:lnTo>
                    <a:pt x="2616640" y="504265"/>
                  </a:lnTo>
                  <a:lnTo>
                    <a:pt x="2593312" y="472515"/>
                  </a:lnTo>
                  <a:lnTo>
                    <a:pt x="2578933" y="434415"/>
                  </a:lnTo>
                  <a:lnTo>
                    <a:pt x="2574199" y="393775"/>
                  </a:lnTo>
                  <a:lnTo>
                    <a:pt x="2574109" y="292175"/>
                  </a:lnTo>
                  <a:lnTo>
                    <a:pt x="2574644" y="278205"/>
                  </a:lnTo>
                  <a:lnTo>
                    <a:pt x="2582667" y="236295"/>
                  </a:lnTo>
                  <a:lnTo>
                    <a:pt x="2600044" y="199465"/>
                  </a:lnTo>
                  <a:lnTo>
                    <a:pt x="2626405" y="170255"/>
                  </a:lnTo>
                  <a:lnTo>
                    <a:pt x="2661564" y="151205"/>
                  </a:lnTo>
                  <a:lnTo>
                    <a:pt x="2704275" y="143585"/>
                  </a:lnTo>
                  <a:lnTo>
                    <a:pt x="2712311" y="143585"/>
                  </a:lnTo>
                  <a:lnTo>
                    <a:pt x="2720053" y="144855"/>
                  </a:lnTo>
                  <a:lnTo>
                    <a:pt x="2727501" y="144855"/>
                  </a:lnTo>
                  <a:lnTo>
                    <a:pt x="2734654" y="146125"/>
                  </a:lnTo>
                  <a:lnTo>
                    <a:pt x="2741514" y="148665"/>
                  </a:lnTo>
                  <a:lnTo>
                    <a:pt x="2748222" y="149935"/>
                  </a:lnTo>
                  <a:lnTo>
                    <a:pt x="2754777" y="152475"/>
                  </a:lnTo>
                  <a:lnTo>
                    <a:pt x="2761181" y="153745"/>
                  </a:lnTo>
                  <a:lnTo>
                    <a:pt x="2767275" y="156285"/>
                  </a:lnTo>
                  <a:lnTo>
                    <a:pt x="2704275" y="156285"/>
                  </a:lnTo>
                  <a:lnTo>
                    <a:pt x="2677805" y="158825"/>
                  </a:lnTo>
                  <a:lnTo>
                    <a:pt x="2634141" y="179145"/>
                  </a:lnTo>
                  <a:lnTo>
                    <a:pt x="2625350" y="188035"/>
                  </a:lnTo>
                  <a:lnTo>
                    <a:pt x="2617433" y="195655"/>
                  </a:lnTo>
                  <a:lnTo>
                    <a:pt x="2594508" y="240105"/>
                  </a:lnTo>
                  <a:lnTo>
                    <a:pt x="2587041" y="278205"/>
                  </a:lnTo>
                  <a:lnTo>
                    <a:pt x="2586543" y="292175"/>
                  </a:lnTo>
                  <a:lnTo>
                    <a:pt x="2586634" y="393775"/>
                  </a:lnTo>
                  <a:lnTo>
                    <a:pt x="2594508" y="443305"/>
                  </a:lnTo>
                  <a:lnTo>
                    <a:pt x="2617433" y="486485"/>
                  </a:lnTo>
                  <a:lnTo>
                    <a:pt x="2654346" y="515695"/>
                  </a:lnTo>
                  <a:lnTo>
                    <a:pt x="2704275" y="525855"/>
                  </a:lnTo>
                  <a:lnTo>
                    <a:pt x="2771759" y="525855"/>
                  </a:lnTo>
                  <a:lnTo>
                    <a:pt x="2762726" y="529665"/>
                  </a:lnTo>
                  <a:lnTo>
                    <a:pt x="2756462" y="530935"/>
                  </a:lnTo>
                  <a:lnTo>
                    <a:pt x="2749950" y="533475"/>
                  </a:lnTo>
                  <a:lnTo>
                    <a:pt x="2736180" y="536015"/>
                  </a:lnTo>
                  <a:lnTo>
                    <a:pt x="2728862" y="537285"/>
                  </a:lnTo>
                  <a:lnTo>
                    <a:pt x="2721105" y="537285"/>
                  </a:lnTo>
                  <a:lnTo>
                    <a:pt x="2712909" y="538555"/>
                  </a:lnTo>
                  <a:close/>
                </a:path>
                <a:path w="3281679" h="539114">
                  <a:moveTo>
                    <a:pt x="2720109" y="525855"/>
                  </a:moveTo>
                  <a:lnTo>
                    <a:pt x="2704275" y="525855"/>
                  </a:lnTo>
                  <a:lnTo>
                    <a:pt x="2677805" y="523315"/>
                  </a:lnTo>
                  <a:lnTo>
                    <a:pt x="2634141" y="502995"/>
                  </a:lnTo>
                  <a:lnTo>
                    <a:pt x="2604222" y="466165"/>
                  </a:lnTo>
                  <a:lnTo>
                    <a:pt x="2588534" y="417905"/>
                  </a:lnTo>
                  <a:lnTo>
                    <a:pt x="2586543" y="292175"/>
                  </a:lnTo>
                  <a:lnTo>
                    <a:pt x="2587041" y="278205"/>
                  </a:lnTo>
                  <a:lnTo>
                    <a:pt x="2594508" y="240105"/>
                  </a:lnTo>
                  <a:lnTo>
                    <a:pt x="2617433" y="195655"/>
                  </a:lnTo>
                  <a:lnTo>
                    <a:pt x="2625350" y="188035"/>
                  </a:lnTo>
                  <a:lnTo>
                    <a:pt x="2634141" y="179145"/>
                  </a:lnTo>
                  <a:lnTo>
                    <a:pt x="2677805" y="158825"/>
                  </a:lnTo>
                  <a:lnTo>
                    <a:pt x="2704275" y="156285"/>
                  </a:lnTo>
                  <a:lnTo>
                    <a:pt x="2711706" y="156285"/>
                  </a:lnTo>
                  <a:lnTo>
                    <a:pt x="2718846" y="157555"/>
                  </a:lnTo>
                  <a:lnTo>
                    <a:pt x="2725694" y="157555"/>
                  </a:lnTo>
                  <a:lnTo>
                    <a:pt x="2744782" y="161365"/>
                  </a:lnTo>
                  <a:lnTo>
                    <a:pt x="2750829" y="163905"/>
                  </a:lnTo>
                  <a:lnTo>
                    <a:pt x="2756730" y="166445"/>
                  </a:lnTo>
                  <a:lnTo>
                    <a:pt x="2764501" y="168985"/>
                  </a:lnTo>
                  <a:lnTo>
                    <a:pt x="2692078" y="168985"/>
                  </a:lnTo>
                  <a:lnTo>
                    <a:pt x="2680598" y="171525"/>
                  </a:lnTo>
                  <a:lnTo>
                    <a:pt x="2641877" y="189305"/>
                  </a:lnTo>
                  <a:lnTo>
                    <a:pt x="2627093" y="204545"/>
                  </a:lnTo>
                  <a:lnTo>
                    <a:pt x="2620738" y="212165"/>
                  </a:lnTo>
                  <a:lnTo>
                    <a:pt x="2603124" y="255345"/>
                  </a:lnTo>
                  <a:lnTo>
                    <a:pt x="2598977" y="292175"/>
                  </a:lnTo>
                  <a:lnTo>
                    <a:pt x="2599069" y="393775"/>
                  </a:lnTo>
                  <a:lnTo>
                    <a:pt x="2606332" y="439495"/>
                  </a:lnTo>
                  <a:lnTo>
                    <a:pt x="2627052" y="478865"/>
                  </a:lnTo>
                  <a:lnTo>
                    <a:pt x="2659787" y="504265"/>
                  </a:lnTo>
                  <a:lnTo>
                    <a:pt x="2692078" y="513155"/>
                  </a:lnTo>
                  <a:lnTo>
                    <a:pt x="2770977" y="513155"/>
                  </a:lnTo>
                  <a:lnTo>
                    <a:pt x="2766185" y="515695"/>
                  </a:lnTo>
                  <a:lnTo>
                    <a:pt x="2751161" y="520775"/>
                  </a:lnTo>
                  <a:lnTo>
                    <a:pt x="2743001" y="522045"/>
                  </a:lnTo>
                  <a:lnTo>
                    <a:pt x="2734194" y="523315"/>
                  </a:lnTo>
                  <a:lnTo>
                    <a:pt x="2727370" y="524585"/>
                  </a:lnTo>
                  <a:lnTo>
                    <a:pt x="2720109" y="525855"/>
                  </a:lnTo>
                  <a:close/>
                </a:path>
                <a:path w="3281679" h="539114">
                  <a:moveTo>
                    <a:pt x="2793254" y="183518"/>
                  </a:moveTo>
                  <a:lnTo>
                    <a:pt x="2786843" y="179145"/>
                  </a:lnTo>
                  <a:lnTo>
                    <a:pt x="2772078" y="172795"/>
                  </a:lnTo>
                  <a:lnTo>
                    <a:pt x="2764501" y="168985"/>
                  </a:lnTo>
                  <a:lnTo>
                    <a:pt x="2756730" y="166445"/>
                  </a:lnTo>
                  <a:lnTo>
                    <a:pt x="2750829" y="163905"/>
                  </a:lnTo>
                  <a:lnTo>
                    <a:pt x="2744782" y="161365"/>
                  </a:lnTo>
                  <a:lnTo>
                    <a:pt x="2725694" y="157555"/>
                  </a:lnTo>
                  <a:lnTo>
                    <a:pt x="2718846" y="157555"/>
                  </a:lnTo>
                  <a:lnTo>
                    <a:pt x="2711706" y="156285"/>
                  </a:lnTo>
                  <a:lnTo>
                    <a:pt x="2767275" y="156285"/>
                  </a:lnTo>
                  <a:lnTo>
                    <a:pt x="2779234" y="161365"/>
                  </a:lnTo>
                  <a:lnTo>
                    <a:pt x="2785099" y="165175"/>
                  </a:lnTo>
                  <a:lnTo>
                    <a:pt x="2793254" y="168839"/>
                  </a:lnTo>
                  <a:lnTo>
                    <a:pt x="2793254" y="183518"/>
                  </a:lnTo>
                  <a:close/>
                </a:path>
                <a:path w="3281679" h="539114">
                  <a:moveTo>
                    <a:pt x="2801803" y="188035"/>
                  </a:moveTo>
                  <a:lnTo>
                    <a:pt x="2794291" y="184225"/>
                  </a:lnTo>
                  <a:lnTo>
                    <a:pt x="2793254" y="183518"/>
                  </a:lnTo>
                  <a:lnTo>
                    <a:pt x="2793254" y="168839"/>
                  </a:lnTo>
                  <a:lnTo>
                    <a:pt x="2796406" y="170255"/>
                  </a:lnTo>
                  <a:lnTo>
                    <a:pt x="2802096" y="174065"/>
                  </a:lnTo>
                  <a:lnTo>
                    <a:pt x="2804952" y="175335"/>
                  </a:lnTo>
                  <a:lnTo>
                    <a:pt x="2801803" y="175335"/>
                  </a:lnTo>
                  <a:lnTo>
                    <a:pt x="2801803" y="188035"/>
                  </a:lnTo>
                  <a:close/>
                </a:path>
                <a:path w="3281679" h="539114">
                  <a:moveTo>
                    <a:pt x="2719113" y="513155"/>
                  </a:moveTo>
                  <a:lnTo>
                    <a:pt x="2692078" y="513155"/>
                  </a:lnTo>
                  <a:lnTo>
                    <a:pt x="2680598" y="510615"/>
                  </a:lnTo>
                  <a:lnTo>
                    <a:pt x="2641852" y="492835"/>
                  </a:lnTo>
                  <a:lnTo>
                    <a:pt x="2615133" y="459815"/>
                  </a:lnTo>
                  <a:lnTo>
                    <a:pt x="2600816" y="416635"/>
                  </a:lnTo>
                  <a:lnTo>
                    <a:pt x="2598977" y="292175"/>
                  </a:lnTo>
                  <a:lnTo>
                    <a:pt x="2599438" y="279475"/>
                  </a:lnTo>
                  <a:lnTo>
                    <a:pt x="2610366" y="232485"/>
                  </a:lnTo>
                  <a:lnTo>
                    <a:pt x="2627093" y="204545"/>
                  </a:lnTo>
                  <a:lnTo>
                    <a:pt x="2634094" y="195655"/>
                  </a:lnTo>
                  <a:lnTo>
                    <a:pt x="2669834" y="174065"/>
                  </a:lnTo>
                  <a:lnTo>
                    <a:pt x="2692078" y="168985"/>
                  </a:lnTo>
                  <a:lnTo>
                    <a:pt x="2717639" y="168985"/>
                  </a:lnTo>
                  <a:lnTo>
                    <a:pt x="2729848" y="171525"/>
                  </a:lnTo>
                  <a:lnTo>
                    <a:pt x="2737697" y="172795"/>
                  </a:lnTo>
                  <a:lnTo>
                    <a:pt x="2745174" y="175335"/>
                  </a:lnTo>
                  <a:lnTo>
                    <a:pt x="2766827" y="182955"/>
                  </a:lnTo>
                  <a:lnTo>
                    <a:pt x="2781081" y="190575"/>
                  </a:lnTo>
                  <a:lnTo>
                    <a:pt x="2788406" y="194385"/>
                  </a:lnTo>
                  <a:lnTo>
                    <a:pt x="2798600" y="200735"/>
                  </a:lnTo>
                  <a:lnTo>
                    <a:pt x="2861640" y="200735"/>
                  </a:lnTo>
                  <a:lnTo>
                    <a:pt x="2861640" y="207085"/>
                  </a:lnTo>
                  <a:lnTo>
                    <a:pt x="2713543" y="207085"/>
                  </a:lnTo>
                  <a:lnTo>
                    <a:pt x="2671265" y="223595"/>
                  </a:lnTo>
                  <a:lnTo>
                    <a:pt x="2648505" y="255345"/>
                  </a:lnTo>
                  <a:lnTo>
                    <a:pt x="2642495" y="292175"/>
                  </a:lnTo>
                  <a:lnTo>
                    <a:pt x="2642495" y="393775"/>
                  </a:lnTo>
                  <a:lnTo>
                    <a:pt x="2651986" y="433145"/>
                  </a:lnTo>
                  <a:lnTo>
                    <a:pt x="2678101" y="462355"/>
                  </a:lnTo>
                  <a:lnTo>
                    <a:pt x="2724480" y="476325"/>
                  </a:lnTo>
                  <a:lnTo>
                    <a:pt x="2861640" y="476325"/>
                  </a:lnTo>
                  <a:lnTo>
                    <a:pt x="2861640" y="482675"/>
                  </a:lnTo>
                  <a:lnTo>
                    <a:pt x="2798258" y="482675"/>
                  </a:lnTo>
                  <a:lnTo>
                    <a:pt x="2787927" y="489025"/>
                  </a:lnTo>
                  <a:lnTo>
                    <a:pt x="2780935" y="494105"/>
                  </a:lnTo>
                  <a:lnTo>
                    <a:pt x="2768020" y="500455"/>
                  </a:lnTo>
                  <a:lnTo>
                    <a:pt x="2761470" y="502995"/>
                  </a:lnTo>
                  <a:lnTo>
                    <a:pt x="2747782" y="508075"/>
                  </a:lnTo>
                  <a:lnTo>
                    <a:pt x="2740312" y="510615"/>
                  </a:lnTo>
                  <a:lnTo>
                    <a:pt x="2732209" y="511885"/>
                  </a:lnTo>
                  <a:lnTo>
                    <a:pt x="2725878" y="511885"/>
                  </a:lnTo>
                  <a:lnTo>
                    <a:pt x="2719113" y="513155"/>
                  </a:lnTo>
                  <a:close/>
                </a:path>
                <a:path w="3281679" h="539114">
                  <a:moveTo>
                    <a:pt x="2818122" y="200735"/>
                  </a:moveTo>
                  <a:lnTo>
                    <a:pt x="2798600" y="200735"/>
                  </a:lnTo>
                  <a:lnTo>
                    <a:pt x="2788406" y="194385"/>
                  </a:lnTo>
                  <a:lnTo>
                    <a:pt x="2781081" y="190575"/>
                  </a:lnTo>
                  <a:lnTo>
                    <a:pt x="2766827" y="182955"/>
                  </a:lnTo>
                  <a:lnTo>
                    <a:pt x="2745174" y="175335"/>
                  </a:lnTo>
                  <a:lnTo>
                    <a:pt x="2737697" y="172795"/>
                  </a:lnTo>
                  <a:lnTo>
                    <a:pt x="2729848" y="171525"/>
                  </a:lnTo>
                  <a:lnTo>
                    <a:pt x="2717639" y="168985"/>
                  </a:lnTo>
                  <a:lnTo>
                    <a:pt x="2764501" y="168985"/>
                  </a:lnTo>
                  <a:lnTo>
                    <a:pt x="2772078" y="172795"/>
                  </a:lnTo>
                  <a:lnTo>
                    <a:pt x="2786843" y="179145"/>
                  </a:lnTo>
                  <a:lnTo>
                    <a:pt x="2793254" y="183518"/>
                  </a:lnTo>
                  <a:lnTo>
                    <a:pt x="2793254" y="188035"/>
                  </a:lnTo>
                  <a:lnTo>
                    <a:pt x="2818122" y="188035"/>
                  </a:lnTo>
                  <a:lnTo>
                    <a:pt x="2818122" y="200735"/>
                  </a:lnTo>
                  <a:close/>
                </a:path>
                <a:path w="3281679" h="539114">
                  <a:moveTo>
                    <a:pt x="2801803" y="188035"/>
                  </a:moveTo>
                  <a:lnTo>
                    <a:pt x="2801803" y="175335"/>
                  </a:lnTo>
                  <a:lnTo>
                    <a:pt x="2804952" y="175335"/>
                  </a:lnTo>
                  <a:lnTo>
                    <a:pt x="2805688" y="175662"/>
                  </a:lnTo>
                  <a:lnTo>
                    <a:pt x="2805688" y="180641"/>
                  </a:lnTo>
                  <a:lnTo>
                    <a:pt x="2801803" y="188035"/>
                  </a:lnTo>
                  <a:close/>
                </a:path>
                <a:path w="3281679" h="539114">
                  <a:moveTo>
                    <a:pt x="2805688" y="180641"/>
                  </a:moveTo>
                  <a:lnTo>
                    <a:pt x="2805688" y="175662"/>
                  </a:lnTo>
                  <a:lnTo>
                    <a:pt x="2807809" y="176605"/>
                  </a:lnTo>
                  <a:lnTo>
                    <a:pt x="2805688" y="180641"/>
                  </a:lnTo>
                  <a:close/>
                </a:path>
                <a:path w="3281679" h="539114">
                  <a:moveTo>
                    <a:pt x="2805688" y="188035"/>
                  </a:moveTo>
                  <a:lnTo>
                    <a:pt x="2801803" y="188035"/>
                  </a:lnTo>
                  <a:lnTo>
                    <a:pt x="2805688" y="180641"/>
                  </a:lnTo>
                  <a:lnTo>
                    <a:pt x="2805688" y="188035"/>
                  </a:lnTo>
                  <a:close/>
                </a:path>
                <a:path w="3281679" h="539114">
                  <a:moveTo>
                    <a:pt x="2801803" y="188035"/>
                  </a:moveTo>
                  <a:lnTo>
                    <a:pt x="2793254" y="188035"/>
                  </a:lnTo>
                  <a:lnTo>
                    <a:pt x="2793254" y="183518"/>
                  </a:lnTo>
                  <a:lnTo>
                    <a:pt x="2794291" y="184225"/>
                  </a:lnTo>
                  <a:lnTo>
                    <a:pt x="2801803" y="188035"/>
                  </a:lnTo>
                  <a:close/>
                </a:path>
                <a:path w="3281679" h="539114">
                  <a:moveTo>
                    <a:pt x="2724480" y="476325"/>
                  </a:moveTo>
                  <a:lnTo>
                    <a:pt x="2685510" y="467435"/>
                  </a:lnTo>
                  <a:lnTo>
                    <a:pt x="2655754" y="439495"/>
                  </a:lnTo>
                  <a:lnTo>
                    <a:pt x="2642744" y="398855"/>
                  </a:lnTo>
                  <a:lnTo>
                    <a:pt x="2642495" y="393775"/>
                  </a:lnTo>
                  <a:lnTo>
                    <a:pt x="2642495" y="292175"/>
                  </a:lnTo>
                  <a:lnTo>
                    <a:pt x="2651552" y="248995"/>
                  </a:lnTo>
                  <a:lnTo>
                    <a:pt x="2678133" y="218515"/>
                  </a:lnTo>
                  <a:lnTo>
                    <a:pt x="2713543" y="207085"/>
                  </a:lnTo>
                  <a:lnTo>
                    <a:pt x="2737477" y="207085"/>
                  </a:lnTo>
                  <a:lnTo>
                    <a:pt x="2743888" y="208355"/>
                  </a:lnTo>
                  <a:lnTo>
                    <a:pt x="2750240" y="210895"/>
                  </a:lnTo>
                  <a:lnTo>
                    <a:pt x="2758254" y="212165"/>
                  </a:lnTo>
                  <a:lnTo>
                    <a:pt x="2766044" y="215975"/>
                  </a:lnTo>
                  <a:lnTo>
                    <a:pt x="2771090" y="218515"/>
                  </a:lnTo>
                  <a:lnTo>
                    <a:pt x="2724480" y="218515"/>
                  </a:lnTo>
                  <a:lnTo>
                    <a:pt x="2714973" y="219785"/>
                  </a:lnTo>
                  <a:lnTo>
                    <a:pt x="2706267" y="221055"/>
                  </a:lnTo>
                  <a:lnTo>
                    <a:pt x="2698362" y="222325"/>
                  </a:lnTo>
                  <a:lnTo>
                    <a:pt x="2691259" y="226135"/>
                  </a:lnTo>
                  <a:lnTo>
                    <a:pt x="2684884" y="228675"/>
                  </a:lnTo>
                  <a:lnTo>
                    <a:pt x="2679165" y="233755"/>
                  </a:lnTo>
                  <a:lnTo>
                    <a:pt x="2674102" y="237565"/>
                  </a:lnTo>
                  <a:lnTo>
                    <a:pt x="2669694" y="242645"/>
                  </a:lnTo>
                  <a:lnTo>
                    <a:pt x="2655754" y="279475"/>
                  </a:lnTo>
                  <a:lnTo>
                    <a:pt x="2654929" y="292175"/>
                  </a:lnTo>
                  <a:lnTo>
                    <a:pt x="2654929" y="400125"/>
                  </a:lnTo>
                  <a:lnTo>
                    <a:pt x="2656095" y="407745"/>
                  </a:lnTo>
                  <a:lnTo>
                    <a:pt x="2658426" y="415365"/>
                  </a:lnTo>
                  <a:lnTo>
                    <a:pt x="2660466" y="421715"/>
                  </a:lnTo>
                  <a:lnTo>
                    <a:pt x="2663088" y="426795"/>
                  </a:lnTo>
                  <a:lnTo>
                    <a:pt x="2666294" y="433145"/>
                  </a:lnTo>
                  <a:lnTo>
                    <a:pt x="2698471" y="459815"/>
                  </a:lnTo>
                  <a:lnTo>
                    <a:pt x="2724480" y="463625"/>
                  </a:lnTo>
                  <a:lnTo>
                    <a:pt x="2777329" y="463625"/>
                  </a:lnTo>
                  <a:lnTo>
                    <a:pt x="2768827" y="467435"/>
                  </a:lnTo>
                  <a:lnTo>
                    <a:pt x="2759314" y="471245"/>
                  </a:lnTo>
                  <a:lnTo>
                    <a:pt x="2748752" y="473785"/>
                  </a:lnTo>
                  <a:lnTo>
                    <a:pt x="2724480" y="476325"/>
                  </a:lnTo>
                  <a:close/>
                </a:path>
                <a:path w="3281679" h="539114">
                  <a:moveTo>
                    <a:pt x="2861640" y="476325"/>
                  </a:moveTo>
                  <a:lnTo>
                    <a:pt x="2724480" y="476325"/>
                  </a:lnTo>
                  <a:lnTo>
                    <a:pt x="2748752" y="473785"/>
                  </a:lnTo>
                  <a:lnTo>
                    <a:pt x="2759314" y="471245"/>
                  </a:lnTo>
                  <a:lnTo>
                    <a:pt x="2797728" y="447115"/>
                  </a:lnTo>
                  <a:lnTo>
                    <a:pt x="2802878" y="442035"/>
                  </a:lnTo>
                  <a:lnTo>
                    <a:pt x="2818122" y="405205"/>
                  </a:lnTo>
                  <a:lnTo>
                    <a:pt x="2818122" y="252805"/>
                  </a:lnTo>
                  <a:lnTo>
                    <a:pt x="2784578" y="226135"/>
                  </a:lnTo>
                  <a:lnTo>
                    <a:pt x="2779149" y="223595"/>
                  </a:lnTo>
                  <a:lnTo>
                    <a:pt x="2773612" y="219785"/>
                  </a:lnTo>
                  <a:lnTo>
                    <a:pt x="2766044" y="215975"/>
                  </a:lnTo>
                  <a:lnTo>
                    <a:pt x="2758254" y="212165"/>
                  </a:lnTo>
                  <a:lnTo>
                    <a:pt x="2750240" y="210895"/>
                  </a:lnTo>
                  <a:lnTo>
                    <a:pt x="2743888" y="208355"/>
                  </a:lnTo>
                  <a:lnTo>
                    <a:pt x="2737477" y="207085"/>
                  </a:lnTo>
                  <a:lnTo>
                    <a:pt x="2861640" y="207085"/>
                  </a:lnTo>
                  <a:lnTo>
                    <a:pt x="2861640" y="476325"/>
                  </a:lnTo>
                  <a:close/>
                </a:path>
                <a:path w="3281679" h="539114">
                  <a:moveTo>
                    <a:pt x="2724480" y="463625"/>
                  </a:moveTo>
                  <a:lnTo>
                    <a:pt x="2685163" y="452195"/>
                  </a:lnTo>
                  <a:lnTo>
                    <a:pt x="2663088" y="426795"/>
                  </a:lnTo>
                  <a:lnTo>
                    <a:pt x="2660466" y="421715"/>
                  </a:lnTo>
                  <a:lnTo>
                    <a:pt x="2658426" y="415365"/>
                  </a:lnTo>
                  <a:lnTo>
                    <a:pt x="2656095" y="407745"/>
                  </a:lnTo>
                  <a:lnTo>
                    <a:pt x="2654929" y="400125"/>
                  </a:lnTo>
                  <a:lnTo>
                    <a:pt x="2654929" y="292175"/>
                  </a:lnTo>
                  <a:lnTo>
                    <a:pt x="2662748" y="254075"/>
                  </a:lnTo>
                  <a:lnTo>
                    <a:pt x="2679165" y="233755"/>
                  </a:lnTo>
                  <a:lnTo>
                    <a:pt x="2684884" y="228675"/>
                  </a:lnTo>
                  <a:lnTo>
                    <a:pt x="2691259" y="226135"/>
                  </a:lnTo>
                  <a:lnTo>
                    <a:pt x="2698362" y="222325"/>
                  </a:lnTo>
                  <a:lnTo>
                    <a:pt x="2706267" y="221055"/>
                  </a:lnTo>
                  <a:lnTo>
                    <a:pt x="2714973" y="219785"/>
                  </a:lnTo>
                  <a:lnTo>
                    <a:pt x="2724480" y="218515"/>
                  </a:lnTo>
                  <a:lnTo>
                    <a:pt x="2731992" y="218515"/>
                  </a:lnTo>
                  <a:lnTo>
                    <a:pt x="2739375" y="219785"/>
                  </a:lnTo>
                  <a:lnTo>
                    <a:pt x="2760940" y="227405"/>
                  </a:lnTo>
                  <a:lnTo>
                    <a:pt x="2767804" y="231215"/>
                  </a:lnTo>
                  <a:lnTo>
                    <a:pt x="2716403" y="231215"/>
                  </a:lnTo>
                  <a:lnTo>
                    <a:pt x="2709089" y="232485"/>
                  </a:lnTo>
                  <a:lnTo>
                    <a:pt x="2675165" y="256615"/>
                  </a:lnTo>
                  <a:lnTo>
                    <a:pt x="2667363" y="284555"/>
                  </a:lnTo>
                  <a:lnTo>
                    <a:pt x="2667363" y="398855"/>
                  </a:lnTo>
                  <a:lnTo>
                    <a:pt x="2684331" y="436955"/>
                  </a:lnTo>
                  <a:lnTo>
                    <a:pt x="2716543" y="450925"/>
                  </a:lnTo>
                  <a:lnTo>
                    <a:pt x="2773309" y="450925"/>
                  </a:lnTo>
                  <a:lnTo>
                    <a:pt x="2771107" y="452195"/>
                  </a:lnTo>
                  <a:lnTo>
                    <a:pt x="2763724" y="456005"/>
                  </a:lnTo>
                  <a:lnTo>
                    <a:pt x="2755443" y="459815"/>
                  </a:lnTo>
                  <a:lnTo>
                    <a:pt x="2746142" y="461085"/>
                  </a:lnTo>
                  <a:lnTo>
                    <a:pt x="2735821" y="462355"/>
                  </a:lnTo>
                  <a:lnTo>
                    <a:pt x="2724480" y="463625"/>
                  </a:lnTo>
                  <a:close/>
                </a:path>
                <a:path w="3281679" h="539114">
                  <a:moveTo>
                    <a:pt x="2777329" y="463625"/>
                  </a:moveTo>
                  <a:lnTo>
                    <a:pt x="2724480" y="463625"/>
                  </a:lnTo>
                  <a:lnTo>
                    <a:pt x="2735821" y="462355"/>
                  </a:lnTo>
                  <a:lnTo>
                    <a:pt x="2746142" y="461085"/>
                  </a:lnTo>
                  <a:lnTo>
                    <a:pt x="2783541" y="444575"/>
                  </a:lnTo>
                  <a:lnTo>
                    <a:pt x="2804393" y="410285"/>
                  </a:lnTo>
                  <a:lnTo>
                    <a:pt x="2805688" y="403935"/>
                  </a:lnTo>
                  <a:lnTo>
                    <a:pt x="2805688" y="259155"/>
                  </a:lnTo>
                  <a:lnTo>
                    <a:pt x="2799989" y="252805"/>
                  </a:lnTo>
                  <a:lnTo>
                    <a:pt x="2793967" y="248995"/>
                  </a:lnTo>
                  <a:lnTo>
                    <a:pt x="2781274" y="238835"/>
                  </a:lnTo>
                  <a:lnTo>
                    <a:pt x="2774669" y="235025"/>
                  </a:lnTo>
                  <a:lnTo>
                    <a:pt x="2760940" y="227405"/>
                  </a:lnTo>
                  <a:lnTo>
                    <a:pt x="2739375" y="219785"/>
                  </a:lnTo>
                  <a:lnTo>
                    <a:pt x="2731992" y="218515"/>
                  </a:lnTo>
                  <a:lnTo>
                    <a:pt x="2771090" y="218515"/>
                  </a:lnTo>
                  <a:lnTo>
                    <a:pt x="2773612" y="219785"/>
                  </a:lnTo>
                  <a:lnTo>
                    <a:pt x="2779149" y="223595"/>
                  </a:lnTo>
                  <a:lnTo>
                    <a:pt x="2784578" y="226135"/>
                  </a:lnTo>
                  <a:lnTo>
                    <a:pt x="2818122" y="252805"/>
                  </a:lnTo>
                  <a:lnTo>
                    <a:pt x="2818122" y="405205"/>
                  </a:lnTo>
                  <a:lnTo>
                    <a:pt x="2802878" y="442035"/>
                  </a:lnTo>
                  <a:lnTo>
                    <a:pt x="2797728" y="447115"/>
                  </a:lnTo>
                  <a:lnTo>
                    <a:pt x="2791780" y="453465"/>
                  </a:lnTo>
                  <a:lnTo>
                    <a:pt x="2784980" y="458545"/>
                  </a:lnTo>
                  <a:lnTo>
                    <a:pt x="2777329" y="463625"/>
                  </a:lnTo>
                  <a:close/>
                </a:path>
                <a:path w="3281679" h="539114">
                  <a:moveTo>
                    <a:pt x="2793254" y="264230"/>
                  </a:moveTo>
                  <a:lnTo>
                    <a:pt x="2755835" y="238835"/>
                  </a:lnTo>
                  <a:lnTo>
                    <a:pt x="2730762" y="231215"/>
                  </a:lnTo>
                  <a:lnTo>
                    <a:pt x="2767804" y="231215"/>
                  </a:lnTo>
                  <a:lnTo>
                    <a:pt x="2774669" y="235025"/>
                  </a:lnTo>
                  <a:lnTo>
                    <a:pt x="2781274" y="238835"/>
                  </a:lnTo>
                  <a:lnTo>
                    <a:pt x="2793967" y="248995"/>
                  </a:lnTo>
                  <a:lnTo>
                    <a:pt x="2799989" y="252805"/>
                  </a:lnTo>
                  <a:lnTo>
                    <a:pt x="2805688" y="259155"/>
                  </a:lnTo>
                  <a:lnTo>
                    <a:pt x="2793254" y="259155"/>
                  </a:lnTo>
                  <a:lnTo>
                    <a:pt x="2793254" y="264230"/>
                  </a:lnTo>
                  <a:close/>
                </a:path>
                <a:path w="3281679" h="539114">
                  <a:moveTo>
                    <a:pt x="2797324" y="268045"/>
                  </a:moveTo>
                  <a:lnTo>
                    <a:pt x="2793254" y="264230"/>
                  </a:lnTo>
                  <a:lnTo>
                    <a:pt x="2793254" y="259155"/>
                  </a:lnTo>
                  <a:lnTo>
                    <a:pt x="2805688" y="259155"/>
                  </a:lnTo>
                  <a:lnTo>
                    <a:pt x="2797324" y="268045"/>
                  </a:lnTo>
                  <a:close/>
                </a:path>
                <a:path w="3281679" h="539114">
                  <a:moveTo>
                    <a:pt x="2805688" y="268045"/>
                  </a:moveTo>
                  <a:lnTo>
                    <a:pt x="2797324" y="268045"/>
                  </a:lnTo>
                  <a:lnTo>
                    <a:pt x="2805688" y="259155"/>
                  </a:lnTo>
                  <a:lnTo>
                    <a:pt x="2805688" y="268045"/>
                  </a:lnTo>
                  <a:close/>
                </a:path>
                <a:path w="3281679" h="539114">
                  <a:moveTo>
                    <a:pt x="2773309" y="450925"/>
                  </a:moveTo>
                  <a:lnTo>
                    <a:pt x="2734501" y="450925"/>
                  </a:lnTo>
                  <a:lnTo>
                    <a:pt x="2743532" y="449655"/>
                  </a:lnTo>
                  <a:lnTo>
                    <a:pt x="2751572" y="447115"/>
                  </a:lnTo>
                  <a:lnTo>
                    <a:pt x="2784493" y="425525"/>
                  </a:lnTo>
                  <a:lnTo>
                    <a:pt x="2793254" y="402665"/>
                  </a:lnTo>
                  <a:lnTo>
                    <a:pt x="2793254" y="264230"/>
                  </a:lnTo>
                  <a:lnTo>
                    <a:pt x="2797324" y="268045"/>
                  </a:lnTo>
                  <a:lnTo>
                    <a:pt x="2805688" y="268045"/>
                  </a:lnTo>
                  <a:lnTo>
                    <a:pt x="2805688" y="403935"/>
                  </a:lnTo>
                  <a:lnTo>
                    <a:pt x="2788592" y="439495"/>
                  </a:lnTo>
                  <a:lnTo>
                    <a:pt x="2777712" y="448385"/>
                  </a:lnTo>
                  <a:lnTo>
                    <a:pt x="2773309" y="450925"/>
                  </a:lnTo>
                  <a:close/>
                </a:path>
                <a:path w="3281679" h="539114">
                  <a:moveTo>
                    <a:pt x="2770977" y="513155"/>
                  </a:moveTo>
                  <a:lnTo>
                    <a:pt x="2719113" y="513155"/>
                  </a:lnTo>
                  <a:lnTo>
                    <a:pt x="2725878" y="511885"/>
                  </a:lnTo>
                  <a:lnTo>
                    <a:pt x="2732209" y="511885"/>
                  </a:lnTo>
                  <a:lnTo>
                    <a:pt x="2740312" y="510615"/>
                  </a:lnTo>
                  <a:lnTo>
                    <a:pt x="2780935" y="494105"/>
                  </a:lnTo>
                  <a:lnTo>
                    <a:pt x="2787927" y="489025"/>
                  </a:lnTo>
                  <a:lnTo>
                    <a:pt x="2798258" y="482675"/>
                  </a:lnTo>
                  <a:lnTo>
                    <a:pt x="2818122" y="482675"/>
                  </a:lnTo>
                  <a:lnTo>
                    <a:pt x="2818122" y="495375"/>
                  </a:lnTo>
                  <a:lnTo>
                    <a:pt x="2793254" y="495375"/>
                  </a:lnTo>
                  <a:lnTo>
                    <a:pt x="2793254" y="501004"/>
                  </a:lnTo>
                  <a:lnTo>
                    <a:pt x="2787102" y="504265"/>
                  </a:lnTo>
                  <a:lnTo>
                    <a:pt x="2773373" y="511885"/>
                  </a:lnTo>
                  <a:lnTo>
                    <a:pt x="2770977" y="513155"/>
                  </a:lnTo>
                  <a:close/>
                </a:path>
                <a:path w="3281679" h="539114">
                  <a:moveTo>
                    <a:pt x="2861640" y="522045"/>
                  </a:moveTo>
                  <a:lnTo>
                    <a:pt x="2818122" y="522045"/>
                  </a:lnTo>
                  <a:lnTo>
                    <a:pt x="2818122" y="482675"/>
                  </a:lnTo>
                  <a:lnTo>
                    <a:pt x="2861640" y="482675"/>
                  </a:lnTo>
                  <a:lnTo>
                    <a:pt x="2861640" y="522045"/>
                  </a:lnTo>
                  <a:close/>
                </a:path>
                <a:path w="3281679" h="539114">
                  <a:moveTo>
                    <a:pt x="2793254" y="501004"/>
                  </a:moveTo>
                  <a:lnTo>
                    <a:pt x="2793254" y="495375"/>
                  </a:lnTo>
                  <a:lnTo>
                    <a:pt x="2801803" y="495375"/>
                  </a:lnTo>
                  <a:lnTo>
                    <a:pt x="2794291" y="500455"/>
                  </a:lnTo>
                  <a:lnTo>
                    <a:pt x="2793254" y="501004"/>
                  </a:lnTo>
                  <a:close/>
                </a:path>
                <a:path w="3281679" h="539114">
                  <a:moveTo>
                    <a:pt x="2793254" y="514911"/>
                  </a:moveTo>
                  <a:lnTo>
                    <a:pt x="2793254" y="501004"/>
                  </a:lnTo>
                  <a:lnTo>
                    <a:pt x="2794291" y="500455"/>
                  </a:lnTo>
                  <a:lnTo>
                    <a:pt x="2801803" y="495375"/>
                  </a:lnTo>
                  <a:lnTo>
                    <a:pt x="2801803" y="508075"/>
                  </a:lnTo>
                  <a:lnTo>
                    <a:pt x="2804547" y="508075"/>
                  </a:lnTo>
                  <a:lnTo>
                    <a:pt x="2802641" y="509345"/>
                  </a:lnTo>
                  <a:lnTo>
                    <a:pt x="2797043" y="513155"/>
                  </a:lnTo>
                  <a:lnTo>
                    <a:pt x="2793254" y="514911"/>
                  </a:lnTo>
                  <a:close/>
                </a:path>
                <a:path w="3281679" h="539114">
                  <a:moveTo>
                    <a:pt x="2804547" y="508075"/>
                  </a:moveTo>
                  <a:lnTo>
                    <a:pt x="2801803" y="508075"/>
                  </a:lnTo>
                  <a:lnTo>
                    <a:pt x="2801803" y="495375"/>
                  </a:lnTo>
                  <a:lnTo>
                    <a:pt x="2805688" y="501396"/>
                  </a:lnTo>
                  <a:lnTo>
                    <a:pt x="2805688" y="507315"/>
                  </a:lnTo>
                  <a:lnTo>
                    <a:pt x="2804547" y="508075"/>
                  </a:lnTo>
                  <a:close/>
                </a:path>
                <a:path w="3281679" h="539114">
                  <a:moveTo>
                    <a:pt x="2805688" y="501396"/>
                  </a:moveTo>
                  <a:lnTo>
                    <a:pt x="2801803" y="495375"/>
                  </a:lnTo>
                  <a:lnTo>
                    <a:pt x="2805688" y="495375"/>
                  </a:lnTo>
                  <a:lnTo>
                    <a:pt x="2805688" y="501396"/>
                  </a:lnTo>
                  <a:close/>
                </a:path>
                <a:path w="3281679" h="539114">
                  <a:moveTo>
                    <a:pt x="2818122" y="522045"/>
                  </a:moveTo>
                  <a:lnTo>
                    <a:pt x="2805688" y="522045"/>
                  </a:lnTo>
                  <a:lnTo>
                    <a:pt x="2805688" y="507315"/>
                  </a:lnTo>
                  <a:lnTo>
                    <a:pt x="2808360" y="505535"/>
                  </a:lnTo>
                  <a:lnTo>
                    <a:pt x="2805688" y="501396"/>
                  </a:lnTo>
                  <a:lnTo>
                    <a:pt x="2805688" y="495375"/>
                  </a:lnTo>
                  <a:lnTo>
                    <a:pt x="2818122" y="495375"/>
                  </a:lnTo>
                  <a:lnTo>
                    <a:pt x="2818122" y="522045"/>
                  </a:lnTo>
                  <a:close/>
                </a:path>
                <a:path w="3281679" h="539114">
                  <a:moveTo>
                    <a:pt x="2771759" y="525855"/>
                  </a:moveTo>
                  <a:lnTo>
                    <a:pt x="2720109" y="525855"/>
                  </a:lnTo>
                  <a:lnTo>
                    <a:pt x="2727370" y="524585"/>
                  </a:lnTo>
                  <a:lnTo>
                    <a:pt x="2734194" y="523315"/>
                  </a:lnTo>
                  <a:lnTo>
                    <a:pt x="2773373" y="511885"/>
                  </a:lnTo>
                  <a:lnTo>
                    <a:pt x="2787102" y="504265"/>
                  </a:lnTo>
                  <a:lnTo>
                    <a:pt x="2793254" y="501004"/>
                  </a:lnTo>
                  <a:lnTo>
                    <a:pt x="2793254" y="514911"/>
                  </a:lnTo>
                  <a:lnTo>
                    <a:pt x="2791564" y="515695"/>
                  </a:lnTo>
                  <a:lnTo>
                    <a:pt x="2786206" y="519505"/>
                  </a:lnTo>
                  <a:lnTo>
                    <a:pt x="2780532" y="522045"/>
                  </a:lnTo>
                  <a:lnTo>
                    <a:pt x="2771759" y="525855"/>
                  </a:lnTo>
                  <a:close/>
                </a:path>
                <a:path w="3281679" h="539114">
                  <a:moveTo>
                    <a:pt x="2805688" y="507315"/>
                  </a:moveTo>
                  <a:lnTo>
                    <a:pt x="2805688" y="501396"/>
                  </a:lnTo>
                  <a:lnTo>
                    <a:pt x="2808360" y="505535"/>
                  </a:lnTo>
                  <a:lnTo>
                    <a:pt x="2805688" y="507315"/>
                  </a:lnTo>
                  <a:close/>
                </a:path>
                <a:path w="3281679" h="539114">
                  <a:moveTo>
                    <a:pt x="2886508" y="534745"/>
                  </a:moveTo>
                  <a:lnTo>
                    <a:pt x="2793254" y="534745"/>
                  </a:lnTo>
                  <a:lnTo>
                    <a:pt x="2793254" y="514911"/>
                  </a:lnTo>
                  <a:lnTo>
                    <a:pt x="2797043" y="513155"/>
                  </a:lnTo>
                  <a:lnTo>
                    <a:pt x="2802641" y="509345"/>
                  </a:lnTo>
                  <a:lnTo>
                    <a:pt x="2805688" y="507315"/>
                  </a:lnTo>
                  <a:lnTo>
                    <a:pt x="2805688" y="522045"/>
                  </a:lnTo>
                  <a:lnTo>
                    <a:pt x="2886508" y="522045"/>
                  </a:lnTo>
                  <a:lnTo>
                    <a:pt x="2886508" y="534745"/>
                  </a:lnTo>
                  <a:close/>
                </a:path>
                <a:path w="3281679" h="539114">
                  <a:moveTo>
                    <a:pt x="3171052" y="449342"/>
                  </a:moveTo>
                  <a:lnTo>
                    <a:pt x="3106041" y="449342"/>
                  </a:lnTo>
                  <a:lnTo>
                    <a:pt x="3117104" y="448072"/>
                  </a:lnTo>
                  <a:lnTo>
                    <a:pt x="3127224" y="448072"/>
                  </a:lnTo>
                  <a:lnTo>
                    <a:pt x="3136402" y="446802"/>
                  </a:lnTo>
                  <a:lnTo>
                    <a:pt x="3173626" y="434102"/>
                  </a:lnTo>
                  <a:lnTo>
                    <a:pt x="3182198" y="420132"/>
                  </a:lnTo>
                  <a:lnTo>
                    <a:pt x="3182198" y="411242"/>
                  </a:lnTo>
                  <a:lnTo>
                    <a:pt x="3143898" y="390922"/>
                  </a:lnTo>
                  <a:lnTo>
                    <a:pt x="3135964" y="389652"/>
                  </a:lnTo>
                  <a:lnTo>
                    <a:pt x="3118566" y="387112"/>
                  </a:lnTo>
                  <a:lnTo>
                    <a:pt x="3097375" y="384572"/>
                  </a:lnTo>
                  <a:lnTo>
                    <a:pt x="3085512" y="383302"/>
                  </a:lnTo>
                  <a:lnTo>
                    <a:pt x="3061374" y="378222"/>
                  </a:lnTo>
                  <a:lnTo>
                    <a:pt x="3014931" y="359172"/>
                  </a:lnTo>
                  <a:lnTo>
                    <a:pt x="2979302" y="322342"/>
                  </a:lnTo>
                  <a:lnTo>
                    <a:pt x="2965890" y="281702"/>
                  </a:lnTo>
                  <a:lnTo>
                    <a:pt x="2965065" y="266462"/>
                  </a:lnTo>
                  <a:lnTo>
                    <a:pt x="2965069" y="263922"/>
                  </a:lnTo>
                  <a:lnTo>
                    <a:pt x="2972893" y="223282"/>
                  </a:lnTo>
                  <a:lnTo>
                    <a:pt x="2996149" y="190174"/>
                  </a:lnTo>
                  <a:lnTo>
                    <a:pt x="3004437" y="181372"/>
                  </a:lnTo>
                  <a:lnTo>
                    <a:pt x="3038346" y="161052"/>
                  </a:lnTo>
                  <a:lnTo>
                    <a:pt x="3091447" y="145812"/>
                  </a:lnTo>
                  <a:lnTo>
                    <a:pt x="3105273" y="144542"/>
                  </a:lnTo>
                  <a:lnTo>
                    <a:pt x="3135819" y="144542"/>
                  </a:lnTo>
                  <a:lnTo>
                    <a:pt x="3151650" y="145812"/>
                  </a:lnTo>
                  <a:lnTo>
                    <a:pt x="3181106" y="150892"/>
                  </a:lnTo>
                  <a:lnTo>
                    <a:pt x="3194292" y="154702"/>
                  </a:lnTo>
                  <a:lnTo>
                    <a:pt x="3198379" y="155972"/>
                  </a:lnTo>
                  <a:lnTo>
                    <a:pt x="3119252" y="155972"/>
                  </a:lnTo>
                  <a:lnTo>
                    <a:pt x="3080275" y="159782"/>
                  </a:lnTo>
                  <a:lnTo>
                    <a:pt x="3043581" y="172482"/>
                  </a:lnTo>
                  <a:lnTo>
                    <a:pt x="3003900" y="199152"/>
                  </a:lnTo>
                  <a:lnTo>
                    <a:pt x="2980490" y="239792"/>
                  </a:lnTo>
                  <a:lnTo>
                    <a:pt x="2977500" y="266462"/>
                  </a:lnTo>
                  <a:lnTo>
                    <a:pt x="2978207" y="279162"/>
                  </a:lnTo>
                  <a:lnTo>
                    <a:pt x="2989863" y="315992"/>
                  </a:lnTo>
                  <a:lnTo>
                    <a:pt x="3021531" y="347742"/>
                  </a:lnTo>
                  <a:lnTo>
                    <a:pt x="3087536" y="370602"/>
                  </a:lnTo>
                  <a:lnTo>
                    <a:pt x="3098987" y="371872"/>
                  </a:lnTo>
                  <a:lnTo>
                    <a:pt x="3119969" y="374412"/>
                  </a:lnTo>
                  <a:lnTo>
                    <a:pt x="3160342" y="380762"/>
                  </a:lnTo>
                  <a:lnTo>
                    <a:pt x="3172290" y="385842"/>
                  </a:lnTo>
                  <a:lnTo>
                    <a:pt x="3179414" y="388382"/>
                  </a:lnTo>
                  <a:lnTo>
                    <a:pt x="3184918" y="392192"/>
                  </a:lnTo>
                  <a:lnTo>
                    <a:pt x="3192689" y="402352"/>
                  </a:lnTo>
                  <a:lnTo>
                    <a:pt x="3194632" y="408702"/>
                  </a:lnTo>
                  <a:lnTo>
                    <a:pt x="3194632" y="422672"/>
                  </a:lnTo>
                  <a:lnTo>
                    <a:pt x="3193078" y="427752"/>
                  </a:lnTo>
                  <a:lnTo>
                    <a:pt x="3186861" y="437912"/>
                  </a:lnTo>
                  <a:lnTo>
                    <a:pt x="3181810" y="442992"/>
                  </a:lnTo>
                  <a:lnTo>
                    <a:pt x="3174816" y="446802"/>
                  </a:lnTo>
                  <a:lnTo>
                    <a:pt x="3171052" y="449342"/>
                  </a:lnTo>
                  <a:close/>
                </a:path>
                <a:path w="3281679" h="539114">
                  <a:moveTo>
                    <a:pt x="3176826" y="460772"/>
                  </a:moveTo>
                  <a:lnTo>
                    <a:pt x="3128626" y="460772"/>
                  </a:lnTo>
                  <a:lnTo>
                    <a:pt x="3138498" y="459502"/>
                  </a:lnTo>
                  <a:lnTo>
                    <a:pt x="3147423" y="456962"/>
                  </a:lnTo>
                  <a:lnTo>
                    <a:pt x="3155473" y="455692"/>
                  </a:lnTo>
                  <a:lnTo>
                    <a:pt x="3162722" y="453152"/>
                  </a:lnTo>
                  <a:lnTo>
                    <a:pt x="3169170" y="450612"/>
                  </a:lnTo>
                  <a:lnTo>
                    <a:pt x="3174816" y="446802"/>
                  </a:lnTo>
                  <a:lnTo>
                    <a:pt x="3181810" y="442992"/>
                  </a:lnTo>
                  <a:lnTo>
                    <a:pt x="3186861" y="437912"/>
                  </a:lnTo>
                  <a:lnTo>
                    <a:pt x="3193078" y="427752"/>
                  </a:lnTo>
                  <a:lnTo>
                    <a:pt x="3194632" y="422672"/>
                  </a:lnTo>
                  <a:lnTo>
                    <a:pt x="3194632" y="408702"/>
                  </a:lnTo>
                  <a:lnTo>
                    <a:pt x="3192689" y="402352"/>
                  </a:lnTo>
                  <a:lnTo>
                    <a:pt x="3184918" y="392192"/>
                  </a:lnTo>
                  <a:lnTo>
                    <a:pt x="3179414" y="388382"/>
                  </a:lnTo>
                  <a:lnTo>
                    <a:pt x="3172290" y="385842"/>
                  </a:lnTo>
                  <a:lnTo>
                    <a:pt x="3166632" y="383302"/>
                  </a:lnTo>
                  <a:lnTo>
                    <a:pt x="3119969" y="374412"/>
                  </a:lnTo>
                  <a:lnTo>
                    <a:pt x="3087536" y="370602"/>
                  </a:lnTo>
                  <a:lnTo>
                    <a:pt x="3052785" y="362982"/>
                  </a:lnTo>
                  <a:lnTo>
                    <a:pt x="3012339" y="341392"/>
                  </a:lnTo>
                  <a:lnTo>
                    <a:pt x="2984424" y="305832"/>
                  </a:lnTo>
                  <a:lnTo>
                    <a:pt x="2977500" y="266462"/>
                  </a:lnTo>
                  <a:lnTo>
                    <a:pt x="2977506" y="263922"/>
                  </a:lnTo>
                  <a:lnTo>
                    <a:pt x="2989669" y="218202"/>
                  </a:lnTo>
                  <a:lnTo>
                    <a:pt x="3022114" y="183912"/>
                  </a:lnTo>
                  <a:lnTo>
                    <a:pt x="3080275" y="159782"/>
                  </a:lnTo>
                  <a:lnTo>
                    <a:pt x="3119252" y="155972"/>
                  </a:lnTo>
                  <a:lnTo>
                    <a:pt x="3164349" y="159782"/>
                  </a:lnTo>
                  <a:lnTo>
                    <a:pt x="3177924" y="163592"/>
                  </a:lnTo>
                  <a:lnTo>
                    <a:pt x="3190674" y="167402"/>
                  </a:lnTo>
                  <a:lnTo>
                    <a:pt x="3194616" y="168672"/>
                  </a:lnTo>
                  <a:lnTo>
                    <a:pt x="3106955" y="168672"/>
                  </a:lnTo>
                  <a:lnTo>
                    <a:pt x="3094796" y="169942"/>
                  </a:lnTo>
                  <a:lnTo>
                    <a:pt x="3048817" y="183912"/>
                  </a:lnTo>
                  <a:lnTo>
                    <a:pt x="3012930" y="208042"/>
                  </a:lnTo>
                  <a:lnTo>
                    <a:pt x="2992474" y="243602"/>
                  </a:lnTo>
                  <a:lnTo>
                    <a:pt x="2989929" y="266462"/>
                  </a:lnTo>
                  <a:lnTo>
                    <a:pt x="2990523" y="277892"/>
                  </a:lnTo>
                  <a:lnTo>
                    <a:pt x="3006249" y="318532"/>
                  </a:lnTo>
                  <a:lnTo>
                    <a:pt x="3012808" y="324882"/>
                  </a:lnTo>
                  <a:lnTo>
                    <a:pt x="3020101" y="332502"/>
                  </a:lnTo>
                  <a:lnTo>
                    <a:pt x="3056656" y="351552"/>
                  </a:lnTo>
                  <a:lnTo>
                    <a:pt x="3089561" y="357902"/>
                  </a:lnTo>
                  <a:lnTo>
                    <a:pt x="3100598" y="360442"/>
                  </a:lnTo>
                  <a:lnTo>
                    <a:pt x="3139527" y="364252"/>
                  </a:lnTo>
                  <a:lnTo>
                    <a:pt x="3183792" y="376952"/>
                  </a:lnTo>
                  <a:lnTo>
                    <a:pt x="3194356" y="385842"/>
                  </a:lnTo>
                  <a:lnTo>
                    <a:pt x="3198563" y="389652"/>
                  </a:lnTo>
                  <a:lnTo>
                    <a:pt x="3207066" y="425212"/>
                  </a:lnTo>
                  <a:lnTo>
                    <a:pt x="3204944" y="432832"/>
                  </a:lnTo>
                  <a:lnTo>
                    <a:pt x="3181154" y="458232"/>
                  </a:lnTo>
                  <a:lnTo>
                    <a:pt x="3176826" y="460772"/>
                  </a:lnTo>
                  <a:close/>
                </a:path>
                <a:path w="3281679" h="539114">
                  <a:moveTo>
                    <a:pt x="3252355" y="194266"/>
                  </a:moveTo>
                  <a:lnTo>
                    <a:pt x="3213404" y="175022"/>
                  </a:lnTo>
                  <a:lnTo>
                    <a:pt x="3164349" y="159782"/>
                  </a:lnTo>
                  <a:lnTo>
                    <a:pt x="3119252" y="155972"/>
                  </a:lnTo>
                  <a:lnTo>
                    <a:pt x="3198379" y="155972"/>
                  </a:lnTo>
                  <a:lnTo>
                    <a:pt x="3206551" y="158512"/>
                  </a:lnTo>
                  <a:lnTo>
                    <a:pt x="3217881" y="162322"/>
                  </a:lnTo>
                  <a:lnTo>
                    <a:pt x="3228545" y="167402"/>
                  </a:lnTo>
                  <a:lnTo>
                    <a:pt x="3239819" y="172482"/>
                  </a:lnTo>
                  <a:lnTo>
                    <a:pt x="3250498" y="178832"/>
                  </a:lnTo>
                  <a:lnTo>
                    <a:pt x="3260582" y="183912"/>
                  </a:lnTo>
                  <a:lnTo>
                    <a:pt x="3273896" y="192802"/>
                  </a:lnTo>
                  <a:lnTo>
                    <a:pt x="3253643" y="192802"/>
                  </a:lnTo>
                  <a:lnTo>
                    <a:pt x="3252355" y="194266"/>
                  </a:lnTo>
                  <a:close/>
                </a:path>
                <a:path w="3281679" h="539114">
                  <a:moveTo>
                    <a:pt x="3227510" y="473472"/>
                  </a:moveTo>
                  <a:lnTo>
                    <a:pt x="3118511" y="473472"/>
                  </a:lnTo>
                  <a:lnTo>
                    <a:pt x="3140594" y="470932"/>
                  </a:lnTo>
                  <a:lnTo>
                    <a:pt x="3150208" y="469662"/>
                  </a:lnTo>
                  <a:lnTo>
                    <a:pt x="3187348" y="454422"/>
                  </a:lnTo>
                  <a:lnTo>
                    <a:pt x="3207066" y="425212"/>
                  </a:lnTo>
                  <a:lnTo>
                    <a:pt x="3206977" y="415052"/>
                  </a:lnTo>
                  <a:lnTo>
                    <a:pt x="3194356" y="385842"/>
                  </a:lnTo>
                  <a:lnTo>
                    <a:pt x="3189432" y="380762"/>
                  </a:lnTo>
                  <a:lnTo>
                    <a:pt x="3139527" y="364252"/>
                  </a:lnTo>
                  <a:lnTo>
                    <a:pt x="3100598" y="360442"/>
                  </a:lnTo>
                  <a:lnTo>
                    <a:pt x="3089561" y="357902"/>
                  </a:lnTo>
                  <a:lnTo>
                    <a:pt x="3046645" y="347742"/>
                  </a:lnTo>
                  <a:lnTo>
                    <a:pt x="3012808" y="324882"/>
                  </a:lnTo>
                  <a:lnTo>
                    <a:pt x="3006249" y="318532"/>
                  </a:lnTo>
                  <a:lnTo>
                    <a:pt x="2990523" y="277892"/>
                  </a:lnTo>
                  <a:lnTo>
                    <a:pt x="2989936" y="263922"/>
                  </a:lnTo>
                  <a:lnTo>
                    <a:pt x="2990516" y="253762"/>
                  </a:lnTo>
                  <a:lnTo>
                    <a:pt x="3006171" y="215662"/>
                  </a:lnTo>
                  <a:lnTo>
                    <a:pt x="3038672" y="188992"/>
                  </a:lnTo>
                  <a:lnTo>
                    <a:pt x="3094796" y="169942"/>
                  </a:lnTo>
                  <a:lnTo>
                    <a:pt x="3106955" y="168672"/>
                  </a:lnTo>
                  <a:lnTo>
                    <a:pt x="3134208" y="168672"/>
                  </a:lnTo>
                  <a:lnTo>
                    <a:pt x="3174742" y="175022"/>
                  </a:lnTo>
                  <a:lnTo>
                    <a:pt x="3218265" y="190174"/>
                  </a:lnTo>
                  <a:lnTo>
                    <a:pt x="3228516" y="195342"/>
                  </a:lnTo>
                  <a:lnTo>
                    <a:pt x="3238237" y="200422"/>
                  </a:lnTo>
                  <a:lnTo>
                    <a:pt x="3244084" y="203669"/>
                  </a:lnTo>
                  <a:lnTo>
                    <a:pt x="3240238" y="208042"/>
                  </a:lnTo>
                  <a:lnTo>
                    <a:pt x="3120418" y="208042"/>
                  </a:lnTo>
                  <a:lnTo>
                    <a:pt x="3101655" y="209312"/>
                  </a:lnTo>
                  <a:lnTo>
                    <a:pt x="3058449" y="222012"/>
                  </a:lnTo>
                  <a:lnTo>
                    <a:pt x="3033382" y="263922"/>
                  </a:lnTo>
                  <a:lnTo>
                    <a:pt x="3033382" y="271542"/>
                  </a:lnTo>
                  <a:lnTo>
                    <a:pt x="3054887" y="303292"/>
                  </a:lnTo>
                  <a:lnTo>
                    <a:pt x="3060503" y="305832"/>
                  </a:lnTo>
                  <a:lnTo>
                    <a:pt x="3066932" y="309642"/>
                  </a:lnTo>
                  <a:lnTo>
                    <a:pt x="3121663" y="321072"/>
                  </a:lnTo>
                  <a:lnTo>
                    <a:pt x="3137042" y="323612"/>
                  </a:lnTo>
                  <a:lnTo>
                    <a:pt x="3178062" y="329962"/>
                  </a:lnTo>
                  <a:lnTo>
                    <a:pt x="3218559" y="347742"/>
                  </a:lnTo>
                  <a:lnTo>
                    <a:pt x="3245954" y="380762"/>
                  </a:lnTo>
                  <a:lnTo>
                    <a:pt x="3250530" y="411242"/>
                  </a:lnTo>
                  <a:lnTo>
                    <a:pt x="3250097" y="421402"/>
                  </a:lnTo>
                  <a:lnTo>
                    <a:pt x="3238454" y="459502"/>
                  </a:lnTo>
                  <a:lnTo>
                    <a:pt x="3232992" y="467122"/>
                  </a:lnTo>
                  <a:lnTo>
                    <a:pt x="3227510" y="473472"/>
                  </a:lnTo>
                  <a:close/>
                </a:path>
                <a:path w="3281679" h="539114">
                  <a:moveTo>
                    <a:pt x="3218265" y="190174"/>
                  </a:moveTo>
                  <a:lnTo>
                    <a:pt x="3174742" y="175022"/>
                  </a:lnTo>
                  <a:lnTo>
                    <a:pt x="3134208" y="168672"/>
                  </a:lnTo>
                  <a:lnTo>
                    <a:pt x="3194616" y="168672"/>
                  </a:lnTo>
                  <a:lnTo>
                    <a:pt x="3202500" y="171212"/>
                  </a:lnTo>
                  <a:lnTo>
                    <a:pt x="3213404" y="175022"/>
                  </a:lnTo>
                  <a:lnTo>
                    <a:pt x="3223385" y="178832"/>
                  </a:lnTo>
                  <a:lnTo>
                    <a:pt x="3218265" y="190174"/>
                  </a:lnTo>
                  <a:close/>
                </a:path>
                <a:path w="3281679" h="539114">
                  <a:moveTo>
                    <a:pt x="3218487" y="190262"/>
                  </a:moveTo>
                  <a:lnTo>
                    <a:pt x="3218265" y="190174"/>
                  </a:lnTo>
                  <a:lnTo>
                    <a:pt x="3223385" y="178832"/>
                  </a:lnTo>
                  <a:lnTo>
                    <a:pt x="3218487" y="190262"/>
                  </a:lnTo>
                  <a:close/>
                </a:path>
                <a:path w="3281679" h="539114">
                  <a:moveTo>
                    <a:pt x="3246290" y="190262"/>
                  </a:moveTo>
                  <a:lnTo>
                    <a:pt x="3218487" y="190262"/>
                  </a:lnTo>
                  <a:lnTo>
                    <a:pt x="3223385" y="178832"/>
                  </a:lnTo>
                  <a:lnTo>
                    <a:pt x="3234167" y="183912"/>
                  </a:lnTo>
                  <a:lnTo>
                    <a:pt x="3244367" y="188992"/>
                  </a:lnTo>
                  <a:lnTo>
                    <a:pt x="3246290" y="190262"/>
                  </a:lnTo>
                  <a:close/>
                </a:path>
                <a:path w="3281679" h="539114">
                  <a:moveTo>
                    <a:pt x="3244084" y="203669"/>
                  </a:moveTo>
                  <a:lnTo>
                    <a:pt x="3238237" y="200422"/>
                  </a:lnTo>
                  <a:lnTo>
                    <a:pt x="3228516" y="195342"/>
                  </a:lnTo>
                  <a:lnTo>
                    <a:pt x="3218225" y="190262"/>
                  </a:lnTo>
                  <a:lnTo>
                    <a:pt x="3218487" y="190262"/>
                  </a:lnTo>
                  <a:lnTo>
                    <a:pt x="3246290" y="190262"/>
                  </a:lnTo>
                  <a:lnTo>
                    <a:pt x="3252355" y="194266"/>
                  </a:lnTo>
                  <a:lnTo>
                    <a:pt x="3244084" y="203669"/>
                  </a:lnTo>
                  <a:close/>
                </a:path>
                <a:path w="3281679" h="539114">
                  <a:moveTo>
                    <a:pt x="3263018" y="200422"/>
                  </a:moveTo>
                  <a:lnTo>
                    <a:pt x="3253984" y="195342"/>
                  </a:lnTo>
                  <a:lnTo>
                    <a:pt x="3252355" y="194266"/>
                  </a:lnTo>
                  <a:lnTo>
                    <a:pt x="3253643" y="192802"/>
                  </a:lnTo>
                  <a:lnTo>
                    <a:pt x="3263018" y="200422"/>
                  </a:lnTo>
                  <a:close/>
                </a:path>
                <a:path w="3281679" h="539114">
                  <a:moveTo>
                    <a:pt x="3270630" y="210582"/>
                  </a:moveTo>
                  <a:lnTo>
                    <a:pt x="3255964" y="210582"/>
                  </a:lnTo>
                  <a:lnTo>
                    <a:pt x="3263018" y="200422"/>
                  </a:lnTo>
                  <a:lnTo>
                    <a:pt x="3253643" y="192802"/>
                  </a:lnTo>
                  <a:lnTo>
                    <a:pt x="3273896" y="192802"/>
                  </a:lnTo>
                  <a:lnTo>
                    <a:pt x="3281544" y="197882"/>
                  </a:lnTo>
                  <a:lnTo>
                    <a:pt x="3270630" y="210582"/>
                  </a:lnTo>
                  <a:close/>
                </a:path>
                <a:path w="3281679" h="539114">
                  <a:moveTo>
                    <a:pt x="3254860" y="209928"/>
                  </a:moveTo>
                  <a:lnTo>
                    <a:pt x="3247386" y="205502"/>
                  </a:lnTo>
                  <a:lnTo>
                    <a:pt x="3244084" y="203669"/>
                  </a:lnTo>
                  <a:lnTo>
                    <a:pt x="3252355" y="194266"/>
                  </a:lnTo>
                  <a:lnTo>
                    <a:pt x="3253984" y="195342"/>
                  </a:lnTo>
                  <a:lnTo>
                    <a:pt x="3263018" y="200422"/>
                  </a:lnTo>
                  <a:lnTo>
                    <a:pt x="3254860" y="209928"/>
                  </a:lnTo>
                  <a:close/>
                </a:path>
                <a:path w="3281679" h="539114">
                  <a:moveTo>
                    <a:pt x="3255964" y="210582"/>
                  </a:moveTo>
                  <a:lnTo>
                    <a:pt x="3254860" y="209928"/>
                  </a:lnTo>
                  <a:lnTo>
                    <a:pt x="3263018" y="200422"/>
                  </a:lnTo>
                  <a:lnTo>
                    <a:pt x="3255964" y="210582"/>
                  </a:lnTo>
                  <a:close/>
                </a:path>
                <a:path w="3281679" h="539114">
                  <a:moveTo>
                    <a:pt x="3218334" y="252492"/>
                  </a:moveTo>
                  <a:lnTo>
                    <a:pt x="3225378" y="241062"/>
                  </a:lnTo>
                  <a:lnTo>
                    <a:pt x="3218549" y="237252"/>
                  </a:lnTo>
                  <a:lnTo>
                    <a:pt x="3215819" y="235803"/>
                  </a:lnTo>
                  <a:lnTo>
                    <a:pt x="3244084" y="203669"/>
                  </a:lnTo>
                  <a:lnTo>
                    <a:pt x="3247386" y="205502"/>
                  </a:lnTo>
                  <a:lnTo>
                    <a:pt x="3254860" y="209928"/>
                  </a:lnTo>
                  <a:lnTo>
                    <a:pt x="3218334" y="252492"/>
                  </a:lnTo>
                  <a:close/>
                </a:path>
                <a:path w="3281679" h="539114">
                  <a:moveTo>
                    <a:pt x="3188625" y="512842"/>
                  </a:moveTo>
                  <a:lnTo>
                    <a:pt x="3125348" y="512842"/>
                  </a:lnTo>
                  <a:lnTo>
                    <a:pt x="3143159" y="511572"/>
                  </a:lnTo>
                  <a:lnTo>
                    <a:pt x="3159475" y="509032"/>
                  </a:lnTo>
                  <a:lnTo>
                    <a:pt x="3199156" y="495062"/>
                  </a:lnTo>
                  <a:lnTo>
                    <a:pt x="3232992" y="467122"/>
                  </a:lnTo>
                  <a:lnTo>
                    <a:pt x="3248637" y="431562"/>
                  </a:lnTo>
                  <a:lnTo>
                    <a:pt x="3250530" y="411242"/>
                  </a:lnTo>
                  <a:lnTo>
                    <a:pt x="3250520" y="408702"/>
                  </a:lnTo>
                  <a:lnTo>
                    <a:pt x="3237789" y="365522"/>
                  </a:lnTo>
                  <a:lnTo>
                    <a:pt x="3200141" y="337582"/>
                  </a:lnTo>
                  <a:lnTo>
                    <a:pt x="3151568" y="324882"/>
                  </a:lnTo>
                  <a:lnTo>
                    <a:pt x="3137042" y="323612"/>
                  </a:lnTo>
                  <a:lnTo>
                    <a:pt x="3121663" y="321072"/>
                  </a:lnTo>
                  <a:lnTo>
                    <a:pt x="3082226" y="314722"/>
                  </a:lnTo>
                  <a:lnTo>
                    <a:pt x="3060503" y="305832"/>
                  </a:lnTo>
                  <a:lnTo>
                    <a:pt x="3054887" y="303292"/>
                  </a:lnTo>
                  <a:lnTo>
                    <a:pt x="3047301" y="296942"/>
                  </a:lnTo>
                  <a:lnTo>
                    <a:pt x="3041801" y="291862"/>
                  </a:lnTo>
                  <a:lnTo>
                    <a:pt x="3035050" y="277892"/>
                  </a:lnTo>
                  <a:lnTo>
                    <a:pt x="3033382" y="271542"/>
                  </a:lnTo>
                  <a:lnTo>
                    <a:pt x="3033382" y="263922"/>
                  </a:lnTo>
                  <a:lnTo>
                    <a:pt x="3058449" y="222012"/>
                  </a:lnTo>
                  <a:lnTo>
                    <a:pt x="3101655" y="209312"/>
                  </a:lnTo>
                  <a:lnTo>
                    <a:pt x="3120418" y="208042"/>
                  </a:lnTo>
                  <a:lnTo>
                    <a:pt x="3131877" y="209312"/>
                  </a:lnTo>
                  <a:lnTo>
                    <a:pt x="3142819" y="209312"/>
                  </a:lnTo>
                  <a:lnTo>
                    <a:pt x="3153243" y="211852"/>
                  </a:lnTo>
                  <a:lnTo>
                    <a:pt x="3163150" y="213122"/>
                  </a:lnTo>
                  <a:lnTo>
                    <a:pt x="3172162" y="216932"/>
                  </a:lnTo>
                  <a:lnTo>
                    <a:pt x="3180634" y="219472"/>
                  </a:lnTo>
                  <a:lnTo>
                    <a:pt x="3184600" y="220742"/>
                  </a:lnTo>
                  <a:lnTo>
                    <a:pt x="3120418" y="220742"/>
                  </a:lnTo>
                  <a:lnTo>
                    <a:pt x="3103407" y="222012"/>
                  </a:lnTo>
                  <a:lnTo>
                    <a:pt x="3065049" y="233442"/>
                  </a:lnTo>
                  <a:lnTo>
                    <a:pt x="3045815" y="263922"/>
                  </a:lnTo>
                  <a:lnTo>
                    <a:pt x="3045815" y="269002"/>
                  </a:lnTo>
                  <a:lnTo>
                    <a:pt x="3072237" y="298212"/>
                  </a:lnTo>
                  <a:lnTo>
                    <a:pt x="3093571" y="304562"/>
                  </a:lnTo>
                  <a:lnTo>
                    <a:pt x="3102399" y="307102"/>
                  </a:lnTo>
                  <a:lnTo>
                    <a:pt x="3112125" y="308372"/>
                  </a:lnTo>
                  <a:lnTo>
                    <a:pt x="3122749" y="309642"/>
                  </a:lnTo>
                  <a:lnTo>
                    <a:pt x="3153688" y="312182"/>
                  </a:lnTo>
                  <a:lnTo>
                    <a:pt x="3167882" y="315992"/>
                  </a:lnTo>
                  <a:lnTo>
                    <a:pt x="3205172" y="326152"/>
                  </a:lnTo>
                  <a:lnTo>
                    <a:pt x="3241453" y="350282"/>
                  </a:lnTo>
                  <a:lnTo>
                    <a:pt x="3260589" y="387112"/>
                  </a:lnTo>
                  <a:lnTo>
                    <a:pt x="3262963" y="411242"/>
                  </a:lnTo>
                  <a:lnTo>
                    <a:pt x="3262471" y="422672"/>
                  </a:lnTo>
                  <a:lnTo>
                    <a:pt x="3249272" y="465852"/>
                  </a:lnTo>
                  <a:lnTo>
                    <a:pt x="3216573" y="498872"/>
                  </a:lnTo>
                  <a:lnTo>
                    <a:pt x="3192191" y="511572"/>
                  </a:lnTo>
                  <a:lnTo>
                    <a:pt x="3188625" y="512842"/>
                  </a:lnTo>
                  <a:close/>
                </a:path>
                <a:path w="3281679" h="539114">
                  <a:moveTo>
                    <a:pt x="3215819" y="235803"/>
                  </a:moveTo>
                  <a:lnTo>
                    <a:pt x="3211370" y="233442"/>
                  </a:lnTo>
                  <a:lnTo>
                    <a:pt x="3203839" y="228362"/>
                  </a:lnTo>
                  <a:lnTo>
                    <a:pt x="3195957" y="224552"/>
                  </a:lnTo>
                  <a:lnTo>
                    <a:pt x="3188566" y="222012"/>
                  </a:lnTo>
                  <a:lnTo>
                    <a:pt x="3180634" y="219472"/>
                  </a:lnTo>
                  <a:lnTo>
                    <a:pt x="3172162" y="216932"/>
                  </a:lnTo>
                  <a:lnTo>
                    <a:pt x="3163150" y="213122"/>
                  </a:lnTo>
                  <a:lnTo>
                    <a:pt x="3153243" y="211852"/>
                  </a:lnTo>
                  <a:lnTo>
                    <a:pt x="3142819" y="209312"/>
                  </a:lnTo>
                  <a:lnTo>
                    <a:pt x="3131877" y="209312"/>
                  </a:lnTo>
                  <a:lnTo>
                    <a:pt x="3120418" y="208042"/>
                  </a:lnTo>
                  <a:lnTo>
                    <a:pt x="3240238" y="208042"/>
                  </a:lnTo>
                  <a:lnTo>
                    <a:pt x="3215819" y="235803"/>
                  </a:lnTo>
                  <a:close/>
                </a:path>
                <a:path w="3281679" h="539114">
                  <a:moveTo>
                    <a:pt x="3234614" y="252492"/>
                  </a:moveTo>
                  <a:lnTo>
                    <a:pt x="3218334" y="252492"/>
                  </a:lnTo>
                  <a:lnTo>
                    <a:pt x="3254860" y="209928"/>
                  </a:lnTo>
                  <a:lnTo>
                    <a:pt x="3255964" y="210582"/>
                  </a:lnTo>
                  <a:lnTo>
                    <a:pt x="3270630" y="210582"/>
                  </a:lnTo>
                  <a:lnTo>
                    <a:pt x="3234614" y="252492"/>
                  </a:lnTo>
                  <a:close/>
                </a:path>
                <a:path w="3281679" h="539114">
                  <a:moveTo>
                    <a:pt x="3189274" y="525542"/>
                  </a:moveTo>
                  <a:lnTo>
                    <a:pt x="3126271" y="525542"/>
                  </a:lnTo>
                  <a:lnTo>
                    <a:pt x="3144994" y="523002"/>
                  </a:lnTo>
                  <a:lnTo>
                    <a:pt x="3162212" y="520462"/>
                  </a:lnTo>
                  <a:lnTo>
                    <a:pt x="3205074" y="506492"/>
                  </a:lnTo>
                  <a:lnTo>
                    <a:pt x="3243007" y="474742"/>
                  </a:lnTo>
                  <a:lnTo>
                    <a:pt x="3260832" y="434102"/>
                  </a:lnTo>
                  <a:lnTo>
                    <a:pt x="3262963" y="411242"/>
                  </a:lnTo>
                  <a:lnTo>
                    <a:pt x="3262950" y="408702"/>
                  </a:lnTo>
                  <a:lnTo>
                    <a:pt x="3253304" y="366792"/>
                  </a:lnTo>
                  <a:lnTo>
                    <a:pt x="3225328" y="337582"/>
                  </a:lnTo>
                  <a:lnTo>
                    <a:pt x="3181227" y="318532"/>
                  </a:lnTo>
                  <a:lnTo>
                    <a:pt x="3167882" y="315992"/>
                  </a:lnTo>
                  <a:lnTo>
                    <a:pt x="3153688" y="312182"/>
                  </a:lnTo>
                  <a:lnTo>
                    <a:pt x="3122749" y="309642"/>
                  </a:lnTo>
                  <a:lnTo>
                    <a:pt x="3112125" y="308372"/>
                  </a:lnTo>
                  <a:lnTo>
                    <a:pt x="3102399" y="307102"/>
                  </a:lnTo>
                  <a:lnTo>
                    <a:pt x="3093571" y="304562"/>
                  </a:lnTo>
                  <a:lnTo>
                    <a:pt x="3085642" y="303292"/>
                  </a:lnTo>
                  <a:lnTo>
                    <a:pt x="3051968" y="284242"/>
                  </a:lnTo>
                  <a:lnTo>
                    <a:pt x="3045815" y="269002"/>
                  </a:lnTo>
                  <a:lnTo>
                    <a:pt x="3045815" y="263922"/>
                  </a:lnTo>
                  <a:lnTo>
                    <a:pt x="3075722" y="227092"/>
                  </a:lnTo>
                  <a:lnTo>
                    <a:pt x="3120418" y="220742"/>
                  </a:lnTo>
                  <a:lnTo>
                    <a:pt x="3131043" y="220742"/>
                  </a:lnTo>
                  <a:lnTo>
                    <a:pt x="3168417" y="228362"/>
                  </a:lnTo>
                  <a:lnTo>
                    <a:pt x="3183862" y="233442"/>
                  </a:lnTo>
                  <a:lnTo>
                    <a:pt x="3105159" y="233442"/>
                  </a:lnTo>
                  <a:lnTo>
                    <a:pt x="3091944" y="235982"/>
                  </a:lnTo>
                  <a:lnTo>
                    <a:pt x="3080774" y="238522"/>
                  </a:lnTo>
                  <a:lnTo>
                    <a:pt x="3071648" y="243602"/>
                  </a:lnTo>
                  <a:lnTo>
                    <a:pt x="3062716" y="248682"/>
                  </a:lnTo>
                  <a:lnTo>
                    <a:pt x="3058249" y="256302"/>
                  </a:lnTo>
                  <a:lnTo>
                    <a:pt x="3058249" y="266462"/>
                  </a:lnTo>
                  <a:lnTo>
                    <a:pt x="3089058" y="290592"/>
                  </a:lnTo>
                  <a:lnTo>
                    <a:pt x="3096412" y="293132"/>
                  </a:lnTo>
                  <a:lnTo>
                    <a:pt x="3104660" y="294402"/>
                  </a:lnTo>
                  <a:lnTo>
                    <a:pt x="3113801" y="295672"/>
                  </a:lnTo>
                  <a:lnTo>
                    <a:pt x="3123836" y="296942"/>
                  </a:lnTo>
                  <a:lnTo>
                    <a:pt x="3140246" y="298212"/>
                  </a:lnTo>
                  <a:lnTo>
                    <a:pt x="3170523" y="303292"/>
                  </a:lnTo>
                  <a:lnTo>
                    <a:pt x="3197786" y="310912"/>
                  </a:lnTo>
                  <a:lnTo>
                    <a:pt x="3210202" y="314722"/>
                  </a:lnTo>
                  <a:lnTo>
                    <a:pt x="3221639" y="321072"/>
                  </a:lnTo>
                  <a:lnTo>
                    <a:pt x="3232096" y="326152"/>
                  </a:lnTo>
                  <a:lnTo>
                    <a:pt x="3264255" y="361712"/>
                  </a:lnTo>
                  <a:lnTo>
                    <a:pt x="3275381" y="408702"/>
                  </a:lnTo>
                  <a:lnTo>
                    <a:pt x="3275396" y="411242"/>
                  </a:lnTo>
                  <a:lnTo>
                    <a:pt x="3274845" y="423942"/>
                  </a:lnTo>
                  <a:lnTo>
                    <a:pt x="3260092" y="470932"/>
                  </a:lnTo>
                  <a:lnTo>
                    <a:pt x="3234657" y="501412"/>
                  </a:lnTo>
                  <a:lnTo>
                    <a:pt x="3196995" y="523002"/>
                  </a:lnTo>
                  <a:lnTo>
                    <a:pt x="3189274" y="525542"/>
                  </a:lnTo>
                  <a:close/>
                </a:path>
                <a:path w="3281679" h="539114">
                  <a:moveTo>
                    <a:pt x="3218334" y="252492"/>
                  </a:moveTo>
                  <a:lnTo>
                    <a:pt x="3183862" y="233442"/>
                  </a:lnTo>
                  <a:lnTo>
                    <a:pt x="3131043" y="220742"/>
                  </a:lnTo>
                  <a:lnTo>
                    <a:pt x="3184600" y="220742"/>
                  </a:lnTo>
                  <a:lnTo>
                    <a:pt x="3188566" y="222012"/>
                  </a:lnTo>
                  <a:lnTo>
                    <a:pt x="3195957" y="224552"/>
                  </a:lnTo>
                  <a:lnTo>
                    <a:pt x="3203839" y="228362"/>
                  </a:lnTo>
                  <a:lnTo>
                    <a:pt x="3211370" y="233442"/>
                  </a:lnTo>
                  <a:lnTo>
                    <a:pt x="3215819" y="235803"/>
                  </a:lnTo>
                  <a:lnTo>
                    <a:pt x="3208959" y="243602"/>
                  </a:lnTo>
                  <a:lnTo>
                    <a:pt x="3218334" y="252492"/>
                  </a:lnTo>
                  <a:close/>
                </a:path>
                <a:path w="3281679" h="539114">
                  <a:moveTo>
                    <a:pt x="3220426" y="269002"/>
                  </a:moveTo>
                  <a:lnTo>
                    <a:pt x="3185536" y="247412"/>
                  </a:lnTo>
                  <a:lnTo>
                    <a:pt x="3148280" y="235982"/>
                  </a:lnTo>
                  <a:lnTo>
                    <a:pt x="3130208" y="233442"/>
                  </a:lnTo>
                  <a:lnTo>
                    <a:pt x="3183862" y="233442"/>
                  </a:lnTo>
                  <a:lnTo>
                    <a:pt x="3218334" y="252492"/>
                  </a:lnTo>
                  <a:lnTo>
                    <a:pt x="3234614" y="252492"/>
                  </a:lnTo>
                  <a:lnTo>
                    <a:pt x="3220426" y="269002"/>
                  </a:lnTo>
                  <a:close/>
                </a:path>
                <a:path w="3281679" h="539114">
                  <a:moveTo>
                    <a:pt x="3218334" y="252492"/>
                  </a:moveTo>
                  <a:lnTo>
                    <a:pt x="3208959" y="243602"/>
                  </a:lnTo>
                  <a:lnTo>
                    <a:pt x="3215819" y="235803"/>
                  </a:lnTo>
                  <a:lnTo>
                    <a:pt x="3218549" y="237252"/>
                  </a:lnTo>
                  <a:lnTo>
                    <a:pt x="3225378" y="241062"/>
                  </a:lnTo>
                  <a:lnTo>
                    <a:pt x="3218334" y="252492"/>
                  </a:lnTo>
                  <a:close/>
                </a:path>
                <a:path w="3281679" h="539114">
                  <a:moveTo>
                    <a:pt x="3127193" y="538242"/>
                  </a:moveTo>
                  <a:lnTo>
                    <a:pt x="3086456" y="538242"/>
                  </a:lnTo>
                  <a:lnTo>
                    <a:pt x="3068170" y="535702"/>
                  </a:lnTo>
                  <a:lnTo>
                    <a:pt x="3021352" y="523002"/>
                  </a:lnTo>
                  <a:lnTo>
                    <a:pt x="2986154" y="506492"/>
                  </a:lnTo>
                  <a:lnTo>
                    <a:pt x="2955023" y="483632"/>
                  </a:lnTo>
                  <a:lnTo>
                    <a:pt x="2938600" y="465852"/>
                  </a:lnTo>
                  <a:lnTo>
                    <a:pt x="3004528" y="399812"/>
                  </a:lnTo>
                  <a:lnTo>
                    <a:pt x="3013311" y="408702"/>
                  </a:lnTo>
                  <a:lnTo>
                    <a:pt x="3018812" y="415052"/>
                  </a:lnTo>
                  <a:lnTo>
                    <a:pt x="3021788" y="417592"/>
                  </a:lnTo>
                  <a:lnTo>
                    <a:pt x="3004240" y="417592"/>
                  </a:lnTo>
                  <a:lnTo>
                    <a:pt x="2995169" y="426482"/>
                  </a:lnTo>
                  <a:lnTo>
                    <a:pt x="2955671" y="465852"/>
                  </a:lnTo>
                  <a:lnTo>
                    <a:pt x="2963660" y="474742"/>
                  </a:lnTo>
                  <a:lnTo>
                    <a:pt x="2972476" y="482362"/>
                  </a:lnTo>
                  <a:lnTo>
                    <a:pt x="2982117" y="488712"/>
                  </a:lnTo>
                  <a:lnTo>
                    <a:pt x="2992583" y="496332"/>
                  </a:lnTo>
                  <a:lnTo>
                    <a:pt x="3039404" y="516652"/>
                  </a:lnTo>
                  <a:lnTo>
                    <a:pt x="3087451" y="525542"/>
                  </a:lnTo>
                  <a:lnTo>
                    <a:pt x="3189274" y="525542"/>
                  </a:lnTo>
                  <a:lnTo>
                    <a:pt x="3181554" y="528082"/>
                  </a:lnTo>
                  <a:lnTo>
                    <a:pt x="3164949" y="533162"/>
                  </a:lnTo>
                  <a:lnTo>
                    <a:pt x="3146829" y="535702"/>
                  </a:lnTo>
                  <a:lnTo>
                    <a:pt x="3127193" y="538242"/>
                  </a:lnTo>
                  <a:close/>
                </a:path>
                <a:path w="3281679" h="539114">
                  <a:moveTo>
                    <a:pt x="2995232" y="426542"/>
                  </a:moveTo>
                  <a:lnTo>
                    <a:pt x="3004240" y="417592"/>
                  </a:lnTo>
                  <a:lnTo>
                    <a:pt x="2995232" y="426542"/>
                  </a:lnTo>
                  <a:close/>
                </a:path>
                <a:path w="3281679" h="539114">
                  <a:moveTo>
                    <a:pt x="3004363" y="435096"/>
                  </a:moveTo>
                  <a:lnTo>
                    <a:pt x="3001811" y="432832"/>
                  </a:lnTo>
                  <a:lnTo>
                    <a:pt x="2995232" y="426542"/>
                  </a:lnTo>
                  <a:lnTo>
                    <a:pt x="3004240" y="417592"/>
                  </a:lnTo>
                  <a:lnTo>
                    <a:pt x="3010311" y="423942"/>
                  </a:lnTo>
                  <a:lnTo>
                    <a:pt x="3011204" y="424634"/>
                  </a:lnTo>
                  <a:lnTo>
                    <a:pt x="3013032" y="426482"/>
                  </a:lnTo>
                  <a:lnTo>
                    <a:pt x="3004363" y="435096"/>
                  </a:lnTo>
                  <a:close/>
                </a:path>
                <a:path w="3281679" h="539114">
                  <a:moveTo>
                    <a:pt x="3011204" y="424634"/>
                  </a:moveTo>
                  <a:lnTo>
                    <a:pt x="3010311" y="423942"/>
                  </a:lnTo>
                  <a:lnTo>
                    <a:pt x="3004240" y="417592"/>
                  </a:lnTo>
                  <a:lnTo>
                    <a:pt x="3011204" y="424634"/>
                  </a:lnTo>
                  <a:close/>
                </a:path>
                <a:path w="3281679" h="539114">
                  <a:moveTo>
                    <a:pt x="3128626" y="460772"/>
                  </a:moveTo>
                  <a:lnTo>
                    <a:pt x="3094336" y="460772"/>
                  </a:lnTo>
                  <a:lnTo>
                    <a:pt x="3083311" y="459502"/>
                  </a:lnTo>
                  <a:lnTo>
                    <a:pt x="3046010" y="446802"/>
                  </a:lnTo>
                  <a:lnTo>
                    <a:pt x="3011204" y="424634"/>
                  </a:lnTo>
                  <a:lnTo>
                    <a:pt x="3004240" y="417592"/>
                  </a:lnTo>
                  <a:lnTo>
                    <a:pt x="3021788" y="417592"/>
                  </a:lnTo>
                  <a:lnTo>
                    <a:pt x="3024765" y="420132"/>
                  </a:lnTo>
                  <a:lnTo>
                    <a:pt x="3031171" y="423942"/>
                  </a:lnTo>
                  <a:lnTo>
                    <a:pt x="3038029" y="429022"/>
                  </a:lnTo>
                  <a:lnTo>
                    <a:pt x="3044402" y="432832"/>
                  </a:lnTo>
                  <a:lnTo>
                    <a:pt x="3051448" y="436642"/>
                  </a:lnTo>
                  <a:lnTo>
                    <a:pt x="3059167" y="439182"/>
                  </a:lnTo>
                  <a:lnTo>
                    <a:pt x="3067559" y="442992"/>
                  </a:lnTo>
                  <a:lnTo>
                    <a:pt x="3076185" y="445532"/>
                  </a:lnTo>
                  <a:lnTo>
                    <a:pt x="3095426" y="448072"/>
                  </a:lnTo>
                  <a:lnTo>
                    <a:pt x="3106041" y="449342"/>
                  </a:lnTo>
                  <a:lnTo>
                    <a:pt x="3171052" y="449342"/>
                  </a:lnTo>
                  <a:lnTo>
                    <a:pt x="3169170" y="450612"/>
                  </a:lnTo>
                  <a:lnTo>
                    <a:pt x="3162722" y="453152"/>
                  </a:lnTo>
                  <a:lnTo>
                    <a:pt x="3155473" y="455692"/>
                  </a:lnTo>
                  <a:lnTo>
                    <a:pt x="3147423" y="456962"/>
                  </a:lnTo>
                  <a:lnTo>
                    <a:pt x="3138498" y="459502"/>
                  </a:lnTo>
                  <a:lnTo>
                    <a:pt x="3128626" y="460772"/>
                  </a:lnTo>
                  <a:close/>
                </a:path>
                <a:path w="3281679" h="539114">
                  <a:moveTo>
                    <a:pt x="3118511" y="473472"/>
                  </a:moveTo>
                  <a:lnTo>
                    <a:pt x="3093247" y="473472"/>
                  </a:lnTo>
                  <a:lnTo>
                    <a:pt x="3081148" y="472202"/>
                  </a:lnTo>
                  <a:lnTo>
                    <a:pt x="3040571" y="458232"/>
                  </a:lnTo>
                  <a:lnTo>
                    <a:pt x="3016651" y="444262"/>
                  </a:lnTo>
                  <a:lnTo>
                    <a:pt x="3008971" y="439182"/>
                  </a:lnTo>
                  <a:lnTo>
                    <a:pt x="3004363" y="435096"/>
                  </a:lnTo>
                  <a:lnTo>
                    <a:pt x="3013032" y="426482"/>
                  </a:lnTo>
                  <a:lnTo>
                    <a:pt x="3011204" y="424634"/>
                  </a:lnTo>
                  <a:lnTo>
                    <a:pt x="3046010" y="446802"/>
                  </a:lnTo>
                  <a:lnTo>
                    <a:pt x="3083311" y="459502"/>
                  </a:lnTo>
                  <a:lnTo>
                    <a:pt x="3094336" y="460772"/>
                  </a:lnTo>
                  <a:lnTo>
                    <a:pt x="3176826" y="460772"/>
                  </a:lnTo>
                  <a:lnTo>
                    <a:pt x="3174661" y="462042"/>
                  </a:lnTo>
                  <a:lnTo>
                    <a:pt x="3167339" y="464582"/>
                  </a:lnTo>
                  <a:lnTo>
                    <a:pt x="3159188" y="467122"/>
                  </a:lnTo>
                  <a:lnTo>
                    <a:pt x="3150208" y="469662"/>
                  </a:lnTo>
                  <a:lnTo>
                    <a:pt x="3140594" y="470932"/>
                  </a:lnTo>
                  <a:lnTo>
                    <a:pt x="3118511" y="473472"/>
                  </a:lnTo>
                  <a:close/>
                </a:path>
                <a:path w="3281679" h="539114">
                  <a:moveTo>
                    <a:pt x="2955671" y="465852"/>
                  </a:moveTo>
                  <a:lnTo>
                    <a:pt x="2995232" y="426542"/>
                  </a:lnTo>
                  <a:lnTo>
                    <a:pt x="3001811" y="432832"/>
                  </a:lnTo>
                  <a:lnTo>
                    <a:pt x="3004363" y="435096"/>
                  </a:lnTo>
                  <a:lnTo>
                    <a:pt x="2981078" y="458232"/>
                  </a:lnTo>
                  <a:lnTo>
                    <a:pt x="2964975" y="458232"/>
                  </a:lnTo>
                  <a:lnTo>
                    <a:pt x="2955671" y="465852"/>
                  </a:lnTo>
                  <a:close/>
                </a:path>
                <a:path w="3281679" h="539114">
                  <a:moveTo>
                    <a:pt x="3125348" y="512842"/>
                  </a:moveTo>
                  <a:lnTo>
                    <a:pt x="3088447" y="512842"/>
                  </a:lnTo>
                  <a:lnTo>
                    <a:pt x="3072128" y="511572"/>
                  </a:lnTo>
                  <a:lnTo>
                    <a:pt x="3030476" y="500142"/>
                  </a:lnTo>
                  <a:lnTo>
                    <a:pt x="2989316" y="478552"/>
                  </a:lnTo>
                  <a:lnTo>
                    <a:pt x="2972919" y="466339"/>
                  </a:lnTo>
                  <a:lnTo>
                    <a:pt x="3004363" y="435096"/>
                  </a:lnTo>
                  <a:lnTo>
                    <a:pt x="3008971" y="439182"/>
                  </a:lnTo>
                  <a:lnTo>
                    <a:pt x="3016651" y="444262"/>
                  </a:lnTo>
                  <a:lnTo>
                    <a:pt x="3059041" y="465852"/>
                  </a:lnTo>
                  <a:lnTo>
                    <a:pt x="3093247" y="473472"/>
                  </a:lnTo>
                  <a:lnTo>
                    <a:pt x="3227510" y="473472"/>
                  </a:lnTo>
                  <a:lnTo>
                    <a:pt x="3226414" y="474742"/>
                  </a:lnTo>
                  <a:lnTo>
                    <a:pt x="3187388" y="500142"/>
                  </a:lnTo>
                  <a:lnTo>
                    <a:pt x="3143159" y="511572"/>
                  </a:lnTo>
                  <a:lnTo>
                    <a:pt x="3125348" y="512842"/>
                  </a:lnTo>
                  <a:close/>
                </a:path>
                <a:path w="3281679" h="539114">
                  <a:moveTo>
                    <a:pt x="2964463" y="474742"/>
                  </a:moveTo>
                  <a:lnTo>
                    <a:pt x="2955671" y="465852"/>
                  </a:lnTo>
                  <a:lnTo>
                    <a:pt x="2964975" y="458232"/>
                  </a:lnTo>
                  <a:lnTo>
                    <a:pt x="2972297" y="465852"/>
                  </a:lnTo>
                  <a:lnTo>
                    <a:pt x="2972919" y="466339"/>
                  </a:lnTo>
                  <a:lnTo>
                    <a:pt x="2964463" y="474742"/>
                  </a:lnTo>
                  <a:close/>
                </a:path>
                <a:path w="3281679" h="539114">
                  <a:moveTo>
                    <a:pt x="2972919" y="466339"/>
                  </a:moveTo>
                  <a:lnTo>
                    <a:pt x="2972297" y="465852"/>
                  </a:lnTo>
                  <a:lnTo>
                    <a:pt x="2964975" y="458232"/>
                  </a:lnTo>
                  <a:lnTo>
                    <a:pt x="2981078" y="458232"/>
                  </a:lnTo>
                  <a:lnTo>
                    <a:pt x="2972919" y="466339"/>
                  </a:lnTo>
                  <a:close/>
                </a:path>
                <a:path w="3281679" h="539114">
                  <a:moveTo>
                    <a:pt x="3126271" y="525542"/>
                  </a:moveTo>
                  <a:lnTo>
                    <a:pt x="3087451" y="525542"/>
                  </a:lnTo>
                  <a:lnTo>
                    <a:pt x="3070149" y="523002"/>
                  </a:lnTo>
                  <a:lnTo>
                    <a:pt x="3025914" y="511572"/>
                  </a:lnTo>
                  <a:lnTo>
                    <a:pt x="2982117" y="488712"/>
                  </a:lnTo>
                  <a:lnTo>
                    <a:pt x="2972476" y="482362"/>
                  </a:lnTo>
                  <a:lnTo>
                    <a:pt x="2963660" y="474742"/>
                  </a:lnTo>
                  <a:lnTo>
                    <a:pt x="2955671" y="465852"/>
                  </a:lnTo>
                  <a:lnTo>
                    <a:pt x="2964463" y="474742"/>
                  </a:lnTo>
                  <a:lnTo>
                    <a:pt x="2983973" y="474742"/>
                  </a:lnTo>
                  <a:lnTo>
                    <a:pt x="3018815" y="495062"/>
                  </a:lnTo>
                  <a:lnTo>
                    <a:pt x="3057082" y="509032"/>
                  </a:lnTo>
                  <a:lnTo>
                    <a:pt x="3088447" y="512842"/>
                  </a:lnTo>
                  <a:lnTo>
                    <a:pt x="3188625" y="512842"/>
                  </a:lnTo>
                  <a:lnTo>
                    <a:pt x="3177924" y="516652"/>
                  </a:lnTo>
                  <a:lnTo>
                    <a:pt x="3162212" y="520462"/>
                  </a:lnTo>
                  <a:lnTo>
                    <a:pt x="3144994" y="523002"/>
                  </a:lnTo>
                  <a:lnTo>
                    <a:pt x="3126271" y="525542"/>
                  </a:lnTo>
                  <a:close/>
                </a:path>
                <a:path w="3281679" h="539114">
                  <a:moveTo>
                    <a:pt x="2983973" y="474742"/>
                  </a:moveTo>
                  <a:lnTo>
                    <a:pt x="2964463" y="474742"/>
                  </a:lnTo>
                  <a:lnTo>
                    <a:pt x="2972919" y="466339"/>
                  </a:lnTo>
                  <a:lnTo>
                    <a:pt x="2980411" y="472202"/>
                  </a:lnTo>
                  <a:lnTo>
                    <a:pt x="2983973" y="4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565752" y="2510233"/>
            <a:ext cx="32581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Popular</a:t>
            </a:r>
            <a:r>
              <a:rPr sz="1950" b="1" spc="1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Marketing_channel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0" y="78531"/>
            <a:ext cx="16130905" cy="1225550"/>
          </a:xfrm>
          <a:custGeom>
            <a:avLst/>
            <a:gdLst/>
            <a:ahLst/>
            <a:cxnLst/>
            <a:rect l="l" t="t" r="r" b="b"/>
            <a:pathLst>
              <a:path w="16130905" h="1225550">
                <a:moveTo>
                  <a:pt x="16130397" y="1225093"/>
                </a:moveTo>
                <a:lnTo>
                  <a:pt x="0" y="1225093"/>
                </a:lnTo>
                <a:lnTo>
                  <a:pt x="0" y="0"/>
                </a:lnTo>
                <a:lnTo>
                  <a:pt x="16130397" y="0"/>
                </a:lnTo>
                <a:lnTo>
                  <a:pt x="16130397" y="122509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title"/>
          </p:nvPr>
        </p:nvSpPr>
        <p:spPr>
          <a:xfrm>
            <a:off x="304713" y="195567"/>
            <a:ext cx="15606676" cy="929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7815" algn="ctr">
              <a:lnSpc>
                <a:spcPct val="100000"/>
              </a:lnSpc>
              <a:spcBef>
                <a:spcPts val="125"/>
              </a:spcBef>
            </a:pPr>
            <a:r>
              <a:rPr b="1" dirty="0"/>
              <a:t>Respondents</a:t>
            </a:r>
            <a:r>
              <a:rPr b="1" spc="-75" dirty="0"/>
              <a:t> </a:t>
            </a:r>
            <a:r>
              <a:rPr b="1" dirty="0"/>
              <a:t>Buying</a:t>
            </a:r>
            <a:r>
              <a:rPr b="1" spc="-60" dirty="0"/>
              <a:t> </a:t>
            </a:r>
            <a:r>
              <a:rPr b="1" spc="-10" dirty="0"/>
              <a:t>Behavior</a:t>
            </a:r>
          </a:p>
        </p:txBody>
      </p:sp>
      <p:grpSp>
        <p:nvGrpSpPr>
          <p:cNvPr id="135" name="object 135"/>
          <p:cNvGrpSpPr/>
          <p:nvPr/>
        </p:nvGrpSpPr>
        <p:grpSpPr>
          <a:xfrm>
            <a:off x="16161182" y="78447"/>
            <a:ext cx="3943350" cy="2060575"/>
            <a:chOff x="16161182" y="78447"/>
            <a:chExt cx="3943350" cy="2060575"/>
          </a:xfrm>
        </p:grpSpPr>
        <p:sp>
          <p:nvSpPr>
            <p:cNvPr id="136" name="object 136"/>
            <p:cNvSpPr/>
            <p:nvPr/>
          </p:nvSpPr>
          <p:spPr>
            <a:xfrm>
              <a:off x="16161182" y="78747"/>
              <a:ext cx="3943350" cy="2059939"/>
            </a:xfrm>
            <a:custGeom>
              <a:avLst/>
              <a:gdLst/>
              <a:ahLst/>
              <a:cxnLst/>
              <a:rect l="l" t="t" r="r" b="b"/>
              <a:pathLst>
                <a:path w="3943350" h="2059939">
                  <a:moveTo>
                    <a:pt x="3942905" y="15494"/>
                  </a:moveTo>
                  <a:lnTo>
                    <a:pt x="3762286" y="15494"/>
                  </a:lnTo>
                  <a:lnTo>
                    <a:pt x="3762286" y="1664665"/>
                  </a:lnTo>
                  <a:lnTo>
                    <a:pt x="3942905" y="1664665"/>
                  </a:lnTo>
                  <a:lnTo>
                    <a:pt x="3942905" y="15494"/>
                  </a:lnTo>
                  <a:close/>
                </a:path>
                <a:path w="3943350" h="2059939">
                  <a:moveTo>
                    <a:pt x="3942905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664970"/>
                  </a:lnTo>
                  <a:lnTo>
                    <a:pt x="0" y="2059940"/>
                  </a:lnTo>
                  <a:lnTo>
                    <a:pt x="3942905" y="2059940"/>
                  </a:lnTo>
                  <a:lnTo>
                    <a:pt x="3942905" y="1664970"/>
                  </a:lnTo>
                  <a:lnTo>
                    <a:pt x="165544" y="1664970"/>
                  </a:lnTo>
                  <a:lnTo>
                    <a:pt x="165544" y="15240"/>
                  </a:lnTo>
                  <a:lnTo>
                    <a:pt x="3942905" y="15240"/>
                  </a:lnTo>
                  <a:lnTo>
                    <a:pt x="3942905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326727" y="86384"/>
              <a:ext cx="3597275" cy="1664970"/>
            </a:xfrm>
            <a:custGeom>
              <a:avLst/>
              <a:gdLst/>
              <a:ahLst/>
              <a:cxnLst/>
              <a:rect l="l" t="t" r="r" b="b"/>
              <a:pathLst>
                <a:path w="3597275" h="1664970">
                  <a:moveTo>
                    <a:pt x="3591064" y="1664870"/>
                  </a:moveTo>
                  <a:lnTo>
                    <a:pt x="5684" y="1664870"/>
                  </a:lnTo>
                  <a:lnTo>
                    <a:pt x="3833" y="1664103"/>
                  </a:lnTo>
                  <a:lnTo>
                    <a:pt x="766" y="1661036"/>
                  </a:lnTo>
                  <a:lnTo>
                    <a:pt x="0" y="1659186"/>
                  </a:lnTo>
                  <a:lnTo>
                    <a:pt x="0" y="1657017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3591064" y="0"/>
                  </a:lnTo>
                  <a:lnTo>
                    <a:pt x="3592915" y="766"/>
                  </a:lnTo>
                  <a:lnTo>
                    <a:pt x="3595981" y="3833"/>
                  </a:lnTo>
                  <a:lnTo>
                    <a:pt x="3596748" y="5684"/>
                  </a:lnTo>
                  <a:lnTo>
                    <a:pt x="3596748" y="1659186"/>
                  </a:lnTo>
                  <a:lnTo>
                    <a:pt x="3595981" y="1661036"/>
                  </a:lnTo>
                  <a:lnTo>
                    <a:pt x="3592915" y="1664103"/>
                  </a:lnTo>
                  <a:lnTo>
                    <a:pt x="3591064" y="1664870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326727" y="86384"/>
              <a:ext cx="3597275" cy="1664970"/>
            </a:xfrm>
            <a:custGeom>
              <a:avLst/>
              <a:gdLst/>
              <a:ahLst/>
              <a:cxnLst/>
              <a:rect l="l" t="t" r="r" b="b"/>
              <a:pathLst>
                <a:path w="3597275" h="1664970">
                  <a:moveTo>
                    <a:pt x="0" y="1657017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3588895" y="0"/>
                  </a:lnTo>
                  <a:lnTo>
                    <a:pt x="3591064" y="0"/>
                  </a:lnTo>
                  <a:lnTo>
                    <a:pt x="3592915" y="766"/>
                  </a:lnTo>
                  <a:lnTo>
                    <a:pt x="3594448" y="2300"/>
                  </a:lnTo>
                  <a:lnTo>
                    <a:pt x="3595981" y="3833"/>
                  </a:lnTo>
                  <a:lnTo>
                    <a:pt x="3596748" y="5684"/>
                  </a:lnTo>
                  <a:lnTo>
                    <a:pt x="3596748" y="7853"/>
                  </a:lnTo>
                  <a:lnTo>
                    <a:pt x="3596748" y="1657017"/>
                  </a:lnTo>
                  <a:lnTo>
                    <a:pt x="3588895" y="1664870"/>
                  </a:lnTo>
                  <a:lnTo>
                    <a:pt x="7853" y="1664870"/>
                  </a:lnTo>
                  <a:lnTo>
                    <a:pt x="5684" y="1664870"/>
                  </a:lnTo>
                  <a:lnTo>
                    <a:pt x="3833" y="1664103"/>
                  </a:lnTo>
                  <a:lnTo>
                    <a:pt x="2300" y="1662570"/>
                  </a:lnTo>
                  <a:lnTo>
                    <a:pt x="766" y="1661036"/>
                  </a:lnTo>
                  <a:lnTo>
                    <a:pt x="0" y="1659186"/>
                  </a:lnTo>
                  <a:lnTo>
                    <a:pt x="0" y="1657017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986785" y="584817"/>
              <a:ext cx="316865" cy="534670"/>
            </a:xfrm>
            <a:custGeom>
              <a:avLst/>
              <a:gdLst/>
              <a:ahLst/>
              <a:cxnLst/>
              <a:rect l="l" t="t" r="r" b="b"/>
              <a:pathLst>
                <a:path w="316865" h="534669">
                  <a:moveTo>
                    <a:pt x="99495" y="295910"/>
                  </a:moveTo>
                  <a:lnTo>
                    <a:pt x="17786" y="295910"/>
                  </a:lnTo>
                  <a:lnTo>
                    <a:pt x="17786" y="0"/>
                  </a:lnTo>
                  <a:lnTo>
                    <a:pt x="301042" y="0"/>
                  </a:lnTo>
                  <a:lnTo>
                    <a:pt x="301042" y="11430"/>
                  </a:lnTo>
                  <a:lnTo>
                    <a:pt x="30219" y="11430"/>
                  </a:lnTo>
                  <a:lnTo>
                    <a:pt x="30219" y="283210"/>
                  </a:lnTo>
                  <a:lnTo>
                    <a:pt x="108537" y="283210"/>
                  </a:lnTo>
                  <a:lnTo>
                    <a:pt x="107495" y="284480"/>
                  </a:lnTo>
                  <a:lnTo>
                    <a:pt x="99495" y="295910"/>
                  </a:lnTo>
                  <a:close/>
                </a:path>
                <a:path w="316865" h="534669">
                  <a:moveTo>
                    <a:pt x="42653" y="283210"/>
                  </a:moveTo>
                  <a:lnTo>
                    <a:pt x="30219" y="283210"/>
                  </a:lnTo>
                  <a:lnTo>
                    <a:pt x="30219" y="11430"/>
                  </a:lnTo>
                  <a:lnTo>
                    <a:pt x="42653" y="11430"/>
                  </a:lnTo>
                  <a:lnTo>
                    <a:pt x="42653" y="283210"/>
                  </a:lnTo>
                  <a:close/>
                </a:path>
                <a:path w="316865" h="534669">
                  <a:moveTo>
                    <a:pt x="92777" y="283210"/>
                  </a:moveTo>
                  <a:lnTo>
                    <a:pt x="42653" y="283210"/>
                  </a:lnTo>
                  <a:lnTo>
                    <a:pt x="42653" y="11430"/>
                  </a:lnTo>
                  <a:lnTo>
                    <a:pt x="276175" y="11430"/>
                  </a:lnTo>
                  <a:lnTo>
                    <a:pt x="276175" y="63500"/>
                  </a:lnTo>
                  <a:lnTo>
                    <a:pt x="86171" y="63500"/>
                  </a:lnTo>
                  <a:lnTo>
                    <a:pt x="86171" y="212090"/>
                  </a:lnTo>
                  <a:lnTo>
                    <a:pt x="241112" y="212090"/>
                  </a:lnTo>
                  <a:lnTo>
                    <a:pt x="244460" y="214630"/>
                  </a:lnTo>
                  <a:lnTo>
                    <a:pt x="250760" y="220980"/>
                  </a:lnTo>
                  <a:lnTo>
                    <a:pt x="256726" y="227330"/>
                  </a:lnTo>
                  <a:lnTo>
                    <a:pt x="258980" y="229870"/>
                  </a:lnTo>
                  <a:lnTo>
                    <a:pt x="153175" y="229870"/>
                  </a:lnTo>
                  <a:lnTo>
                    <a:pt x="143843" y="231140"/>
                  </a:lnTo>
                  <a:lnTo>
                    <a:pt x="107808" y="248920"/>
                  </a:lnTo>
                  <a:lnTo>
                    <a:pt x="102491" y="254000"/>
                  </a:lnTo>
                  <a:lnTo>
                    <a:pt x="96799" y="259080"/>
                  </a:lnTo>
                  <a:lnTo>
                    <a:pt x="91549" y="265430"/>
                  </a:lnTo>
                  <a:lnTo>
                    <a:pt x="86741" y="270510"/>
                  </a:lnTo>
                  <a:lnTo>
                    <a:pt x="82376" y="276860"/>
                  </a:lnTo>
                  <a:lnTo>
                    <a:pt x="92777" y="283210"/>
                  </a:lnTo>
                  <a:close/>
                </a:path>
                <a:path w="316865" h="534669">
                  <a:moveTo>
                    <a:pt x="288609" y="76200"/>
                  </a:moveTo>
                  <a:lnTo>
                    <a:pt x="276175" y="76200"/>
                  </a:lnTo>
                  <a:lnTo>
                    <a:pt x="276175" y="11430"/>
                  </a:lnTo>
                  <a:lnTo>
                    <a:pt x="288609" y="11430"/>
                  </a:lnTo>
                  <a:lnTo>
                    <a:pt x="288609" y="76200"/>
                  </a:lnTo>
                  <a:close/>
                </a:path>
                <a:path w="316865" h="534669">
                  <a:moveTo>
                    <a:pt x="301042" y="88900"/>
                  </a:moveTo>
                  <a:lnTo>
                    <a:pt x="111039" y="88900"/>
                  </a:lnTo>
                  <a:lnTo>
                    <a:pt x="111039" y="76200"/>
                  </a:lnTo>
                  <a:lnTo>
                    <a:pt x="288609" y="76200"/>
                  </a:lnTo>
                  <a:lnTo>
                    <a:pt x="288609" y="11430"/>
                  </a:lnTo>
                  <a:lnTo>
                    <a:pt x="301042" y="11430"/>
                  </a:lnTo>
                  <a:lnTo>
                    <a:pt x="301042" y="88900"/>
                  </a:lnTo>
                  <a:close/>
                </a:path>
                <a:path w="316865" h="534669">
                  <a:moveTo>
                    <a:pt x="106534" y="212090"/>
                  </a:moveTo>
                  <a:lnTo>
                    <a:pt x="86171" y="212090"/>
                  </a:lnTo>
                  <a:lnTo>
                    <a:pt x="86171" y="63500"/>
                  </a:lnTo>
                  <a:lnTo>
                    <a:pt x="276175" y="63500"/>
                  </a:lnTo>
                  <a:lnTo>
                    <a:pt x="276175" y="76200"/>
                  </a:lnTo>
                  <a:lnTo>
                    <a:pt x="98605" y="76200"/>
                  </a:lnTo>
                  <a:lnTo>
                    <a:pt x="98605" y="187176"/>
                  </a:lnTo>
                  <a:lnTo>
                    <a:pt x="95177" y="189230"/>
                  </a:lnTo>
                  <a:lnTo>
                    <a:pt x="98491" y="193833"/>
                  </a:lnTo>
                  <a:lnTo>
                    <a:pt x="98605" y="199390"/>
                  </a:lnTo>
                  <a:lnTo>
                    <a:pt x="126352" y="199390"/>
                  </a:lnTo>
                  <a:lnTo>
                    <a:pt x="120358" y="203200"/>
                  </a:lnTo>
                  <a:lnTo>
                    <a:pt x="114842" y="205740"/>
                  </a:lnTo>
                  <a:lnTo>
                    <a:pt x="106534" y="212090"/>
                  </a:lnTo>
                  <a:close/>
                </a:path>
                <a:path w="316865" h="534669">
                  <a:moveTo>
                    <a:pt x="98605" y="187176"/>
                  </a:moveTo>
                  <a:lnTo>
                    <a:pt x="98605" y="76200"/>
                  </a:lnTo>
                  <a:lnTo>
                    <a:pt x="111039" y="76200"/>
                  </a:lnTo>
                  <a:lnTo>
                    <a:pt x="111039" y="179461"/>
                  </a:lnTo>
                  <a:lnTo>
                    <a:pt x="108454" y="180340"/>
                  </a:lnTo>
                  <a:lnTo>
                    <a:pt x="101537" y="185420"/>
                  </a:lnTo>
                  <a:lnTo>
                    <a:pt x="98605" y="187176"/>
                  </a:lnTo>
                  <a:close/>
                </a:path>
                <a:path w="316865" h="534669">
                  <a:moveTo>
                    <a:pt x="111039" y="193833"/>
                  </a:moveTo>
                  <a:lnTo>
                    <a:pt x="111039" y="179461"/>
                  </a:lnTo>
                  <a:lnTo>
                    <a:pt x="115931" y="177800"/>
                  </a:lnTo>
                  <a:lnTo>
                    <a:pt x="122423" y="173990"/>
                  </a:lnTo>
                  <a:lnTo>
                    <a:pt x="129895" y="171450"/>
                  </a:lnTo>
                  <a:lnTo>
                    <a:pt x="138345" y="168910"/>
                  </a:lnTo>
                  <a:lnTo>
                    <a:pt x="159453" y="165100"/>
                  </a:lnTo>
                  <a:lnTo>
                    <a:pt x="173073" y="165100"/>
                  </a:lnTo>
                  <a:lnTo>
                    <a:pt x="179616" y="166370"/>
                  </a:lnTo>
                  <a:lnTo>
                    <a:pt x="186620" y="166370"/>
                  </a:lnTo>
                  <a:lnTo>
                    <a:pt x="194084" y="167640"/>
                  </a:lnTo>
                  <a:lnTo>
                    <a:pt x="210299" y="170180"/>
                  </a:lnTo>
                  <a:lnTo>
                    <a:pt x="218498" y="172720"/>
                  </a:lnTo>
                  <a:lnTo>
                    <a:pt x="229543" y="177800"/>
                  </a:lnTo>
                  <a:lnTo>
                    <a:pt x="160312" y="177800"/>
                  </a:lnTo>
                  <a:lnTo>
                    <a:pt x="153877" y="179070"/>
                  </a:lnTo>
                  <a:lnTo>
                    <a:pt x="147684" y="179070"/>
                  </a:lnTo>
                  <a:lnTo>
                    <a:pt x="141735" y="181610"/>
                  </a:lnTo>
                  <a:lnTo>
                    <a:pt x="133964" y="182880"/>
                  </a:lnTo>
                  <a:lnTo>
                    <a:pt x="127099" y="185420"/>
                  </a:lnTo>
                  <a:lnTo>
                    <a:pt x="121141" y="187960"/>
                  </a:lnTo>
                  <a:lnTo>
                    <a:pt x="114406" y="191770"/>
                  </a:lnTo>
                  <a:lnTo>
                    <a:pt x="111039" y="193833"/>
                  </a:lnTo>
                  <a:close/>
                </a:path>
                <a:path w="316865" h="534669">
                  <a:moveTo>
                    <a:pt x="185386" y="179070"/>
                  </a:moveTo>
                  <a:lnTo>
                    <a:pt x="153877" y="179070"/>
                  </a:lnTo>
                  <a:lnTo>
                    <a:pt x="160312" y="177800"/>
                  </a:lnTo>
                  <a:lnTo>
                    <a:pt x="178793" y="177800"/>
                  </a:lnTo>
                  <a:lnTo>
                    <a:pt x="185386" y="179070"/>
                  </a:lnTo>
                  <a:close/>
                </a:path>
                <a:path w="316865" h="534669">
                  <a:moveTo>
                    <a:pt x="227569" y="521970"/>
                  </a:moveTo>
                  <a:lnTo>
                    <a:pt x="174810" y="521970"/>
                  </a:lnTo>
                  <a:lnTo>
                    <a:pt x="198561" y="518160"/>
                  </a:lnTo>
                  <a:lnTo>
                    <a:pt x="222748" y="510540"/>
                  </a:lnTo>
                  <a:lnTo>
                    <a:pt x="260790" y="485140"/>
                  </a:lnTo>
                  <a:lnTo>
                    <a:pt x="284747" y="450850"/>
                  </a:lnTo>
                  <a:lnTo>
                    <a:pt x="297351" y="414020"/>
                  </a:lnTo>
                  <a:lnTo>
                    <a:pt x="303726" y="368300"/>
                  </a:lnTo>
                  <a:lnTo>
                    <a:pt x="304151" y="350520"/>
                  </a:lnTo>
                  <a:lnTo>
                    <a:pt x="303731" y="332740"/>
                  </a:lnTo>
                  <a:lnTo>
                    <a:pt x="296962" y="283210"/>
                  </a:lnTo>
                  <a:lnTo>
                    <a:pt x="283776" y="245110"/>
                  </a:lnTo>
                  <a:lnTo>
                    <a:pt x="278312" y="236220"/>
                  </a:lnTo>
                  <a:lnTo>
                    <a:pt x="272374" y="226060"/>
                  </a:lnTo>
                  <a:lnTo>
                    <a:pt x="244677" y="199390"/>
                  </a:lnTo>
                  <a:lnTo>
                    <a:pt x="237222" y="195580"/>
                  </a:lnTo>
                  <a:lnTo>
                    <a:pt x="229718" y="190500"/>
                  </a:lnTo>
                  <a:lnTo>
                    <a:pt x="199763" y="180340"/>
                  </a:lnTo>
                  <a:lnTo>
                    <a:pt x="192441" y="179070"/>
                  </a:lnTo>
                  <a:lnTo>
                    <a:pt x="185386" y="179070"/>
                  </a:lnTo>
                  <a:lnTo>
                    <a:pt x="178793" y="177800"/>
                  </a:lnTo>
                  <a:lnTo>
                    <a:pt x="229543" y="177800"/>
                  </a:lnTo>
                  <a:lnTo>
                    <a:pt x="243392" y="184150"/>
                  </a:lnTo>
                  <a:lnTo>
                    <a:pt x="275321" y="210820"/>
                  </a:lnTo>
                  <a:lnTo>
                    <a:pt x="300178" y="252730"/>
                  </a:lnTo>
                  <a:lnTo>
                    <a:pt x="312324" y="295910"/>
                  </a:lnTo>
                  <a:lnTo>
                    <a:pt x="316584" y="350520"/>
                  </a:lnTo>
                  <a:lnTo>
                    <a:pt x="316136" y="369570"/>
                  </a:lnTo>
                  <a:lnTo>
                    <a:pt x="309408" y="417830"/>
                  </a:lnTo>
                  <a:lnTo>
                    <a:pt x="295908" y="455930"/>
                  </a:lnTo>
                  <a:lnTo>
                    <a:pt x="283851" y="476250"/>
                  </a:lnTo>
                  <a:lnTo>
                    <a:pt x="276938" y="486410"/>
                  </a:lnTo>
                  <a:lnTo>
                    <a:pt x="244944" y="513080"/>
                  </a:lnTo>
                  <a:lnTo>
                    <a:pt x="236363" y="518160"/>
                  </a:lnTo>
                  <a:lnTo>
                    <a:pt x="227569" y="521970"/>
                  </a:lnTo>
                  <a:close/>
                </a:path>
                <a:path w="316865" h="534669">
                  <a:moveTo>
                    <a:pt x="126352" y="199390"/>
                  </a:moveTo>
                  <a:lnTo>
                    <a:pt x="111039" y="199390"/>
                  </a:lnTo>
                  <a:lnTo>
                    <a:pt x="111039" y="193833"/>
                  </a:lnTo>
                  <a:lnTo>
                    <a:pt x="141735" y="181610"/>
                  </a:lnTo>
                  <a:lnTo>
                    <a:pt x="147684" y="179070"/>
                  </a:lnTo>
                  <a:lnTo>
                    <a:pt x="192441" y="179070"/>
                  </a:lnTo>
                  <a:lnTo>
                    <a:pt x="199763" y="180340"/>
                  </a:lnTo>
                  <a:lnTo>
                    <a:pt x="229718" y="190500"/>
                  </a:lnTo>
                  <a:lnTo>
                    <a:pt x="151787" y="190500"/>
                  </a:lnTo>
                  <a:lnTo>
                    <a:pt x="138033" y="195580"/>
                  </a:lnTo>
                  <a:lnTo>
                    <a:pt x="131775" y="196850"/>
                  </a:lnTo>
                  <a:lnTo>
                    <a:pt x="126352" y="199390"/>
                  </a:lnTo>
                  <a:close/>
                </a:path>
                <a:path w="316865" h="534669">
                  <a:moveTo>
                    <a:pt x="102491" y="199390"/>
                  </a:moveTo>
                  <a:lnTo>
                    <a:pt x="98605" y="193991"/>
                  </a:lnTo>
                  <a:lnTo>
                    <a:pt x="98605" y="187176"/>
                  </a:lnTo>
                  <a:lnTo>
                    <a:pt x="101537" y="185420"/>
                  </a:lnTo>
                  <a:lnTo>
                    <a:pt x="108454" y="180340"/>
                  </a:lnTo>
                  <a:lnTo>
                    <a:pt x="111039" y="179461"/>
                  </a:lnTo>
                  <a:lnTo>
                    <a:pt x="111039" y="186690"/>
                  </a:lnTo>
                  <a:lnTo>
                    <a:pt x="102491" y="186690"/>
                  </a:lnTo>
                  <a:lnTo>
                    <a:pt x="102491" y="199390"/>
                  </a:lnTo>
                  <a:close/>
                </a:path>
                <a:path w="316865" h="534669">
                  <a:moveTo>
                    <a:pt x="102491" y="199390"/>
                  </a:moveTo>
                  <a:lnTo>
                    <a:pt x="102491" y="186690"/>
                  </a:lnTo>
                  <a:lnTo>
                    <a:pt x="111039" y="186690"/>
                  </a:lnTo>
                  <a:lnTo>
                    <a:pt x="111039" y="193833"/>
                  </a:lnTo>
                  <a:lnTo>
                    <a:pt x="108189" y="195580"/>
                  </a:lnTo>
                  <a:lnTo>
                    <a:pt x="102491" y="199390"/>
                  </a:lnTo>
                  <a:close/>
                </a:path>
                <a:path w="316865" h="534669">
                  <a:moveTo>
                    <a:pt x="98605" y="193991"/>
                  </a:moveTo>
                  <a:lnTo>
                    <a:pt x="95177" y="189230"/>
                  </a:lnTo>
                  <a:lnTo>
                    <a:pt x="98605" y="187176"/>
                  </a:lnTo>
                  <a:lnTo>
                    <a:pt x="98605" y="193991"/>
                  </a:lnTo>
                  <a:close/>
                </a:path>
                <a:path w="316865" h="534669">
                  <a:moveTo>
                    <a:pt x="241112" y="212090"/>
                  </a:moveTo>
                  <a:lnTo>
                    <a:pt x="106534" y="212090"/>
                  </a:lnTo>
                  <a:lnTo>
                    <a:pt x="114842" y="205740"/>
                  </a:lnTo>
                  <a:lnTo>
                    <a:pt x="120358" y="203200"/>
                  </a:lnTo>
                  <a:lnTo>
                    <a:pt x="126352" y="199390"/>
                  </a:lnTo>
                  <a:lnTo>
                    <a:pt x="131775" y="196850"/>
                  </a:lnTo>
                  <a:lnTo>
                    <a:pt x="138033" y="195580"/>
                  </a:lnTo>
                  <a:lnTo>
                    <a:pt x="151787" y="190500"/>
                  </a:lnTo>
                  <a:lnTo>
                    <a:pt x="181629" y="190500"/>
                  </a:lnTo>
                  <a:lnTo>
                    <a:pt x="190798" y="191770"/>
                  </a:lnTo>
                  <a:lnTo>
                    <a:pt x="204016" y="194310"/>
                  </a:lnTo>
                  <a:lnTo>
                    <a:pt x="224322" y="201930"/>
                  </a:lnTo>
                  <a:lnTo>
                    <a:pt x="237765" y="209550"/>
                  </a:lnTo>
                  <a:lnTo>
                    <a:pt x="241112" y="212090"/>
                  </a:lnTo>
                  <a:close/>
                </a:path>
                <a:path w="316865" h="534669">
                  <a:moveTo>
                    <a:pt x="225408" y="509270"/>
                  </a:moveTo>
                  <a:lnTo>
                    <a:pt x="173919" y="509270"/>
                  </a:lnTo>
                  <a:lnTo>
                    <a:pt x="203291" y="504190"/>
                  </a:lnTo>
                  <a:lnTo>
                    <a:pt x="217917" y="499110"/>
                  </a:lnTo>
                  <a:lnTo>
                    <a:pt x="252093" y="476250"/>
                  </a:lnTo>
                  <a:lnTo>
                    <a:pt x="273587" y="444500"/>
                  </a:lnTo>
                  <a:lnTo>
                    <a:pt x="288104" y="397510"/>
                  </a:lnTo>
                  <a:lnTo>
                    <a:pt x="291717" y="350520"/>
                  </a:lnTo>
                  <a:lnTo>
                    <a:pt x="291320" y="332740"/>
                  </a:lnTo>
                  <a:lnTo>
                    <a:pt x="284915" y="285750"/>
                  </a:lnTo>
                  <a:lnTo>
                    <a:pt x="267660" y="242570"/>
                  </a:lnTo>
                  <a:lnTo>
                    <a:pt x="237765" y="209550"/>
                  </a:lnTo>
                  <a:lnTo>
                    <a:pt x="190798" y="191770"/>
                  </a:lnTo>
                  <a:lnTo>
                    <a:pt x="181629" y="190500"/>
                  </a:lnTo>
                  <a:lnTo>
                    <a:pt x="229718" y="190500"/>
                  </a:lnTo>
                  <a:lnTo>
                    <a:pt x="237222" y="195580"/>
                  </a:lnTo>
                  <a:lnTo>
                    <a:pt x="244677" y="199390"/>
                  </a:lnTo>
                  <a:lnTo>
                    <a:pt x="252084" y="204470"/>
                  </a:lnTo>
                  <a:lnTo>
                    <a:pt x="259260" y="210820"/>
                  </a:lnTo>
                  <a:lnTo>
                    <a:pt x="266024" y="218440"/>
                  </a:lnTo>
                  <a:lnTo>
                    <a:pt x="272374" y="226060"/>
                  </a:lnTo>
                  <a:lnTo>
                    <a:pt x="278312" y="236220"/>
                  </a:lnTo>
                  <a:lnTo>
                    <a:pt x="283776" y="245110"/>
                  </a:lnTo>
                  <a:lnTo>
                    <a:pt x="296962" y="283210"/>
                  </a:lnTo>
                  <a:lnTo>
                    <a:pt x="303605" y="330200"/>
                  </a:lnTo>
                  <a:lnTo>
                    <a:pt x="304151" y="350520"/>
                  </a:lnTo>
                  <a:lnTo>
                    <a:pt x="303726" y="368300"/>
                  </a:lnTo>
                  <a:lnTo>
                    <a:pt x="297351" y="414020"/>
                  </a:lnTo>
                  <a:lnTo>
                    <a:pt x="284747" y="450850"/>
                  </a:lnTo>
                  <a:lnTo>
                    <a:pt x="260790" y="485140"/>
                  </a:lnTo>
                  <a:lnTo>
                    <a:pt x="230726" y="506730"/>
                  </a:lnTo>
                  <a:lnTo>
                    <a:pt x="225408" y="509270"/>
                  </a:lnTo>
                  <a:close/>
                </a:path>
                <a:path w="316865" h="534669">
                  <a:moveTo>
                    <a:pt x="111039" y="199390"/>
                  </a:moveTo>
                  <a:lnTo>
                    <a:pt x="102491" y="199390"/>
                  </a:lnTo>
                  <a:lnTo>
                    <a:pt x="108189" y="195580"/>
                  </a:lnTo>
                  <a:lnTo>
                    <a:pt x="111039" y="193833"/>
                  </a:lnTo>
                  <a:lnTo>
                    <a:pt x="111039" y="199390"/>
                  </a:lnTo>
                  <a:close/>
                </a:path>
                <a:path w="316865" h="534669">
                  <a:moveTo>
                    <a:pt x="102491" y="199390"/>
                  </a:moveTo>
                  <a:lnTo>
                    <a:pt x="98605" y="199390"/>
                  </a:lnTo>
                  <a:lnTo>
                    <a:pt x="98605" y="193991"/>
                  </a:lnTo>
                  <a:lnTo>
                    <a:pt x="102491" y="199390"/>
                  </a:lnTo>
                  <a:close/>
                </a:path>
                <a:path w="316865" h="534669">
                  <a:moveTo>
                    <a:pt x="92777" y="283210"/>
                  </a:moveTo>
                  <a:lnTo>
                    <a:pt x="82376" y="276860"/>
                  </a:lnTo>
                  <a:lnTo>
                    <a:pt x="86741" y="270510"/>
                  </a:lnTo>
                  <a:lnTo>
                    <a:pt x="91549" y="265430"/>
                  </a:lnTo>
                  <a:lnTo>
                    <a:pt x="96799" y="259080"/>
                  </a:lnTo>
                  <a:lnTo>
                    <a:pt x="102491" y="254000"/>
                  </a:lnTo>
                  <a:lnTo>
                    <a:pt x="107808" y="248920"/>
                  </a:lnTo>
                  <a:lnTo>
                    <a:pt x="113662" y="245110"/>
                  </a:lnTo>
                  <a:lnTo>
                    <a:pt x="153175" y="229870"/>
                  </a:lnTo>
                  <a:lnTo>
                    <a:pt x="174103" y="229870"/>
                  </a:lnTo>
                  <a:lnTo>
                    <a:pt x="184308" y="232410"/>
                  </a:lnTo>
                  <a:lnTo>
                    <a:pt x="193719" y="234950"/>
                  </a:lnTo>
                  <a:lnTo>
                    <a:pt x="202338" y="237490"/>
                  </a:lnTo>
                  <a:lnTo>
                    <a:pt x="210221" y="242570"/>
                  </a:lnTo>
                  <a:lnTo>
                    <a:pt x="154642" y="242570"/>
                  </a:lnTo>
                  <a:lnTo>
                    <a:pt x="146737" y="243840"/>
                  </a:lnTo>
                  <a:lnTo>
                    <a:pt x="139391" y="246380"/>
                  </a:lnTo>
                  <a:lnTo>
                    <a:pt x="132604" y="248920"/>
                  </a:lnTo>
                  <a:lnTo>
                    <a:pt x="126350" y="252730"/>
                  </a:lnTo>
                  <a:lnTo>
                    <a:pt x="120607" y="255270"/>
                  </a:lnTo>
                  <a:lnTo>
                    <a:pt x="115374" y="259080"/>
                  </a:lnTo>
                  <a:lnTo>
                    <a:pt x="110650" y="262890"/>
                  </a:lnTo>
                  <a:lnTo>
                    <a:pt x="105599" y="267970"/>
                  </a:lnTo>
                  <a:lnTo>
                    <a:pt x="102102" y="271780"/>
                  </a:lnTo>
                  <a:lnTo>
                    <a:pt x="92777" y="271780"/>
                  </a:lnTo>
                  <a:lnTo>
                    <a:pt x="92777" y="283210"/>
                  </a:lnTo>
                  <a:close/>
                </a:path>
                <a:path w="316865" h="534669">
                  <a:moveTo>
                    <a:pt x="258023" y="469900"/>
                  </a:moveTo>
                  <a:lnTo>
                    <a:pt x="166065" y="469900"/>
                  </a:lnTo>
                  <a:lnTo>
                    <a:pt x="174692" y="468630"/>
                  </a:lnTo>
                  <a:lnTo>
                    <a:pt x="191457" y="463550"/>
                  </a:lnTo>
                  <a:lnTo>
                    <a:pt x="227134" y="438150"/>
                  </a:lnTo>
                  <a:lnTo>
                    <a:pt x="232415" y="429260"/>
                  </a:lnTo>
                  <a:lnTo>
                    <a:pt x="237046" y="421640"/>
                  </a:lnTo>
                  <a:lnTo>
                    <a:pt x="247751" y="378460"/>
                  </a:lnTo>
                  <a:lnTo>
                    <a:pt x="248133" y="330200"/>
                  </a:lnTo>
                  <a:lnTo>
                    <a:pt x="247935" y="322580"/>
                  </a:lnTo>
                  <a:lnTo>
                    <a:pt x="238106" y="276860"/>
                  </a:lnTo>
                  <a:lnTo>
                    <a:pt x="210221" y="242570"/>
                  </a:lnTo>
                  <a:lnTo>
                    <a:pt x="174103" y="229870"/>
                  </a:lnTo>
                  <a:lnTo>
                    <a:pt x="258980" y="229870"/>
                  </a:lnTo>
                  <a:lnTo>
                    <a:pt x="281310" y="273050"/>
                  </a:lnTo>
                  <a:lnTo>
                    <a:pt x="290016" y="314960"/>
                  </a:lnTo>
                  <a:lnTo>
                    <a:pt x="291717" y="350520"/>
                  </a:lnTo>
                  <a:lnTo>
                    <a:pt x="291346" y="365760"/>
                  </a:lnTo>
                  <a:lnTo>
                    <a:pt x="285294" y="411480"/>
                  </a:lnTo>
                  <a:lnTo>
                    <a:pt x="268729" y="454660"/>
                  </a:lnTo>
                  <a:lnTo>
                    <a:pt x="263569" y="462280"/>
                  </a:lnTo>
                  <a:lnTo>
                    <a:pt x="258023" y="469900"/>
                  </a:lnTo>
                  <a:close/>
                </a:path>
                <a:path w="316865" h="534669">
                  <a:moveTo>
                    <a:pt x="108537" y="283210"/>
                  </a:moveTo>
                  <a:lnTo>
                    <a:pt x="92777" y="283210"/>
                  </a:lnTo>
                  <a:lnTo>
                    <a:pt x="96662" y="278130"/>
                  </a:lnTo>
                  <a:lnTo>
                    <a:pt x="126350" y="252730"/>
                  </a:lnTo>
                  <a:lnTo>
                    <a:pt x="132604" y="248920"/>
                  </a:lnTo>
                  <a:lnTo>
                    <a:pt x="139391" y="246380"/>
                  </a:lnTo>
                  <a:lnTo>
                    <a:pt x="146737" y="243840"/>
                  </a:lnTo>
                  <a:lnTo>
                    <a:pt x="154642" y="242570"/>
                  </a:lnTo>
                  <a:lnTo>
                    <a:pt x="172637" y="242570"/>
                  </a:lnTo>
                  <a:lnTo>
                    <a:pt x="206271" y="255270"/>
                  </a:lnTo>
                  <a:lnTo>
                    <a:pt x="156109" y="255270"/>
                  </a:lnTo>
                  <a:lnTo>
                    <a:pt x="149631" y="256540"/>
                  </a:lnTo>
                  <a:lnTo>
                    <a:pt x="118809" y="273050"/>
                  </a:lnTo>
                  <a:lnTo>
                    <a:pt x="112706" y="278130"/>
                  </a:lnTo>
                  <a:lnTo>
                    <a:pt x="108537" y="283210"/>
                  </a:lnTo>
                  <a:close/>
                </a:path>
                <a:path w="316865" h="534669">
                  <a:moveTo>
                    <a:pt x="204859" y="457200"/>
                  </a:moveTo>
                  <a:lnTo>
                    <a:pt x="164975" y="457200"/>
                  </a:lnTo>
                  <a:lnTo>
                    <a:pt x="179934" y="454660"/>
                  </a:lnTo>
                  <a:lnTo>
                    <a:pt x="187196" y="452120"/>
                  </a:lnTo>
                  <a:lnTo>
                    <a:pt x="221874" y="422910"/>
                  </a:lnTo>
                  <a:lnTo>
                    <a:pt x="235364" y="377190"/>
                  </a:lnTo>
                  <a:lnTo>
                    <a:pt x="235696" y="330200"/>
                  </a:lnTo>
                  <a:lnTo>
                    <a:pt x="235522" y="323850"/>
                  </a:lnTo>
                  <a:lnTo>
                    <a:pt x="226780" y="281940"/>
                  </a:lnTo>
                  <a:lnTo>
                    <a:pt x="196715" y="248920"/>
                  </a:lnTo>
                  <a:lnTo>
                    <a:pt x="172637" y="242570"/>
                  </a:lnTo>
                  <a:lnTo>
                    <a:pt x="210221" y="242570"/>
                  </a:lnTo>
                  <a:lnTo>
                    <a:pt x="238106" y="276860"/>
                  </a:lnTo>
                  <a:lnTo>
                    <a:pt x="247935" y="322580"/>
                  </a:lnTo>
                  <a:lnTo>
                    <a:pt x="248133" y="330200"/>
                  </a:lnTo>
                  <a:lnTo>
                    <a:pt x="248064" y="369570"/>
                  </a:lnTo>
                  <a:lnTo>
                    <a:pt x="241028" y="411480"/>
                  </a:lnTo>
                  <a:lnTo>
                    <a:pt x="232415" y="429260"/>
                  </a:lnTo>
                  <a:lnTo>
                    <a:pt x="227134" y="438150"/>
                  </a:lnTo>
                  <a:lnTo>
                    <a:pt x="221205" y="444500"/>
                  </a:lnTo>
                  <a:lnTo>
                    <a:pt x="214592" y="450850"/>
                  </a:lnTo>
                  <a:lnTo>
                    <a:pt x="207430" y="455930"/>
                  </a:lnTo>
                  <a:lnTo>
                    <a:pt x="204859" y="457200"/>
                  </a:lnTo>
                  <a:close/>
                </a:path>
                <a:path w="316865" h="534669">
                  <a:moveTo>
                    <a:pt x="202158" y="444500"/>
                  </a:moveTo>
                  <a:lnTo>
                    <a:pt x="170363" y="444500"/>
                  </a:lnTo>
                  <a:lnTo>
                    <a:pt x="176713" y="441960"/>
                  </a:lnTo>
                  <a:lnTo>
                    <a:pt x="182934" y="440690"/>
                  </a:lnTo>
                  <a:lnTo>
                    <a:pt x="190722" y="438150"/>
                  </a:lnTo>
                  <a:lnTo>
                    <a:pt x="197514" y="433070"/>
                  </a:lnTo>
                  <a:lnTo>
                    <a:pt x="203310" y="426720"/>
                  </a:lnTo>
                  <a:lnTo>
                    <a:pt x="207531" y="422910"/>
                  </a:lnTo>
                  <a:lnTo>
                    <a:pt x="221918" y="386080"/>
                  </a:lnTo>
                  <a:lnTo>
                    <a:pt x="223268" y="330200"/>
                  </a:lnTo>
                  <a:lnTo>
                    <a:pt x="223109" y="323850"/>
                  </a:lnTo>
                  <a:lnTo>
                    <a:pt x="212543" y="280670"/>
                  </a:lnTo>
                  <a:lnTo>
                    <a:pt x="178524" y="256540"/>
                  </a:lnTo>
                  <a:lnTo>
                    <a:pt x="171171" y="255270"/>
                  </a:lnTo>
                  <a:lnTo>
                    <a:pt x="206271" y="255270"/>
                  </a:lnTo>
                  <a:lnTo>
                    <a:pt x="229633" y="289560"/>
                  </a:lnTo>
                  <a:lnTo>
                    <a:pt x="235696" y="330200"/>
                  </a:lnTo>
                  <a:lnTo>
                    <a:pt x="235631" y="369570"/>
                  </a:lnTo>
                  <a:lnTo>
                    <a:pt x="229354" y="407670"/>
                  </a:lnTo>
                  <a:lnTo>
                    <a:pt x="206684" y="440690"/>
                  </a:lnTo>
                  <a:lnTo>
                    <a:pt x="202158" y="444500"/>
                  </a:lnTo>
                  <a:close/>
                </a:path>
                <a:path w="316865" h="534669">
                  <a:moveTo>
                    <a:pt x="92777" y="283210"/>
                  </a:moveTo>
                  <a:lnTo>
                    <a:pt x="92777" y="271780"/>
                  </a:lnTo>
                  <a:lnTo>
                    <a:pt x="102102" y="271780"/>
                  </a:lnTo>
                  <a:lnTo>
                    <a:pt x="100936" y="273050"/>
                  </a:lnTo>
                  <a:lnTo>
                    <a:pt x="96662" y="278130"/>
                  </a:lnTo>
                  <a:lnTo>
                    <a:pt x="92777" y="283210"/>
                  </a:lnTo>
                  <a:close/>
                </a:path>
                <a:path w="316865" h="534669">
                  <a:moveTo>
                    <a:pt x="167741" y="534670"/>
                  </a:moveTo>
                  <a:lnTo>
                    <a:pt x="147086" y="534670"/>
                  </a:lnTo>
                  <a:lnTo>
                    <a:pt x="134887" y="533400"/>
                  </a:lnTo>
                  <a:lnTo>
                    <a:pt x="92917" y="521970"/>
                  </a:lnTo>
                  <a:lnTo>
                    <a:pt x="53334" y="497840"/>
                  </a:lnTo>
                  <a:lnTo>
                    <a:pt x="36422" y="478790"/>
                  </a:lnTo>
                  <a:lnTo>
                    <a:pt x="31735" y="473710"/>
                  </a:lnTo>
                  <a:lnTo>
                    <a:pt x="11806" y="435610"/>
                  </a:lnTo>
                  <a:lnTo>
                    <a:pt x="0" y="386080"/>
                  </a:lnTo>
                  <a:lnTo>
                    <a:pt x="93675" y="386080"/>
                  </a:lnTo>
                  <a:lnTo>
                    <a:pt x="95342" y="396240"/>
                  </a:lnTo>
                  <a:lnTo>
                    <a:pt x="26942" y="396240"/>
                  </a:lnTo>
                  <a:lnTo>
                    <a:pt x="14677" y="397510"/>
                  </a:lnTo>
                  <a:lnTo>
                    <a:pt x="14677" y="410210"/>
                  </a:lnTo>
                  <a:lnTo>
                    <a:pt x="17279" y="410210"/>
                  </a:lnTo>
                  <a:lnTo>
                    <a:pt x="18320" y="415290"/>
                  </a:lnTo>
                  <a:lnTo>
                    <a:pt x="37990" y="459740"/>
                  </a:lnTo>
                  <a:lnTo>
                    <a:pt x="46199" y="471170"/>
                  </a:lnTo>
                  <a:lnTo>
                    <a:pt x="50922" y="477520"/>
                  </a:lnTo>
                  <a:lnTo>
                    <a:pt x="56058" y="482600"/>
                  </a:lnTo>
                  <a:lnTo>
                    <a:pt x="61668" y="487680"/>
                  </a:lnTo>
                  <a:lnTo>
                    <a:pt x="67812" y="494030"/>
                  </a:lnTo>
                  <a:lnTo>
                    <a:pt x="74490" y="497840"/>
                  </a:lnTo>
                  <a:lnTo>
                    <a:pt x="81703" y="502920"/>
                  </a:lnTo>
                  <a:lnTo>
                    <a:pt x="89450" y="506730"/>
                  </a:lnTo>
                  <a:lnTo>
                    <a:pt x="125865" y="519430"/>
                  </a:lnTo>
                  <a:lnTo>
                    <a:pt x="147915" y="521970"/>
                  </a:lnTo>
                  <a:lnTo>
                    <a:pt x="227569" y="521970"/>
                  </a:lnTo>
                  <a:lnTo>
                    <a:pt x="218774" y="525780"/>
                  </a:lnTo>
                  <a:lnTo>
                    <a:pt x="201123" y="530860"/>
                  </a:lnTo>
                  <a:lnTo>
                    <a:pt x="183881" y="533400"/>
                  </a:lnTo>
                  <a:lnTo>
                    <a:pt x="175702" y="533400"/>
                  </a:lnTo>
                  <a:lnTo>
                    <a:pt x="167741" y="534670"/>
                  </a:lnTo>
                  <a:close/>
                </a:path>
                <a:path w="316865" h="534669">
                  <a:moveTo>
                    <a:pt x="174810" y="521970"/>
                  </a:moveTo>
                  <a:lnTo>
                    <a:pt x="147915" y="521970"/>
                  </a:lnTo>
                  <a:lnTo>
                    <a:pt x="125865" y="519430"/>
                  </a:lnTo>
                  <a:lnTo>
                    <a:pt x="89450" y="506730"/>
                  </a:lnTo>
                  <a:lnTo>
                    <a:pt x="74490" y="497840"/>
                  </a:lnTo>
                  <a:lnTo>
                    <a:pt x="67812" y="494030"/>
                  </a:lnTo>
                  <a:lnTo>
                    <a:pt x="61668" y="487680"/>
                  </a:lnTo>
                  <a:lnTo>
                    <a:pt x="56058" y="482600"/>
                  </a:lnTo>
                  <a:lnTo>
                    <a:pt x="50922" y="477520"/>
                  </a:lnTo>
                  <a:lnTo>
                    <a:pt x="46199" y="471170"/>
                  </a:lnTo>
                  <a:lnTo>
                    <a:pt x="41888" y="466090"/>
                  </a:lnTo>
                  <a:lnTo>
                    <a:pt x="37990" y="459740"/>
                  </a:lnTo>
                  <a:lnTo>
                    <a:pt x="29976" y="445770"/>
                  </a:lnTo>
                  <a:lnTo>
                    <a:pt x="23420" y="430530"/>
                  </a:lnTo>
                  <a:lnTo>
                    <a:pt x="18320" y="415290"/>
                  </a:lnTo>
                  <a:lnTo>
                    <a:pt x="14677" y="397510"/>
                  </a:lnTo>
                  <a:lnTo>
                    <a:pt x="26942" y="396240"/>
                  </a:lnTo>
                  <a:lnTo>
                    <a:pt x="30316" y="411480"/>
                  </a:lnTo>
                  <a:lnTo>
                    <a:pt x="35034" y="426720"/>
                  </a:lnTo>
                  <a:lnTo>
                    <a:pt x="55975" y="463550"/>
                  </a:lnTo>
                  <a:lnTo>
                    <a:pt x="87977" y="491490"/>
                  </a:lnTo>
                  <a:lnTo>
                    <a:pt x="128329" y="506730"/>
                  </a:lnTo>
                  <a:lnTo>
                    <a:pt x="148744" y="509270"/>
                  </a:lnTo>
                  <a:lnTo>
                    <a:pt x="225408" y="509270"/>
                  </a:lnTo>
                  <a:lnTo>
                    <a:pt x="222748" y="510540"/>
                  </a:lnTo>
                  <a:lnTo>
                    <a:pt x="198561" y="518160"/>
                  </a:lnTo>
                  <a:lnTo>
                    <a:pt x="174810" y="521970"/>
                  </a:lnTo>
                  <a:close/>
                </a:path>
                <a:path w="316865" h="534669">
                  <a:moveTo>
                    <a:pt x="173919" y="509270"/>
                  </a:moveTo>
                  <a:lnTo>
                    <a:pt x="148744" y="509270"/>
                  </a:lnTo>
                  <a:lnTo>
                    <a:pt x="128329" y="506730"/>
                  </a:lnTo>
                  <a:lnTo>
                    <a:pt x="87977" y="491490"/>
                  </a:lnTo>
                  <a:lnTo>
                    <a:pt x="55975" y="463550"/>
                  </a:lnTo>
                  <a:lnTo>
                    <a:pt x="35034" y="426720"/>
                  </a:lnTo>
                  <a:lnTo>
                    <a:pt x="26942" y="396240"/>
                  </a:lnTo>
                  <a:lnTo>
                    <a:pt x="95342" y="396240"/>
                  </a:lnTo>
                  <a:lnTo>
                    <a:pt x="95632" y="397510"/>
                  </a:lnTo>
                  <a:lnTo>
                    <a:pt x="83063" y="397510"/>
                  </a:lnTo>
                  <a:lnTo>
                    <a:pt x="70783" y="400050"/>
                  </a:lnTo>
                  <a:lnTo>
                    <a:pt x="84519" y="435610"/>
                  </a:lnTo>
                  <a:lnTo>
                    <a:pt x="95601" y="447040"/>
                  </a:lnTo>
                  <a:lnTo>
                    <a:pt x="102558" y="453390"/>
                  </a:lnTo>
                  <a:lnTo>
                    <a:pt x="143394" y="468630"/>
                  </a:lnTo>
                  <a:lnTo>
                    <a:pt x="157277" y="469900"/>
                  </a:lnTo>
                  <a:lnTo>
                    <a:pt x="258023" y="469900"/>
                  </a:lnTo>
                  <a:lnTo>
                    <a:pt x="252093" y="476250"/>
                  </a:lnTo>
                  <a:lnTo>
                    <a:pt x="217917" y="499110"/>
                  </a:lnTo>
                  <a:lnTo>
                    <a:pt x="203291" y="504190"/>
                  </a:lnTo>
                  <a:lnTo>
                    <a:pt x="173919" y="509270"/>
                  </a:lnTo>
                  <a:close/>
                </a:path>
                <a:path w="316865" h="534669">
                  <a:moveTo>
                    <a:pt x="17279" y="410210"/>
                  </a:moveTo>
                  <a:lnTo>
                    <a:pt x="14677" y="410210"/>
                  </a:lnTo>
                  <a:lnTo>
                    <a:pt x="14677" y="397510"/>
                  </a:lnTo>
                  <a:lnTo>
                    <a:pt x="17279" y="410210"/>
                  </a:lnTo>
                  <a:close/>
                </a:path>
                <a:path w="316865" h="534669">
                  <a:moveTo>
                    <a:pt x="166065" y="469900"/>
                  </a:moveTo>
                  <a:lnTo>
                    <a:pt x="157277" y="469900"/>
                  </a:lnTo>
                  <a:lnTo>
                    <a:pt x="143394" y="468630"/>
                  </a:lnTo>
                  <a:lnTo>
                    <a:pt x="102558" y="453390"/>
                  </a:lnTo>
                  <a:lnTo>
                    <a:pt x="95601" y="447040"/>
                  </a:lnTo>
                  <a:lnTo>
                    <a:pt x="89588" y="441960"/>
                  </a:lnTo>
                  <a:lnTo>
                    <a:pt x="70783" y="400050"/>
                  </a:lnTo>
                  <a:lnTo>
                    <a:pt x="83063" y="397510"/>
                  </a:lnTo>
                  <a:lnTo>
                    <a:pt x="83063" y="410210"/>
                  </a:lnTo>
                  <a:lnTo>
                    <a:pt x="86074" y="410210"/>
                  </a:lnTo>
                  <a:lnTo>
                    <a:pt x="110201" y="443230"/>
                  </a:lnTo>
                  <a:lnTo>
                    <a:pt x="145147" y="457200"/>
                  </a:lnTo>
                  <a:lnTo>
                    <a:pt x="204859" y="457200"/>
                  </a:lnTo>
                  <a:lnTo>
                    <a:pt x="199718" y="459740"/>
                  </a:lnTo>
                  <a:lnTo>
                    <a:pt x="191457" y="463550"/>
                  </a:lnTo>
                  <a:lnTo>
                    <a:pt x="174692" y="468630"/>
                  </a:lnTo>
                  <a:lnTo>
                    <a:pt x="166065" y="469900"/>
                  </a:lnTo>
                  <a:close/>
                </a:path>
                <a:path w="316865" h="534669">
                  <a:moveTo>
                    <a:pt x="86074" y="410210"/>
                  </a:moveTo>
                  <a:lnTo>
                    <a:pt x="83063" y="410210"/>
                  </a:lnTo>
                  <a:lnTo>
                    <a:pt x="83063" y="397510"/>
                  </a:lnTo>
                  <a:lnTo>
                    <a:pt x="84811" y="406400"/>
                  </a:lnTo>
                  <a:lnTo>
                    <a:pt x="86074" y="410210"/>
                  </a:lnTo>
                  <a:close/>
                </a:path>
                <a:path w="316865" h="534669">
                  <a:moveTo>
                    <a:pt x="164975" y="457200"/>
                  </a:moveTo>
                  <a:lnTo>
                    <a:pt x="145147" y="457200"/>
                  </a:lnTo>
                  <a:lnTo>
                    <a:pt x="134401" y="454660"/>
                  </a:lnTo>
                  <a:lnTo>
                    <a:pt x="99030" y="433070"/>
                  </a:lnTo>
                  <a:lnTo>
                    <a:pt x="83063" y="397510"/>
                  </a:lnTo>
                  <a:lnTo>
                    <a:pt x="95632" y="397510"/>
                  </a:lnTo>
                  <a:lnTo>
                    <a:pt x="96793" y="402590"/>
                  </a:lnTo>
                  <a:lnTo>
                    <a:pt x="98873" y="408940"/>
                  </a:lnTo>
                  <a:lnTo>
                    <a:pt x="123664" y="438150"/>
                  </a:lnTo>
                  <a:lnTo>
                    <a:pt x="146900" y="444500"/>
                  </a:lnTo>
                  <a:lnTo>
                    <a:pt x="202158" y="444500"/>
                  </a:lnTo>
                  <a:lnTo>
                    <a:pt x="200649" y="445770"/>
                  </a:lnTo>
                  <a:lnTo>
                    <a:pt x="194153" y="449580"/>
                  </a:lnTo>
                  <a:lnTo>
                    <a:pt x="187196" y="452120"/>
                  </a:lnTo>
                  <a:lnTo>
                    <a:pt x="179934" y="454660"/>
                  </a:lnTo>
                  <a:lnTo>
                    <a:pt x="164975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16516706" y="1302873"/>
            <a:ext cx="32416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Count</a:t>
            </a:r>
            <a:r>
              <a:rPr sz="1950" b="1" spc="2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of</a:t>
            </a:r>
            <a:r>
              <a:rPr sz="1950" b="1" spc="2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Purchase_location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16161182" y="1789429"/>
            <a:ext cx="3943350" cy="5548630"/>
            <a:chOff x="16161182" y="1789429"/>
            <a:chExt cx="3943350" cy="5548630"/>
          </a:xfrm>
        </p:grpSpPr>
        <p:sp>
          <p:nvSpPr>
            <p:cNvPr id="142" name="object 142"/>
            <p:cNvSpPr/>
            <p:nvPr/>
          </p:nvSpPr>
          <p:spPr>
            <a:xfrm>
              <a:off x="16161182" y="1789437"/>
              <a:ext cx="3943350" cy="5548630"/>
            </a:xfrm>
            <a:custGeom>
              <a:avLst/>
              <a:gdLst/>
              <a:ahLst/>
              <a:cxnLst/>
              <a:rect l="l" t="t" r="r" b="b"/>
              <a:pathLst>
                <a:path w="3943350" h="5548630">
                  <a:moveTo>
                    <a:pt x="3942905" y="0"/>
                  </a:moveTo>
                  <a:lnTo>
                    <a:pt x="3935057" y="0"/>
                  </a:lnTo>
                  <a:lnTo>
                    <a:pt x="3935057" y="173990"/>
                  </a:lnTo>
                  <a:lnTo>
                    <a:pt x="3935057" y="5152390"/>
                  </a:lnTo>
                  <a:lnTo>
                    <a:pt x="165544" y="5152390"/>
                  </a:lnTo>
                  <a:lnTo>
                    <a:pt x="165544" y="173990"/>
                  </a:lnTo>
                  <a:lnTo>
                    <a:pt x="3935057" y="173990"/>
                  </a:lnTo>
                  <a:lnTo>
                    <a:pt x="3935057" y="0"/>
                  </a:lnTo>
                  <a:lnTo>
                    <a:pt x="0" y="0"/>
                  </a:lnTo>
                  <a:lnTo>
                    <a:pt x="0" y="173990"/>
                  </a:lnTo>
                  <a:lnTo>
                    <a:pt x="0" y="5152390"/>
                  </a:lnTo>
                  <a:lnTo>
                    <a:pt x="0" y="5548630"/>
                  </a:lnTo>
                  <a:lnTo>
                    <a:pt x="3942905" y="5548630"/>
                  </a:lnTo>
                  <a:lnTo>
                    <a:pt x="3942905" y="5152771"/>
                  </a:lnTo>
                  <a:lnTo>
                    <a:pt x="3942905" y="5152390"/>
                  </a:lnTo>
                  <a:lnTo>
                    <a:pt x="3942905" y="173990"/>
                  </a:lnTo>
                  <a:lnTo>
                    <a:pt x="3942905" y="173863"/>
                  </a:lnTo>
                  <a:lnTo>
                    <a:pt x="3942905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326727" y="1955437"/>
              <a:ext cx="3769995" cy="4994910"/>
            </a:xfrm>
            <a:custGeom>
              <a:avLst/>
              <a:gdLst/>
              <a:ahLst/>
              <a:cxnLst/>
              <a:rect l="l" t="t" r="r" b="b"/>
              <a:pathLst>
                <a:path w="3769994" h="4994909">
                  <a:moveTo>
                    <a:pt x="3763833" y="4994611"/>
                  </a:moveTo>
                  <a:lnTo>
                    <a:pt x="5684" y="4994611"/>
                  </a:lnTo>
                  <a:lnTo>
                    <a:pt x="3833" y="4993844"/>
                  </a:lnTo>
                  <a:lnTo>
                    <a:pt x="766" y="4990777"/>
                  </a:lnTo>
                  <a:lnTo>
                    <a:pt x="0" y="4988927"/>
                  </a:lnTo>
                  <a:lnTo>
                    <a:pt x="0" y="4986758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3763833" y="0"/>
                  </a:lnTo>
                  <a:lnTo>
                    <a:pt x="3765684" y="766"/>
                  </a:lnTo>
                  <a:lnTo>
                    <a:pt x="3768751" y="3833"/>
                  </a:lnTo>
                  <a:lnTo>
                    <a:pt x="3769518" y="5684"/>
                  </a:lnTo>
                  <a:lnTo>
                    <a:pt x="3769518" y="4988927"/>
                  </a:lnTo>
                  <a:lnTo>
                    <a:pt x="3768751" y="4990777"/>
                  </a:lnTo>
                  <a:lnTo>
                    <a:pt x="3765684" y="4993844"/>
                  </a:lnTo>
                  <a:lnTo>
                    <a:pt x="3763833" y="4994611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6326727" y="1955437"/>
              <a:ext cx="3769995" cy="4994910"/>
            </a:xfrm>
            <a:custGeom>
              <a:avLst/>
              <a:gdLst/>
              <a:ahLst/>
              <a:cxnLst/>
              <a:rect l="l" t="t" r="r" b="b"/>
              <a:pathLst>
                <a:path w="3769994" h="4994909">
                  <a:moveTo>
                    <a:pt x="0" y="4986758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3761665" y="0"/>
                  </a:lnTo>
                  <a:lnTo>
                    <a:pt x="3763833" y="0"/>
                  </a:lnTo>
                  <a:lnTo>
                    <a:pt x="3765684" y="766"/>
                  </a:lnTo>
                  <a:lnTo>
                    <a:pt x="3767217" y="2300"/>
                  </a:lnTo>
                  <a:lnTo>
                    <a:pt x="3768751" y="3833"/>
                  </a:lnTo>
                  <a:lnTo>
                    <a:pt x="3769518" y="5684"/>
                  </a:lnTo>
                  <a:lnTo>
                    <a:pt x="3769518" y="7853"/>
                  </a:lnTo>
                  <a:lnTo>
                    <a:pt x="3769518" y="4986758"/>
                  </a:lnTo>
                  <a:lnTo>
                    <a:pt x="3769518" y="4988927"/>
                  </a:lnTo>
                  <a:lnTo>
                    <a:pt x="3768751" y="4990777"/>
                  </a:lnTo>
                  <a:lnTo>
                    <a:pt x="3767217" y="4992311"/>
                  </a:lnTo>
                  <a:lnTo>
                    <a:pt x="3765684" y="4993844"/>
                  </a:lnTo>
                  <a:lnTo>
                    <a:pt x="3763833" y="4994611"/>
                  </a:lnTo>
                  <a:lnTo>
                    <a:pt x="3761665" y="4994611"/>
                  </a:lnTo>
                  <a:lnTo>
                    <a:pt x="7853" y="4994611"/>
                  </a:lnTo>
                  <a:lnTo>
                    <a:pt x="0" y="4988927"/>
                  </a:lnTo>
                  <a:lnTo>
                    <a:pt x="0" y="4986758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6428818" y="2057528"/>
              <a:ext cx="31750" cy="722630"/>
            </a:xfrm>
            <a:custGeom>
              <a:avLst/>
              <a:gdLst/>
              <a:ahLst/>
              <a:cxnLst/>
              <a:rect l="l" t="t" r="r" b="b"/>
              <a:pathLst>
                <a:path w="31750" h="722630">
                  <a:moveTo>
                    <a:pt x="31412" y="722491"/>
                  </a:moveTo>
                  <a:lnTo>
                    <a:pt x="0" y="722491"/>
                  </a:lnTo>
                  <a:lnTo>
                    <a:pt x="0" y="0"/>
                  </a:lnTo>
                  <a:lnTo>
                    <a:pt x="31412" y="0"/>
                  </a:lnTo>
                  <a:lnTo>
                    <a:pt x="31412" y="722491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6627740" y="2116353"/>
              <a:ext cx="2967355" cy="240029"/>
            </a:xfrm>
            <a:custGeom>
              <a:avLst/>
              <a:gdLst/>
              <a:ahLst/>
              <a:cxnLst/>
              <a:rect l="l" t="t" r="r" b="b"/>
              <a:pathLst>
                <a:path w="2967355" h="240030">
                  <a:moveTo>
                    <a:pt x="79660" y="198120"/>
                  </a:moveTo>
                  <a:lnTo>
                    <a:pt x="64324" y="198120"/>
                  </a:lnTo>
                  <a:lnTo>
                    <a:pt x="57815" y="196850"/>
                  </a:lnTo>
                  <a:lnTo>
                    <a:pt x="21870" y="181610"/>
                  </a:lnTo>
                  <a:lnTo>
                    <a:pt x="2038" y="147320"/>
                  </a:lnTo>
                  <a:lnTo>
                    <a:pt x="0" y="134620"/>
                  </a:lnTo>
                  <a:lnTo>
                    <a:pt x="0" y="62230"/>
                  </a:lnTo>
                  <a:lnTo>
                    <a:pt x="10444" y="30480"/>
                  </a:lnTo>
                  <a:lnTo>
                    <a:pt x="17423" y="20320"/>
                  </a:lnTo>
                  <a:lnTo>
                    <a:pt x="51740" y="1270"/>
                  </a:lnTo>
                  <a:lnTo>
                    <a:pt x="57815" y="0"/>
                  </a:lnTo>
                  <a:lnTo>
                    <a:pt x="86906" y="0"/>
                  </a:lnTo>
                  <a:lnTo>
                    <a:pt x="100019" y="3810"/>
                  </a:lnTo>
                  <a:lnTo>
                    <a:pt x="62203" y="3810"/>
                  </a:lnTo>
                  <a:lnTo>
                    <a:pt x="54284" y="5080"/>
                  </a:lnTo>
                  <a:lnTo>
                    <a:pt x="20845" y="24130"/>
                  </a:lnTo>
                  <a:lnTo>
                    <a:pt x="4960" y="59690"/>
                  </a:lnTo>
                  <a:lnTo>
                    <a:pt x="4579" y="63500"/>
                  </a:lnTo>
                  <a:lnTo>
                    <a:pt x="4579" y="134620"/>
                  </a:lnTo>
                  <a:lnTo>
                    <a:pt x="20845" y="173990"/>
                  </a:lnTo>
                  <a:lnTo>
                    <a:pt x="62203" y="193040"/>
                  </a:lnTo>
                  <a:lnTo>
                    <a:pt x="100883" y="193040"/>
                  </a:lnTo>
                  <a:lnTo>
                    <a:pt x="94469" y="195580"/>
                  </a:lnTo>
                  <a:lnTo>
                    <a:pt x="87395" y="196850"/>
                  </a:lnTo>
                  <a:lnTo>
                    <a:pt x="79660" y="198120"/>
                  </a:lnTo>
                  <a:close/>
                </a:path>
                <a:path w="2967355" h="240030">
                  <a:moveTo>
                    <a:pt x="79240" y="193040"/>
                  </a:moveTo>
                  <a:lnTo>
                    <a:pt x="62203" y="193040"/>
                  </a:lnTo>
                  <a:lnTo>
                    <a:pt x="54284" y="191770"/>
                  </a:lnTo>
                  <a:lnTo>
                    <a:pt x="14358" y="165100"/>
                  </a:lnTo>
                  <a:lnTo>
                    <a:pt x="4579" y="134620"/>
                  </a:lnTo>
                  <a:lnTo>
                    <a:pt x="4579" y="63500"/>
                  </a:lnTo>
                  <a:lnTo>
                    <a:pt x="20845" y="24130"/>
                  </a:lnTo>
                  <a:lnTo>
                    <a:pt x="54284" y="5080"/>
                  </a:lnTo>
                  <a:lnTo>
                    <a:pt x="62203" y="3810"/>
                  </a:lnTo>
                  <a:lnTo>
                    <a:pt x="79089" y="3810"/>
                  </a:lnTo>
                  <a:lnTo>
                    <a:pt x="86077" y="5080"/>
                  </a:lnTo>
                  <a:lnTo>
                    <a:pt x="98385" y="7620"/>
                  </a:lnTo>
                  <a:lnTo>
                    <a:pt x="101104" y="8890"/>
                  </a:lnTo>
                  <a:lnTo>
                    <a:pt x="62685" y="8890"/>
                  </a:lnTo>
                  <a:lnTo>
                    <a:pt x="55237" y="10160"/>
                  </a:lnTo>
                  <a:lnTo>
                    <a:pt x="18271" y="34290"/>
                  </a:lnTo>
                  <a:lnTo>
                    <a:pt x="9278" y="62230"/>
                  </a:lnTo>
                  <a:lnTo>
                    <a:pt x="9278" y="134620"/>
                  </a:lnTo>
                  <a:lnTo>
                    <a:pt x="24267" y="170180"/>
                  </a:lnTo>
                  <a:lnTo>
                    <a:pt x="62685" y="189230"/>
                  </a:lnTo>
                  <a:lnTo>
                    <a:pt x="99243" y="189230"/>
                  </a:lnTo>
                  <a:lnTo>
                    <a:pt x="93228" y="190500"/>
                  </a:lnTo>
                  <a:lnTo>
                    <a:pt x="86560" y="191770"/>
                  </a:lnTo>
                  <a:lnTo>
                    <a:pt x="79240" y="193040"/>
                  </a:lnTo>
                  <a:close/>
                </a:path>
                <a:path w="2967355" h="240030">
                  <a:moveTo>
                    <a:pt x="137238" y="57150"/>
                  </a:moveTo>
                  <a:lnTo>
                    <a:pt x="117346" y="19050"/>
                  </a:lnTo>
                  <a:lnTo>
                    <a:pt x="113267" y="16510"/>
                  </a:lnTo>
                  <a:lnTo>
                    <a:pt x="103823" y="10160"/>
                  </a:lnTo>
                  <a:lnTo>
                    <a:pt x="98385" y="7620"/>
                  </a:lnTo>
                  <a:lnTo>
                    <a:pt x="86077" y="5080"/>
                  </a:lnTo>
                  <a:lnTo>
                    <a:pt x="79089" y="3810"/>
                  </a:lnTo>
                  <a:lnTo>
                    <a:pt x="100019" y="3810"/>
                  </a:lnTo>
                  <a:lnTo>
                    <a:pt x="130869" y="27940"/>
                  </a:lnTo>
                  <a:lnTo>
                    <a:pt x="141259" y="53340"/>
                  </a:lnTo>
                  <a:lnTo>
                    <a:pt x="137238" y="53340"/>
                  </a:lnTo>
                  <a:lnTo>
                    <a:pt x="137238" y="57150"/>
                  </a:lnTo>
                  <a:close/>
                </a:path>
                <a:path w="2967355" h="240030">
                  <a:moveTo>
                    <a:pt x="71266" y="189230"/>
                  </a:moveTo>
                  <a:lnTo>
                    <a:pt x="62685" y="189230"/>
                  </a:lnTo>
                  <a:lnTo>
                    <a:pt x="55237" y="187960"/>
                  </a:lnTo>
                  <a:lnTo>
                    <a:pt x="18271" y="162560"/>
                  </a:lnTo>
                  <a:lnTo>
                    <a:pt x="9278" y="134620"/>
                  </a:lnTo>
                  <a:lnTo>
                    <a:pt x="9278" y="62230"/>
                  </a:lnTo>
                  <a:lnTo>
                    <a:pt x="24267" y="26670"/>
                  </a:lnTo>
                  <a:lnTo>
                    <a:pt x="62685" y="8890"/>
                  </a:lnTo>
                  <a:lnTo>
                    <a:pt x="85249" y="8890"/>
                  </a:lnTo>
                  <a:lnTo>
                    <a:pt x="115554" y="24130"/>
                  </a:lnTo>
                  <a:lnTo>
                    <a:pt x="60056" y="24130"/>
                  </a:lnTo>
                  <a:lnTo>
                    <a:pt x="50835" y="27940"/>
                  </a:lnTo>
                  <a:lnTo>
                    <a:pt x="30824" y="46990"/>
                  </a:lnTo>
                  <a:lnTo>
                    <a:pt x="28172" y="52070"/>
                  </a:lnTo>
                  <a:lnTo>
                    <a:pt x="27224" y="55880"/>
                  </a:lnTo>
                  <a:lnTo>
                    <a:pt x="26052" y="60960"/>
                  </a:lnTo>
                  <a:lnTo>
                    <a:pt x="25758" y="63500"/>
                  </a:lnTo>
                  <a:lnTo>
                    <a:pt x="25758" y="134620"/>
                  </a:lnTo>
                  <a:lnTo>
                    <a:pt x="54793" y="171450"/>
                  </a:lnTo>
                  <a:lnTo>
                    <a:pt x="62278" y="173990"/>
                  </a:lnTo>
                  <a:lnTo>
                    <a:pt x="115495" y="173990"/>
                  </a:lnTo>
                  <a:lnTo>
                    <a:pt x="110375" y="179070"/>
                  </a:lnTo>
                  <a:lnTo>
                    <a:pt x="104626" y="181610"/>
                  </a:lnTo>
                  <a:lnTo>
                    <a:pt x="97603" y="184150"/>
                  </a:lnTo>
                  <a:lnTo>
                    <a:pt x="91987" y="186690"/>
                  </a:lnTo>
                  <a:lnTo>
                    <a:pt x="85726" y="187960"/>
                  </a:lnTo>
                  <a:lnTo>
                    <a:pt x="78819" y="187960"/>
                  </a:lnTo>
                  <a:lnTo>
                    <a:pt x="71266" y="189230"/>
                  </a:lnTo>
                  <a:close/>
                </a:path>
                <a:path w="2967355" h="240030">
                  <a:moveTo>
                    <a:pt x="132702" y="58420"/>
                  </a:moveTo>
                  <a:lnTo>
                    <a:pt x="132262" y="54610"/>
                  </a:lnTo>
                  <a:lnTo>
                    <a:pt x="131440" y="52070"/>
                  </a:lnTo>
                  <a:lnTo>
                    <a:pt x="129040" y="44450"/>
                  </a:lnTo>
                  <a:lnTo>
                    <a:pt x="101807" y="15240"/>
                  </a:lnTo>
                  <a:lnTo>
                    <a:pt x="85249" y="8890"/>
                  </a:lnTo>
                  <a:lnTo>
                    <a:pt x="101104" y="8890"/>
                  </a:lnTo>
                  <a:lnTo>
                    <a:pt x="103823" y="10160"/>
                  </a:lnTo>
                  <a:lnTo>
                    <a:pt x="113267" y="16510"/>
                  </a:lnTo>
                  <a:lnTo>
                    <a:pt x="117346" y="19050"/>
                  </a:lnTo>
                  <a:lnTo>
                    <a:pt x="136761" y="54610"/>
                  </a:lnTo>
                  <a:lnTo>
                    <a:pt x="137238" y="57150"/>
                  </a:lnTo>
                  <a:lnTo>
                    <a:pt x="132702" y="58420"/>
                  </a:lnTo>
                  <a:close/>
                </a:path>
                <a:path w="2967355" h="240030">
                  <a:moveTo>
                    <a:pt x="78507" y="173990"/>
                  </a:moveTo>
                  <a:lnTo>
                    <a:pt x="62278" y="173990"/>
                  </a:lnTo>
                  <a:lnTo>
                    <a:pt x="54793" y="171450"/>
                  </a:lnTo>
                  <a:lnTo>
                    <a:pt x="26412" y="138430"/>
                  </a:lnTo>
                  <a:lnTo>
                    <a:pt x="25758" y="134620"/>
                  </a:lnTo>
                  <a:lnTo>
                    <a:pt x="25758" y="63500"/>
                  </a:lnTo>
                  <a:lnTo>
                    <a:pt x="26052" y="60960"/>
                  </a:lnTo>
                  <a:lnTo>
                    <a:pt x="27224" y="55880"/>
                  </a:lnTo>
                  <a:lnTo>
                    <a:pt x="28172" y="52070"/>
                  </a:lnTo>
                  <a:lnTo>
                    <a:pt x="30824" y="46990"/>
                  </a:lnTo>
                  <a:lnTo>
                    <a:pt x="32633" y="43180"/>
                  </a:lnTo>
                  <a:lnTo>
                    <a:pt x="37234" y="36830"/>
                  </a:lnTo>
                  <a:lnTo>
                    <a:pt x="40081" y="34290"/>
                  </a:lnTo>
                  <a:lnTo>
                    <a:pt x="46840" y="29210"/>
                  </a:lnTo>
                  <a:lnTo>
                    <a:pt x="50835" y="27940"/>
                  </a:lnTo>
                  <a:lnTo>
                    <a:pt x="60056" y="24130"/>
                  </a:lnTo>
                  <a:lnTo>
                    <a:pt x="78271" y="24130"/>
                  </a:lnTo>
                  <a:lnTo>
                    <a:pt x="84394" y="25400"/>
                  </a:lnTo>
                  <a:lnTo>
                    <a:pt x="91336" y="27940"/>
                  </a:lnTo>
                  <a:lnTo>
                    <a:pt x="65828" y="27940"/>
                  </a:lnTo>
                  <a:lnTo>
                    <a:pt x="61034" y="29210"/>
                  </a:lnTo>
                  <a:lnTo>
                    <a:pt x="32508" y="54610"/>
                  </a:lnTo>
                  <a:lnTo>
                    <a:pt x="30338" y="64770"/>
                  </a:lnTo>
                  <a:lnTo>
                    <a:pt x="30338" y="133350"/>
                  </a:lnTo>
                  <a:lnTo>
                    <a:pt x="56312" y="167640"/>
                  </a:lnTo>
                  <a:lnTo>
                    <a:pt x="63061" y="168910"/>
                  </a:lnTo>
                  <a:lnTo>
                    <a:pt x="95069" y="168910"/>
                  </a:lnTo>
                  <a:lnTo>
                    <a:pt x="84703" y="172720"/>
                  </a:lnTo>
                  <a:lnTo>
                    <a:pt x="78507" y="173990"/>
                  </a:lnTo>
                  <a:close/>
                </a:path>
                <a:path w="2967355" h="240030">
                  <a:moveTo>
                    <a:pt x="132555" y="57150"/>
                  </a:moveTo>
                  <a:lnTo>
                    <a:pt x="115483" y="57150"/>
                  </a:lnTo>
                  <a:lnTo>
                    <a:pt x="114631" y="53340"/>
                  </a:lnTo>
                  <a:lnTo>
                    <a:pt x="113215" y="49530"/>
                  </a:lnTo>
                  <a:lnTo>
                    <a:pt x="78271" y="24130"/>
                  </a:lnTo>
                  <a:lnTo>
                    <a:pt x="115554" y="24130"/>
                  </a:lnTo>
                  <a:lnTo>
                    <a:pt x="131440" y="52070"/>
                  </a:lnTo>
                  <a:lnTo>
                    <a:pt x="132262" y="54610"/>
                  </a:lnTo>
                  <a:lnTo>
                    <a:pt x="132555" y="57150"/>
                  </a:lnTo>
                  <a:close/>
                </a:path>
                <a:path w="2967355" h="240030">
                  <a:moveTo>
                    <a:pt x="77944" y="168910"/>
                  </a:moveTo>
                  <a:lnTo>
                    <a:pt x="63061" y="168910"/>
                  </a:lnTo>
                  <a:lnTo>
                    <a:pt x="56312" y="167640"/>
                  </a:lnTo>
                  <a:lnTo>
                    <a:pt x="30934" y="137160"/>
                  </a:lnTo>
                  <a:lnTo>
                    <a:pt x="30338" y="133350"/>
                  </a:lnTo>
                  <a:lnTo>
                    <a:pt x="30338" y="64770"/>
                  </a:lnTo>
                  <a:lnTo>
                    <a:pt x="52734" y="31750"/>
                  </a:lnTo>
                  <a:lnTo>
                    <a:pt x="65828" y="27940"/>
                  </a:lnTo>
                  <a:lnTo>
                    <a:pt x="77658" y="27940"/>
                  </a:lnTo>
                  <a:lnTo>
                    <a:pt x="83191" y="29210"/>
                  </a:lnTo>
                  <a:lnTo>
                    <a:pt x="92541" y="33020"/>
                  </a:lnTo>
                  <a:lnTo>
                    <a:pt x="62012" y="33020"/>
                  </a:lnTo>
                  <a:lnTo>
                    <a:pt x="54633" y="35560"/>
                  </a:lnTo>
                  <a:lnTo>
                    <a:pt x="51473" y="38100"/>
                  </a:lnTo>
                  <a:lnTo>
                    <a:pt x="46211" y="41910"/>
                  </a:lnTo>
                  <a:lnTo>
                    <a:pt x="44001" y="43180"/>
                  </a:lnTo>
                  <a:lnTo>
                    <a:pt x="40398" y="48260"/>
                  </a:lnTo>
                  <a:lnTo>
                    <a:pt x="34917" y="133350"/>
                  </a:lnTo>
                  <a:lnTo>
                    <a:pt x="35457" y="137160"/>
                  </a:lnTo>
                  <a:lnTo>
                    <a:pt x="63845" y="163830"/>
                  </a:lnTo>
                  <a:lnTo>
                    <a:pt x="94759" y="163830"/>
                  </a:lnTo>
                  <a:lnTo>
                    <a:pt x="92851" y="165100"/>
                  </a:lnTo>
                  <a:lnTo>
                    <a:pt x="83597" y="167640"/>
                  </a:lnTo>
                  <a:lnTo>
                    <a:pt x="77944" y="168910"/>
                  </a:lnTo>
                  <a:close/>
                </a:path>
                <a:path w="2967355" h="240030">
                  <a:moveTo>
                    <a:pt x="111049" y="57150"/>
                  </a:moveTo>
                  <a:lnTo>
                    <a:pt x="110286" y="54610"/>
                  </a:lnTo>
                  <a:lnTo>
                    <a:pt x="108998" y="52070"/>
                  </a:lnTo>
                  <a:lnTo>
                    <a:pt x="105373" y="44450"/>
                  </a:lnTo>
                  <a:lnTo>
                    <a:pt x="77658" y="27940"/>
                  </a:lnTo>
                  <a:lnTo>
                    <a:pt x="91336" y="27940"/>
                  </a:lnTo>
                  <a:lnTo>
                    <a:pt x="114631" y="53340"/>
                  </a:lnTo>
                  <a:lnTo>
                    <a:pt x="111049" y="53340"/>
                  </a:lnTo>
                  <a:lnTo>
                    <a:pt x="111049" y="57150"/>
                  </a:lnTo>
                  <a:close/>
                </a:path>
                <a:path w="2967355" h="240030">
                  <a:moveTo>
                    <a:pt x="142497" y="62230"/>
                  </a:moveTo>
                  <a:lnTo>
                    <a:pt x="107502" y="62230"/>
                  </a:lnTo>
                  <a:lnTo>
                    <a:pt x="105941" y="55880"/>
                  </a:lnTo>
                  <a:lnTo>
                    <a:pt x="104781" y="53340"/>
                  </a:lnTo>
                  <a:lnTo>
                    <a:pt x="77045" y="33020"/>
                  </a:lnTo>
                  <a:lnTo>
                    <a:pt x="92541" y="33020"/>
                  </a:lnTo>
                  <a:lnTo>
                    <a:pt x="96476" y="35560"/>
                  </a:lnTo>
                  <a:lnTo>
                    <a:pt x="102868" y="41910"/>
                  </a:lnTo>
                  <a:lnTo>
                    <a:pt x="105373" y="44450"/>
                  </a:lnTo>
                  <a:lnTo>
                    <a:pt x="108998" y="52070"/>
                  </a:lnTo>
                  <a:lnTo>
                    <a:pt x="110286" y="54610"/>
                  </a:lnTo>
                  <a:lnTo>
                    <a:pt x="111049" y="57150"/>
                  </a:lnTo>
                  <a:lnTo>
                    <a:pt x="132555" y="57150"/>
                  </a:lnTo>
                  <a:lnTo>
                    <a:pt x="132702" y="58420"/>
                  </a:lnTo>
                  <a:lnTo>
                    <a:pt x="141967" y="58420"/>
                  </a:lnTo>
                  <a:lnTo>
                    <a:pt x="142497" y="62230"/>
                  </a:lnTo>
                  <a:close/>
                </a:path>
                <a:path w="2967355" h="240030">
                  <a:moveTo>
                    <a:pt x="115483" y="57150"/>
                  </a:moveTo>
                  <a:lnTo>
                    <a:pt x="111049" y="57150"/>
                  </a:lnTo>
                  <a:lnTo>
                    <a:pt x="111049" y="53340"/>
                  </a:lnTo>
                  <a:lnTo>
                    <a:pt x="114631" y="53340"/>
                  </a:lnTo>
                  <a:lnTo>
                    <a:pt x="115483" y="57150"/>
                  </a:lnTo>
                  <a:close/>
                </a:path>
                <a:path w="2967355" h="240030">
                  <a:moveTo>
                    <a:pt x="141967" y="58420"/>
                  </a:moveTo>
                  <a:lnTo>
                    <a:pt x="132702" y="58420"/>
                  </a:lnTo>
                  <a:lnTo>
                    <a:pt x="137238" y="57150"/>
                  </a:lnTo>
                  <a:lnTo>
                    <a:pt x="137238" y="53340"/>
                  </a:lnTo>
                  <a:lnTo>
                    <a:pt x="141259" y="53340"/>
                  </a:lnTo>
                  <a:lnTo>
                    <a:pt x="141967" y="58420"/>
                  </a:lnTo>
                  <a:close/>
                </a:path>
                <a:path w="2967355" h="240030">
                  <a:moveTo>
                    <a:pt x="107591" y="118110"/>
                  </a:moveTo>
                  <a:lnTo>
                    <a:pt x="72268" y="118110"/>
                  </a:lnTo>
                  <a:lnTo>
                    <a:pt x="72268" y="85090"/>
                  </a:lnTo>
                  <a:lnTo>
                    <a:pt x="142533" y="85090"/>
                  </a:lnTo>
                  <a:lnTo>
                    <a:pt x="142533" y="90170"/>
                  </a:lnTo>
                  <a:lnTo>
                    <a:pt x="76847" y="90170"/>
                  </a:lnTo>
                  <a:lnTo>
                    <a:pt x="76847" y="114300"/>
                  </a:lnTo>
                  <a:lnTo>
                    <a:pt x="107615" y="114300"/>
                  </a:lnTo>
                  <a:lnTo>
                    <a:pt x="107591" y="118110"/>
                  </a:lnTo>
                  <a:close/>
                </a:path>
                <a:path w="2967355" h="240030">
                  <a:moveTo>
                    <a:pt x="81427" y="114300"/>
                  </a:moveTo>
                  <a:lnTo>
                    <a:pt x="76847" y="114300"/>
                  </a:lnTo>
                  <a:lnTo>
                    <a:pt x="76847" y="90170"/>
                  </a:lnTo>
                  <a:lnTo>
                    <a:pt x="81427" y="90170"/>
                  </a:lnTo>
                  <a:lnTo>
                    <a:pt x="81427" y="114300"/>
                  </a:lnTo>
                  <a:close/>
                </a:path>
                <a:path w="2967355" h="240030">
                  <a:moveTo>
                    <a:pt x="116749" y="118110"/>
                  </a:moveTo>
                  <a:lnTo>
                    <a:pt x="112194" y="118110"/>
                  </a:lnTo>
                  <a:lnTo>
                    <a:pt x="112194" y="114300"/>
                  </a:lnTo>
                  <a:lnTo>
                    <a:pt x="81427" y="114300"/>
                  </a:lnTo>
                  <a:lnTo>
                    <a:pt x="81427" y="90170"/>
                  </a:lnTo>
                  <a:lnTo>
                    <a:pt x="133374" y="90170"/>
                  </a:lnTo>
                  <a:lnTo>
                    <a:pt x="133374" y="109220"/>
                  </a:lnTo>
                  <a:lnTo>
                    <a:pt x="116774" y="109220"/>
                  </a:lnTo>
                  <a:lnTo>
                    <a:pt x="116749" y="118110"/>
                  </a:lnTo>
                  <a:close/>
                </a:path>
                <a:path w="2967355" h="240030">
                  <a:moveTo>
                    <a:pt x="99243" y="189230"/>
                  </a:moveTo>
                  <a:lnTo>
                    <a:pt x="71266" y="189230"/>
                  </a:lnTo>
                  <a:lnTo>
                    <a:pt x="78819" y="187960"/>
                  </a:lnTo>
                  <a:lnTo>
                    <a:pt x="85726" y="187960"/>
                  </a:lnTo>
                  <a:lnTo>
                    <a:pt x="91987" y="186690"/>
                  </a:lnTo>
                  <a:lnTo>
                    <a:pt x="97603" y="184150"/>
                  </a:lnTo>
                  <a:lnTo>
                    <a:pt x="104626" y="181610"/>
                  </a:lnTo>
                  <a:lnTo>
                    <a:pt x="110375" y="179070"/>
                  </a:lnTo>
                  <a:lnTo>
                    <a:pt x="132085" y="137160"/>
                  </a:lnTo>
                  <a:lnTo>
                    <a:pt x="133374" y="90170"/>
                  </a:lnTo>
                  <a:lnTo>
                    <a:pt x="137953" y="90170"/>
                  </a:lnTo>
                  <a:lnTo>
                    <a:pt x="137357" y="133350"/>
                  </a:lnTo>
                  <a:lnTo>
                    <a:pt x="122903" y="172720"/>
                  </a:lnTo>
                  <a:lnTo>
                    <a:pt x="106828" y="185420"/>
                  </a:lnTo>
                  <a:lnTo>
                    <a:pt x="99243" y="189230"/>
                  </a:lnTo>
                  <a:close/>
                </a:path>
                <a:path w="2967355" h="240030">
                  <a:moveTo>
                    <a:pt x="100883" y="193040"/>
                  </a:moveTo>
                  <a:lnTo>
                    <a:pt x="79240" y="193040"/>
                  </a:lnTo>
                  <a:lnTo>
                    <a:pt x="86560" y="191770"/>
                  </a:lnTo>
                  <a:lnTo>
                    <a:pt x="93228" y="190500"/>
                  </a:lnTo>
                  <a:lnTo>
                    <a:pt x="126719" y="167640"/>
                  </a:lnTo>
                  <a:lnTo>
                    <a:pt x="137834" y="121920"/>
                  </a:lnTo>
                  <a:lnTo>
                    <a:pt x="137953" y="90170"/>
                  </a:lnTo>
                  <a:lnTo>
                    <a:pt x="142533" y="90170"/>
                  </a:lnTo>
                  <a:lnTo>
                    <a:pt x="141921" y="133350"/>
                  </a:lnTo>
                  <a:lnTo>
                    <a:pt x="130626" y="170180"/>
                  </a:lnTo>
                  <a:lnTo>
                    <a:pt x="109030" y="190500"/>
                  </a:lnTo>
                  <a:lnTo>
                    <a:pt x="100883" y="193040"/>
                  </a:lnTo>
                  <a:close/>
                </a:path>
                <a:path w="2967355" h="240030">
                  <a:moveTo>
                    <a:pt x="115495" y="173990"/>
                  </a:moveTo>
                  <a:lnTo>
                    <a:pt x="78507" y="173990"/>
                  </a:lnTo>
                  <a:lnTo>
                    <a:pt x="84703" y="172720"/>
                  </a:lnTo>
                  <a:lnTo>
                    <a:pt x="95069" y="168910"/>
                  </a:lnTo>
                  <a:lnTo>
                    <a:pt x="115899" y="134620"/>
                  </a:lnTo>
                  <a:lnTo>
                    <a:pt x="116774" y="109220"/>
                  </a:lnTo>
                  <a:lnTo>
                    <a:pt x="133374" y="109220"/>
                  </a:lnTo>
                  <a:lnTo>
                    <a:pt x="129728" y="148590"/>
                  </a:lnTo>
                  <a:lnTo>
                    <a:pt x="119335" y="170180"/>
                  </a:lnTo>
                  <a:lnTo>
                    <a:pt x="115495" y="173990"/>
                  </a:lnTo>
                  <a:close/>
                </a:path>
                <a:path w="2967355" h="240030">
                  <a:moveTo>
                    <a:pt x="94759" y="163830"/>
                  </a:moveTo>
                  <a:lnTo>
                    <a:pt x="82490" y="163830"/>
                  </a:lnTo>
                  <a:lnTo>
                    <a:pt x="90634" y="160020"/>
                  </a:lnTo>
                  <a:lnTo>
                    <a:pt x="93932" y="158750"/>
                  </a:lnTo>
                  <a:lnTo>
                    <a:pt x="99077" y="153670"/>
                  </a:lnTo>
                  <a:lnTo>
                    <a:pt x="107615" y="114300"/>
                  </a:lnTo>
                  <a:lnTo>
                    <a:pt x="112194" y="114300"/>
                  </a:lnTo>
                  <a:lnTo>
                    <a:pt x="105039" y="153670"/>
                  </a:lnTo>
                  <a:lnTo>
                    <a:pt x="96667" y="162560"/>
                  </a:lnTo>
                  <a:lnTo>
                    <a:pt x="94759" y="163830"/>
                  </a:lnTo>
                  <a:close/>
                </a:path>
                <a:path w="2967355" h="240030">
                  <a:moveTo>
                    <a:pt x="95069" y="168910"/>
                  </a:moveTo>
                  <a:lnTo>
                    <a:pt x="77944" y="168910"/>
                  </a:lnTo>
                  <a:lnTo>
                    <a:pt x="83597" y="167640"/>
                  </a:lnTo>
                  <a:lnTo>
                    <a:pt x="92851" y="165100"/>
                  </a:lnTo>
                  <a:lnTo>
                    <a:pt x="111836" y="129540"/>
                  </a:lnTo>
                  <a:lnTo>
                    <a:pt x="112194" y="116840"/>
                  </a:lnTo>
                  <a:lnTo>
                    <a:pt x="112194" y="118110"/>
                  </a:lnTo>
                  <a:lnTo>
                    <a:pt x="116749" y="118110"/>
                  </a:lnTo>
                  <a:lnTo>
                    <a:pt x="116659" y="121920"/>
                  </a:lnTo>
                  <a:lnTo>
                    <a:pt x="106278" y="158750"/>
                  </a:lnTo>
                  <a:lnTo>
                    <a:pt x="99403" y="166370"/>
                  </a:lnTo>
                  <a:lnTo>
                    <a:pt x="95069" y="168910"/>
                  </a:lnTo>
                  <a:close/>
                </a:path>
                <a:path w="2967355" h="240030">
                  <a:moveTo>
                    <a:pt x="203627" y="186629"/>
                  </a:moveTo>
                  <a:lnTo>
                    <a:pt x="154697" y="54666"/>
                  </a:lnTo>
                  <a:lnTo>
                    <a:pt x="191473" y="54666"/>
                  </a:lnTo>
                  <a:lnTo>
                    <a:pt x="192479" y="57653"/>
                  </a:lnTo>
                  <a:lnTo>
                    <a:pt x="165573" y="57653"/>
                  </a:lnTo>
                  <a:lnTo>
                    <a:pt x="161279" y="59245"/>
                  </a:lnTo>
                  <a:lnTo>
                    <a:pt x="161279" y="63825"/>
                  </a:lnTo>
                  <a:lnTo>
                    <a:pt x="162977" y="63825"/>
                  </a:lnTo>
                  <a:lnTo>
                    <a:pt x="207927" y="185051"/>
                  </a:lnTo>
                  <a:lnTo>
                    <a:pt x="204198" y="185051"/>
                  </a:lnTo>
                  <a:lnTo>
                    <a:pt x="203627" y="186629"/>
                  </a:lnTo>
                  <a:close/>
                </a:path>
                <a:path w="2967355" h="240030">
                  <a:moveTo>
                    <a:pt x="223670" y="150238"/>
                  </a:moveTo>
                  <a:lnTo>
                    <a:pt x="221279" y="143142"/>
                  </a:lnTo>
                  <a:lnTo>
                    <a:pt x="251895" y="54666"/>
                  </a:lnTo>
                  <a:lnTo>
                    <a:pt x="287808" y="54666"/>
                  </a:lnTo>
                  <a:lnTo>
                    <a:pt x="286694" y="57639"/>
                  </a:lnTo>
                  <a:lnTo>
                    <a:pt x="276913" y="57639"/>
                  </a:lnTo>
                  <a:lnTo>
                    <a:pt x="276312" y="59245"/>
                  </a:lnTo>
                  <a:lnTo>
                    <a:pt x="255157" y="59245"/>
                  </a:lnTo>
                  <a:lnTo>
                    <a:pt x="223670" y="150238"/>
                  </a:lnTo>
                  <a:close/>
                </a:path>
                <a:path w="2967355" h="240030">
                  <a:moveTo>
                    <a:pt x="205849" y="239595"/>
                  </a:moveTo>
                  <a:lnTo>
                    <a:pt x="196200" y="239595"/>
                  </a:lnTo>
                  <a:lnTo>
                    <a:pt x="202574" y="236303"/>
                  </a:lnTo>
                  <a:lnTo>
                    <a:pt x="205823" y="233791"/>
                  </a:lnTo>
                  <a:lnTo>
                    <a:pt x="276913" y="57639"/>
                  </a:lnTo>
                  <a:lnTo>
                    <a:pt x="281202" y="59245"/>
                  </a:lnTo>
                  <a:lnTo>
                    <a:pt x="224961" y="209363"/>
                  </a:lnTo>
                  <a:lnTo>
                    <a:pt x="208886" y="237245"/>
                  </a:lnTo>
                  <a:lnTo>
                    <a:pt x="205849" y="239595"/>
                  </a:lnTo>
                  <a:close/>
                </a:path>
                <a:path w="2967355" h="240030">
                  <a:moveTo>
                    <a:pt x="284376" y="63825"/>
                  </a:moveTo>
                  <a:lnTo>
                    <a:pt x="281202" y="63825"/>
                  </a:lnTo>
                  <a:lnTo>
                    <a:pt x="281202" y="59245"/>
                  </a:lnTo>
                  <a:lnTo>
                    <a:pt x="276913" y="57639"/>
                  </a:lnTo>
                  <a:lnTo>
                    <a:pt x="286694" y="57639"/>
                  </a:lnTo>
                  <a:lnTo>
                    <a:pt x="284376" y="63825"/>
                  </a:lnTo>
                  <a:close/>
                </a:path>
                <a:path w="2967355" h="240030">
                  <a:moveTo>
                    <a:pt x="196200" y="239595"/>
                  </a:moveTo>
                  <a:lnTo>
                    <a:pt x="179311" y="239595"/>
                  </a:lnTo>
                  <a:lnTo>
                    <a:pt x="179311" y="221956"/>
                  </a:lnTo>
                  <a:lnTo>
                    <a:pt x="186323" y="221956"/>
                  </a:lnTo>
                  <a:lnTo>
                    <a:pt x="187563" y="221813"/>
                  </a:lnTo>
                  <a:lnTo>
                    <a:pt x="208497" y="186629"/>
                  </a:lnTo>
                  <a:lnTo>
                    <a:pt x="161279" y="59245"/>
                  </a:lnTo>
                  <a:lnTo>
                    <a:pt x="165573" y="57653"/>
                  </a:lnTo>
                  <a:lnTo>
                    <a:pt x="213381" y="186590"/>
                  </a:lnTo>
                  <a:lnTo>
                    <a:pt x="205474" y="208447"/>
                  </a:lnTo>
                  <a:lnTo>
                    <a:pt x="204015" y="212199"/>
                  </a:lnTo>
                  <a:lnTo>
                    <a:pt x="186646" y="226535"/>
                  </a:lnTo>
                  <a:lnTo>
                    <a:pt x="211946" y="226535"/>
                  </a:lnTo>
                  <a:lnTo>
                    <a:pt x="211261" y="227588"/>
                  </a:lnTo>
                  <a:lnTo>
                    <a:pt x="205823" y="233791"/>
                  </a:lnTo>
                  <a:lnTo>
                    <a:pt x="202574" y="236303"/>
                  </a:lnTo>
                  <a:lnTo>
                    <a:pt x="196200" y="239595"/>
                  </a:lnTo>
                  <a:close/>
                </a:path>
                <a:path w="2967355" h="240030">
                  <a:moveTo>
                    <a:pt x="211946" y="226535"/>
                  </a:moveTo>
                  <a:lnTo>
                    <a:pt x="186646" y="226535"/>
                  </a:lnTo>
                  <a:lnTo>
                    <a:pt x="188206" y="226358"/>
                  </a:lnTo>
                  <a:lnTo>
                    <a:pt x="191823" y="225583"/>
                  </a:lnTo>
                  <a:lnTo>
                    <a:pt x="213381" y="186590"/>
                  </a:lnTo>
                  <a:lnTo>
                    <a:pt x="165573" y="57653"/>
                  </a:lnTo>
                  <a:lnTo>
                    <a:pt x="192479" y="57653"/>
                  </a:lnTo>
                  <a:lnTo>
                    <a:pt x="193015" y="59245"/>
                  </a:lnTo>
                  <a:lnTo>
                    <a:pt x="188183" y="59245"/>
                  </a:lnTo>
                  <a:lnTo>
                    <a:pt x="183843" y="60707"/>
                  </a:lnTo>
                  <a:lnTo>
                    <a:pt x="216520" y="157702"/>
                  </a:lnTo>
                  <a:lnTo>
                    <a:pt x="239426" y="157702"/>
                  </a:lnTo>
                  <a:lnTo>
                    <a:pt x="220406" y="208447"/>
                  </a:lnTo>
                  <a:lnTo>
                    <a:pt x="219100" y="211828"/>
                  </a:lnTo>
                  <a:lnTo>
                    <a:pt x="217333" y="215963"/>
                  </a:lnTo>
                  <a:lnTo>
                    <a:pt x="213554" y="224062"/>
                  </a:lnTo>
                  <a:lnTo>
                    <a:pt x="211946" y="226535"/>
                  </a:lnTo>
                  <a:close/>
                </a:path>
                <a:path w="2967355" h="240030">
                  <a:moveTo>
                    <a:pt x="162977" y="63825"/>
                  </a:moveTo>
                  <a:lnTo>
                    <a:pt x="161279" y="63825"/>
                  </a:lnTo>
                  <a:lnTo>
                    <a:pt x="161279" y="59245"/>
                  </a:lnTo>
                  <a:lnTo>
                    <a:pt x="162977" y="63825"/>
                  </a:lnTo>
                  <a:close/>
                </a:path>
                <a:path w="2967355" h="240030">
                  <a:moveTo>
                    <a:pt x="225933" y="157702"/>
                  </a:moveTo>
                  <a:lnTo>
                    <a:pt x="216520" y="157702"/>
                  </a:lnTo>
                  <a:lnTo>
                    <a:pt x="183843" y="60707"/>
                  </a:lnTo>
                  <a:lnTo>
                    <a:pt x="188183" y="59245"/>
                  </a:lnTo>
                  <a:lnTo>
                    <a:pt x="188183" y="63825"/>
                  </a:lnTo>
                  <a:lnTo>
                    <a:pt x="189726" y="63825"/>
                  </a:lnTo>
                  <a:lnTo>
                    <a:pt x="218831" y="150218"/>
                  </a:lnTo>
                  <a:lnTo>
                    <a:pt x="218344" y="151625"/>
                  </a:lnTo>
                  <a:lnTo>
                    <a:pt x="219432" y="152001"/>
                  </a:lnTo>
                  <a:lnTo>
                    <a:pt x="219810" y="153122"/>
                  </a:lnTo>
                  <a:lnTo>
                    <a:pt x="227517" y="153122"/>
                  </a:lnTo>
                  <a:lnTo>
                    <a:pt x="225933" y="157702"/>
                  </a:lnTo>
                  <a:close/>
                </a:path>
                <a:path w="2967355" h="240030">
                  <a:moveTo>
                    <a:pt x="189726" y="63825"/>
                  </a:moveTo>
                  <a:lnTo>
                    <a:pt x="188183" y="63825"/>
                  </a:lnTo>
                  <a:lnTo>
                    <a:pt x="188183" y="59245"/>
                  </a:lnTo>
                  <a:lnTo>
                    <a:pt x="189726" y="63825"/>
                  </a:lnTo>
                  <a:close/>
                </a:path>
                <a:path w="2967355" h="240030">
                  <a:moveTo>
                    <a:pt x="218831" y="150218"/>
                  </a:moveTo>
                  <a:lnTo>
                    <a:pt x="188183" y="59245"/>
                  </a:lnTo>
                  <a:lnTo>
                    <a:pt x="193015" y="59245"/>
                  </a:lnTo>
                  <a:lnTo>
                    <a:pt x="221279" y="143142"/>
                  </a:lnTo>
                  <a:lnTo>
                    <a:pt x="218831" y="150218"/>
                  </a:lnTo>
                  <a:close/>
                </a:path>
                <a:path w="2967355" h="240030">
                  <a:moveTo>
                    <a:pt x="227517" y="153122"/>
                  </a:moveTo>
                  <a:lnTo>
                    <a:pt x="222672" y="153122"/>
                  </a:lnTo>
                  <a:lnTo>
                    <a:pt x="223014" y="152132"/>
                  </a:lnTo>
                  <a:lnTo>
                    <a:pt x="223137" y="152001"/>
                  </a:lnTo>
                  <a:lnTo>
                    <a:pt x="224149" y="151660"/>
                  </a:lnTo>
                  <a:lnTo>
                    <a:pt x="223670" y="150238"/>
                  </a:lnTo>
                  <a:lnTo>
                    <a:pt x="255157" y="59245"/>
                  </a:lnTo>
                  <a:lnTo>
                    <a:pt x="255157" y="63825"/>
                  </a:lnTo>
                  <a:lnTo>
                    <a:pt x="258418" y="63825"/>
                  </a:lnTo>
                  <a:lnTo>
                    <a:pt x="227517" y="153122"/>
                  </a:lnTo>
                  <a:close/>
                </a:path>
                <a:path w="2967355" h="240030">
                  <a:moveTo>
                    <a:pt x="258418" y="63825"/>
                  </a:moveTo>
                  <a:lnTo>
                    <a:pt x="255157" y="63825"/>
                  </a:lnTo>
                  <a:lnTo>
                    <a:pt x="255157" y="59245"/>
                  </a:lnTo>
                  <a:lnTo>
                    <a:pt x="259484" y="60743"/>
                  </a:lnTo>
                  <a:lnTo>
                    <a:pt x="258418" y="63825"/>
                  </a:lnTo>
                  <a:close/>
                </a:path>
                <a:path w="2967355" h="240030">
                  <a:moveTo>
                    <a:pt x="239426" y="157702"/>
                  </a:moveTo>
                  <a:lnTo>
                    <a:pt x="225933" y="157702"/>
                  </a:lnTo>
                  <a:lnTo>
                    <a:pt x="259484" y="60743"/>
                  </a:lnTo>
                  <a:lnTo>
                    <a:pt x="255157" y="59245"/>
                  </a:lnTo>
                  <a:lnTo>
                    <a:pt x="276312" y="59245"/>
                  </a:lnTo>
                  <a:lnTo>
                    <a:pt x="239426" y="157702"/>
                  </a:lnTo>
                  <a:close/>
                </a:path>
                <a:path w="2967355" h="240030">
                  <a:moveTo>
                    <a:pt x="212915" y="239595"/>
                  </a:moveTo>
                  <a:lnTo>
                    <a:pt x="205849" y="239595"/>
                  </a:lnTo>
                  <a:lnTo>
                    <a:pt x="208886" y="237245"/>
                  </a:lnTo>
                  <a:lnTo>
                    <a:pt x="214992" y="230280"/>
                  </a:lnTo>
                  <a:lnTo>
                    <a:pt x="281202" y="59245"/>
                  </a:lnTo>
                  <a:lnTo>
                    <a:pt x="281202" y="63825"/>
                  </a:lnTo>
                  <a:lnTo>
                    <a:pt x="284376" y="63825"/>
                  </a:lnTo>
                  <a:lnTo>
                    <a:pt x="229250" y="210969"/>
                  </a:lnTo>
                  <a:lnTo>
                    <a:pt x="227579" y="215293"/>
                  </a:lnTo>
                  <a:lnTo>
                    <a:pt x="225720" y="219649"/>
                  </a:lnTo>
                  <a:lnTo>
                    <a:pt x="221486" y="228723"/>
                  </a:lnTo>
                  <a:lnTo>
                    <a:pt x="218722" y="232972"/>
                  </a:lnTo>
                  <a:lnTo>
                    <a:pt x="212915" y="239595"/>
                  </a:lnTo>
                  <a:close/>
                </a:path>
                <a:path w="2967355" h="240030">
                  <a:moveTo>
                    <a:pt x="219810" y="152132"/>
                  </a:moveTo>
                  <a:lnTo>
                    <a:pt x="219432" y="152001"/>
                  </a:lnTo>
                  <a:lnTo>
                    <a:pt x="218831" y="150218"/>
                  </a:lnTo>
                  <a:lnTo>
                    <a:pt x="221279" y="143142"/>
                  </a:lnTo>
                  <a:lnTo>
                    <a:pt x="223099" y="148543"/>
                  </a:lnTo>
                  <a:lnTo>
                    <a:pt x="219810" y="148543"/>
                  </a:lnTo>
                  <a:lnTo>
                    <a:pt x="219810" y="152132"/>
                  </a:lnTo>
                  <a:close/>
                </a:path>
                <a:path w="2967355" h="240030">
                  <a:moveTo>
                    <a:pt x="221260" y="152634"/>
                  </a:moveTo>
                  <a:lnTo>
                    <a:pt x="219885" y="152158"/>
                  </a:lnTo>
                  <a:lnTo>
                    <a:pt x="219810" y="148543"/>
                  </a:lnTo>
                  <a:lnTo>
                    <a:pt x="222672" y="148543"/>
                  </a:lnTo>
                  <a:lnTo>
                    <a:pt x="222672" y="152158"/>
                  </a:lnTo>
                  <a:lnTo>
                    <a:pt x="221260" y="152634"/>
                  </a:lnTo>
                  <a:close/>
                </a:path>
                <a:path w="2967355" h="240030">
                  <a:moveTo>
                    <a:pt x="222672" y="152158"/>
                  </a:moveTo>
                  <a:lnTo>
                    <a:pt x="222672" y="148543"/>
                  </a:lnTo>
                  <a:lnTo>
                    <a:pt x="223099" y="148543"/>
                  </a:lnTo>
                  <a:lnTo>
                    <a:pt x="223670" y="150238"/>
                  </a:lnTo>
                  <a:lnTo>
                    <a:pt x="223049" y="152031"/>
                  </a:lnTo>
                  <a:lnTo>
                    <a:pt x="222672" y="152158"/>
                  </a:lnTo>
                  <a:close/>
                </a:path>
                <a:path w="2967355" h="240030">
                  <a:moveTo>
                    <a:pt x="219432" y="152001"/>
                  </a:moveTo>
                  <a:lnTo>
                    <a:pt x="218344" y="151625"/>
                  </a:lnTo>
                  <a:lnTo>
                    <a:pt x="218831" y="150218"/>
                  </a:lnTo>
                  <a:lnTo>
                    <a:pt x="219432" y="152001"/>
                  </a:lnTo>
                  <a:close/>
                </a:path>
                <a:path w="2967355" h="240030">
                  <a:moveTo>
                    <a:pt x="223049" y="152031"/>
                  </a:moveTo>
                  <a:lnTo>
                    <a:pt x="223670" y="150238"/>
                  </a:lnTo>
                  <a:lnTo>
                    <a:pt x="224149" y="151660"/>
                  </a:lnTo>
                  <a:lnTo>
                    <a:pt x="223049" y="152031"/>
                  </a:lnTo>
                  <a:close/>
                </a:path>
                <a:path w="2967355" h="240030">
                  <a:moveTo>
                    <a:pt x="219810" y="153122"/>
                  </a:moveTo>
                  <a:lnTo>
                    <a:pt x="219432" y="152001"/>
                  </a:lnTo>
                  <a:lnTo>
                    <a:pt x="219810" y="152132"/>
                  </a:lnTo>
                  <a:lnTo>
                    <a:pt x="219810" y="153122"/>
                  </a:lnTo>
                  <a:close/>
                </a:path>
                <a:path w="2967355" h="240030">
                  <a:moveTo>
                    <a:pt x="222672" y="153122"/>
                  </a:moveTo>
                  <a:lnTo>
                    <a:pt x="222749" y="152132"/>
                  </a:lnTo>
                  <a:lnTo>
                    <a:pt x="223049" y="152031"/>
                  </a:lnTo>
                  <a:lnTo>
                    <a:pt x="222672" y="153122"/>
                  </a:lnTo>
                  <a:close/>
                </a:path>
                <a:path w="2967355" h="240030">
                  <a:moveTo>
                    <a:pt x="219810" y="153122"/>
                  </a:moveTo>
                  <a:lnTo>
                    <a:pt x="219810" y="152132"/>
                  </a:lnTo>
                  <a:lnTo>
                    <a:pt x="221260" y="152634"/>
                  </a:lnTo>
                  <a:lnTo>
                    <a:pt x="219810" y="153122"/>
                  </a:lnTo>
                  <a:close/>
                </a:path>
                <a:path w="2967355" h="240030">
                  <a:moveTo>
                    <a:pt x="222672" y="153122"/>
                  </a:moveTo>
                  <a:lnTo>
                    <a:pt x="221260" y="152634"/>
                  </a:lnTo>
                  <a:lnTo>
                    <a:pt x="222672" y="152158"/>
                  </a:lnTo>
                  <a:lnTo>
                    <a:pt x="222672" y="153122"/>
                  </a:lnTo>
                  <a:close/>
                </a:path>
                <a:path w="2967355" h="240030">
                  <a:moveTo>
                    <a:pt x="222672" y="153122"/>
                  </a:moveTo>
                  <a:lnTo>
                    <a:pt x="219810" y="153122"/>
                  </a:lnTo>
                  <a:lnTo>
                    <a:pt x="221260" y="152634"/>
                  </a:lnTo>
                  <a:lnTo>
                    <a:pt x="222672" y="153122"/>
                  </a:lnTo>
                  <a:close/>
                </a:path>
                <a:path w="2967355" h="240030">
                  <a:moveTo>
                    <a:pt x="204210" y="188201"/>
                  </a:moveTo>
                  <a:lnTo>
                    <a:pt x="203627" y="186629"/>
                  </a:lnTo>
                  <a:lnTo>
                    <a:pt x="204198" y="185051"/>
                  </a:lnTo>
                  <a:lnTo>
                    <a:pt x="208450" y="186590"/>
                  </a:lnTo>
                  <a:lnTo>
                    <a:pt x="204210" y="188201"/>
                  </a:lnTo>
                  <a:close/>
                </a:path>
                <a:path w="2967355" h="240030">
                  <a:moveTo>
                    <a:pt x="208504" y="186609"/>
                  </a:moveTo>
                  <a:lnTo>
                    <a:pt x="204198" y="185051"/>
                  </a:lnTo>
                  <a:lnTo>
                    <a:pt x="207927" y="185051"/>
                  </a:lnTo>
                  <a:lnTo>
                    <a:pt x="208504" y="186609"/>
                  </a:lnTo>
                  <a:close/>
                </a:path>
                <a:path w="2967355" h="240030">
                  <a:moveTo>
                    <a:pt x="207928" y="188201"/>
                  </a:moveTo>
                  <a:lnTo>
                    <a:pt x="204210" y="188201"/>
                  </a:lnTo>
                  <a:lnTo>
                    <a:pt x="208504" y="186609"/>
                  </a:lnTo>
                  <a:lnTo>
                    <a:pt x="207928" y="188201"/>
                  </a:lnTo>
                  <a:close/>
                </a:path>
                <a:path w="2967355" h="240030">
                  <a:moveTo>
                    <a:pt x="201206" y="206787"/>
                  </a:moveTo>
                  <a:lnTo>
                    <a:pt x="196938" y="205127"/>
                  </a:lnTo>
                  <a:lnTo>
                    <a:pt x="203627" y="186629"/>
                  </a:lnTo>
                  <a:lnTo>
                    <a:pt x="204210" y="188201"/>
                  </a:lnTo>
                  <a:lnTo>
                    <a:pt x="207928" y="188201"/>
                  </a:lnTo>
                  <a:lnTo>
                    <a:pt x="201206" y="206787"/>
                  </a:lnTo>
                  <a:close/>
                </a:path>
                <a:path w="2967355" h="240030">
                  <a:moveTo>
                    <a:pt x="196918" y="205178"/>
                  </a:moveTo>
                  <a:close/>
                </a:path>
                <a:path w="2967355" h="240030">
                  <a:moveTo>
                    <a:pt x="201206" y="206787"/>
                  </a:moveTo>
                  <a:lnTo>
                    <a:pt x="196899" y="205229"/>
                  </a:lnTo>
                  <a:lnTo>
                    <a:pt x="201206" y="206787"/>
                  </a:lnTo>
                  <a:close/>
                </a:path>
                <a:path w="2967355" h="240030">
                  <a:moveTo>
                    <a:pt x="174731" y="239595"/>
                  </a:moveTo>
                  <a:lnTo>
                    <a:pt x="170152" y="239595"/>
                  </a:lnTo>
                  <a:lnTo>
                    <a:pt x="170152" y="217377"/>
                  </a:lnTo>
                  <a:lnTo>
                    <a:pt x="185999" y="217377"/>
                  </a:lnTo>
                  <a:lnTo>
                    <a:pt x="186920" y="217268"/>
                  </a:lnTo>
                  <a:lnTo>
                    <a:pt x="196918" y="205178"/>
                  </a:lnTo>
                  <a:lnTo>
                    <a:pt x="201206" y="206787"/>
                  </a:lnTo>
                  <a:lnTo>
                    <a:pt x="199870" y="210221"/>
                  </a:lnTo>
                  <a:lnTo>
                    <a:pt x="198511" y="212964"/>
                  </a:lnTo>
                  <a:lnTo>
                    <a:pt x="186323" y="221956"/>
                  </a:lnTo>
                  <a:lnTo>
                    <a:pt x="174731" y="221956"/>
                  </a:lnTo>
                  <a:lnTo>
                    <a:pt x="174731" y="239595"/>
                  </a:lnTo>
                  <a:close/>
                </a:path>
                <a:path w="2967355" h="240030">
                  <a:moveTo>
                    <a:pt x="179311" y="239595"/>
                  </a:moveTo>
                  <a:lnTo>
                    <a:pt x="174731" y="239595"/>
                  </a:lnTo>
                  <a:lnTo>
                    <a:pt x="174731" y="221956"/>
                  </a:lnTo>
                  <a:lnTo>
                    <a:pt x="179311" y="221956"/>
                  </a:lnTo>
                  <a:lnTo>
                    <a:pt x="179311" y="239595"/>
                  </a:lnTo>
                  <a:close/>
                </a:path>
                <a:path w="2967355" h="240030">
                  <a:moveTo>
                    <a:pt x="339303" y="67991"/>
                  </a:moveTo>
                  <a:lnTo>
                    <a:pt x="339303" y="62007"/>
                  </a:lnTo>
                  <a:lnTo>
                    <a:pt x="346078" y="58315"/>
                  </a:lnTo>
                  <a:lnTo>
                    <a:pt x="349946" y="57045"/>
                  </a:lnTo>
                  <a:lnTo>
                    <a:pt x="359201" y="53235"/>
                  </a:lnTo>
                  <a:lnTo>
                    <a:pt x="379336" y="53235"/>
                  </a:lnTo>
                  <a:lnTo>
                    <a:pt x="387439" y="55775"/>
                  </a:lnTo>
                  <a:lnTo>
                    <a:pt x="391131" y="57045"/>
                  </a:lnTo>
                  <a:lnTo>
                    <a:pt x="365061" y="57045"/>
                  </a:lnTo>
                  <a:lnTo>
                    <a:pt x="360220" y="58315"/>
                  </a:lnTo>
                  <a:lnTo>
                    <a:pt x="351729" y="60855"/>
                  </a:lnTo>
                  <a:lnTo>
                    <a:pt x="348127" y="62125"/>
                  </a:lnTo>
                  <a:lnTo>
                    <a:pt x="341735" y="65935"/>
                  </a:lnTo>
                  <a:lnTo>
                    <a:pt x="339303" y="67991"/>
                  </a:lnTo>
                  <a:close/>
                </a:path>
                <a:path w="2967355" h="240030">
                  <a:moveTo>
                    <a:pt x="410396" y="72991"/>
                  </a:moveTo>
                  <a:lnTo>
                    <a:pt x="408792" y="71015"/>
                  </a:lnTo>
                  <a:lnTo>
                    <a:pt x="407209" y="69329"/>
                  </a:lnTo>
                  <a:lnTo>
                    <a:pt x="411916" y="65935"/>
                  </a:lnTo>
                  <a:lnTo>
                    <a:pt x="415289" y="63395"/>
                  </a:lnTo>
                  <a:lnTo>
                    <a:pt x="423414" y="59585"/>
                  </a:lnTo>
                  <a:lnTo>
                    <a:pt x="428092" y="57045"/>
                  </a:lnTo>
                  <a:lnTo>
                    <a:pt x="438856" y="53235"/>
                  </a:lnTo>
                  <a:lnTo>
                    <a:pt x="464682" y="53235"/>
                  </a:lnTo>
                  <a:lnTo>
                    <a:pt x="473703" y="57045"/>
                  </a:lnTo>
                  <a:lnTo>
                    <a:pt x="445296" y="57045"/>
                  </a:lnTo>
                  <a:lnTo>
                    <a:pt x="439834" y="58315"/>
                  </a:lnTo>
                  <a:lnTo>
                    <a:pt x="429817" y="60855"/>
                  </a:lnTo>
                  <a:lnTo>
                    <a:pt x="425404" y="63395"/>
                  </a:lnTo>
                  <a:lnTo>
                    <a:pt x="417772" y="67205"/>
                  </a:lnTo>
                  <a:lnTo>
                    <a:pt x="414624" y="69745"/>
                  </a:lnTo>
                  <a:lnTo>
                    <a:pt x="410396" y="72991"/>
                  </a:lnTo>
                  <a:close/>
                </a:path>
                <a:path w="2967355" h="240030">
                  <a:moveTo>
                    <a:pt x="339303" y="196745"/>
                  </a:moveTo>
                  <a:lnTo>
                    <a:pt x="304957" y="196745"/>
                  </a:lnTo>
                  <a:lnTo>
                    <a:pt x="304957" y="54505"/>
                  </a:lnTo>
                  <a:lnTo>
                    <a:pt x="339303" y="54505"/>
                  </a:lnTo>
                  <a:lnTo>
                    <a:pt x="339303" y="58315"/>
                  </a:lnTo>
                  <a:lnTo>
                    <a:pt x="309537" y="58315"/>
                  </a:lnTo>
                  <a:lnTo>
                    <a:pt x="309537" y="191665"/>
                  </a:lnTo>
                  <a:lnTo>
                    <a:pt x="339303" y="191665"/>
                  </a:lnTo>
                  <a:lnTo>
                    <a:pt x="339303" y="196745"/>
                  </a:lnTo>
                  <a:close/>
                </a:path>
                <a:path w="2967355" h="240030">
                  <a:moveTo>
                    <a:pt x="343036" y="71015"/>
                  </a:moveTo>
                  <a:lnTo>
                    <a:pt x="339303" y="71015"/>
                  </a:lnTo>
                  <a:lnTo>
                    <a:pt x="339303" y="67991"/>
                  </a:lnTo>
                  <a:lnTo>
                    <a:pt x="365061" y="57045"/>
                  </a:lnTo>
                  <a:lnTo>
                    <a:pt x="374602" y="57045"/>
                  </a:lnTo>
                  <a:lnTo>
                    <a:pt x="378490" y="58315"/>
                  </a:lnTo>
                  <a:lnTo>
                    <a:pt x="385836" y="59585"/>
                  </a:lnTo>
                  <a:lnTo>
                    <a:pt x="389199" y="60855"/>
                  </a:lnTo>
                  <a:lnTo>
                    <a:pt x="391234" y="62125"/>
                  </a:lnTo>
                  <a:lnTo>
                    <a:pt x="361238" y="62125"/>
                  </a:lnTo>
                  <a:lnTo>
                    <a:pt x="353511" y="64665"/>
                  </a:lnTo>
                  <a:lnTo>
                    <a:pt x="350177" y="67205"/>
                  </a:lnTo>
                  <a:lnTo>
                    <a:pt x="344384" y="69745"/>
                  </a:lnTo>
                  <a:lnTo>
                    <a:pt x="343036" y="71015"/>
                  </a:lnTo>
                  <a:close/>
                </a:path>
                <a:path w="2967355" h="240030">
                  <a:moveTo>
                    <a:pt x="407278" y="76095"/>
                  </a:moveTo>
                  <a:lnTo>
                    <a:pt x="405370" y="73555"/>
                  </a:lnTo>
                  <a:lnTo>
                    <a:pt x="403151" y="71015"/>
                  </a:lnTo>
                  <a:lnTo>
                    <a:pt x="398095" y="67205"/>
                  </a:lnTo>
                  <a:lnTo>
                    <a:pt x="395304" y="64665"/>
                  </a:lnTo>
                  <a:lnTo>
                    <a:pt x="389199" y="60855"/>
                  </a:lnTo>
                  <a:lnTo>
                    <a:pt x="385836" y="59585"/>
                  </a:lnTo>
                  <a:lnTo>
                    <a:pt x="378490" y="58315"/>
                  </a:lnTo>
                  <a:lnTo>
                    <a:pt x="374602" y="57045"/>
                  </a:lnTo>
                  <a:lnTo>
                    <a:pt x="391131" y="57045"/>
                  </a:lnTo>
                  <a:lnTo>
                    <a:pt x="397848" y="60855"/>
                  </a:lnTo>
                  <a:lnTo>
                    <a:pt x="400915" y="63395"/>
                  </a:lnTo>
                  <a:lnTo>
                    <a:pt x="406407" y="68475"/>
                  </a:lnTo>
                  <a:lnTo>
                    <a:pt x="407209" y="69329"/>
                  </a:lnTo>
                  <a:lnTo>
                    <a:pt x="406633" y="69745"/>
                  </a:lnTo>
                  <a:lnTo>
                    <a:pt x="404905" y="72285"/>
                  </a:lnTo>
                  <a:lnTo>
                    <a:pt x="409823" y="72285"/>
                  </a:lnTo>
                  <a:lnTo>
                    <a:pt x="410396" y="72991"/>
                  </a:lnTo>
                  <a:lnTo>
                    <a:pt x="408041" y="74825"/>
                  </a:lnTo>
                  <a:lnTo>
                    <a:pt x="407278" y="76095"/>
                  </a:lnTo>
                  <a:close/>
                </a:path>
                <a:path w="2967355" h="240030">
                  <a:moveTo>
                    <a:pt x="414239" y="76095"/>
                  </a:moveTo>
                  <a:lnTo>
                    <a:pt x="407278" y="76095"/>
                  </a:lnTo>
                  <a:lnTo>
                    <a:pt x="410854" y="73555"/>
                  </a:lnTo>
                  <a:lnTo>
                    <a:pt x="410396" y="72991"/>
                  </a:lnTo>
                  <a:lnTo>
                    <a:pt x="414624" y="69745"/>
                  </a:lnTo>
                  <a:lnTo>
                    <a:pt x="417772" y="67205"/>
                  </a:lnTo>
                  <a:lnTo>
                    <a:pt x="425404" y="63395"/>
                  </a:lnTo>
                  <a:lnTo>
                    <a:pt x="429817" y="60855"/>
                  </a:lnTo>
                  <a:lnTo>
                    <a:pt x="439834" y="58315"/>
                  </a:lnTo>
                  <a:lnTo>
                    <a:pt x="445296" y="57045"/>
                  </a:lnTo>
                  <a:lnTo>
                    <a:pt x="457603" y="57045"/>
                  </a:lnTo>
                  <a:lnTo>
                    <a:pt x="463518" y="58315"/>
                  </a:lnTo>
                  <a:lnTo>
                    <a:pt x="474394" y="62125"/>
                  </a:lnTo>
                  <a:lnTo>
                    <a:pt x="440812" y="62125"/>
                  </a:lnTo>
                  <a:lnTo>
                    <a:pt x="431542" y="65935"/>
                  </a:lnTo>
                  <a:lnTo>
                    <a:pt x="427395" y="67205"/>
                  </a:lnTo>
                  <a:lnTo>
                    <a:pt x="420255" y="71015"/>
                  </a:lnTo>
                  <a:lnTo>
                    <a:pt x="417331" y="73555"/>
                  </a:lnTo>
                  <a:lnTo>
                    <a:pt x="414239" y="76095"/>
                  </a:lnTo>
                  <a:close/>
                </a:path>
                <a:path w="2967355" h="240030">
                  <a:moveTo>
                    <a:pt x="500582" y="191665"/>
                  </a:moveTo>
                  <a:lnTo>
                    <a:pt x="496003" y="191665"/>
                  </a:lnTo>
                  <a:lnTo>
                    <a:pt x="496003" y="97685"/>
                  </a:lnTo>
                  <a:lnTo>
                    <a:pt x="494858" y="91335"/>
                  </a:lnTo>
                  <a:lnTo>
                    <a:pt x="463518" y="58315"/>
                  </a:lnTo>
                  <a:lnTo>
                    <a:pt x="457603" y="57045"/>
                  </a:lnTo>
                  <a:lnTo>
                    <a:pt x="473703" y="57045"/>
                  </a:lnTo>
                  <a:lnTo>
                    <a:pt x="499338" y="90065"/>
                  </a:lnTo>
                  <a:lnTo>
                    <a:pt x="500582" y="97685"/>
                  </a:lnTo>
                  <a:lnTo>
                    <a:pt x="500582" y="191665"/>
                  </a:lnTo>
                  <a:close/>
                </a:path>
                <a:path w="2967355" h="240030">
                  <a:moveTo>
                    <a:pt x="314116" y="191665"/>
                  </a:moveTo>
                  <a:lnTo>
                    <a:pt x="309537" y="191665"/>
                  </a:lnTo>
                  <a:lnTo>
                    <a:pt x="309537" y="58315"/>
                  </a:lnTo>
                  <a:lnTo>
                    <a:pt x="314116" y="58315"/>
                  </a:lnTo>
                  <a:lnTo>
                    <a:pt x="314116" y="191665"/>
                  </a:lnTo>
                  <a:close/>
                </a:path>
                <a:path w="2967355" h="240030">
                  <a:moveTo>
                    <a:pt x="330144" y="191665"/>
                  </a:moveTo>
                  <a:lnTo>
                    <a:pt x="314116" y="191665"/>
                  </a:lnTo>
                  <a:lnTo>
                    <a:pt x="314116" y="58315"/>
                  </a:lnTo>
                  <a:lnTo>
                    <a:pt x="330144" y="58315"/>
                  </a:lnTo>
                  <a:lnTo>
                    <a:pt x="330144" y="76095"/>
                  </a:lnTo>
                  <a:lnTo>
                    <a:pt x="359243" y="76095"/>
                  </a:lnTo>
                  <a:lnTo>
                    <a:pt x="336934" y="87525"/>
                  </a:lnTo>
                  <a:lnTo>
                    <a:pt x="333289" y="91335"/>
                  </a:lnTo>
                  <a:lnTo>
                    <a:pt x="331990" y="92605"/>
                  </a:lnTo>
                  <a:lnTo>
                    <a:pt x="330144" y="95145"/>
                  </a:lnTo>
                  <a:lnTo>
                    <a:pt x="330144" y="191665"/>
                  </a:lnTo>
                  <a:close/>
                </a:path>
                <a:path w="2967355" h="240030">
                  <a:moveTo>
                    <a:pt x="338051" y="76095"/>
                  </a:moveTo>
                  <a:lnTo>
                    <a:pt x="330144" y="76095"/>
                  </a:lnTo>
                  <a:lnTo>
                    <a:pt x="330144" y="58315"/>
                  </a:lnTo>
                  <a:lnTo>
                    <a:pt x="334723" y="58315"/>
                  </a:lnTo>
                  <a:lnTo>
                    <a:pt x="334723" y="65597"/>
                  </a:lnTo>
                  <a:lnTo>
                    <a:pt x="332916" y="67205"/>
                  </a:lnTo>
                  <a:lnTo>
                    <a:pt x="334722" y="69329"/>
                  </a:lnTo>
                  <a:lnTo>
                    <a:pt x="334723" y="71015"/>
                  </a:lnTo>
                  <a:lnTo>
                    <a:pt x="343036" y="71015"/>
                  </a:lnTo>
                  <a:lnTo>
                    <a:pt x="341689" y="72285"/>
                  </a:lnTo>
                  <a:lnTo>
                    <a:pt x="338051" y="76095"/>
                  </a:lnTo>
                  <a:close/>
                </a:path>
                <a:path w="2967355" h="240030">
                  <a:moveTo>
                    <a:pt x="334723" y="65597"/>
                  </a:moveTo>
                  <a:lnTo>
                    <a:pt x="334723" y="58315"/>
                  </a:lnTo>
                  <a:lnTo>
                    <a:pt x="339303" y="58315"/>
                  </a:lnTo>
                  <a:lnTo>
                    <a:pt x="339303" y="62007"/>
                  </a:lnTo>
                  <a:lnTo>
                    <a:pt x="339087" y="62125"/>
                  </a:lnTo>
                  <a:lnTo>
                    <a:pt x="335771" y="64665"/>
                  </a:lnTo>
                  <a:lnTo>
                    <a:pt x="334723" y="65597"/>
                  </a:lnTo>
                  <a:close/>
                </a:path>
                <a:path w="2967355" h="240030">
                  <a:moveTo>
                    <a:pt x="336154" y="71015"/>
                  </a:moveTo>
                  <a:lnTo>
                    <a:pt x="334723" y="69331"/>
                  </a:lnTo>
                  <a:lnTo>
                    <a:pt x="334723" y="65597"/>
                  </a:lnTo>
                  <a:lnTo>
                    <a:pt x="335771" y="64665"/>
                  </a:lnTo>
                  <a:lnTo>
                    <a:pt x="339087" y="62125"/>
                  </a:lnTo>
                  <a:lnTo>
                    <a:pt x="339303" y="62007"/>
                  </a:lnTo>
                  <a:lnTo>
                    <a:pt x="339303" y="65935"/>
                  </a:lnTo>
                  <a:lnTo>
                    <a:pt x="336154" y="65935"/>
                  </a:lnTo>
                  <a:lnTo>
                    <a:pt x="336154" y="71015"/>
                  </a:lnTo>
                  <a:close/>
                </a:path>
                <a:path w="2967355" h="240030">
                  <a:moveTo>
                    <a:pt x="410855" y="191665"/>
                  </a:moveTo>
                  <a:lnTo>
                    <a:pt x="394827" y="191665"/>
                  </a:lnTo>
                  <a:lnTo>
                    <a:pt x="394827" y="101495"/>
                  </a:lnTo>
                  <a:lnTo>
                    <a:pt x="393889" y="96411"/>
                  </a:lnTo>
                  <a:lnTo>
                    <a:pt x="390139" y="88795"/>
                  </a:lnTo>
                  <a:lnTo>
                    <a:pt x="387659" y="84985"/>
                  </a:lnTo>
                  <a:lnTo>
                    <a:pt x="381577" y="81175"/>
                  </a:lnTo>
                  <a:lnTo>
                    <a:pt x="378213" y="78635"/>
                  </a:lnTo>
                  <a:lnTo>
                    <a:pt x="370923" y="77365"/>
                  </a:lnTo>
                  <a:lnTo>
                    <a:pt x="367305" y="76095"/>
                  </a:lnTo>
                  <a:lnTo>
                    <a:pt x="338051" y="76095"/>
                  </a:lnTo>
                  <a:lnTo>
                    <a:pt x="341689" y="72285"/>
                  </a:lnTo>
                  <a:lnTo>
                    <a:pt x="344384" y="69745"/>
                  </a:lnTo>
                  <a:lnTo>
                    <a:pt x="350177" y="67205"/>
                  </a:lnTo>
                  <a:lnTo>
                    <a:pt x="353511" y="64665"/>
                  </a:lnTo>
                  <a:lnTo>
                    <a:pt x="361238" y="62125"/>
                  </a:lnTo>
                  <a:lnTo>
                    <a:pt x="377643" y="62125"/>
                  </a:lnTo>
                  <a:lnTo>
                    <a:pt x="399896" y="74825"/>
                  </a:lnTo>
                  <a:lnTo>
                    <a:pt x="401947" y="76095"/>
                  </a:lnTo>
                  <a:lnTo>
                    <a:pt x="406898" y="82445"/>
                  </a:lnTo>
                  <a:lnTo>
                    <a:pt x="423915" y="82445"/>
                  </a:lnTo>
                  <a:lnTo>
                    <a:pt x="421204" y="83715"/>
                  </a:lnTo>
                  <a:lnTo>
                    <a:pt x="418821" y="84985"/>
                  </a:lnTo>
                  <a:lnTo>
                    <a:pt x="414785" y="88795"/>
                  </a:lnTo>
                  <a:lnTo>
                    <a:pt x="413149" y="91335"/>
                  </a:lnTo>
                  <a:lnTo>
                    <a:pt x="410855" y="93875"/>
                  </a:lnTo>
                  <a:lnTo>
                    <a:pt x="410855" y="191665"/>
                  </a:lnTo>
                  <a:close/>
                </a:path>
                <a:path w="2967355" h="240030">
                  <a:moveTo>
                    <a:pt x="406898" y="82445"/>
                  </a:moveTo>
                  <a:lnTo>
                    <a:pt x="401947" y="76095"/>
                  </a:lnTo>
                  <a:lnTo>
                    <a:pt x="399896" y="74825"/>
                  </a:lnTo>
                  <a:lnTo>
                    <a:pt x="395275" y="69745"/>
                  </a:lnTo>
                  <a:lnTo>
                    <a:pt x="392761" y="68475"/>
                  </a:lnTo>
                  <a:lnTo>
                    <a:pt x="387266" y="65935"/>
                  </a:lnTo>
                  <a:lnTo>
                    <a:pt x="384232" y="64665"/>
                  </a:lnTo>
                  <a:lnTo>
                    <a:pt x="377643" y="62125"/>
                  </a:lnTo>
                  <a:lnTo>
                    <a:pt x="391234" y="62125"/>
                  </a:lnTo>
                  <a:lnTo>
                    <a:pt x="395304" y="64665"/>
                  </a:lnTo>
                  <a:lnTo>
                    <a:pt x="398095" y="67205"/>
                  </a:lnTo>
                  <a:lnTo>
                    <a:pt x="403151" y="71015"/>
                  </a:lnTo>
                  <a:lnTo>
                    <a:pt x="404260" y="72285"/>
                  </a:lnTo>
                  <a:lnTo>
                    <a:pt x="404040" y="72285"/>
                  </a:lnTo>
                  <a:lnTo>
                    <a:pt x="407278" y="76095"/>
                  </a:lnTo>
                  <a:lnTo>
                    <a:pt x="414239" y="76095"/>
                  </a:lnTo>
                  <a:lnTo>
                    <a:pt x="411177" y="78635"/>
                  </a:lnTo>
                  <a:lnTo>
                    <a:pt x="406898" y="82445"/>
                  </a:lnTo>
                  <a:close/>
                </a:path>
                <a:path w="2967355" h="240030">
                  <a:moveTo>
                    <a:pt x="423915" y="82445"/>
                  </a:moveTo>
                  <a:lnTo>
                    <a:pt x="406898" y="82445"/>
                  </a:lnTo>
                  <a:lnTo>
                    <a:pt x="411177" y="78635"/>
                  </a:lnTo>
                  <a:lnTo>
                    <a:pt x="412692" y="77365"/>
                  </a:lnTo>
                  <a:lnTo>
                    <a:pt x="417331" y="73555"/>
                  </a:lnTo>
                  <a:lnTo>
                    <a:pt x="420255" y="71015"/>
                  </a:lnTo>
                  <a:lnTo>
                    <a:pt x="427395" y="67205"/>
                  </a:lnTo>
                  <a:lnTo>
                    <a:pt x="431542" y="65935"/>
                  </a:lnTo>
                  <a:lnTo>
                    <a:pt x="440812" y="62125"/>
                  </a:lnTo>
                  <a:lnTo>
                    <a:pt x="462354" y="62125"/>
                  </a:lnTo>
                  <a:lnTo>
                    <a:pt x="472078" y="67205"/>
                  </a:lnTo>
                  <a:lnTo>
                    <a:pt x="476274" y="69745"/>
                  </a:lnTo>
                  <a:lnTo>
                    <a:pt x="482214" y="76095"/>
                  </a:lnTo>
                  <a:lnTo>
                    <a:pt x="440221" y="76095"/>
                  </a:lnTo>
                  <a:lnTo>
                    <a:pt x="436423" y="77365"/>
                  </a:lnTo>
                  <a:lnTo>
                    <a:pt x="429638" y="78635"/>
                  </a:lnTo>
                  <a:lnTo>
                    <a:pt x="426627" y="81175"/>
                  </a:lnTo>
                  <a:lnTo>
                    <a:pt x="423915" y="82445"/>
                  </a:lnTo>
                  <a:close/>
                </a:path>
                <a:path w="2967355" h="240030">
                  <a:moveTo>
                    <a:pt x="496003" y="191665"/>
                  </a:moveTo>
                  <a:lnTo>
                    <a:pt x="491424" y="191665"/>
                  </a:lnTo>
                  <a:lnTo>
                    <a:pt x="491365" y="98597"/>
                  </a:lnTo>
                  <a:lnTo>
                    <a:pt x="490379" y="92605"/>
                  </a:lnTo>
                  <a:lnTo>
                    <a:pt x="462354" y="62125"/>
                  </a:lnTo>
                  <a:lnTo>
                    <a:pt x="474394" y="62125"/>
                  </a:lnTo>
                  <a:lnTo>
                    <a:pt x="496003" y="97685"/>
                  </a:lnTo>
                  <a:lnTo>
                    <a:pt x="496003" y="191665"/>
                  </a:lnTo>
                  <a:close/>
                </a:path>
                <a:path w="2967355" h="240030">
                  <a:moveTo>
                    <a:pt x="334723" y="69331"/>
                  </a:moveTo>
                  <a:lnTo>
                    <a:pt x="332916" y="67205"/>
                  </a:lnTo>
                  <a:lnTo>
                    <a:pt x="334723" y="65597"/>
                  </a:lnTo>
                  <a:lnTo>
                    <a:pt x="334723" y="69331"/>
                  </a:lnTo>
                  <a:close/>
                </a:path>
                <a:path w="2967355" h="240030">
                  <a:moveTo>
                    <a:pt x="336154" y="71015"/>
                  </a:moveTo>
                  <a:lnTo>
                    <a:pt x="336154" y="65935"/>
                  </a:lnTo>
                  <a:lnTo>
                    <a:pt x="339303" y="65935"/>
                  </a:lnTo>
                  <a:lnTo>
                    <a:pt x="339303" y="67991"/>
                  </a:lnTo>
                  <a:lnTo>
                    <a:pt x="338730" y="68475"/>
                  </a:lnTo>
                  <a:lnTo>
                    <a:pt x="336154" y="71015"/>
                  </a:lnTo>
                  <a:close/>
                </a:path>
                <a:path w="2967355" h="240030">
                  <a:moveTo>
                    <a:pt x="339303" y="71015"/>
                  </a:moveTo>
                  <a:lnTo>
                    <a:pt x="336154" y="71015"/>
                  </a:lnTo>
                  <a:lnTo>
                    <a:pt x="338730" y="68475"/>
                  </a:lnTo>
                  <a:lnTo>
                    <a:pt x="339303" y="67991"/>
                  </a:lnTo>
                  <a:lnTo>
                    <a:pt x="339303" y="71015"/>
                  </a:lnTo>
                  <a:close/>
                </a:path>
                <a:path w="2967355" h="240030">
                  <a:moveTo>
                    <a:pt x="409823" y="72285"/>
                  </a:moveTo>
                  <a:lnTo>
                    <a:pt x="404905" y="72285"/>
                  </a:lnTo>
                  <a:lnTo>
                    <a:pt x="406633" y="69745"/>
                  </a:lnTo>
                  <a:lnTo>
                    <a:pt x="407211" y="69331"/>
                  </a:lnTo>
                  <a:lnTo>
                    <a:pt x="408792" y="71015"/>
                  </a:lnTo>
                  <a:lnTo>
                    <a:pt x="409823" y="72285"/>
                  </a:lnTo>
                  <a:close/>
                </a:path>
                <a:path w="2967355" h="240030">
                  <a:moveTo>
                    <a:pt x="336154" y="71015"/>
                  </a:moveTo>
                  <a:lnTo>
                    <a:pt x="334723" y="71015"/>
                  </a:lnTo>
                  <a:lnTo>
                    <a:pt x="334723" y="69331"/>
                  </a:lnTo>
                  <a:lnTo>
                    <a:pt x="336154" y="71015"/>
                  </a:lnTo>
                  <a:close/>
                </a:path>
                <a:path w="2967355" h="240030">
                  <a:moveTo>
                    <a:pt x="407278" y="76095"/>
                  </a:moveTo>
                  <a:lnTo>
                    <a:pt x="404040" y="72285"/>
                  </a:lnTo>
                  <a:lnTo>
                    <a:pt x="404260" y="72285"/>
                  </a:lnTo>
                  <a:lnTo>
                    <a:pt x="405370" y="73555"/>
                  </a:lnTo>
                  <a:lnTo>
                    <a:pt x="407278" y="76095"/>
                  </a:lnTo>
                  <a:close/>
                </a:path>
                <a:path w="2967355" h="240030">
                  <a:moveTo>
                    <a:pt x="407278" y="76095"/>
                  </a:moveTo>
                  <a:lnTo>
                    <a:pt x="408041" y="74825"/>
                  </a:lnTo>
                  <a:lnTo>
                    <a:pt x="410396" y="72991"/>
                  </a:lnTo>
                  <a:lnTo>
                    <a:pt x="410854" y="73555"/>
                  </a:lnTo>
                  <a:lnTo>
                    <a:pt x="407278" y="76095"/>
                  </a:lnTo>
                  <a:close/>
                </a:path>
                <a:path w="2967355" h="240030">
                  <a:moveTo>
                    <a:pt x="334723" y="191665"/>
                  </a:moveTo>
                  <a:lnTo>
                    <a:pt x="330144" y="191665"/>
                  </a:lnTo>
                  <a:lnTo>
                    <a:pt x="330144" y="95145"/>
                  </a:lnTo>
                  <a:lnTo>
                    <a:pt x="331990" y="92605"/>
                  </a:lnTo>
                  <a:lnTo>
                    <a:pt x="333289" y="91335"/>
                  </a:lnTo>
                  <a:lnTo>
                    <a:pt x="336934" y="87525"/>
                  </a:lnTo>
                  <a:lnTo>
                    <a:pt x="359243" y="76095"/>
                  </a:lnTo>
                  <a:lnTo>
                    <a:pt x="367305" y="76095"/>
                  </a:lnTo>
                  <a:lnTo>
                    <a:pt x="370923" y="77365"/>
                  </a:lnTo>
                  <a:lnTo>
                    <a:pt x="378213" y="78635"/>
                  </a:lnTo>
                  <a:lnTo>
                    <a:pt x="381577" y="81175"/>
                  </a:lnTo>
                  <a:lnTo>
                    <a:pt x="356308" y="81175"/>
                  </a:lnTo>
                  <a:lnTo>
                    <a:pt x="349916" y="83715"/>
                  </a:lnTo>
                  <a:lnTo>
                    <a:pt x="347078" y="84985"/>
                  </a:lnTo>
                  <a:lnTo>
                    <a:pt x="342117" y="88795"/>
                  </a:lnTo>
                  <a:lnTo>
                    <a:pt x="340042" y="90065"/>
                  </a:lnTo>
                  <a:lnTo>
                    <a:pt x="336703" y="93875"/>
                  </a:lnTo>
                  <a:lnTo>
                    <a:pt x="335486" y="95145"/>
                  </a:lnTo>
                  <a:lnTo>
                    <a:pt x="334725" y="96411"/>
                  </a:lnTo>
                  <a:lnTo>
                    <a:pt x="334723" y="191665"/>
                  </a:lnTo>
                  <a:close/>
                </a:path>
                <a:path w="2967355" h="240030">
                  <a:moveTo>
                    <a:pt x="415435" y="191665"/>
                  </a:moveTo>
                  <a:lnTo>
                    <a:pt x="410855" y="191665"/>
                  </a:lnTo>
                  <a:lnTo>
                    <a:pt x="410855" y="93875"/>
                  </a:lnTo>
                  <a:lnTo>
                    <a:pt x="413149" y="91335"/>
                  </a:lnTo>
                  <a:lnTo>
                    <a:pt x="414785" y="88795"/>
                  </a:lnTo>
                  <a:lnTo>
                    <a:pt x="418821" y="84985"/>
                  </a:lnTo>
                  <a:lnTo>
                    <a:pt x="421204" y="83715"/>
                  </a:lnTo>
                  <a:lnTo>
                    <a:pt x="426627" y="81175"/>
                  </a:lnTo>
                  <a:lnTo>
                    <a:pt x="429638" y="78635"/>
                  </a:lnTo>
                  <a:lnTo>
                    <a:pt x="436423" y="77365"/>
                  </a:lnTo>
                  <a:lnTo>
                    <a:pt x="440221" y="76095"/>
                  </a:lnTo>
                  <a:lnTo>
                    <a:pt x="448016" y="76095"/>
                  </a:lnTo>
                  <a:lnTo>
                    <a:pt x="451635" y="77365"/>
                  </a:lnTo>
                  <a:lnTo>
                    <a:pt x="458939" y="78635"/>
                  </a:lnTo>
                  <a:lnTo>
                    <a:pt x="462290" y="81175"/>
                  </a:lnTo>
                  <a:lnTo>
                    <a:pt x="437401" y="81175"/>
                  </a:lnTo>
                  <a:lnTo>
                    <a:pt x="431391" y="83715"/>
                  </a:lnTo>
                  <a:lnTo>
                    <a:pt x="428672" y="84985"/>
                  </a:lnTo>
                  <a:lnTo>
                    <a:pt x="423806" y="87525"/>
                  </a:lnTo>
                  <a:lnTo>
                    <a:pt x="421684" y="88795"/>
                  </a:lnTo>
                  <a:lnTo>
                    <a:pt x="418058" y="92605"/>
                  </a:lnTo>
                  <a:lnTo>
                    <a:pt x="416579" y="93875"/>
                  </a:lnTo>
                  <a:lnTo>
                    <a:pt x="415435" y="95145"/>
                  </a:lnTo>
                  <a:lnTo>
                    <a:pt x="415435" y="191665"/>
                  </a:lnTo>
                  <a:close/>
                </a:path>
                <a:path w="2967355" h="240030">
                  <a:moveTo>
                    <a:pt x="491424" y="191665"/>
                  </a:moveTo>
                  <a:lnTo>
                    <a:pt x="475396" y="191665"/>
                  </a:lnTo>
                  <a:lnTo>
                    <a:pt x="475396" y="101495"/>
                  </a:lnTo>
                  <a:lnTo>
                    <a:pt x="474458" y="96411"/>
                  </a:lnTo>
                  <a:lnTo>
                    <a:pt x="470714" y="88795"/>
                  </a:lnTo>
                  <a:lnTo>
                    <a:pt x="468269" y="84985"/>
                  </a:lnTo>
                  <a:lnTo>
                    <a:pt x="462290" y="81175"/>
                  </a:lnTo>
                  <a:lnTo>
                    <a:pt x="458939" y="78635"/>
                  </a:lnTo>
                  <a:lnTo>
                    <a:pt x="451635" y="77365"/>
                  </a:lnTo>
                  <a:lnTo>
                    <a:pt x="448016" y="76095"/>
                  </a:lnTo>
                  <a:lnTo>
                    <a:pt x="482214" y="76095"/>
                  </a:lnTo>
                  <a:lnTo>
                    <a:pt x="483402" y="77365"/>
                  </a:lnTo>
                  <a:lnTo>
                    <a:pt x="486222" y="81175"/>
                  </a:lnTo>
                  <a:lnTo>
                    <a:pt x="490379" y="92605"/>
                  </a:lnTo>
                  <a:lnTo>
                    <a:pt x="491365" y="98597"/>
                  </a:lnTo>
                  <a:lnTo>
                    <a:pt x="491424" y="191665"/>
                  </a:lnTo>
                  <a:close/>
                </a:path>
                <a:path w="2967355" h="240030">
                  <a:moveTo>
                    <a:pt x="338983" y="98955"/>
                  </a:moveTo>
                  <a:lnTo>
                    <a:pt x="338299" y="98955"/>
                  </a:lnTo>
                  <a:lnTo>
                    <a:pt x="334725" y="96411"/>
                  </a:lnTo>
                  <a:lnTo>
                    <a:pt x="335486" y="95145"/>
                  </a:lnTo>
                  <a:lnTo>
                    <a:pt x="336703" y="93875"/>
                  </a:lnTo>
                  <a:lnTo>
                    <a:pt x="340042" y="90065"/>
                  </a:lnTo>
                  <a:lnTo>
                    <a:pt x="342117" y="88795"/>
                  </a:lnTo>
                  <a:lnTo>
                    <a:pt x="347078" y="84985"/>
                  </a:lnTo>
                  <a:lnTo>
                    <a:pt x="349916" y="83715"/>
                  </a:lnTo>
                  <a:lnTo>
                    <a:pt x="356308" y="81175"/>
                  </a:lnTo>
                  <a:lnTo>
                    <a:pt x="370070" y="81175"/>
                  </a:lnTo>
                  <a:lnTo>
                    <a:pt x="376367" y="83715"/>
                  </a:lnTo>
                  <a:lnTo>
                    <a:pt x="379205" y="84985"/>
                  </a:lnTo>
                  <a:lnTo>
                    <a:pt x="360386" y="84985"/>
                  </a:lnTo>
                  <a:lnTo>
                    <a:pt x="357432" y="86255"/>
                  </a:lnTo>
                  <a:lnTo>
                    <a:pt x="341128" y="96415"/>
                  </a:lnTo>
                  <a:lnTo>
                    <a:pt x="339303" y="96415"/>
                  </a:lnTo>
                  <a:lnTo>
                    <a:pt x="339303" y="98597"/>
                  </a:lnTo>
                  <a:lnTo>
                    <a:pt x="338983" y="98955"/>
                  </a:lnTo>
                  <a:close/>
                </a:path>
                <a:path w="2967355" h="240030">
                  <a:moveTo>
                    <a:pt x="394827" y="191665"/>
                  </a:moveTo>
                  <a:lnTo>
                    <a:pt x="390248" y="191665"/>
                  </a:lnTo>
                  <a:lnTo>
                    <a:pt x="390248" y="101495"/>
                  </a:lnTo>
                  <a:lnTo>
                    <a:pt x="389461" y="97685"/>
                  </a:lnTo>
                  <a:lnTo>
                    <a:pt x="370070" y="81175"/>
                  </a:lnTo>
                  <a:lnTo>
                    <a:pt x="381577" y="81175"/>
                  </a:lnTo>
                  <a:lnTo>
                    <a:pt x="387659" y="84985"/>
                  </a:lnTo>
                  <a:lnTo>
                    <a:pt x="390139" y="88795"/>
                  </a:lnTo>
                  <a:lnTo>
                    <a:pt x="393891" y="96415"/>
                  </a:lnTo>
                  <a:lnTo>
                    <a:pt x="394827" y="101495"/>
                  </a:lnTo>
                  <a:lnTo>
                    <a:pt x="394827" y="191665"/>
                  </a:lnTo>
                  <a:close/>
                </a:path>
                <a:path w="2967355" h="240030">
                  <a:moveTo>
                    <a:pt x="419011" y="97685"/>
                  </a:moveTo>
                  <a:lnTo>
                    <a:pt x="415435" y="95145"/>
                  </a:lnTo>
                  <a:lnTo>
                    <a:pt x="416579" y="93875"/>
                  </a:lnTo>
                  <a:lnTo>
                    <a:pt x="418058" y="92605"/>
                  </a:lnTo>
                  <a:lnTo>
                    <a:pt x="421684" y="88795"/>
                  </a:lnTo>
                  <a:lnTo>
                    <a:pt x="423806" y="87525"/>
                  </a:lnTo>
                  <a:lnTo>
                    <a:pt x="428672" y="84985"/>
                  </a:lnTo>
                  <a:lnTo>
                    <a:pt x="431391" y="83715"/>
                  </a:lnTo>
                  <a:lnTo>
                    <a:pt x="437401" y="81175"/>
                  </a:lnTo>
                  <a:lnTo>
                    <a:pt x="450782" y="81175"/>
                  </a:lnTo>
                  <a:lnTo>
                    <a:pt x="457078" y="83715"/>
                  </a:lnTo>
                  <a:lnTo>
                    <a:pt x="459893" y="84985"/>
                  </a:lnTo>
                  <a:lnTo>
                    <a:pt x="441212" y="84985"/>
                  </a:lnTo>
                  <a:lnTo>
                    <a:pt x="438379" y="86255"/>
                  </a:lnTo>
                  <a:lnTo>
                    <a:pt x="421331" y="95145"/>
                  </a:lnTo>
                  <a:lnTo>
                    <a:pt x="420014" y="95145"/>
                  </a:lnTo>
                  <a:lnTo>
                    <a:pt x="420010" y="96415"/>
                  </a:lnTo>
                  <a:lnTo>
                    <a:pt x="419011" y="97685"/>
                  </a:lnTo>
                  <a:close/>
                </a:path>
                <a:path w="2967355" h="240030">
                  <a:moveTo>
                    <a:pt x="475396" y="191665"/>
                  </a:moveTo>
                  <a:lnTo>
                    <a:pt x="470816" y="191665"/>
                  </a:lnTo>
                  <a:lnTo>
                    <a:pt x="470816" y="101495"/>
                  </a:lnTo>
                  <a:lnTo>
                    <a:pt x="470029" y="97685"/>
                  </a:lnTo>
                  <a:lnTo>
                    <a:pt x="450782" y="81175"/>
                  </a:lnTo>
                  <a:lnTo>
                    <a:pt x="462290" y="81175"/>
                  </a:lnTo>
                  <a:lnTo>
                    <a:pt x="468269" y="84985"/>
                  </a:lnTo>
                  <a:lnTo>
                    <a:pt x="470714" y="88795"/>
                  </a:lnTo>
                  <a:lnTo>
                    <a:pt x="474459" y="96415"/>
                  </a:lnTo>
                  <a:lnTo>
                    <a:pt x="475396" y="101495"/>
                  </a:lnTo>
                  <a:lnTo>
                    <a:pt x="475396" y="191665"/>
                  </a:lnTo>
                  <a:close/>
                </a:path>
                <a:path w="2967355" h="240030">
                  <a:moveTo>
                    <a:pt x="420014" y="196745"/>
                  </a:moveTo>
                  <a:lnTo>
                    <a:pt x="385669" y="196745"/>
                  </a:lnTo>
                  <a:lnTo>
                    <a:pt x="385669" y="102765"/>
                  </a:lnTo>
                  <a:lnTo>
                    <a:pt x="385031" y="98955"/>
                  </a:lnTo>
                  <a:lnTo>
                    <a:pt x="369217" y="86255"/>
                  </a:lnTo>
                  <a:lnTo>
                    <a:pt x="366444" y="84985"/>
                  </a:lnTo>
                  <a:lnTo>
                    <a:pt x="379205" y="84985"/>
                  </a:lnTo>
                  <a:lnTo>
                    <a:pt x="384261" y="88795"/>
                  </a:lnTo>
                  <a:lnTo>
                    <a:pt x="386313" y="91335"/>
                  </a:lnTo>
                  <a:lnTo>
                    <a:pt x="389461" y="97685"/>
                  </a:lnTo>
                  <a:lnTo>
                    <a:pt x="390248" y="101495"/>
                  </a:lnTo>
                  <a:lnTo>
                    <a:pt x="390248" y="191665"/>
                  </a:lnTo>
                  <a:lnTo>
                    <a:pt x="420014" y="191665"/>
                  </a:lnTo>
                  <a:lnTo>
                    <a:pt x="420014" y="196745"/>
                  </a:lnTo>
                  <a:close/>
                </a:path>
                <a:path w="2967355" h="240030">
                  <a:moveTo>
                    <a:pt x="500582" y="196745"/>
                  </a:moveTo>
                  <a:lnTo>
                    <a:pt x="466237" y="196745"/>
                  </a:lnTo>
                  <a:lnTo>
                    <a:pt x="466237" y="102765"/>
                  </a:lnTo>
                  <a:lnTo>
                    <a:pt x="465599" y="98955"/>
                  </a:lnTo>
                  <a:lnTo>
                    <a:pt x="449929" y="86255"/>
                  </a:lnTo>
                  <a:lnTo>
                    <a:pt x="447155" y="84985"/>
                  </a:lnTo>
                  <a:lnTo>
                    <a:pt x="459893" y="84985"/>
                  </a:lnTo>
                  <a:lnTo>
                    <a:pt x="464854" y="88795"/>
                  </a:lnTo>
                  <a:lnTo>
                    <a:pt x="466881" y="91335"/>
                  </a:lnTo>
                  <a:lnTo>
                    <a:pt x="470029" y="97685"/>
                  </a:lnTo>
                  <a:lnTo>
                    <a:pt x="470816" y="101495"/>
                  </a:lnTo>
                  <a:lnTo>
                    <a:pt x="470816" y="191665"/>
                  </a:lnTo>
                  <a:lnTo>
                    <a:pt x="500582" y="191665"/>
                  </a:lnTo>
                  <a:lnTo>
                    <a:pt x="500582" y="196745"/>
                  </a:lnTo>
                  <a:close/>
                </a:path>
                <a:path w="2967355" h="240030">
                  <a:moveTo>
                    <a:pt x="420014" y="191665"/>
                  </a:moveTo>
                  <a:lnTo>
                    <a:pt x="415435" y="191665"/>
                  </a:lnTo>
                  <a:lnTo>
                    <a:pt x="415435" y="95145"/>
                  </a:lnTo>
                  <a:lnTo>
                    <a:pt x="419011" y="97685"/>
                  </a:lnTo>
                  <a:lnTo>
                    <a:pt x="420014" y="97685"/>
                  </a:lnTo>
                  <a:lnTo>
                    <a:pt x="420014" y="191665"/>
                  </a:lnTo>
                  <a:close/>
                </a:path>
                <a:path w="2967355" h="240030">
                  <a:moveTo>
                    <a:pt x="420014" y="96411"/>
                  </a:moveTo>
                  <a:lnTo>
                    <a:pt x="420014" y="95145"/>
                  </a:lnTo>
                  <a:lnTo>
                    <a:pt x="421331" y="95145"/>
                  </a:lnTo>
                  <a:lnTo>
                    <a:pt x="420014" y="96411"/>
                  </a:lnTo>
                  <a:close/>
                </a:path>
                <a:path w="2967355" h="240030">
                  <a:moveTo>
                    <a:pt x="420014" y="97685"/>
                  </a:moveTo>
                  <a:lnTo>
                    <a:pt x="419011" y="97685"/>
                  </a:lnTo>
                  <a:lnTo>
                    <a:pt x="420014" y="96411"/>
                  </a:lnTo>
                  <a:lnTo>
                    <a:pt x="420014" y="97685"/>
                  </a:lnTo>
                  <a:close/>
                </a:path>
                <a:path w="2967355" h="240030">
                  <a:moveTo>
                    <a:pt x="339303" y="191665"/>
                  </a:moveTo>
                  <a:lnTo>
                    <a:pt x="334723" y="191665"/>
                  </a:lnTo>
                  <a:lnTo>
                    <a:pt x="334723" y="96415"/>
                  </a:lnTo>
                  <a:lnTo>
                    <a:pt x="338299" y="98955"/>
                  </a:lnTo>
                  <a:lnTo>
                    <a:pt x="339303" y="98955"/>
                  </a:lnTo>
                  <a:lnTo>
                    <a:pt x="339303" y="191665"/>
                  </a:lnTo>
                  <a:close/>
                </a:path>
                <a:path w="2967355" h="240030">
                  <a:moveTo>
                    <a:pt x="339303" y="98597"/>
                  </a:moveTo>
                  <a:lnTo>
                    <a:pt x="339303" y="96415"/>
                  </a:lnTo>
                  <a:lnTo>
                    <a:pt x="341128" y="96415"/>
                  </a:lnTo>
                  <a:lnTo>
                    <a:pt x="340117" y="97685"/>
                  </a:lnTo>
                  <a:lnTo>
                    <a:pt x="339303" y="98597"/>
                  </a:lnTo>
                  <a:close/>
                </a:path>
                <a:path w="2967355" h="240030">
                  <a:moveTo>
                    <a:pt x="339303" y="98955"/>
                  </a:moveTo>
                  <a:lnTo>
                    <a:pt x="338983" y="98955"/>
                  </a:lnTo>
                  <a:lnTo>
                    <a:pt x="339303" y="98597"/>
                  </a:lnTo>
                  <a:lnTo>
                    <a:pt x="339303" y="98955"/>
                  </a:lnTo>
                  <a:close/>
                </a:path>
                <a:path w="2967355" h="240030">
                  <a:moveTo>
                    <a:pt x="605908" y="164995"/>
                  </a:moveTo>
                  <a:lnTo>
                    <a:pt x="591839" y="164995"/>
                  </a:lnTo>
                  <a:lnTo>
                    <a:pt x="599338" y="162455"/>
                  </a:lnTo>
                  <a:lnTo>
                    <a:pt x="602265" y="161185"/>
                  </a:lnTo>
                  <a:lnTo>
                    <a:pt x="606328" y="159915"/>
                  </a:lnTo>
                  <a:lnTo>
                    <a:pt x="607650" y="158645"/>
                  </a:lnTo>
                  <a:lnTo>
                    <a:pt x="609122" y="156105"/>
                  </a:lnTo>
                  <a:lnTo>
                    <a:pt x="609485" y="154835"/>
                  </a:lnTo>
                  <a:lnTo>
                    <a:pt x="609485" y="151025"/>
                  </a:lnTo>
                  <a:lnTo>
                    <a:pt x="609098" y="149755"/>
                  </a:lnTo>
                  <a:lnTo>
                    <a:pt x="607352" y="147215"/>
                  </a:lnTo>
                  <a:lnTo>
                    <a:pt x="605891" y="147215"/>
                  </a:lnTo>
                  <a:lnTo>
                    <a:pt x="601692" y="144675"/>
                  </a:lnTo>
                  <a:lnTo>
                    <a:pt x="598838" y="143405"/>
                  </a:lnTo>
                  <a:lnTo>
                    <a:pt x="591608" y="142135"/>
                  </a:lnTo>
                  <a:lnTo>
                    <a:pt x="582564" y="142135"/>
                  </a:lnTo>
                  <a:lnTo>
                    <a:pt x="576839" y="140865"/>
                  </a:lnTo>
                  <a:lnTo>
                    <a:pt x="570979" y="140865"/>
                  </a:lnTo>
                  <a:lnTo>
                    <a:pt x="558728" y="137055"/>
                  </a:lnTo>
                  <a:lnTo>
                    <a:pt x="529489" y="105305"/>
                  </a:lnTo>
                  <a:lnTo>
                    <a:pt x="529489" y="90065"/>
                  </a:lnTo>
                  <a:lnTo>
                    <a:pt x="553323" y="59585"/>
                  </a:lnTo>
                  <a:lnTo>
                    <a:pt x="572648" y="53235"/>
                  </a:lnTo>
                  <a:lnTo>
                    <a:pt x="602212" y="53235"/>
                  </a:lnTo>
                  <a:lnTo>
                    <a:pt x="615787" y="57045"/>
                  </a:lnTo>
                  <a:lnTo>
                    <a:pt x="579815" y="57045"/>
                  </a:lnTo>
                  <a:lnTo>
                    <a:pt x="561068" y="60855"/>
                  </a:lnTo>
                  <a:lnTo>
                    <a:pt x="534069" y="90065"/>
                  </a:lnTo>
                  <a:lnTo>
                    <a:pt x="534069" y="105305"/>
                  </a:lnTo>
                  <a:lnTo>
                    <a:pt x="560281" y="133245"/>
                  </a:lnTo>
                  <a:lnTo>
                    <a:pt x="577478" y="137055"/>
                  </a:lnTo>
                  <a:lnTo>
                    <a:pt x="587877" y="137055"/>
                  </a:lnTo>
                  <a:lnTo>
                    <a:pt x="592241" y="138325"/>
                  </a:lnTo>
                  <a:lnTo>
                    <a:pt x="599969" y="139595"/>
                  </a:lnTo>
                  <a:lnTo>
                    <a:pt x="603213" y="140865"/>
                  </a:lnTo>
                  <a:lnTo>
                    <a:pt x="608460" y="142135"/>
                  </a:lnTo>
                  <a:lnTo>
                    <a:pt x="610487" y="144675"/>
                  </a:lnTo>
                  <a:lnTo>
                    <a:pt x="613349" y="148485"/>
                  </a:lnTo>
                  <a:lnTo>
                    <a:pt x="614065" y="149755"/>
                  </a:lnTo>
                  <a:lnTo>
                    <a:pt x="614065" y="154835"/>
                  </a:lnTo>
                  <a:lnTo>
                    <a:pt x="613492" y="157375"/>
                  </a:lnTo>
                  <a:lnTo>
                    <a:pt x="611203" y="161185"/>
                  </a:lnTo>
                  <a:lnTo>
                    <a:pt x="609342" y="162455"/>
                  </a:lnTo>
                  <a:lnTo>
                    <a:pt x="605908" y="164995"/>
                  </a:lnTo>
                  <a:close/>
                </a:path>
                <a:path w="2967355" h="240030">
                  <a:moveTo>
                    <a:pt x="606116" y="170075"/>
                  </a:moveTo>
                  <a:lnTo>
                    <a:pt x="587447" y="170075"/>
                  </a:lnTo>
                  <a:lnTo>
                    <a:pt x="592527" y="168805"/>
                  </a:lnTo>
                  <a:lnTo>
                    <a:pt x="600828" y="167535"/>
                  </a:lnTo>
                  <a:lnTo>
                    <a:pt x="604191" y="166265"/>
                  </a:lnTo>
                  <a:lnTo>
                    <a:pt x="609342" y="162455"/>
                  </a:lnTo>
                  <a:lnTo>
                    <a:pt x="611203" y="161185"/>
                  </a:lnTo>
                  <a:lnTo>
                    <a:pt x="613492" y="157375"/>
                  </a:lnTo>
                  <a:lnTo>
                    <a:pt x="614065" y="154835"/>
                  </a:lnTo>
                  <a:lnTo>
                    <a:pt x="614065" y="149755"/>
                  </a:lnTo>
                  <a:lnTo>
                    <a:pt x="613349" y="148485"/>
                  </a:lnTo>
                  <a:lnTo>
                    <a:pt x="610487" y="144675"/>
                  </a:lnTo>
                  <a:lnTo>
                    <a:pt x="608460" y="142135"/>
                  </a:lnTo>
                  <a:lnTo>
                    <a:pt x="603213" y="140865"/>
                  </a:lnTo>
                  <a:lnTo>
                    <a:pt x="599969" y="139595"/>
                  </a:lnTo>
                  <a:lnTo>
                    <a:pt x="592241" y="138325"/>
                  </a:lnTo>
                  <a:lnTo>
                    <a:pt x="587877" y="137055"/>
                  </a:lnTo>
                  <a:lnTo>
                    <a:pt x="577478" y="137055"/>
                  </a:lnTo>
                  <a:lnTo>
                    <a:pt x="541701" y="120545"/>
                  </a:lnTo>
                  <a:lnTo>
                    <a:pt x="534069" y="105305"/>
                  </a:lnTo>
                  <a:lnTo>
                    <a:pt x="534069" y="90065"/>
                  </a:lnTo>
                  <a:lnTo>
                    <a:pt x="561068" y="60855"/>
                  </a:lnTo>
                  <a:lnTo>
                    <a:pt x="579815" y="57045"/>
                  </a:lnTo>
                  <a:lnTo>
                    <a:pt x="594221" y="57045"/>
                  </a:lnTo>
                  <a:lnTo>
                    <a:pt x="601424" y="58315"/>
                  </a:lnTo>
                  <a:lnTo>
                    <a:pt x="614399" y="60855"/>
                  </a:lnTo>
                  <a:lnTo>
                    <a:pt x="617189" y="62125"/>
                  </a:lnTo>
                  <a:lnTo>
                    <a:pt x="574293" y="62125"/>
                  </a:lnTo>
                  <a:lnTo>
                    <a:pt x="562778" y="65935"/>
                  </a:lnTo>
                  <a:lnTo>
                    <a:pt x="557651" y="68475"/>
                  </a:lnTo>
                  <a:lnTo>
                    <a:pt x="545156" y="77365"/>
                  </a:lnTo>
                  <a:lnTo>
                    <a:pt x="539930" y="86255"/>
                  </a:lnTo>
                  <a:lnTo>
                    <a:pt x="538648" y="91335"/>
                  </a:lnTo>
                  <a:lnTo>
                    <a:pt x="538648" y="104035"/>
                  </a:lnTo>
                  <a:lnTo>
                    <a:pt x="583458" y="133245"/>
                  </a:lnTo>
                  <a:lnTo>
                    <a:pt x="592874" y="133245"/>
                  </a:lnTo>
                  <a:lnTo>
                    <a:pt x="601100" y="134515"/>
                  </a:lnTo>
                  <a:lnTo>
                    <a:pt x="618644" y="149755"/>
                  </a:lnTo>
                  <a:lnTo>
                    <a:pt x="618594" y="156267"/>
                  </a:lnTo>
                  <a:lnTo>
                    <a:pt x="617863" y="158645"/>
                  </a:lnTo>
                  <a:lnTo>
                    <a:pt x="614756" y="163725"/>
                  </a:lnTo>
                  <a:lnTo>
                    <a:pt x="612356" y="166265"/>
                  </a:lnTo>
                  <a:lnTo>
                    <a:pt x="606116" y="170075"/>
                  </a:lnTo>
                  <a:close/>
                </a:path>
                <a:path w="2967355" h="240030">
                  <a:moveTo>
                    <a:pt x="641787" y="77365"/>
                  </a:moveTo>
                  <a:lnTo>
                    <a:pt x="636654" y="77365"/>
                  </a:lnTo>
                  <a:lnTo>
                    <a:pt x="639251" y="73555"/>
                  </a:lnTo>
                  <a:lnTo>
                    <a:pt x="635799" y="71015"/>
                  </a:lnTo>
                  <a:lnTo>
                    <a:pt x="634958" y="71015"/>
                  </a:lnTo>
                  <a:lnTo>
                    <a:pt x="630093" y="67205"/>
                  </a:lnTo>
                  <a:lnTo>
                    <a:pt x="624655" y="65935"/>
                  </a:lnTo>
                  <a:lnTo>
                    <a:pt x="619980" y="63395"/>
                  </a:lnTo>
                  <a:lnTo>
                    <a:pt x="614399" y="60855"/>
                  </a:lnTo>
                  <a:lnTo>
                    <a:pt x="601424" y="58315"/>
                  </a:lnTo>
                  <a:lnTo>
                    <a:pt x="594221" y="57045"/>
                  </a:lnTo>
                  <a:lnTo>
                    <a:pt x="615787" y="57045"/>
                  </a:lnTo>
                  <a:lnTo>
                    <a:pt x="621578" y="59585"/>
                  </a:lnTo>
                  <a:lnTo>
                    <a:pt x="626555" y="60855"/>
                  </a:lnTo>
                  <a:lnTo>
                    <a:pt x="632237" y="63395"/>
                  </a:lnTo>
                  <a:lnTo>
                    <a:pt x="637335" y="67205"/>
                  </a:lnTo>
                  <a:lnTo>
                    <a:pt x="643890" y="71015"/>
                  </a:lnTo>
                  <a:lnTo>
                    <a:pt x="635799" y="71015"/>
                  </a:lnTo>
                  <a:lnTo>
                    <a:pt x="635501" y="71336"/>
                  </a:lnTo>
                  <a:lnTo>
                    <a:pt x="644442" y="71336"/>
                  </a:lnTo>
                  <a:lnTo>
                    <a:pt x="646075" y="72285"/>
                  </a:lnTo>
                  <a:lnTo>
                    <a:pt x="641787" y="77365"/>
                  </a:lnTo>
                  <a:close/>
                </a:path>
                <a:path w="2967355" h="240030">
                  <a:moveTo>
                    <a:pt x="626989" y="173885"/>
                  </a:moveTo>
                  <a:lnTo>
                    <a:pt x="593216" y="173885"/>
                  </a:lnTo>
                  <a:lnTo>
                    <a:pt x="602317" y="171345"/>
                  </a:lnTo>
                  <a:lnTo>
                    <a:pt x="606116" y="170075"/>
                  </a:lnTo>
                  <a:lnTo>
                    <a:pt x="618644" y="149755"/>
                  </a:lnTo>
                  <a:lnTo>
                    <a:pt x="617600" y="145945"/>
                  </a:lnTo>
                  <a:lnTo>
                    <a:pt x="592874" y="133245"/>
                  </a:lnTo>
                  <a:lnTo>
                    <a:pt x="583458" y="133245"/>
                  </a:lnTo>
                  <a:lnTo>
                    <a:pt x="561834" y="128165"/>
                  </a:lnTo>
                  <a:lnTo>
                    <a:pt x="538648" y="104035"/>
                  </a:lnTo>
                  <a:lnTo>
                    <a:pt x="538648" y="91335"/>
                  </a:lnTo>
                  <a:lnTo>
                    <a:pt x="574293" y="62125"/>
                  </a:lnTo>
                  <a:lnTo>
                    <a:pt x="600636" y="62125"/>
                  </a:lnTo>
                  <a:lnTo>
                    <a:pt x="613011" y="65935"/>
                  </a:lnTo>
                  <a:lnTo>
                    <a:pt x="618381" y="67205"/>
                  </a:lnTo>
                  <a:lnTo>
                    <a:pt x="622775" y="69702"/>
                  </a:lnTo>
                  <a:lnTo>
                    <a:pt x="627948" y="72285"/>
                  </a:lnTo>
                  <a:lnTo>
                    <a:pt x="632376" y="74712"/>
                  </a:lnTo>
                  <a:lnTo>
                    <a:pt x="631097" y="76095"/>
                  </a:lnTo>
                  <a:lnTo>
                    <a:pt x="576982" y="76095"/>
                  </a:lnTo>
                  <a:lnTo>
                    <a:pt x="569374" y="78635"/>
                  </a:lnTo>
                  <a:lnTo>
                    <a:pt x="557754" y="84985"/>
                  </a:lnTo>
                  <a:lnTo>
                    <a:pt x="554676" y="90065"/>
                  </a:lnTo>
                  <a:lnTo>
                    <a:pt x="554676" y="98955"/>
                  </a:lnTo>
                  <a:lnTo>
                    <a:pt x="581461" y="118005"/>
                  </a:lnTo>
                  <a:lnTo>
                    <a:pt x="594952" y="118005"/>
                  </a:lnTo>
                  <a:lnTo>
                    <a:pt x="601876" y="119275"/>
                  </a:lnTo>
                  <a:lnTo>
                    <a:pt x="633661" y="140865"/>
                  </a:lnTo>
                  <a:lnTo>
                    <a:pt x="634672" y="145945"/>
                  </a:lnTo>
                  <a:lnTo>
                    <a:pt x="634591" y="156534"/>
                  </a:lnTo>
                  <a:lnTo>
                    <a:pt x="633716" y="161185"/>
                  </a:lnTo>
                  <a:lnTo>
                    <a:pt x="629945" y="170075"/>
                  </a:lnTo>
                  <a:lnTo>
                    <a:pt x="626989" y="173885"/>
                  </a:lnTo>
                  <a:close/>
                </a:path>
                <a:path w="2967355" h="240030">
                  <a:moveTo>
                    <a:pt x="622775" y="69702"/>
                  </a:moveTo>
                  <a:lnTo>
                    <a:pt x="618381" y="67205"/>
                  </a:lnTo>
                  <a:lnTo>
                    <a:pt x="613011" y="65935"/>
                  </a:lnTo>
                  <a:lnTo>
                    <a:pt x="600636" y="62125"/>
                  </a:lnTo>
                  <a:lnTo>
                    <a:pt x="617189" y="62125"/>
                  </a:lnTo>
                  <a:lnTo>
                    <a:pt x="619980" y="63395"/>
                  </a:lnTo>
                  <a:lnTo>
                    <a:pt x="624655" y="65935"/>
                  </a:lnTo>
                  <a:lnTo>
                    <a:pt x="622775" y="69702"/>
                  </a:lnTo>
                  <a:close/>
                </a:path>
                <a:path w="2967355" h="240030">
                  <a:moveTo>
                    <a:pt x="622851" y="69745"/>
                  </a:moveTo>
                  <a:lnTo>
                    <a:pt x="624655" y="65935"/>
                  </a:lnTo>
                  <a:lnTo>
                    <a:pt x="622851" y="69745"/>
                  </a:lnTo>
                  <a:close/>
                </a:path>
                <a:path w="2967355" h="240030">
                  <a:moveTo>
                    <a:pt x="633336" y="69745"/>
                  </a:moveTo>
                  <a:lnTo>
                    <a:pt x="622851" y="69745"/>
                  </a:lnTo>
                  <a:lnTo>
                    <a:pt x="624655" y="65935"/>
                  </a:lnTo>
                  <a:lnTo>
                    <a:pt x="630093" y="67205"/>
                  </a:lnTo>
                  <a:lnTo>
                    <a:pt x="633336" y="69745"/>
                  </a:lnTo>
                  <a:close/>
                </a:path>
                <a:path w="2967355" h="240030">
                  <a:moveTo>
                    <a:pt x="632376" y="74712"/>
                  </a:moveTo>
                  <a:lnTo>
                    <a:pt x="627948" y="72285"/>
                  </a:lnTo>
                  <a:lnTo>
                    <a:pt x="622754" y="69745"/>
                  </a:lnTo>
                  <a:lnTo>
                    <a:pt x="633336" y="69745"/>
                  </a:lnTo>
                  <a:lnTo>
                    <a:pt x="634958" y="71015"/>
                  </a:lnTo>
                  <a:lnTo>
                    <a:pt x="635501" y="71336"/>
                  </a:lnTo>
                  <a:lnTo>
                    <a:pt x="632376" y="74712"/>
                  </a:lnTo>
                  <a:close/>
                </a:path>
                <a:path w="2967355" h="240030">
                  <a:moveTo>
                    <a:pt x="639251" y="73555"/>
                  </a:moveTo>
                  <a:lnTo>
                    <a:pt x="635501" y="71336"/>
                  </a:lnTo>
                  <a:lnTo>
                    <a:pt x="635799" y="71015"/>
                  </a:lnTo>
                  <a:lnTo>
                    <a:pt x="639251" y="73555"/>
                  </a:lnTo>
                  <a:close/>
                </a:path>
                <a:path w="2967355" h="240030">
                  <a:moveTo>
                    <a:pt x="636203" y="77084"/>
                  </a:moveTo>
                  <a:lnTo>
                    <a:pt x="632376" y="74712"/>
                  </a:lnTo>
                  <a:lnTo>
                    <a:pt x="635501" y="71336"/>
                  </a:lnTo>
                  <a:lnTo>
                    <a:pt x="639251" y="73555"/>
                  </a:lnTo>
                  <a:lnTo>
                    <a:pt x="636203" y="77084"/>
                  </a:lnTo>
                  <a:close/>
                </a:path>
                <a:path w="2967355" h="240030">
                  <a:moveTo>
                    <a:pt x="636654" y="77365"/>
                  </a:moveTo>
                  <a:lnTo>
                    <a:pt x="636203" y="77084"/>
                  </a:lnTo>
                  <a:lnTo>
                    <a:pt x="639251" y="73555"/>
                  </a:lnTo>
                  <a:lnTo>
                    <a:pt x="636654" y="77365"/>
                  </a:lnTo>
                  <a:close/>
                </a:path>
                <a:path w="2967355" h="240030">
                  <a:moveTo>
                    <a:pt x="622794" y="92605"/>
                  </a:moveTo>
                  <a:lnTo>
                    <a:pt x="625389" y="88795"/>
                  </a:lnTo>
                  <a:lnTo>
                    <a:pt x="622121" y="86255"/>
                  </a:lnTo>
                  <a:lnTo>
                    <a:pt x="621862" y="86072"/>
                  </a:lnTo>
                  <a:lnTo>
                    <a:pt x="632376" y="74712"/>
                  </a:lnTo>
                  <a:lnTo>
                    <a:pt x="636203" y="77084"/>
                  </a:lnTo>
                  <a:lnTo>
                    <a:pt x="622794" y="92605"/>
                  </a:lnTo>
                  <a:close/>
                </a:path>
                <a:path w="2967355" h="240030">
                  <a:moveTo>
                    <a:pt x="611584" y="189125"/>
                  </a:moveTo>
                  <a:lnTo>
                    <a:pt x="591285" y="189125"/>
                  </a:lnTo>
                  <a:lnTo>
                    <a:pt x="599664" y="187855"/>
                  </a:lnTo>
                  <a:lnTo>
                    <a:pt x="613329" y="184045"/>
                  </a:lnTo>
                  <a:lnTo>
                    <a:pt x="634672" y="145945"/>
                  </a:lnTo>
                  <a:lnTo>
                    <a:pt x="633661" y="140865"/>
                  </a:lnTo>
                  <a:lnTo>
                    <a:pt x="601876" y="119275"/>
                  </a:lnTo>
                  <a:lnTo>
                    <a:pt x="594952" y="118005"/>
                  </a:lnTo>
                  <a:lnTo>
                    <a:pt x="581461" y="118005"/>
                  </a:lnTo>
                  <a:lnTo>
                    <a:pt x="576620" y="116735"/>
                  </a:lnTo>
                  <a:lnTo>
                    <a:pt x="554676" y="98955"/>
                  </a:lnTo>
                  <a:lnTo>
                    <a:pt x="554676" y="90065"/>
                  </a:lnTo>
                  <a:lnTo>
                    <a:pt x="557754" y="84985"/>
                  </a:lnTo>
                  <a:lnTo>
                    <a:pt x="569374" y="78635"/>
                  </a:lnTo>
                  <a:lnTo>
                    <a:pt x="576982" y="76095"/>
                  </a:lnTo>
                  <a:lnTo>
                    <a:pt x="592486" y="76095"/>
                  </a:lnTo>
                  <a:lnTo>
                    <a:pt x="597732" y="77365"/>
                  </a:lnTo>
                  <a:lnTo>
                    <a:pt x="607028" y="79905"/>
                  </a:lnTo>
                  <a:lnTo>
                    <a:pt x="611056" y="81175"/>
                  </a:lnTo>
                  <a:lnTo>
                    <a:pt x="577859" y="81175"/>
                  </a:lnTo>
                  <a:lnTo>
                    <a:pt x="571062" y="82445"/>
                  </a:lnTo>
                  <a:lnTo>
                    <a:pt x="561617" y="88795"/>
                  </a:lnTo>
                  <a:lnTo>
                    <a:pt x="559255" y="92605"/>
                  </a:lnTo>
                  <a:lnTo>
                    <a:pt x="559255" y="98955"/>
                  </a:lnTo>
                  <a:lnTo>
                    <a:pt x="559709" y="100225"/>
                  </a:lnTo>
                  <a:lnTo>
                    <a:pt x="561521" y="104035"/>
                  </a:lnTo>
                  <a:lnTo>
                    <a:pt x="563048" y="105305"/>
                  </a:lnTo>
                  <a:lnTo>
                    <a:pt x="567341" y="109115"/>
                  </a:lnTo>
                  <a:lnTo>
                    <a:pt x="570251" y="110385"/>
                  </a:lnTo>
                  <a:lnTo>
                    <a:pt x="577597" y="111655"/>
                  </a:lnTo>
                  <a:lnTo>
                    <a:pt x="582152" y="112925"/>
                  </a:lnTo>
                  <a:lnTo>
                    <a:pt x="587590" y="112925"/>
                  </a:lnTo>
                  <a:lnTo>
                    <a:pt x="595604" y="114195"/>
                  </a:lnTo>
                  <a:lnTo>
                    <a:pt x="633289" y="130705"/>
                  </a:lnTo>
                  <a:lnTo>
                    <a:pt x="639251" y="144675"/>
                  </a:lnTo>
                  <a:lnTo>
                    <a:pt x="639179" y="156534"/>
                  </a:lnTo>
                  <a:lnTo>
                    <a:pt x="615257" y="187855"/>
                  </a:lnTo>
                  <a:lnTo>
                    <a:pt x="611584" y="189125"/>
                  </a:lnTo>
                  <a:close/>
                </a:path>
                <a:path w="2967355" h="240030">
                  <a:moveTo>
                    <a:pt x="621862" y="86072"/>
                  </a:moveTo>
                  <a:lnTo>
                    <a:pt x="618510" y="83715"/>
                  </a:lnTo>
                  <a:lnTo>
                    <a:pt x="614553" y="82445"/>
                  </a:lnTo>
                  <a:lnTo>
                    <a:pt x="611056" y="81175"/>
                  </a:lnTo>
                  <a:lnTo>
                    <a:pt x="607028" y="79905"/>
                  </a:lnTo>
                  <a:lnTo>
                    <a:pt x="597732" y="77365"/>
                  </a:lnTo>
                  <a:lnTo>
                    <a:pt x="592486" y="76095"/>
                  </a:lnTo>
                  <a:lnTo>
                    <a:pt x="631097" y="76095"/>
                  </a:lnTo>
                  <a:lnTo>
                    <a:pt x="621862" y="86072"/>
                  </a:lnTo>
                  <a:close/>
                </a:path>
                <a:path w="2967355" h="240030">
                  <a:moveTo>
                    <a:pt x="628924" y="92605"/>
                  </a:moveTo>
                  <a:lnTo>
                    <a:pt x="622794" y="92605"/>
                  </a:lnTo>
                  <a:lnTo>
                    <a:pt x="636203" y="77084"/>
                  </a:lnTo>
                  <a:lnTo>
                    <a:pt x="636654" y="77365"/>
                  </a:lnTo>
                  <a:lnTo>
                    <a:pt x="641787" y="77365"/>
                  </a:lnTo>
                  <a:lnTo>
                    <a:pt x="628924" y="92605"/>
                  </a:lnTo>
                  <a:close/>
                </a:path>
                <a:path w="2967355" h="240030">
                  <a:moveTo>
                    <a:pt x="613217" y="192935"/>
                  </a:moveTo>
                  <a:lnTo>
                    <a:pt x="595783" y="192935"/>
                  </a:lnTo>
                  <a:lnTo>
                    <a:pt x="602124" y="191665"/>
                  </a:lnTo>
                  <a:lnTo>
                    <a:pt x="607911" y="190395"/>
                  </a:lnTo>
                  <a:lnTo>
                    <a:pt x="638178" y="162455"/>
                  </a:lnTo>
                  <a:lnTo>
                    <a:pt x="639251" y="144675"/>
                  </a:lnTo>
                  <a:lnTo>
                    <a:pt x="638059" y="139595"/>
                  </a:lnTo>
                  <a:lnTo>
                    <a:pt x="602783" y="115465"/>
                  </a:lnTo>
                  <a:lnTo>
                    <a:pt x="587590" y="112925"/>
                  </a:lnTo>
                  <a:lnTo>
                    <a:pt x="582152" y="112925"/>
                  </a:lnTo>
                  <a:lnTo>
                    <a:pt x="577597" y="111655"/>
                  </a:lnTo>
                  <a:lnTo>
                    <a:pt x="570251" y="110385"/>
                  </a:lnTo>
                  <a:lnTo>
                    <a:pt x="567341" y="109115"/>
                  </a:lnTo>
                  <a:lnTo>
                    <a:pt x="563048" y="105305"/>
                  </a:lnTo>
                  <a:lnTo>
                    <a:pt x="561521" y="104035"/>
                  </a:lnTo>
                  <a:lnTo>
                    <a:pt x="559709" y="100225"/>
                  </a:lnTo>
                  <a:lnTo>
                    <a:pt x="559255" y="98955"/>
                  </a:lnTo>
                  <a:lnTo>
                    <a:pt x="559255" y="92605"/>
                  </a:lnTo>
                  <a:lnTo>
                    <a:pt x="561617" y="88795"/>
                  </a:lnTo>
                  <a:lnTo>
                    <a:pt x="571062" y="82445"/>
                  </a:lnTo>
                  <a:lnTo>
                    <a:pt x="577859" y="81175"/>
                  </a:lnTo>
                  <a:lnTo>
                    <a:pt x="596916" y="81175"/>
                  </a:lnTo>
                  <a:lnTo>
                    <a:pt x="605598" y="83715"/>
                  </a:lnTo>
                  <a:lnTo>
                    <a:pt x="609390" y="84985"/>
                  </a:lnTo>
                  <a:lnTo>
                    <a:pt x="578736" y="84985"/>
                  </a:lnTo>
                  <a:lnTo>
                    <a:pt x="572749" y="86255"/>
                  </a:lnTo>
                  <a:lnTo>
                    <a:pt x="565480" y="91335"/>
                  </a:lnTo>
                  <a:lnTo>
                    <a:pt x="563835" y="93875"/>
                  </a:lnTo>
                  <a:lnTo>
                    <a:pt x="563835" y="97685"/>
                  </a:lnTo>
                  <a:lnTo>
                    <a:pt x="564127" y="98955"/>
                  </a:lnTo>
                  <a:lnTo>
                    <a:pt x="565266" y="101495"/>
                  </a:lnTo>
                  <a:lnTo>
                    <a:pt x="566293" y="102765"/>
                  </a:lnTo>
                  <a:lnTo>
                    <a:pt x="569527" y="105305"/>
                  </a:lnTo>
                  <a:lnTo>
                    <a:pt x="571990" y="105305"/>
                  </a:lnTo>
                  <a:lnTo>
                    <a:pt x="578574" y="107845"/>
                  </a:lnTo>
                  <a:lnTo>
                    <a:pt x="582843" y="107845"/>
                  </a:lnTo>
                  <a:lnTo>
                    <a:pt x="587990" y="109115"/>
                  </a:lnTo>
                  <a:lnTo>
                    <a:pt x="596257" y="109115"/>
                  </a:lnTo>
                  <a:lnTo>
                    <a:pt x="633003" y="123085"/>
                  </a:lnTo>
                  <a:lnTo>
                    <a:pt x="643831" y="143405"/>
                  </a:lnTo>
                  <a:lnTo>
                    <a:pt x="643831" y="157375"/>
                  </a:lnTo>
                  <a:lnTo>
                    <a:pt x="617185" y="191665"/>
                  </a:lnTo>
                  <a:lnTo>
                    <a:pt x="613217" y="192935"/>
                  </a:lnTo>
                  <a:close/>
                </a:path>
                <a:path w="2967355" h="240030">
                  <a:moveTo>
                    <a:pt x="622794" y="92605"/>
                  </a:moveTo>
                  <a:lnTo>
                    <a:pt x="619741" y="90065"/>
                  </a:lnTo>
                  <a:lnTo>
                    <a:pt x="616354" y="88795"/>
                  </a:lnTo>
                  <a:lnTo>
                    <a:pt x="612634" y="86255"/>
                  </a:lnTo>
                  <a:lnTo>
                    <a:pt x="609390" y="84985"/>
                  </a:lnTo>
                  <a:lnTo>
                    <a:pt x="605598" y="83715"/>
                  </a:lnTo>
                  <a:lnTo>
                    <a:pt x="596916" y="81175"/>
                  </a:lnTo>
                  <a:lnTo>
                    <a:pt x="611056" y="81175"/>
                  </a:lnTo>
                  <a:lnTo>
                    <a:pt x="614553" y="82445"/>
                  </a:lnTo>
                  <a:lnTo>
                    <a:pt x="618510" y="83715"/>
                  </a:lnTo>
                  <a:lnTo>
                    <a:pt x="621862" y="86072"/>
                  </a:lnTo>
                  <a:lnTo>
                    <a:pt x="619341" y="88795"/>
                  </a:lnTo>
                  <a:lnTo>
                    <a:pt x="622794" y="92605"/>
                  </a:lnTo>
                  <a:close/>
                </a:path>
                <a:path w="2967355" h="240030">
                  <a:moveTo>
                    <a:pt x="623565" y="98955"/>
                  </a:moveTo>
                  <a:lnTo>
                    <a:pt x="617361" y="93875"/>
                  </a:lnTo>
                  <a:lnTo>
                    <a:pt x="614199" y="92605"/>
                  </a:lnTo>
                  <a:lnTo>
                    <a:pt x="610715" y="91335"/>
                  </a:lnTo>
                  <a:lnTo>
                    <a:pt x="607724" y="90065"/>
                  </a:lnTo>
                  <a:lnTo>
                    <a:pt x="604167" y="88795"/>
                  </a:lnTo>
                  <a:lnTo>
                    <a:pt x="596100" y="86255"/>
                  </a:lnTo>
                  <a:lnTo>
                    <a:pt x="591663" y="84985"/>
                  </a:lnTo>
                  <a:lnTo>
                    <a:pt x="609390" y="84985"/>
                  </a:lnTo>
                  <a:lnTo>
                    <a:pt x="612634" y="86255"/>
                  </a:lnTo>
                  <a:lnTo>
                    <a:pt x="616354" y="88795"/>
                  </a:lnTo>
                  <a:lnTo>
                    <a:pt x="619741" y="90065"/>
                  </a:lnTo>
                  <a:lnTo>
                    <a:pt x="622794" y="92605"/>
                  </a:lnTo>
                  <a:lnTo>
                    <a:pt x="628924" y="92605"/>
                  </a:lnTo>
                  <a:lnTo>
                    <a:pt x="623565" y="98955"/>
                  </a:lnTo>
                  <a:close/>
                </a:path>
                <a:path w="2967355" h="240030">
                  <a:moveTo>
                    <a:pt x="622794" y="92605"/>
                  </a:moveTo>
                  <a:lnTo>
                    <a:pt x="619341" y="88795"/>
                  </a:lnTo>
                  <a:lnTo>
                    <a:pt x="621862" y="86072"/>
                  </a:lnTo>
                  <a:lnTo>
                    <a:pt x="622121" y="86255"/>
                  </a:lnTo>
                  <a:lnTo>
                    <a:pt x="625389" y="88795"/>
                  </a:lnTo>
                  <a:lnTo>
                    <a:pt x="622794" y="92605"/>
                  </a:lnTo>
                  <a:close/>
                </a:path>
                <a:path w="2967355" h="240030">
                  <a:moveTo>
                    <a:pt x="589227" y="198015"/>
                  </a:moveTo>
                  <a:lnTo>
                    <a:pt x="574223" y="198015"/>
                  </a:lnTo>
                  <a:lnTo>
                    <a:pt x="567488" y="196745"/>
                  </a:lnTo>
                  <a:lnTo>
                    <a:pt x="531553" y="182775"/>
                  </a:lnTo>
                  <a:lnTo>
                    <a:pt x="519768" y="171345"/>
                  </a:lnTo>
                  <a:lnTo>
                    <a:pt x="544049" y="147215"/>
                  </a:lnTo>
                  <a:lnTo>
                    <a:pt x="549874" y="153565"/>
                  </a:lnTo>
                  <a:lnTo>
                    <a:pt x="543943" y="153565"/>
                  </a:lnTo>
                  <a:lnTo>
                    <a:pt x="540602" y="156105"/>
                  </a:lnTo>
                  <a:lnTo>
                    <a:pt x="540956" y="156534"/>
                  </a:lnTo>
                  <a:lnTo>
                    <a:pt x="526055" y="171345"/>
                  </a:lnTo>
                  <a:lnTo>
                    <a:pt x="529776" y="175155"/>
                  </a:lnTo>
                  <a:lnTo>
                    <a:pt x="571992" y="192935"/>
                  </a:lnTo>
                  <a:lnTo>
                    <a:pt x="613217" y="192935"/>
                  </a:lnTo>
                  <a:lnTo>
                    <a:pt x="609248" y="194205"/>
                  </a:lnTo>
                  <a:lnTo>
                    <a:pt x="603133" y="195475"/>
                  </a:lnTo>
                  <a:lnTo>
                    <a:pt x="596459" y="196745"/>
                  </a:lnTo>
                  <a:lnTo>
                    <a:pt x="589227" y="198015"/>
                  </a:lnTo>
                  <a:close/>
                </a:path>
                <a:path w="2967355" h="240030">
                  <a:moveTo>
                    <a:pt x="540956" y="156534"/>
                  </a:moveTo>
                  <a:lnTo>
                    <a:pt x="540602" y="156105"/>
                  </a:lnTo>
                  <a:lnTo>
                    <a:pt x="543943" y="153565"/>
                  </a:lnTo>
                  <a:lnTo>
                    <a:pt x="540956" y="156534"/>
                  </a:lnTo>
                  <a:close/>
                </a:path>
                <a:path w="2967355" h="240030">
                  <a:moveTo>
                    <a:pt x="543562" y="159702"/>
                  </a:moveTo>
                  <a:lnTo>
                    <a:pt x="540956" y="156534"/>
                  </a:lnTo>
                  <a:lnTo>
                    <a:pt x="543943" y="153565"/>
                  </a:lnTo>
                  <a:lnTo>
                    <a:pt x="546805" y="156105"/>
                  </a:lnTo>
                  <a:lnTo>
                    <a:pt x="547018" y="156267"/>
                  </a:lnTo>
                  <a:lnTo>
                    <a:pt x="543562" y="159702"/>
                  </a:lnTo>
                  <a:close/>
                </a:path>
                <a:path w="2967355" h="240030">
                  <a:moveTo>
                    <a:pt x="547018" y="156267"/>
                  </a:moveTo>
                  <a:lnTo>
                    <a:pt x="546805" y="156105"/>
                  </a:lnTo>
                  <a:lnTo>
                    <a:pt x="543943" y="153565"/>
                  </a:lnTo>
                  <a:lnTo>
                    <a:pt x="547181" y="156105"/>
                  </a:lnTo>
                  <a:lnTo>
                    <a:pt x="547018" y="156267"/>
                  </a:lnTo>
                  <a:close/>
                </a:path>
                <a:path w="2967355" h="240030">
                  <a:moveTo>
                    <a:pt x="587447" y="170075"/>
                  </a:moveTo>
                  <a:lnTo>
                    <a:pt x="575522" y="170075"/>
                  </a:lnTo>
                  <a:lnTo>
                    <a:pt x="570275" y="168805"/>
                  </a:lnTo>
                  <a:lnTo>
                    <a:pt x="561116" y="164995"/>
                  </a:lnTo>
                  <a:lnTo>
                    <a:pt x="557204" y="163725"/>
                  </a:lnTo>
                  <a:lnTo>
                    <a:pt x="550144" y="158645"/>
                  </a:lnTo>
                  <a:lnTo>
                    <a:pt x="547018" y="156267"/>
                  </a:lnTo>
                  <a:lnTo>
                    <a:pt x="547181" y="156105"/>
                  </a:lnTo>
                  <a:lnTo>
                    <a:pt x="543943" y="153565"/>
                  </a:lnTo>
                  <a:lnTo>
                    <a:pt x="549874" y="153565"/>
                  </a:lnTo>
                  <a:lnTo>
                    <a:pt x="552909" y="154835"/>
                  </a:lnTo>
                  <a:lnTo>
                    <a:pt x="559352" y="159915"/>
                  </a:lnTo>
                  <a:lnTo>
                    <a:pt x="562977" y="161185"/>
                  </a:lnTo>
                  <a:lnTo>
                    <a:pt x="571337" y="163725"/>
                  </a:lnTo>
                  <a:lnTo>
                    <a:pt x="576061" y="164995"/>
                  </a:lnTo>
                  <a:lnTo>
                    <a:pt x="605908" y="164995"/>
                  </a:lnTo>
                  <a:lnTo>
                    <a:pt x="604191" y="166265"/>
                  </a:lnTo>
                  <a:lnTo>
                    <a:pt x="600828" y="167535"/>
                  </a:lnTo>
                  <a:lnTo>
                    <a:pt x="592527" y="168805"/>
                  </a:lnTo>
                  <a:lnTo>
                    <a:pt x="587447" y="170075"/>
                  </a:lnTo>
                  <a:close/>
                </a:path>
                <a:path w="2967355" h="240030">
                  <a:moveTo>
                    <a:pt x="593216" y="173885"/>
                  </a:moveTo>
                  <a:lnTo>
                    <a:pt x="574983" y="173885"/>
                  </a:lnTo>
                  <a:lnTo>
                    <a:pt x="569213" y="172615"/>
                  </a:lnTo>
                  <a:lnTo>
                    <a:pt x="543562" y="159702"/>
                  </a:lnTo>
                  <a:lnTo>
                    <a:pt x="547018" y="156267"/>
                  </a:lnTo>
                  <a:lnTo>
                    <a:pt x="550144" y="158645"/>
                  </a:lnTo>
                  <a:lnTo>
                    <a:pt x="557204" y="163725"/>
                  </a:lnTo>
                  <a:lnTo>
                    <a:pt x="561116" y="164995"/>
                  </a:lnTo>
                  <a:lnTo>
                    <a:pt x="570275" y="168805"/>
                  </a:lnTo>
                  <a:lnTo>
                    <a:pt x="575522" y="170075"/>
                  </a:lnTo>
                  <a:lnTo>
                    <a:pt x="606116" y="170075"/>
                  </a:lnTo>
                  <a:lnTo>
                    <a:pt x="602317" y="171345"/>
                  </a:lnTo>
                  <a:lnTo>
                    <a:pt x="593216" y="173885"/>
                  </a:lnTo>
                  <a:close/>
                </a:path>
                <a:path w="2967355" h="240030">
                  <a:moveTo>
                    <a:pt x="526055" y="171345"/>
                  </a:moveTo>
                  <a:lnTo>
                    <a:pt x="540956" y="156534"/>
                  </a:lnTo>
                  <a:lnTo>
                    <a:pt x="543562" y="159702"/>
                  </a:lnTo>
                  <a:lnTo>
                    <a:pt x="534404" y="168805"/>
                  </a:lnTo>
                  <a:lnTo>
                    <a:pt x="529482" y="168805"/>
                  </a:lnTo>
                  <a:lnTo>
                    <a:pt x="526055" y="171345"/>
                  </a:lnTo>
                  <a:close/>
                </a:path>
                <a:path w="2967355" h="240030">
                  <a:moveTo>
                    <a:pt x="591285" y="189125"/>
                  </a:moveTo>
                  <a:lnTo>
                    <a:pt x="572484" y="189125"/>
                  </a:lnTo>
                  <a:lnTo>
                    <a:pt x="564783" y="187855"/>
                  </a:lnTo>
                  <a:lnTo>
                    <a:pt x="551742" y="182775"/>
                  </a:lnTo>
                  <a:lnTo>
                    <a:pt x="546304" y="181505"/>
                  </a:lnTo>
                  <a:lnTo>
                    <a:pt x="542018" y="178965"/>
                  </a:lnTo>
                  <a:lnTo>
                    <a:pt x="537062" y="175155"/>
                  </a:lnTo>
                  <a:lnTo>
                    <a:pt x="532883" y="172615"/>
                  </a:lnTo>
                  <a:lnTo>
                    <a:pt x="531796" y="171397"/>
                  </a:lnTo>
                  <a:lnTo>
                    <a:pt x="543562" y="159702"/>
                  </a:lnTo>
                  <a:lnTo>
                    <a:pt x="543736" y="159915"/>
                  </a:lnTo>
                  <a:lnTo>
                    <a:pt x="547380" y="162455"/>
                  </a:lnTo>
                  <a:lnTo>
                    <a:pt x="555056" y="167535"/>
                  </a:lnTo>
                  <a:lnTo>
                    <a:pt x="559254" y="170075"/>
                  </a:lnTo>
                  <a:lnTo>
                    <a:pt x="569213" y="172615"/>
                  </a:lnTo>
                  <a:lnTo>
                    <a:pt x="574983" y="173885"/>
                  </a:lnTo>
                  <a:lnTo>
                    <a:pt x="626989" y="173885"/>
                  </a:lnTo>
                  <a:lnTo>
                    <a:pt x="618783" y="180235"/>
                  </a:lnTo>
                  <a:lnTo>
                    <a:pt x="613329" y="184045"/>
                  </a:lnTo>
                  <a:lnTo>
                    <a:pt x="599664" y="187855"/>
                  </a:lnTo>
                  <a:lnTo>
                    <a:pt x="591285" y="189125"/>
                  </a:lnTo>
                  <a:close/>
                </a:path>
                <a:path w="2967355" h="240030">
                  <a:moveTo>
                    <a:pt x="529293" y="173885"/>
                  </a:moveTo>
                  <a:lnTo>
                    <a:pt x="526055" y="171345"/>
                  </a:lnTo>
                  <a:lnTo>
                    <a:pt x="529482" y="168805"/>
                  </a:lnTo>
                  <a:lnTo>
                    <a:pt x="531796" y="171397"/>
                  </a:lnTo>
                  <a:lnTo>
                    <a:pt x="529293" y="173885"/>
                  </a:lnTo>
                  <a:close/>
                </a:path>
                <a:path w="2967355" h="240030">
                  <a:moveTo>
                    <a:pt x="531796" y="171397"/>
                  </a:moveTo>
                  <a:lnTo>
                    <a:pt x="529482" y="168805"/>
                  </a:lnTo>
                  <a:lnTo>
                    <a:pt x="534404" y="168805"/>
                  </a:lnTo>
                  <a:lnTo>
                    <a:pt x="531796" y="171397"/>
                  </a:lnTo>
                  <a:close/>
                </a:path>
                <a:path w="2967355" h="240030">
                  <a:moveTo>
                    <a:pt x="595783" y="192935"/>
                  </a:moveTo>
                  <a:lnTo>
                    <a:pt x="571992" y="192935"/>
                  </a:lnTo>
                  <a:lnTo>
                    <a:pt x="563811" y="191665"/>
                  </a:lnTo>
                  <a:lnTo>
                    <a:pt x="526055" y="171345"/>
                  </a:lnTo>
                  <a:lnTo>
                    <a:pt x="529293" y="173885"/>
                  </a:lnTo>
                  <a:lnTo>
                    <a:pt x="534972" y="173885"/>
                  </a:lnTo>
                  <a:lnTo>
                    <a:pt x="537062" y="175155"/>
                  </a:lnTo>
                  <a:lnTo>
                    <a:pt x="542018" y="178965"/>
                  </a:lnTo>
                  <a:lnTo>
                    <a:pt x="546304" y="181505"/>
                  </a:lnTo>
                  <a:lnTo>
                    <a:pt x="551742" y="182775"/>
                  </a:lnTo>
                  <a:lnTo>
                    <a:pt x="564783" y="187855"/>
                  </a:lnTo>
                  <a:lnTo>
                    <a:pt x="572484" y="189125"/>
                  </a:lnTo>
                  <a:lnTo>
                    <a:pt x="611584" y="189125"/>
                  </a:lnTo>
                  <a:lnTo>
                    <a:pt x="607911" y="190395"/>
                  </a:lnTo>
                  <a:lnTo>
                    <a:pt x="602124" y="191665"/>
                  </a:lnTo>
                  <a:lnTo>
                    <a:pt x="595783" y="192935"/>
                  </a:lnTo>
                  <a:close/>
                </a:path>
                <a:path w="2967355" h="240030">
                  <a:moveTo>
                    <a:pt x="534972" y="173885"/>
                  </a:moveTo>
                  <a:lnTo>
                    <a:pt x="529293" y="173885"/>
                  </a:lnTo>
                  <a:lnTo>
                    <a:pt x="531796" y="171397"/>
                  </a:lnTo>
                  <a:lnTo>
                    <a:pt x="532883" y="172615"/>
                  </a:lnTo>
                  <a:lnTo>
                    <a:pt x="534972" y="173885"/>
                  </a:lnTo>
                  <a:close/>
                </a:path>
                <a:path w="2967355" h="240030">
                  <a:moveTo>
                    <a:pt x="756945" y="95145"/>
                  </a:moveTo>
                  <a:lnTo>
                    <a:pt x="729967" y="76095"/>
                  </a:lnTo>
                  <a:lnTo>
                    <a:pt x="735678" y="69745"/>
                  </a:lnTo>
                  <a:lnTo>
                    <a:pt x="738488" y="67205"/>
                  </a:lnTo>
                  <a:lnTo>
                    <a:pt x="770361" y="53235"/>
                  </a:lnTo>
                  <a:lnTo>
                    <a:pt x="795952" y="53235"/>
                  </a:lnTo>
                  <a:lnTo>
                    <a:pt x="802335" y="54505"/>
                  </a:lnTo>
                  <a:lnTo>
                    <a:pt x="808204" y="55775"/>
                  </a:lnTo>
                  <a:lnTo>
                    <a:pt x="812023" y="57045"/>
                  </a:lnTo>
                  <a:lnTo>
                    <a:pt x="770932" y="57045"/>
                  </a:lnTo>
                  <a:lnTo>
                    <a:pt x="761869" y="59585"/>
                  </a:lnTo>
                  <a:lnTo>
                    <a:pt x="757790" y="60855"/>
                  </a:lnTo>
                  <a:lnTo>
                    <a:pt x="750540" y="63395"/>
                  </a:lnTo>
                  <a:lnTo>
                    <a:pt x="747296" y="65935"/>
                  </a:lnTo>
                  <a:lnTo>
                    <a:pt x="741572" y="69745"/>
                  </a:lnTo>
                  <a:lnTo>
                    <a:pt x="740284" y="71015"/>
                  </a:lnTo>
                  <a:lnTo>
                    <a:pt x="739277" y="71015"/>
                  </a:lnTo>
                  <a:lnTo>
                    <a:pt x="736706" y="74825"/>
                  </a:lnTo>
                  <a:lnTo>
                    <a:pt x="740234" y="78635"/>
                  </a:lnTo>
                  <a:lnTo>
                    <a:pt x="742170" y="78635"/>
                  </a:lnTo>
                  <a:lnTo>
                    <a:pt x="756741" y="88795"/>
                  </a:lnTo>
                  <a:lnTo>
                    <a:pt x="764355" y="88795"/>
                  </a:lnTo>
                  <a:lnTo>
                    <a:pt x="762930" y="90065"/>
                  </a:lnTo>
                  <a:lnTo>
                    <a:pt x="761303" y="91335"/>
                  </a:lnTo>
                  <a:lnTo>
                    <a:pt x="756945" y="95145"/>
                  </a:lnTo>
                  <a:close/>
                </a:path>
                <a:path w="2967355" h="240030">
                  <a:moveTo>
                    <a:pt x="743976" y="74291"/>
                  </a:moveTo>
                  <a:lnTo>
                    <a:pt x="739867" y="71426"/>
                  </a:lnTo>
                  <a:lnTo>
                    <a:pt x="741572" y="69745"/>
                  </a:lnTo>
                  <a:lnTo>
                    <a:pt x="747296" y="65935"/>
                  </a:lnTo>
                  <a:lnTo>
                    <a:pt x="750540" y="63395"/>
                  </a:lnTo>
                  <a:lnTo>
                    <a:pt x="757790" y="60855"/>
                  </a:lnTo>
                  <a:lnTo>
                    <a:pt x="761869" y="59585"/>
                  </a:lnTo>
                  <a:lnTo>
                    <a:pt x="770932" y="57045"/>
                  </a:lnTo>
                  <a:lnTo>
                    <a:pt x="791372" y="57045"/>
                  </a:lnTo>
                  <a:lnTo>
                    <a:pt x="799744" y="58315"/>
                  </a:lnTo>
                  <a:lnTo>
                    <a:pt x="810262" y="62125"/>
                  </a:lnTo>
                  <a:lnTo>
                    <a:pt x="771503" y="62125"/>
                  </a:lnTo>
                  <a:lnTo>
                    <a:pt x="763056" y="63395"/>
                  </a:lnTo>
                  <a:lnTo>
                    <a:pt x="759302" y="64665"/>
                  </a:lnTo>
                  <a:lnTo>
                    <a:pt x="752722" y="67205"/>
                  </a:lnTo>
                  <a:lnTo>
                    <a:pt x="749812" y="69745"/>
                  </a:lnTo>
                  <a:lnTo>
                    <a:pt x="744655" y="73555"/>
                  </a:lnTo>
                  <a:lnTo>
                    <a:pt x="743976" y="74291"/>
                  </a:lnTo>
                  <a:close/>
                </a:path>
                <a:path w="2967355" h="240030">
                  <a:moveTo>
                    <a:pt x="841746" y="191665"/>
                  </a:moveTo>
                  <a:lnTo>
                    <a:pt x="837166" y="191665"/>
                  </a:lnTo>
                  <a:lnTo>
                    <a:pt x="837166" y="97685"/>
                  </a:lnTo>
                  <a:lnTo>
                    <a:pt x="836117" y="91335"/>
                  </a:lnTo>
                  <a:lnTo>
                    <a:pt x="799744" y="58315"/>
                  </a:lnTo>
                  <a:lnTo>
                    <a:pt x="791372" y="57045"/>
                  </a:lnTo>
                  <a:lnTo>
                    <a:pt x="812023" y="57045"/>
                  </a:lnTo>
                  <a:lnTo>
                    <a:pt x="840603" y="90065"/>
                  </a:lnTo>
                  <a:lnTo>
                    <a:pt x="841746" y="96415"/>
                  </a:lnTo>
                  <a:lnTo>
                    <a:pt x="841746" y="191665"/>
                  </a:lnTo>
                  <a:close/>
                </a:path>
                <a:path w="2967355" h="240030">
                  <a:moveTo>
                    <a:pt x="756646" y="83126"/>
                  </a:moveTo>
                  <a:lnTo>
                    <a:pt x="743976" y="74291"/>
                  </a:lnTo>
                  <a:lnTo>
                    <a:pt x="744655" y="73555"/>
                  </a:lnTo>
                  <a:lnTo>
                    <a:pt x="749812" y="69745"/>
                  </a:lnTo>
                  <a:lnTo>
                    <a:pt x="752722" y="67205"/>
                  </a:lnTo>
                  <a:lnTo>
                    <a:pt x="759302" y="64665"/>
                  </a:lnTo>
                  <a:lnTo>
                    <a:pt x="763056" y="63395"/>
                  </a:lnTo>
                  <a:lnTo>
                    <a:pt x="771503" y="62125"/>
                  </a:lnTo>
                  <a:lnTo>
                    <a:pt x="790877" y="62125"/>
                  </a:lnTo>
                  <a:lnTo>
                    <a:pt x="798766" y="63395"/>
                  </a:lnTo>
                  <a:lnTo>
                    <a:pt x="811695" y="67205"/>
                  </a:lnTo>
                  <a:lnTo>
                    <a:pt x="816912" y="69745"/>
                  </a:lnTo>
                  <a:lnTo>
                    <a:pt x="823613" y="76095"/>
                  </a:lnTo>
                  <a:lnTo>
                    <a:pt x="770216" y="76095"/>
                  </a:lnTo>
                  <a:lnTo>
                    <a:pt x="767775" y="77365"/>
                  </a:lnTo>
                  <a:lnTo>
                    <a:pt x="763333" y="78635"/>
                  </a:lnTo>
                  <a:lnTo>
                    <a:pt x="761248" y="79905"/>
                  </a:lnTo>
                  <a:lnTo>
                    <a:pt x="756646" y="83126"/>
                  </a:lnTo>
                  <a:close/>
                </a:path>
                <a:path w="2967355" h="240030">
                  <a:moveTo>
                    <a:pt x="837166" y="191665"/>
                  </a:moveTo>
                  <a:lnTo>
                    <a:pt x="832587" y="191665"/>
                  </a:lnTo>
                  <a:lnTo>
                    <a:pt x="832587" y="97685"/>
                  </a:lnTo>
                  <a:lnTo>
                    <a:pt x="831631" y="92605"/>
                  </a:lnTo>
                  <a:lnTo>
                    <a:pt x="798766" y="63395"/>
                  </a:lnTo>
                  <a:lnTo>
                    <a:pt x="790877" y="62125"/>
                  </a:lnTo>
                  <a:lnTo>
                    <a:pt x="810262" y="62125"/>
                  </a:lnTo>
                  <a:lnTo>
                    <a:pt x="836117" y="91335"/>
                  </a:lnTo>
                  <a:lnTo>
                    <a:pt x="837166" y="97685"/>
                  </a:lnTo>
                  <a:lnTo>
                    <a:pt x="837166" y="191665"/>
                  </a:lnTo>
                  <a:close/>
                </a:path>
                <a:path w="2967355" h="240030">
                  <a:moveTo>
                    <a:pt x="736706" y="74825"/>
                  </a:moveTo>
                  <a:lnTo>
                    <a:pt x="739277" y="71015"/>
                  </a:lnTo>
                  <a:lnTo>
                    <a:pt x="739867" y="71426"/>
                  </a:lnTo>
                  <a:lnTo>
                    <a:pt x="738996" y="72285"/>
                  </a:lnTo>
                  <a:lnTo>
                    <a:pt x="736706" y="74825"/>
                  </a:lnTo>
                  <a:close/>
                </a:path>
                <a:path w="2967355" h="240030">
                  <a:moveTo>
                    <a:pt x="739867" y="71426"/>
                  </a:moveTo>
                  <a:lnTo>
                    <a:pt x="739277" y="71015"/>
                  </a:lnTo>
                  <a:lnTo>
                    <a:pt x="740284" y="71015"/>
                  </a:lnTo>
                  <a:lnTo>
                    <a:pt x="739867" y="71426"/>
                  </a:lnTo>
                  <a:close/>
                </a:path>
                <a:path w="2967355" h="240030">
                  <a:moveTo>
                    <a:pt x="740938" y="77775"/>
                  </a:moveTo>
                  <a:lnTo>
                    <a:pt x="736706" y="74825"/>
                  </a:lnTo>
                  <a:lnTo>
                    <a:pt x="738996" y="72285"/>
                  </a:lnTo>
                  <a:lnTo>
                    <a:pt x="739867" y="71426"/>
                  </a:lnTo>
                  <a:lnTo>
                    <a:pt x="743976" y="74291"/>
                  </a:lnTo>
                  <a:lnTo>
                    <a:pt x="742314" y="76095"/>
                  </a:lnTo>
                  <a:lnTo>
                    <a:pt x="740938" y="77775"/>
                  </a:lnTo>
                  <a:close/>
                </a:path>
                <a:path w="2967355" h="240030">
                  <a:moveTo>
                    <a:pt x="756741" y="88795"/>
                  </a:moveTo>
                  <a:lnTo>
                    <a:pt x="740938" y="77775"/>
                  </a:lnTo>
                  <a:lnTo>
                    <a:pt x="742314" y="76095"/>
                  </a:lnTo>
                  <a:lnTo>
                    <a:pt x="743976" y="74291"/>
                  </a:lnTo>
                  <a:lnTo>
                    <a:pt x="756646" y="83126"/>
                  </a:lnTo>
                  <a:lnTo>
                    <a:pt x="755804" y="83715"/>
                  </a:lnTo>
                  <a:lnTo>
                    <a:pt x="753903" y="84985"/>
                  </a:lnTo>
                  <a:lnTo>
                    <a:pt x="756741" y="88795"/>
                  </a:lnTo>
                  <a:close/>
                </a:path>
                <a:path w="2967355" h="240030">
                  <a:moveTo>
                    <a:pt x="740234" y="78635"/>
                  </a:moveTo>
                  <a:lnTo>
                    <a:pt x="736706" y="74825"/>
                  </a:lnTo>
                  <a:lnTo>
                    <a:pt x="740938" y="77775"/>
                  </a:lnTo>
                  <a:lnTo>
                    <a:pt x="740234" y="78635"/>
                  </a:lnTo>
                  <a:close/>
                </a:path>
                <a:path w="2967355" h="240030">
                  <a:moveTo>
                    <a:pt x="756741" y="88795"/>
                  </a:moveTo>
                  <a:lnTo>
                    <a:pt x="759312" y="84985"/>
                  </a:lnTo>
                  <a:lnTo>
                    <a:pt x="756646" y="83126"/>
                  </a:lnTo>
                  <a:lnTo>
                    <a:pt x="761248" y="79905"/>
                  </a:lnTo>
                  <a:lnTo>
                    <a:pt x="763333" y="78635"/>
                  </a:lnTo>
                  <a:lnTo>
                    <a:pt x="767775" y="77365"/>
                  </a:lnTo>
                  <a:lnTo>
                    <a:pt x="770216" y="76095"/>
                  </a:lnTo>
                  <a:lnTo>
                    <a:pt x="793699" y="76095"/>
                  </a:lnTo>
                  <a:lnTo>
                    <a:pt x="802325" y="79905"/>
                  </a:lnTo>
                  <a:lnTo>
                    <a:pt x="776012" y="79905"/>
                  </a:lnTo>
                  <a:lnTo>
                    <a:pt x="771242" y="81175"/>
                  </a:lnTo>
                  <a:lnTo>
                    <a:pt x="769096" y="81175"/>
                  </a:lnTo>
                  <a:lnTo>
                    <a:pt x="765280" y="83715"/>
                  </a:lnTo>
                  <a:lnTo>
                    <a:pt x="763515" y="83715"/>
                  </a:lnTo>
                  <a:lnTo>
                    <a:pt x="760271" y="86255"/>
                  </a:lnTo>
                  <a:lnTo>
                    <a:pt x="758554" y="87525"/>
                  </a:lnTo>
                  <a:lnTo>
                    <a:pt x="756741" y="88795"/>
                  </a:lnTo>
                  <a:close/>
                </a:path>
                <a:path w="2967355" h="240030">
                  <a:moveTo>
                    <a:pt x="778009" y="189125"/>
                  </a:moveTo>
                  <a:lnTo>
                    <a:pt x="768296" y="189125"/>
                  </a:lnTo>
                  <a:lnTo>
                    <a:pt x="762955" y="187855"/>
                  </a:lnTo>
                  <a:lnTo>
                    <a:pt x="735132" y="159915"/>
                  </a:lnTo>
                  <a:lnTo>
                    <a:pt x="735132" y="147215"/>
                  </a:lnTo>
                  <a:lnTo>
                    <a:pt x="767041" y="120545"/>
                  </a:lnTo>
                  <a:lnTo>
                    <a:pt x="773223" y="119275"/>
                  </a:lnTo>
                  <a:lnTo>
                    <a:pt x="802852" y="119275"/>
                  </a:lnTo>
                  <a:lnTo>
                    <a:pt x="807048" y="118005"/>
                  </a:lnTo>
                  <a:lnTo>
                    <a:pt x="809398" y="118005"/>
                  </a:lnTo>
                  <a:lnTo>
                    <a:pt x="815700" y="116735"/>
                  </a:lnTo>
                  <a:lnTo>
                    <a:pt x="815700" y="101495"/>
                  </a:lnTo>
                  <a:lnTo>
                    <a:pt x="815180" y="98955"/>
                  </a:lnTo>
                  <a:lnTo>
                    <a:pt x="793699" y="76095"/>
                  </a:lnTo>
                  <a:lnTo>
                    <a:pt x="823613" y="76095"/>
                  </a:lnTo>
                  <a:lnTo>
                    <a:pt x="824953" y="77365"/>
                  </a:lnTo>
                  <a:lnTo>
                    <a:pt x="827872" y="82445"/>
                  </a:lnTo>
                  <a:lnTo>
                    <a:pt x="831631" y="92605"/>
                  </a:lnTo>
                  <a:lnTo>
                    <a:pt x="832587" y="97685"/>
                  </a:lnTo>
                  <a:lnTo>
                    <a:pt x="832587" y="128165"/>
                  </a:lnTo>
                  <a:lnTo>
                    <a:pt x="805924" y="128165"/>
                  </a:lnTo>
                  <a:lnTo>
                    <a:pt x="801494" y="129435"/>
                  </a:lnTo>
                  <a:lnTo>
                    <a:pt x="777471" y="129435"/>
                  </a:lnTo>
                  <a:lnTo>
                    <a:pt x="772317" y="130705"/>
                  </a:lnTo>
                  <a:lnTo>
                    <a:pt x="751160" y="151025"/>
                  </a:lnTo>
                  <a:lnTo>
                    <a:pt x="751160" y="156105"/>
                  </a:lnTo>
                  <a:lnTo>
                    <a:pt x="773170" y="176425"/>
                  </a:lnTo>
                  <a:lnTo>
                    <a:pt x="832587" y="176425"/>
                  </a:lnTo>
                  <a:lnTo>
                    <a:pt x="832587" y="177695"/>
                  </a:lnTo>
                  <a:lnTo>
                    <a:pt x="808384" y="177695"/>
                  </a:lnTo>
                  <a:lnTo>
                    <a:pt x="804558" y="180235"/>
                  </a:lnTo>
                  <a:lnTo>
                    <a:pt x="802009" y="181505"/>
                  </a:lnTo>
                  <a:lnTo>
                    <a:pt x="795106" y="185315"/>
                  </a:lnTo>
                  <a:lnTo>
                    <a:pt x="790184" y="186585"/>
                  </a:lnTo>
                  <a:lnTo>
                    <a:pt x="787464" y="187855"/>
                  </a:lnTo>
                  <a:lnTo>
                    <a:pt x="781486" y="187855"/>
                  </a:lnTo>
                  <a:lnTo>
                    <a:pt x="778009" y="189125"/>
                  </a:lnTo>
                  <a:close/>
                </a:path>
                <a:path w="2967355" h="240030">
                  <a:moveTo>
                    <a:pt x="742170" y="78635"/>
                  </a:moveTo>
                  <a:lnTo>
                    <a:pt x="740234" y="78635"/>
                  </a:lnTo>
                  <a:lnTo>
                    <a:pt x="740938" y="77775"/>
                  </a:lnTo>
                  <a:lnTo>
                    <a:pt x="742170" y="78635"/>
                  </a:lnTo>
                  <a:close/>
                </a:path>
                <a:path w="2967355" h="240030">
                  <a:moveTo>
                    <a:pt x="764355" y="88795"/>
                  </a:moveTo>
                  <a:lnTo>
                    <a:pt x="756741" y="88795"/>
                  </a:lnTo>
                  <a:lnTo>
                    <a:pt x="758554" y="87525"/>
                  </a:lnTo>
                  <a:lnTo>
                    <a:pt x="760271" y="86255"/>
                  </a:lnTo>
                  <a:lnTo>
                    <a:pt x="763515" y="83715"/>
                  </a:lnTo>
                  <a:lnTo>
                    <a:pt x="765280" y="83715"/>
                  </a:lnTo>
                  <a:lnTo>
                    <a:pt x="769096" y="81175"/>
                  </a:lnTo>
                  <a:lnTo>
                    <a:pt x="771242" y="81175"/>
                  </a:lnTo>
                  <a:lnTo>
                    <a:pt x="776012" y="79905"/>
                  </a:lnTo>
                  <a:lnTo>
                    <a:pt x="787890" y="79905"/>
                  </a:lnTo>
                  <a:lnTo>
                    <a:pt x="792517" y="81175"/>
                  </a:lnTo>
                  <a:lnTo>
                    <a:pt x="799959" y="83715"/>
                  </a:lnTo>
                  <a:lnTo>
                    <a:pt x="801437" y="84985"/>
                  </a:lnTo>
                  <a:lnTo>
                    <a:pt x="776496" y="84985"/>
                  </a:lnTo>
                  <a:lnTo>
                    <a:pt x="772268" y="86255"/>
                  </a:lnTo>
                  <a:lnTo>
                    <a:pt x="770417" y="86255"/>
                  </a:lnTo>
                  <a:lnTo>
                    <a:pt x="767226" y="87525"/>
                  </a:lnTo>
                  <a:lnTo>
                    <a:pt x="765781" y="87525"/>
                  </a:lnTo>
                  <a:lnTo>
                    <a:pt x="764355" y="88795"/>
                  </a:lnTo>
                  <a:close/>
                </a:path>
                <a:path w="2967355" h="240030">
                  <a:moveTo>
                    <a:pt x="781975" y="192935"/>
                  </a:moveTo>
                  <a:lnTo>
                    <a:pt x="762083" y="192935"/>
                  </a:lnTo>
                  <a:lnTo>
                    <a:pt x="751398" y="189125"/>
                  </a:lnTo>
                  <a:lnTo>
                    <a:pt x="730553" y="159915"/>
                  </a:lnTo>
                  <a:lnTo>
                    <a:pt x="730553" y="147215"/>
                  </a:lnTo>
                  <a:lnTo>
                    <a:pt x="766329" y="115465"/>
                  </a:lnTo>
                  <a:lnTo>
                    <a:pt x="793376" y="115465"/>
                  </a:lnTo>
                  <a:lnTo>
                    <a:pt x="795904" y="114195"/>
                  </a:lnTo>
                  <a:lnTo>
                    <a:pt x="806398" y="114195"/>
                  </a:lnTo>
                  <a:lnTo>
                    <a:pt x="808641" y="112925"/>
                  </a:lnTo>
                  <a:lnTo>
                    <a:pt x="811121" y="112925"/>
                  </a:lnTo>
                  <a:lnTo>
                    <a:pt x="811121" y="102765"/>
                  </a:lnTo>
                  <a:lnTo>
                    <a:pt x="810668" y="98955"/>
                  </a:lnTo>
                  <a:lnTo>
                    <a:pt x="787890" y="79905"/>
                  </a:lnTo>
                  <a:lnTo>
                    <a:pt x="802325" y="79905"/>
                  </a:lnTo>
                  <a:lnTo>
                    <a:pt x="815700" y="101495"/>
                  </a:lnTo>
                  <a:lnTo>
                    <a:pt x="815700" y="116735"/>
                  </a:lnTo>
                  <a:lnTo>
                    <a:pt x="809398" y="118005"/>
                  </a:lnTo>
                  <a:lnTo>
                    <a:pt x="807048" y="118005"/>
                  </a:lnTo>
                  <a:lnTo>
                    <a:pt x="802852" y="119275"/>
                  </a:lnTo>
                  <a:lnTo>
                    <a:pt x="773223" y="119275"/>
                  </a:lnTo>
                  <a:lnTo>
                    <a:pt x="767041" y="120545"/>
                  </a:lnTo>
                  <a:lnTo>
                    <a:pt x="735132" y="147215"/>
                  </a:lnTo>
                  <a:lnTo>
                    <a:pt x="735132" y="159915"/>
                  </a:lnTo>
                  <a:lnTo>
                    <a:pt x="762955" y="187855"/>
                  </a:lnTo>
                  <a:lnTo>
                    <a:pt x="768296" y="189125"/>
                  </a:lnTo>
                  <a:lnTo>
                    <a:pt x="796882" y="189125"/>
                  </a:lnTo>
                  <a:lnTo>
                    <a:pt x="791444" y="191665"/>
                  </a:lnTo>
                  <a:lnTo>
                    <a:pt x="788463" y="191665"/>
                  </a:lnTo>
                  <a:lnTo>
                    <a:pt x="781975" y="192935"/>
                  </a:lnTo>
                  <a:close/>
                </a:path>
                <a:path w="2967355" h="240030">
                  <a:moveTo>
                    <a:pt x="756741" y="88795"/>
                  </a:moveTo>
                  <a:lnTo>
                    <a:pt x="753903" y="84985"/>
                  </a:lnTo>
                  <a:lnTo>
                    <a:pt x="755804" y="83715"/>
                  </a:lnTo>
                  <a:lnTo>
                    <a:pt x="756646" y="83126"/>
                  </a:lnTo>
                  <a:lnTo>
                    <a:pt x="759312" y="84985"/>
                  </a:lnTo>
                  <a:lnTo>
                    <a:pt x="756741" y="88795"/>
                  </a:lnTo>
                  <a:close/>
                </a:path>
                <a:path w="2967355" h="240030">
                  <a:moveTo>
                    <a:pt x="811121" y="112925"/>
                  </a:moveTo>
                  <a:lnTo>
                    <a:pt x="806542" y="112925"/>
                  </a:lnTo>
                  <a:lnTo>
                    <a:pt x="806542" y="102765"/>
                  </a:lnTo>
                  <a:lnTo>
                    <a:pt x="806155" y="100225"/>
                  </a:lnTo>
                  <a:lnTo>
                    <a:pt x="804680" y="95145"/>
                  </a:lnTo>
                  <a:lnTo>
                    <a:pt x="803466" y="93875"/>
                  </a:lnTo>
                  <a:lnTo>
                    <a:pt x="800006" y="90065"/>
                  </a:lnTo>
                  <a:lnTo>
                    <a:pt x="797592" y="87525"/>
                  </a:lnTo>
                  <a:lnTo>
                    <a:pt x="791336" y="84985"/>
                  </a:lnTo>
                  <a:lnTo>
                    <a:pt x="801437" y="84985"/>
                  </a:lnTo>
                  <a:lnTo>
                    <a:pt x="811121" y="102765"/>
                  </a:lnTo>
                  <a:lnTo>
                    <a:pt x="811121" y="109115"/>
                  </a:lnTo>
                  <a:lnTo>
                    <a:pt x="810256" y="109115"/>
                  </a:lnTo>
                  <a:lnTo>
                    <a:pt x="811121" y="112925"/>
                  </a:lnTo>
                  <a:close/>
                </a:path>
                <a:path w="2967355" h="240030">
                  <a:moveTo>
                    <a:pt x="782464" y="198015"/>
                  </a:moveTo>
                  <a:lnTo>
                    <a:pt x="767415" y="198015"/>
                  </a:lnTo>
                  <a:lnTo>
                    <a:pt x="761212" y="196745"/>
                  </a:lnTo>
                  <a:lnTo>
                    <a:pt x="727199" y="167535"/>
                  </a:lnTo>
                  <a:lnTo>
                    <a:pt x="725973" y="161185"/>
                  </a:lnTo>
                  <a:lnTo>
                    <a:pt x="725973" y="145945"/>
                  </a:lnTo>
                  <a:lnTo>
                    <a:pt x="752674" y="114195"/>
                  </a:lnTo>
                  <a:lnTo>
                    <a:pt x="772506" y="110385"/>
                  </a:lnTo>
                  <a:lnTo>
                    <a:pt x="799913" y="110385"/>
                  </a:lnTo>
                  <a:lnTo>
                    <a:pt x="801931" y="109115"/>
                  </a:lnTo>
                  <a:lnTo>
                    <a:pt x="806542" y="109115"/>
                  </a:lnTo>
                  <a:lnTo>
                    <a:pt x="806542" y="112925"/>
                  </a:lnTo>
                  <a:lnTo>
                    <a:pt x="808641" y="112925"/>
                  </a:lnTo>
                  <a:lnTo>
                    <a:pt x="806398" y="114195"/>
                  </a:lnTo>
                  <a:lnTo>
                    <a:pt x="795904" y="114195"/>
                  </a:lnTo>
                  <a:lnTo>
                    <a:pt x="793376" y="115465"/>
                  </a:lnTo>
                  <a:lnTo>
                    <a:pt x="766329" y="115465"/>
                  </a:lnTo>
                  <a:lnTo>
                    <a:pt x="754308" y="118005"/>
                  </a:lnTo>
                  <a:lnTo>
                    <a:pt x="730553" y="147215"/>
                  </a:lnTo>
                  <a:lnTo>
                    <a:pt x="730553" y="159915"/>
                  </a:lnTo>
                  <a:lnTo>
                    <a:pt x="762083" y="192935"/>
                  </a:lnTo>
                  <a:lnTo>
                    <a:pt x="798658" y="192935"/>
                  </a:lnTo>
                  <a:lnTo>
                    <a:pt x="792704" y="195475"/>
                  </a:lnTo>
                  <a:lnTo>
                    <a:pt x="789461" y="196745"/>
                  </a:lnTo>
                  <a:lnTo>
                    <a:pt x="782464" y="198015"/>
                  </a:lnTo>
                  <a:close/>
                </a:path>
                <a:path w="2967355" h="240030">
                  <a:moveTo>
                    <a:pt x="811121" y="112925"/>
                  </a:moveTo>
                  <a:lnTo>
                    <a:pt x="810256" y="109115"/>
                  </a:lnTo>
                  <a:lnTo>
                    <a:pt x="811121" y="109115"/>
                  </a:lnTo>
                  <a:lnTo>
                    <a:pt x="811121" y="112925"/>
                  </a:lnTo>
                  <a:close/>
                </a:path>
                <a:path w="2967355" h="240030">
                  <a:moveTo>
                    <a:pt x="786006" y="176425"/>
                  </a:moveTo>
                  <a:lnTo>
                    <a:pt x="773170" y="176425"/>
                  </a:lnTo>
                  <a:lnTo>
                    <a:pt x="768299" y="175155"/>
                  </a:lnTo>
                  <a:lnTo>
                    <a:pt x="751160" y="156105"/>
                  </a:lnTo>
                  <a:lnTo>
                    <a:pt x="751160" y="151025"/>
                  </a:lnTo>
                  <a:lnTo>
                    <a:pt x="777471" y="129435"/>
                  </a:lnTo>
                  <a:lnTo>
                    <a:pt x="801494" y="129435"/>
                  </a:lnTo>
                  <a:lnTo>
                    <a:pt x="805924" y="128165"/>
                  </a:lnTo>
                  <a:lnTo>
                    <a:pt x="815700" y="128165"/>
                  </a:lnTo>
                  <a:lnTo>
                    <a:pt x="815700" y="133245"/>
                  </a:lnTo>
                  <a:lnTo>
                    <a:pt x="801891" y="133245"/>
                  </a:lnTo>
                  <a:lnTo>
                    <a:pt x="793591" y="134515"/>
                  </a:lnTo>
                  <a:lnTo>
                    <a:pt x="773389" y="134515"/>
                  </a:lnTo>
                  <a:lnTo>
                    <a:pt x="766138" y="138325"/>
                  </a:lnTo>
                  <a:lnTo>
                    <a:pt x="763300" y="139595"/>
                  </a:lnTo>
                  <a:lnTo>
                    <a:pt x="759198" y="143405"/>
                  </a:lnTo>
                  <a:lnTo>
                    <a:pt x="757766" y="145945"/>
                  </a:lnTo>
                  <a:lnTo>
                    <a:pt x="756145" y="149755"/>
                  </a:lnTo>
                  <a:lnTo>
                    <a:pt x="755739" y="152295"/>
                  </a:lnTo>
                  <a:lnTo>
                    <a:pt x="755835" y="156105"/>
                  </a:lnTo>
                  <a:lnTo>
                    <a:pt x="769477" y="171345"/>
                  </a:lnTo>
                  <a:lnTo>
                    <a:pt x="802780" y="171345"/>
                  </a:lnTo>
                  <a:lnTo>
                    <a:pt x="800904" y="172615"/>
                  </a:lnTo>
                  <a:lnTo>
                    <a:pt x="791693" y="175155"/>
                  </a:lnTo>
                  <a:lnTo>
                    <a:pt x="786006" y="176425"/>
                  </a:lnTo>
                  <a:close/>
                </a:path>
                <a:path w="2967355" h="240030">
                  <a:moveTo>
                    <a:pt x="832587" y="176425"/>
                  </a:moveTo>
                  <a:lnTo>
                    <a:pt x="786006" y="176425"/>
                  </a:lnTo>
                  <a:lnTo>
                    <a:pt x="791693" y="175155"/>
                  </a:lnTo>
                  <a:lnTo>
                    <a:pt x="800904" y="172615"/>
                  </a:lnTo>
                  <a:lnTo>
                    <a:pt x="804655" y="170075"/>
                  </a:lnTo>
                  <a:lnTo>
                    <a:pt x="810520" y="166265"/>
                  </a:lnTo>
                  <a:lnTo>
                    <a:pt x="812643" y="163725"/>
                  </a:lnTo>
                  <a:lnTo>
                    <a:pt x="815097" y="157375"/>
                  </a:lnTo>
                  <a:lnTo>
                    <a:pt x="815700" y="154835"/>
                  </a:lnTo>
                  <a:lnTo>
                    <a:pt x="815700" y="128165"/>
                  </a:lnTo>
                  <a:lnTo>
                    <a:pt x="832587" y="128165"/>
                  </a:lnTo>
                  <a:lnTo>
                    <a:pt x="832587" y="176425"/>
                  </a:lnTo>
                  <a:close/>
                </a:path>
                <a:path w="2967355" h="240030">
                  <a:moveTo>
                    <a:pt x="790705" y="171345"/>
                  </a:moveTo>
                  <a:lnTo>
                    <a:pt x="769477" y="171345"/>
                  </a:lnTo>
                  <a:lnTo>
                    <a:pt x="763181" y="168805"/>
                  </a:lnTo>
                  <a:lnTo>
                    <a:pt x="755739" y="152295"/>
                  </a:lnTo>
                  <a:lnTo>
                    <a:pt x="756145" y="149755"/>
                  </a:lnTo>
                  <a:lnTo>
                    <a:pt x="757766" y="145945"/>
                  </a:lnTo>
                  <a:lnTo>
                    <a:pt x="759198" y="143405"/>
                  </a:lnTo>
                  <a:lnTo>
                    <a:pt x="763300" y="139595"/>
                  </a:lnTo>
                  <a:lnTo>
                    <a:pt x="766138" y="138325"/>
                  </a:lnTo>
                  <a:lnTo>
                    <a:pt x="773389" y="134515"/>
                  </a:lnTo>
                  <a:lnTo>
                    <a:pt x="793591" y="134515"/>
                  </a:lnTo>
                  <a:lnTo>
                    <a:pt x="801891" y="133245"/>
                  </a:lnTo>
                  <a:lnTo>
                    <a:pt x="806542" y="133245"/>
                  </a:lnTo>
                  <a:lnTo>
                    <a:pt x="806542" y="138325"/>
                  </a:lnTo>
                  <a:lnTo>
                    <a:pt x="793836" y="138325"/>
                  </a:lnTo>
                  <a:lnTo>
                    <a:pt x="789014" y="139595"/>
                  </a:lnTo>
                  <a:lnTo>
                    <a:pt x="774461" y="139595"/>
                  </a:lnTo>
                  <a:lnTo>
                    <a:pt x="768315" y="142135"/>
                  </a:lnTo>
                  <a:lnTo>
                    <a:pt x="760319" y="152295"/>
                  </a:lnTo>
                  <a:lnTo>
                    <a:pt x="760319" y="154835"/>
                  </a:lnTo>
                  <a:lnTo>
                    <a:pt x="770656" y="166265"/>
                  </a:lnTo>
                  <a:lnTo>
                    <a:pt x="774371" y="167535"/>
                  </a:lnTo>
                  <a:lnTo>
                    <a:pt x="800536" y="167535"/>
                  </a:lnTo>
                  <a:lnTo>
                    <a:pt x="798909" y="168805"/>
                  </a:lnTo>
                  <a:lnTo>
                    <a:pt x="790705" y="171345"/>
                  </a:lnTo>
                  <a:close/>
                </a:path>
                <a:path w="2967355" h="240030">
                  <a:moveTo>
                    <a:pt x="800536" y="167535"/>
                  </a:moveTo>
                  <a:lnTo>
                    <a:pt x="785004" y="167535"/>
                  </a:lnTo>
                  <a:lnTo>
                    <a:pt x="789716" y="166265"/>
                  </a:lnTo>
                  <a:lnTo>
                    <a:pt x="796914" y="163725"/>
                  </a:lnTo>
                  <a:lnTo>
                    <a:pt x="806542" y="153565"/>
                  </a:lnTo>
                  <a:lnTo>
                    <a:pt x="806542" y="133245"/>
                  </a:lnTo>
                  <a:lnTo>
                    <a:pt x="811121" y="133245"/>
                  </a:lnTo>
                  <a:lnTo>
                    <a:pt x="811121" y="137175"/>
                  </a:lnTo>
                  <a:lnTo>
                    <a:pt x="806777" y="138325"/>
                  </a:lnTo>
                  <a:lnTo>
                    <a:pt x="811121" y="138325"/>
                  </a:lnTo>
                  <a:lnTo>
                    <a:pt x="811121" y="154835"/>
                  </a:lnTo>
                  <a:lnTo>
                    <a:pt x="808736" y="161185"/>
                  </a:lnTo>
                  <a:lnTo>
                    <a:pt x="807042" y="162455"/>
                  </a:lnTo>
                  <a:lnTo>
                    <a:pt x="800536" y="167535"/>
                  </a:lnTo>
                  <a:close/>
                </a:path>
                <a:path w="2967355" h="240030">
                  <a:moveTo>
                    <a:pt x="811121" y="137175"/>
                  </a:moveTo>
                  <a:lnTo>
                    <a:pt x="811121" y="133245"/>
                  </a:lnTo>
                  <a:lnTo>
                    <a:pt x="811577" y="137055"/>
                  </a:lnTo>
                  <a:lnTo>
                    <a:pt x="811121" y="137175"/>
                  </a:lnTo>
                  <a:close/>
                </a:path>
                <a:path w="2967355" h="240030">
                  <a:moveTo>
                    <a:pt x="802780" y="171345"/>
                  </a:moveTo>
                  <a:lnTo>
                    <a:pt x="790705" y="171345"/>
                  </a:lnTo>
                  <a:lnTo>
                    <a:pt x="798909" y="168805"/>
                  </a:lnTo>
                  <a:lnTo>
                    <a:pt x="807042" y="162455"/>
                  </a:lnTo>
                  <a:lnTo>
                    <a:pt x="808736" y="161185"/>
                  </a:lnTo>
                  <a:lnTo>
                    <a:pt x="811121" y="154835"/>
                  </a:lnTo>
                  <a:lnTo>
                    <a:pt x="811121" y="137175"/>
                  </a:lnTo>
                  <a:lnTo>
                    <a:pt x="811577" y="137055"/>
                  </a:lnTo>
                  <a:lnTo>
                    <a:pt x="811121" y="133245"/>
                  </a:lnTo>
                  <a:lnTo>
                    <a:pt x="815700" y="133245"/>
                  </a:lnTo>
                  <a:lnTo>
                    <a:pt x="804655" y="170075"/>
                  </a:lnTo>
                  <a:lnTo>
                    <a:pt x="802780" y="171345"/>
                  </a:lnTo>
                  <a:close/>
                </a:path>
                <a:path w="2967355" h="240030">
                  <a:moveTo>
                    <a:pt x="811121" y="138325"/>
                  </a:moveTo>
                  <a:lnTo>
                    <a:pt x="806777" y="138325"/>
                  </a:lnTo>
                  <a:lnTo>
                    <a:pt x="811121" y="137175"/>
                  </a:lnTo>
                  <a:lnTo>
                    <a:pt x="811121" y="138325"/>
                  </a:lnTo>
                  <a:close/>
                </a:path>
                <a:path w="2967355" h="240030">
                  <a:moveTo>
                    <a:pt x="796882" y="189125"/>
                  </a:moveTo>
                  <a:lnTo>
                    <a:pt x="778009" y="189125"/>
                  </a:lnTo>
                  <a:lnTo>
                    <a:pt x="781486" y="187855"/>
                  </a:lnTo>
                  <a:lnTo>
                    <a:pt x="787464" y="187855"/>
                  </a:lnTo>
                  <a:lnTo>
                    <a:pt x="790184" y="186585"/>
                  </a:lnTo>
                  <a:lnTo>
                    <a:pt x="795106" y="185315"/>
                  </a:lnTo>
                  <a:lnTo>
                    <a:pt x="802009" y="181505"/>
                  </a:lnTo>
                  <a:lnTo>
                    <a:pt x="804558" y="180235"/>
                  </a:lnTo>
                  <a:lnTo>
                    <a:pt x="808384" y="177695"/>
                  </a:lnTo>
                  <a:lnTo>
                    <a:pt x="815700" y="177695"/>
                  </a:lnTo>
                  <a:lnTo>
                    <a:pt x="815700" y="181505"/>
                  </a:lnTo>
                  <a:lnTo>
                    <a:pt x="806542" y="181505"/>
                  </a:lnTo>
                  <a:lnTo>
                    <a:pt x="806542" y="184231"/>
                  </a:lnTo>
                  <a:lnTo>
                    <a:pt x="804323" y="185315"/>
                  </a:lnTo>
                  <a:lnTo>
                    <a:pt x="799458" y="187855"/>
                  </a:lnTo>
                  <a:lnTo>
                    <a:pt x="796882" y="189125"/>
                  </a:lnTo>
                  <a:close/>
                </a:path>
                <a:path w="2967355" h="240030">
                  <a:moveTo>
                    <a:pt x="832587" y="191665"/>
                  </a:moveTo>
                  <a:lnTo>
                    <a:pt x="815700" y="191665"/>
                  </a:lnTo>
                  <a:lnTo>
                    <a:pt x="815700" y="177695"/>
                  </a:lnTo>
                  <a:lnTo>
                    <a:pt x="832587" y="177695"/>
                  </a:lnTo>
                  <a:lnTo>
                    <a:pt x="832587" y="191665"/>
                  </a:lnTo>
                  <a:close/>
                </a:path>
                <a:path w="2967355" h="240030">
                  <a:moveTo>
                    <a:pt x="806542" y="184231"/>
                  </a:moveTo>
                  <a:lnTo>
                    <a:pt x="806542" y="181505"/>
                  </a:lnTo>
                  <a:lnTo>
                    <a:pt x="809690" y="181505"/>
                  </a:lnTo>
                  <a:lnTo>
                    <a:pt x="806923" y="184045"/>
                  </a:lnTo>
                  <a:lnTo>
                    <a:pt x="806542" y="184231"/>
                  </a:lnTo>
                  <a:close/>
                </a:path>
                <a:path w="2967355" h="240030">
                  <a:moveTo>
                    <a:pt x="806542" y="189172"/>
                  </a:moveTo>
                  <a:lnTo>
                    <a:pt x="806542" y="184231"/>
                  </a:lnTo>
                  <a:lnTo>
                    <a:pt x="806923" y="184045"/>
                  </a:lnTo>
                  <a:lnTo>
                    <a:pt x="809690" y="181505"/>
                  </a:lnTo>
                  <a:lnTo>
                    <a:pt x="809690" y="186585"/>
                  </a:lnTo>
                  <a:lnTo>
                    <a:pt x="811121" y="186585"/>
                  </a:lnTo>
                  <a:lnTo>
                    <a:pt x="811121" y="187028"/>
                  </a:lnTo>
                  <a:lnTo>
                    <a:pt x="809288" y="187855"/>
                  </a:lnTo>
                  <a:lnTo>
                    <a:pt x="806542" y="189172"/>
                  </a:lnTo>
                  <a:close/>
                </a:path>
                <a:path w="2967355" h="240030">
                  <a:moveTo>
                    <a:pt x="811121" y="186585"/>
                  </a:moveTo>
                  <a:lnTo>
                    <a:pt x="809690" y="186585"/>
                  </a:lnTo>
                  <a:lnTo>
                    <a:pt x="809690" y="181505"/>
                  </a:lnTo>
                  <a:lnTo>
                    <a:pt x="811121" y="184515"/>
                  </a:lnTo>
                  <a:lnTo>
                    <a:pt x="811121" y="186585"/>
                  </a:lnTo>
                  <a:close/>
                </a:path>
                <a:path w="2967355" h="240030">
                  <a:moveTo>
                    <a:pt x="811121" y="184515"/>
                  </a:moveTo>
                  <a:lnTo>
                    <a:pt x="809690" y="181505"/>
                  </a:lnTo>
                  <a:lnTo>
                    <a:pt x="811121" y="181505"/>
                  </a:lnTo>
                  <a:lnTo>
                    <a:pt x="811121" y="184515"/>
                  </a:lnTo>
                  <a:close/>
                </a:path>
                <a:path w="2967355" h="240030">
                  <a:moveTo>
                    <a:pt x="815700" y="191665"/>
                  </a:moveTo>
                  <a:lnTo>
                    <a:pt x="811121" y="191665"/>
                  </a:lnTo>
                  <a:lnTo>
                    <a:pt x="811121" y="187028"/>
                  </a:lnTo>
                  <a:lnTo>
                    <a:pt x="812105" y="186585"/>
                  </a:lnTo>
                  <a:lnTo>
                    <a:pt x="811121" y="184515"/>
                  </a:lnTo>
                  <a:lnTo>
                    <a:pt x="811121" y="181505"/>
                  </a:lnTo>
                  <a:lnTo>
                    <a:pt x="815700" y="181505"/>
                  </a:lnTo>
                  <a:lnTo>
                    <a:pt x="815700" y="191665"/>
                  </a:lnTo>
                  <a:close/>
                </a:path>
                <a:path w="2967355" h="240030">
                  <a:moveTo>
                    <a:pt x="798658" y="192935"/>
                  </a:moveTo>
                  <a:lnTo>
                    <a:pt x="781975" y="192935"/>
                  </a:lnTo>
                  <a:lnTo>
                    <a:pt x="788463" y="191665"/>
                  </a:lnTo>
                  <a:lnTo>
                    <a:pt x="791444" y="191665"/>
                  </a:lnTo>
                  <a:lnTo>
                    <a:pt x="796882" y="189125"/>
                  </a:lnTo>
                  <a:lnTo>
                    <a:pt x="799458" y="187855"/>
                  </a:lnTo>
                  <a:lnTo>
                    <a:pt x="804323" y="185315"/>
                  </a:lnTo>
                  <a:lnTo>
                    <a:pt x="806542" y="184231"/>
                  </a:lnTo>
                  <a:lnTo>
                    <a:pt x="806542" y="189172"/>
                  </a:lnTo>
                  <a:lnTo>
                    <a:pt x="801483" y="191665"/>
                  </a:lnTo>
                  <a:lnTo>
                    <a:pt x="798658" y="192935"/>
                  </a:lnTo>
                  <a:close/>
                </a:path>
                <a:path w="2967355" h="240030">
                  <a:moveTo>
                    <a:pt x="811121" y="187028"/>
                  </a:moveTo>
                  <a:lnTo>
                    <a:pt x="811121" y="184515"/>
                  </a:lnTo>
                  <a:lnTo>
                    <a:pt x="812105" y="186585"/>
                  </a:lnTo>
                  <a:lnTo>
                    <a:pt x="811121" y="187028"/>
                  </a:lnTo>
                  <a:close/>
                </a:path>
                <a:path w="2967355" h="240030">
                  <a:moveTo>
                    <a:pt x="841746" y="196745"/>
                  </a:moveTo>
                  <a:lnTo>
                    <a:pt x="806542" y="196745"/>
                  </a:lnTo>
                  <a:lnTo>
                    <a:pt x="806638" y="189125"/>
                  </a:lnTo>
                  <a:lnTo>
                    <a:pt x="809288" y="187855"/>
                  </a:lnTo>
                  <a:lnTo>
                    <a:pt x="811121" y="187028"/>
                  </a:lnTo>
                  <a:lnTo>
                    <a:pt x="811121" y="191665"/>
                  </a:lnTo>
                  <a:lnTo>
                    <a:pt x="841746" y="191665"/>
                  </a:lnTo>
                  <a:lnTo>
                    <a:pt x="841746" y="196745"/>
                  </a:lnTo>
                  <a:close/>
                </a:path>
                <a:path w="2967355" h="240030">
                  <a:moveTo>
                    <a:pt x="907002" y="68683"/>
                  </a:moveTo>
                  <a:lnTo>
                    <a:pt x="907002" y="62948"/>
                  </a:lnTo>
                  <a:lnTo>
                    <a:pt x="913777" y="59004"/>
                  </a:lnTo>
                  <a:lnTo>
                    <a:pt x="917645" y="57283"/>
                  </a:lnTo>
                  <a:lnTo>
                    <a:pt x="926900" y="54059"/>
                  </a:lnTo>
                  <a:lnTo>
                    <a:pt x="932244" y="53235"/>
                  </a:lnTo>
                  <a:lnTo>
                    <a:pt x="945174" y="53235"/>
                  </a:lnTo>
                  <a:lnTo>
                    <a:pt x="951699" y="54439"/>
                  </a:lnTo>
                  <a:lnTo>
                    <a:pt x="960209" y="57814"/>
                  </a:lnTo>
                  <a:lnTo>
                    <a:pt x="932761" y="57814"/>
                  </a:lnTo>
                  <a:lnTo>
                    <a:pt x="927919" y="58553"/>
                  </a:lnTo>
                  <a:lnTo>
                    <a:pt x="919428" y="61511"/>
                  </a:lnTo>
                  <a:lnTo>
                    <a:pt x="915826" y="63109"/>
                  </a:lnTo>
                  <a:lnTo>
                    <a:pt x="909434" y="66830"/>
                  </a:lnTo>
                  <a:lnTo>
                    <a:pt x="907002" y="68683"/>
                  </a:lnTo>
                  <a:close/>
                </a:path>
                <a:path w="2967355" h="240030">
                  <a:moveTo>
                    <a:pt x="907002" y="197056"/>
                  </a:moveTo>
                  <a:lnTo>
                    <a:pt x="872656" y="197056"/>
                  </a:lnTo>
                  <a:lnTo>
                    <a:pt x="872656" y="54666"/>
                  </a:lnTo>
                  <a:lnTo>
                    <a:pt x="907002" y="54666"/>
                  </a:lnTo>
                  <a:lnTo>
                    <a:pt x="907002" y="59245"/>
                  </a:lnTo>
                  <a:lnTo>
                    <a:pt x="877236" y="59245"/>
                  </a:lnTo>
                  <a:lnTo>
                    <a:pt x="877236" y="192476"/>
                  </a:lnTo>
                  <a:lnTo>
                    <a:pt x="907002" y="192476"/>
                  </a:lnTo>
                  <a:lnTo>
                    <a:pt x="907002" y="197056"/>
                  </a:lnTo>
                  <a:close/>
                </a:path>
                <a:path w="2967355" h="240030">
                  <a:moveTo>
                    <a:pt x="910625" y="71695"/>
                  </a:moveTo>
                  <a:lnTo>
                    <a:pt x="907002" y="71695"/>
                  </a:lnTo>
                  <a:lnTo>
                    <a:pt x="907002" y="68683"/>
                  </a:lnTo>
                  <a:lnTo>
                    <a:pt x="932761" y="57814"/>
                  </a:lnTo>
                  <a:lnTo>
                    <a:pt x="944591" y="57814"/>
                  </a:lnTo>
                  <a:lnTo>
                    <a:pt x="950553" y="58911"/>
                  </a:lnTo>
                  <a:lnTo>
                    <a:pt x="959335" y="62393"/>
                  </a:lnTo>
                  <a:lnTo>
                    <a:pt x="933277" y="62393"/>
                  </a:lnTo>
                  <a:lnTo>
                    <a:pt x="928937" y="63048"/>
                  </a:lnTo>
                  <a:lnTo>
                    <a:pt x="921210" y="65739"/>
                  </a:lnTo>
                  <a:lnTo>
                    <a:pt x="917876" y="67214"/>
                  </a:lnTo>
                  <a:lnTo>
                    <a:pt x="912083" y="70586"/>
                  </a:lnTo>
                  <a:lnTo>
                    <a:pt x="910625" y="71695"/>
                  </a:lnTo>
                  <a:close/>
                </a:path>
                <a:path w="2967355" h="240030">
                  <a:moveTo>
                    <a:pt x="988429" y="192476"/>
                  </a:moveTo>
                  <a:lnTo>
                    <a:pt x="983849" y="192476"/>
                  </a:lnTo>
                  <a:lnTo>
                    <a:pt x="983747" y="98111"/>
                  </a:lnTo>
                  <a:lnTo>
                    <a:pt x="982657" y="91873"/>
                  </a:lnTo>
                  <a:lnTo>
                    <a:pt x="950553" y="58911"/>
                  </a:lnTo>
                  <a:lnTo>
                    <a:pt x="944591" y="57814"/>
                  </a:lnTo>
                  <a:lnTo>
                    <a:pt x="960209" y="57814"/>
                  </a:lnTo>
                  <a:lnTo>
                    <a:pt x="987128" y="90727"/>
                  </a:lnTo>
                  <a:lnTo>
                    <a:pt x="988318" y="97481"/>
                  </a:lnTo>
                  <a:lnTo>
                    <a:pt x="988429" y="192476"/>
                  </a:lnTo>
                  <a:close/>
                </a:path>
                <a:path w="2967355" h="240030">
                  <a:moveTo>
                    <a:pt x="881815" y="192476"/>
                  </a:moveTo>
                  <a:lnTo>
                    <a:pt x="877236" y="192476"/>
                  </a:lnTo>
                  <a:lnTo>
                    <a:pt x="877236" y="59245"/>
                  </a:lnTo>
                  <a:lnTo>
                    <a:pt x="881815" y="59245"/>
                  </a:lnTo>
                  <a:lnTo>
                    <a:pt x="881815" y="192476"/>
                  </a:lnTo>
                  <a:close/>
                </a:path>
                <a:path w="2967355" h="240030">
                  <a:moveTo>
                    <a:pt x="897843" y="192476"/>
                  </a:moveTo>
                  <a:lnTo>
                    <a:pt x="881815" y="192476"/>
                  </a:lnTo>
                  <a:lnTo>
                    <a:pt x="881815" y="59245"/>
                  </a:lnTo>
                  <a:lnTo>
                    <a:pt x="897843" y="59245"/>
                  </a:lnTo>
                  <a:lnTo>
                    <a:pt x="897843" y="76275"/>
                  </a:lnTo>
                  <a:lnTo>
                    <a:pt x="969689" y="76275"/>
                  </a:lnTo>
                  <a:lnTo>
                    <a:pt x="970396" y="76990"/>
                  </a:lnTo>
                  <a:lnTo>
                    <a:pt x="927135" y="76990"/>
                  </a:lnTo>
                  <a:lnTo>
                    <a:pt x="923167" y="77585"/>
                  </a:lnTo>
                  <a:lnTo>
                    <a:pt x="897843" y="94180"/>
                  </a:lnTo>
                  <a:lnTo>
                    <a:pt x="897843" y="192476"/>
                  </a:lnTo>
                  <a:close/>
                </a:path>
                <a:path w="2967355" h="240030">
                  <a:moveTo>
                    <a:pt x="905750" y="76275"/>
                  </a:moveTo>
                  <a:lnTo>
                    <a:pt x="897843" y="76275"/>
                  </a:lnTo>
                  <a:lnTo>
                    <a:pt x="897843" y="59245"/>
                  </a:lnTo>
                  <a:lnTo>
                    <a:pt x="902422" y="59245"/>
                  </a:lnTo>
                  <a:lnTo>
                    <a:pt x="902422" y="66650"/>
                  </a:lnTo>
                  <a:lnTo>
                    <a:pt x="900615" y="68457"/>
                  </a:lnTo>
                  <a:lnTo>
                    <a:pt x="902305" y="70147"/>
                  </a:lnTo>
                  <a:lnTo>
                    <a:pt x="902422" y="71695"/>
                  </a:lnTo>
                  <a:lnTo>
                    <a:pt x="910625" y="71695"/>
                  </a:lnTo>
                  <a:lnTo>
                    <a:pt x="909388" y="72637"/>
                  </a:lnTo>
                  <a:lnTo>
                    <a:pt x="905750" y="76275"/>
                  </a:lnTo>
                  <a:close/>
                </a:path>
                <a:path w="2967355" h="240030">
                  <a:moveTo>
                    <a:pt x="902422" y="66650"/>
                  </a:moveTo>
                  <a:lnTo>
                    <a:pt x="902422" y="59245"/>
                  </a:lnTo>
                  <a:lnTo>
                    <a:pt x="907002" y="59245"/>
                  </a:lnTo>
                  <a:lnTo>
                    <a:pt x="907002" y="62948"/>
                  </a:lnTo>
                  <a:lnTo>
                    <a:pt x="906739" y="63109"/>
                  </a:lnTo>
                  <a:lnTo>
                    <a:pt x="903470" y="65602"/>
                  </a:lnTo>
                  <a:lnTo>
                    <a:pt x="902422" y="66650"/>
                  </a:lnTo>
                  <a:close/>
                </a:path>
                <a:path w="2967355" h="240030">
                  <a:moveTo>
                    <a:pt x="969689" y="76275"/>
                  </a:moveTo>
                  <a:lnTo>
                    <a:pt x="905750" y="76275"/>
                  </a:lnTo>
                  <a:lnTo>
                    <a:pt x="909388" y="72637"/>
                  </a:lnTo>
                  <a:lnTo>
                    <a:pt x="933277" y="62393"/>
                  </a:lnTo>
                  <a:lnTo>
                    <a:pt x="944007" y="62393"/>
                  </a:lnTo>
                  <a:lnTo>
                    <a:pt x="949407" y="63383"/>
                  </a:lnTo>
                  <a:lnTo>
                    <a:pt x="959337" y="67321"/>
                  </a:lnTo>
                  <a:lnTo>
                    <a:pt x="963632" y="70147"/>
                  </a:lnTo>
                  <a:lnTo>
                    <a:pt x="969689" y="76275"/>
                  </a:lnTo>
                  <a:close/>
                </a:path>
                <a:path w="2967355" h="240030">
                  <a:moveTo>
                    <a:pt x="983849" y="192476"/>
                  </a:moveTo>
                  <a:lnTo>
                    <a:pt x="979270" y="192476"/>
                  </a:lnTo>
                  <a:lnTo>
                    <a:pt x="979169" y="98695"/>
                  </a:lnTo>
                  <a:lnTo>
                    <a:pt x="978185" y="93020"/>
                  </a:lnTo>
                  <a:lnTo>
                    <a:pt x="949407" y="63383"/>
                  </a:lnTo>
                  <a:lnTo>
                    <a:pt x="944007" y="62393"/>
                  </a:lnTo>
                  <a:lnTo>
                    <a:pt x="959335" y="62393"/>
                  </a:lnTo>
                  <a:lnTo>
                    <a:pt x="983747" y="98111"/>
                  </a:lnTo>
                  <a:lnTo>
                    <a:pt x="983849" y="192476"/>
                  </a:lnTo>
                  <a:close/>
                </a:path>
                <a:path w="2967355" h="240030">
                  <a:moveTo>
                    <a:pt x="903853" y="71695"/>
                  </a:moveTo>
                  <a:lnTo>
                    <a:pt x="902422" y="70264"/>
                  </a:lnTo>
                  <a:lnTo>
                    <a:pt x="902422" y="66650"/>
                  </a:lnTo>
                  <a:lnTo>
                    <a:pt x="903470" y="65602"/>
                  </a:lnTo>
                  <a:lnTo>
                    <a:pt x="906829" y="63048"/>
                  </a:lnTo>
                  <a:lnTo>
                    <a:pt x="907002" y="62948"/>
                  </a:lnTo>
                  <a:lnTo>
                    <a:pt x="907002" y="67116"/>
                  </a:lnTo>
                  <a:lnTo>
                    <a:pt x="903853" y="67116"/>
                  </a:lnTo>
                  <a:lnTo>
                    <a:pt x="903853" y="71695"/>
                  </a:lnTo>
                  <a:close/>
                </a:path>
                <a:path w="2967355" h="240030">
                  <a:moveTo>
                    <a:pt x="902422" y="70264"/>
                  </a:moveTo>
                  <a:lnTo>
                    <a:pt x="900615" y="68457"/>
                  </a:lnTo>
                  <a:lnTo>
                    <a:pt x="902422" y="66650"/>
                  </a:lnTo>
                  <a:lnTo>
                    <a:pt x="902422" y="70264"/>
                  </a:lnTo>
                  <a:close/>
                </a:path>
                <a:path w="2967355" h="240030">
                  <a:moveTo>
                    <a:pt x="903853" y="71695"/>
                  </a:moveTo>
                  <a:lnTo>
                    <a:pt x="903853" y="67116"/>
                  </a:lnTo>
                  <a:lnTo>
                    <a:pt x="907002" y="67116"/>
                  </a:lnTo>
                  <a:lnTo>
                    <a:pt x="907002" y="68683"/>
                  </a:lnTo>
                  <a:lnTo>
                    <a:pt x="906429" y="69119"/>
                  </a:lnTo>
                  <a:lnTo>
                    <a:pt x="903853" y="71695"/>
                  </a:lnTo>
                  <a:close/>
                </a:path>
                <a:path w="2967355" h="240030">
                  <a:moveTo>
                    <a:pt x="907002" y="71695"/>
                  </a:moveTo>
                  <a:lnTo>
                    <a:pt x="903853" y="71695"/>
                  </a:lnTo>
                  <a:lnTo>
                    <a:pt x="906429" y="69119"/>
                  </a:lnTo>
                  <a:lnTo>
                    <a:pt x="907002" y="68683"/>
                  </a:lnTo>
                  <a:lnTo>
                    <a:pt x="907002" y="71695"/>
                  </a:lnTo>
                  <a:close/>
                </a:path>
                <a:path w="2967355" h="240030">
                  <a:moveTo>
                    <a:pt x="903853" y="71695"/>
                  </a:moveTo>
                  <a:lnTo>
                    <a:pt x="902422" y="71695"/>
                  </a:lnTo>
                  <a:lnTo>
                    <a:pt x="902422" y="70264"/>
                  </a:lnTo>
                  <a:lnTo>
                    <a:pt x="903853" y="71695"/>
                  </a:lnTo>
                  <a:close/>
                </a:path>
                <a:path w="2967355" h="240030">
                  <a:moveTo>
                    <a:pt x="902422" y="192476"/>
                  </a:moveTo>
                  <a:lnTo>
                    <a:pt x="897843" y="192476"/>
                  </a:lnTo>
                  <a:lnTo>
                    <a:pt x="897843" y="94180"/>
                  </a:lnTo>
                  <a:lnTo>
                    <a:pt x="927135" y="76990"/>
                  </a:lnTo>
                  <a:lnTo>
                    <a:pt x="934992" y="76990"/>
                  </a:lnTo>
                  <a:lnTo>
                    <a:pt x="938646" y="77500"/>
                  </a:lnTo>
                  <a:lnTo>
                    <a:pt x="946102" y="79583"/>
                  </a:lnTo>
                  <a:lnTo>
                    <a:pt x="949551" y="81295"/>
                  </a:lnTo>
                  <a:lnTo>
                    <a:pt x="949911" y="81570"/>
                  </a:lnTo>
                  <a:lnTo>
                    <a:pt x="927609" y="81570"/>
                  </a:lnTo>
                  <a:lnTo>
                    <a:pt x="924174" y="82070"/>
                  </a:lnTo>
                  <a:lnTo>
                    <a:pt x="902422" y="95737"/>
                  </a:lnTo>
                  <a:lnTo>
                    <a:pt x="902422" y="192476"/>
                  </a:lnTo>
                  <a:close/>
                </a:path>
                <a:path w="2967355" h="240030">
                  <a:moveTo>
                    <a:pt x="979270" y="192476"/>
                  </a:moveTo>
                  <a:lnTo>
                    <a:pt x="963242" y="192476"/>
                  </a:lnTo>
                  <a:lnTo>
                    <a:pt x="963242" y="101799"/>
                  </a:lnTo>
                  <a:lnTo>
                    <a:pt x="962274" y="97142"/>
                  </a:lnTo>
                  <a:lnTo>
                    <a:pt x="934992" y="76990"/>
                  </a:lnTo>
                  <a:lnTo>
                    <a:pt x="970396" y="76990"/>
                  </a:lnTo>
                  <a:lnTo>
                    <a:pt x="970972" y="77585"/>
                  </a:lnTo>
                  <a:lnTo>
                    <a:pt x="973859" y="82119"/>
                  </a:lnTo>
                  <a:lnTo>
                    <a:pt x="978185" y="93020"/>
                  </a:lnTo>
                  <a:lnTo>
                    <a:pt x="979169" y="98695"/>
                  </a:lnTo>
                  <a:lnTo>
                    <a:pt x="979270" y="192476"/>
                  </a:lnTo>
                  <a:close/>
                </a:path>
                <a:path w="2967355" h="240030">
                  <a:moveTo>
                    <a:pt x="906052" y="98529"/>
                  </a:moveTo>
                  <a:lnTo>
                    <a:pt x="902422" y="95737"/>
                  </a:lnTo>
                  <a:lnTo>
                    <a:pt x="903376" y="94497"/>
                  </a:lnTo>
                  <a:lnTo>
                    <a:pt x="904760" y="93020"/>
                  </a:lnTo>
                  <a:lnTo>
                    <a:pt x="927609" y="81570"/>
                  </a:lnTo>
                  <a:lnTo>
                    <a:pt x="934573" y="81570"/>
                  </a:lnTo>
                  <a:lnTo>
                    <a:pt x="937817" y="82023"/>
                  </a:lnTo>
                  <a:lnTo>
                    <a:pt x="944304" y="83835"/>
                  </a:lnTo>
                  <a:lnTo>
                    <a:pt x="947269" y="85314"/>
                  </a:lnTo>
                  <a:lnTo>
                    <a:pt x="948362" y="86149"/>
                  </a:lnTo>
                  <a:lnTo>
                    <a:pt x="928083" y="86149"/>
                  </a:lnTo>
                  <a:lnTo>
                    <a:pt x="925111" y="86578"/>
                  </a:lnTo>
                  <a:lnTo>
                    <a:pt x="908553" y="95737"/>
                  </a:lnTo>
                  <a:lnTo>
                    <a:pt x="907002" y="95737"/>
                  </a:lnTo>
                  <a:lnTo>
                    <a:pt x="907002" y="97328"/>
                  </a:lnTo>
                  <a:lnTo>
                    <a:pt x="906858" y="97481"/>
                  </a:lnTo>
                  <a:lnTo>
                    <a:pt x="906052" y="98529"/>
                  </a:lnTo>
                  <a:close/>
                </a:path>
                <a:path w="2967355" h="240030">
                  <a:moveTo>
                    <a:pt x="963242" y="192476"/>
                  </a:moveTo>
                  <a:lnTo>
                    <a:pt x="958663" y="192476"/>
                  </a:lnTo>
                  <a:lnTo>
                    <a:pt x="958663" y="102511"/>
                  </a:lnTo>
                  <a:lnTo>
                    <a:pt x="957852" y="98528"/>
                  </a:lnTo>
                  <a:lnTo>
                    <a:pt x="934573" y="81570"/>
                  </a:lnTo>
                  <a:lnTo>
                    <a:pt x="949911" y="81570"/>
                  </a:lnTo>
                  <a:lnTo>
                    <a:pt x="955834" y="86092"/>
                  </a:lnTo>
                  <a:lnTo>
                    <a:pt x="958399" y="89278"/>
                  </a:lnTo>
                  <a:lnTo>
                    <a:pt x="962274" y="97142"/>
                  </a:lnTo>
                  <a:lnTo>
                    <a:pt x="963242" y="101799"/>
                  </a:lnTo>
                  <a:lnTo>
                    <a:pt x="963242" y="192476"/>
                  </a:lnTo>
                  <a:close/>
                </a:path>
                <a:path w="2967355" h="240030">
                  <a:moveTo>
                    <a:pt x="988429" y="197056"/>
                  </a:moveTo>
                  <a:lnTo>
                    <a:pt x="954083" y="197056"/>
                  </a:lnTo>
                  <a:lnTo>
                    <a:pt x="954083" y="103222"/>
                  </a:lnTo>
                  <a:lnTo>
                    <a:pt x="953429" y="99914"/>
                  </a:lnTo>
                  <a:lnTo>
                    <a:pt x="934155" y="86149"/>
                  </a:lnTo>
                  <a:lnTo>
                    <a:pt x="948362" y="86149"/>
                  </a:lnTo>
                  <a:lnTo>
                    <a:pt x="958663" y="102511"/>
                  </a:lnTo>
                  <a:lnTo>
                    <a:pt x="958663" y="192476"/>
                  </a:lnTo>
                  <a:lnTo>
                    <a:pt x="988429" y="192476"/>
                  </a:lnTo>
                  <a:lnTo>
                    <a:pt x="988429" y="197056"/>
                  </a:lnTo>
                  <a:close/>
                </a:path>
                <a:path w="2967355" h="240030">
                  <a:moveTo>
                    <a:pt x="907002" y="192476"/>
                  </a:moveTo>
                  <a:lnTo>
                    <a:pt x="902422" y="192476"/>
                  </a:lnTo>
                  <a:lnTo>
                    <a:pt x="902422" y="95737"/>
                  </a:lnTo>
                  <a:lnTo>
                    <a:pt x="906052" y="98529"/>
                  </a:lnTo>
                  <a:lnTo>
                    <a:pt x="907002" y="98529"/>
                  </a:lnTo>
                  <a:lnTo>
                    <a:pt x="907002" y="192476"/>
                  </a:lnTo>
                  <a:close/>
                </a:path>
                <a:path w="2967355" h="240030">
                  <a:moveTo>
                    <a:pt x="907002" y="97328"/>
                  </a:moveTo>
                  <a:lnTo>
                    <a:pt x="907002" y="95737"/>
                  </a:lnTo>
                  <a:lnTo>
                    <a:pt x="908553" y="95737"/>
                  </a:lnTo>
                  <a:lnTo>
                    <a:pt x="908032" y="96229"/>
                  </a:lnTo>
                  <a:lnTo>
                    <a:pt x="907002" y="97328"/>
                  </a:lnTo>
                  <a:close/>
                </a:path>
                <a:path w="2967355" h="240030">
                  <a:moveTo>
                    <a:pt x="907002" y="98529"/>
                  </a:moveTo>
                  <a:lnTo>
                    <a:pt x="906052" y="98529"/>
                  </a:lnTo>
                  <a:lnTo>
                    <a:pt x="906858" y="97481"/>
                  </a:lnTo>
                  <a:lnTo>
                    <a:pt x="907002" y="97328"/>
                  </a:lnTo>
                  <a:lnTo>
                    <a:pt x="907002" y="98529"/>
                  </a:lnTo>
                  <a:close/>
                </a:path>
                <a:path w="2967355" h="240030">
                  <a:moveTo>
                    <a:pt x="1101196" y="64965"/>
                  </a:moveTo>
                  <a:lnTo>
                    <a:pt x="1099093" y="63807"/>
                  </a:lnTo>
                  <a:lnTo>
                    <a:pt x="1096616" y="62493"/>
                  </a:lnTo>
                  <a:lnTo>
                    <a:pt x="1096616" y="1431"/>
                  </a:lnTo>
                  <a:lnTo>
                    <a:pt x="1130962" y="1431"/>
                  </a:lnTo>
                  <a:lnTo>
                    <a:pt x="1130962" y="6010"/>
                  </a:lnTo>
                  <a:lnTo>
                    <a:pt x="1101196" y="6010"/>
                  </a:lnTo>
                  <a:lnTo>
                    <a:pt x="1101196" y="64965"/>
                  </a:lnTo>
                  <a:close/>
                </a:path>
                <a:path w="2967355" h="240030">
                  <a:moveTo>
                    <a:pt x="1105775" y="69406"/>
                  </a:moveTo>
                  <a:lnTo>
                    <a:pt x="1101196" y="69406"/>
                  </a:lnTo>
                  <a:lnTo>
                    <a:pt x="1101293" y="66636"/>
                  </a:lnTo>
                  <a:lnTo>
                    <a:pt x="1101977" y="65396"/>
                  </a:lnTo>
                  <a:lnTo>
                    <a:pt x="1101196" y="64965"/>
                  </a:lnTo>
                  <a:lnTo>
                    <a:pt x="1101196" y="6010"/>
                  </a:lnTo>
                  <a:lnTo>
                    <a:pt x="1105775" y="6010"/>
                  </a:lnTo>
                  <a:lnTo>
                    <a:pt x="1105775" y="69406"/>
                  </a:lnTo>
                  <a:close/>
                </a:path>
                <a:path w="2967355" h="240030">
                  <a:moveTo>
                    <a:pt x="1121803" y="73985"/>
                  </a:moveTo>
                  <a:lnTo>
                    <a:pt x="1105775" y="73985"/>
                  </a:lnTo>
                  <a:lnTo>
                    <a:pt x="1105775" y="6010"/>
                  </a:lnTo>
                  <a:lnTo>
                    <a:pt x="1121803" y="6010"/>
                  </a:lnTo>
                  <a:lnTo>
                    <a:pt x="1121803" y="73985"/>
                  </a:lnTo>
                  <a:close/>
                </a:path>
                <a:path w="2967355" h="240030">
                  <a:moveTo>
                    <a:pt x="1126382" y="192476"/>
                  </a:moveTo>
                  <a:lnTo>
                    <a:pt x="1121803" y="192476"/>
                  </a:lnTo>
                  <a:lnTo>
                    <a:pt x="1121803" y="6010"/>
                  </a:lnTo>
                  <a:lnTo>
                    <a:pt x="1126382" y="6010"/>
                  </a:lnTo>
                  <a:lnTo>
                    <a:pt x="1126382" y="192476"/>
                  </a:lnTo>
                  <a:close/>
                </a:path>
                <a:path w="2967355" h="240030">
                  <a:moveTo>
                    <a:pt x="1130962" y="192476"/>
                  </a:moveTo>
                  <a:lnTo>
                    <a:pt x="1126382" y="192476"/>
                  </a:lnTo>
                  <a:lnTo>
                    <a:pt x="1126382" y="6010"/>
                  </a:lnTo>
                  <a:lnTo>
                    <a:pt x="1130962" y="6010"/>
                  </a:lnTo>
                  <a:lnTo>
                    <a:pt x="1130962" y="192476"/>
                  </a:lnTo>
                  <a:close/>
                </a:path>
                <a:path w="2967355" h="240030">
                  <a:moveTo>
                    <a:pt x="1068193" y="198487"/>
                  </a:moveTo>
                  <a:lnTo>
                    <a:pt x="1056273" y="198487"/>
                  </a:lnTo>
                  <a:lnTo>
                    <a:pt x="1049475" y="197021"/>
                  </a:lnTo>
                  <a:lnTo>
                    <a:pt x="1016958" y="158515"/>
                  </a:lnTo>
                  <a:lnTo>
                    <a:pt x="1015905" y="100603"/>
                  </a:lnTo>
                  <a:lnTo>
                    <a:pt x="1016955" y="93602"/>
                  </a:lnTo>
                  <a:lnTo>
                    <a:pt x="1037453" y="60552"/>
                  </a:lnTo>
                  <a:lnTo>
                    <a:pt x="1056273" y="53235"/>
                  </a:lnTo>
                  <a:lnTo>
                    <a:pt x="1067864" y="53235"/>
                  </a:lnTo>
                  <a:lnTo>
                    <a:pt x="1071593" y="53574"/>
                  </a:lnTo>
                  <a:lnTo>
                    <a:pt x="1078440" y="54922"/>
                  </a:lnTo>
                  <a:lnTo>
                    <a:pt x="1081696" y="55853"/>
                  </a:lnTo>
                  <a:lnTo>
                    <a:pt x="1086812" y="57814"/>
                  </a:lnTo>
                  <a:lnTo>
                    <a:pt x="1056976" y="57814"/>
                  </a:lnTo>
                  <a:lnTo>
                    <a:pt x="1050846" y="59126"/>
                  </a:lnTo>
                  <a:lnTo>
                    <a:pt x="1021462" y="94545"/>
                  </a:lnTo>
                  <a:lnTo>
                    <a:pt x="1020556" y="100603"/>
                  </a:lnTo>
                  <a:lnTo>
                    <a:pt x="1020668" y="152367"/>
                  </a:lnTo>
                  <a:lnTo>
                    <a:pt x="1040066" y="187348"/>
                  </a:lnTo>
                  <a:lnTo>
                    <a:pt x="1056976" y="193907"/>
                  </a:lnTo>
                  <a:lnTo>
                    <a:pt x="1089031" y="193907"/>
                  </a:lnTo>
                  <a:lnTo>
                    <a:pt x="1088383" y="194193"/>
                  </a:lnTo>
                  <a:lnTo>
                    <a:pt x="1082358" y="196271"/>
                  </a:lnTo>
                  <a:lnTo>
                    <a:pt x="1079099" y="197074"/>
                  </a:lnTo>
                  <a:lnTo>
                    <a:pt x="1072110" y="198205"/>
                  </a:lnTo>
                  <a:lnTo>
                    <a:pt x="1068193" y="198487"/>
                  </a:lnTo>
                  <a:close/>
                </a:path>
                <a:path w="2967355" h="240030">
                  <a:moveTo>
                    <a:pt x="1067948" y="193907"/>
                  </a:moveTo>
                  <a:lnTo>
                    <a:pt x="1056976" y="193907"/>
                  </a:lnTo>
                  <a:lnTo>
                    <a:pt x="1050846" y="192596"/>
                  </a:lnTo>
                  <a:lnTo>
                    <a:pt x="1021462" y="157559"/>
                  </a:lnTo>
                  <a:lnTo>
                    <a:pt x="1020556" y="100603"/>
                  </a:lnTo>
                  <a:lnTo>
                    <a:pt x="1021462" y="94545"/>
                  </a:lnTo>
                  <a:lnTo>
                    <a:pt x="1050846" y="59126"/>
                  </a:lnTo>
                  <a:lnTo>
                    <a:pt x="1056976" y="57814"/>
                  </a:lnTo>
                  <a:lnTo>
                    <a:pt x="1067566" y="57814"/>
                  </a:lnTo>
                  <a:lnTo>
                    <a:pt x="1071000" y="58124"/>
                  </a:lnTo>
                  <a:lnTo>
                    <a:pt x="1077297" y="59364"/>
                  </a:lnTo>
                  <a:lnTo>
                    <a:pt x="1080302" y="60223"/>
                  </a:lnTo>
                  <a:lnTo>
                    <a:pt x="1085964" y="62393"/>
                  </a:lnTo>
                  <a:lnTo>
                    <a:pt x="1057680" y="62393"/>
                  </a:lnTo>
                  <a:lnTo>
                    <a:pt x="1052218" y="63551"/>
                  </a:lnTo>
                  <a:lnTo>
                    <a:pt x="1025969" y="95487"/>
                  </a:lnTo>
                  <a:lnTo>
                    <a:pt x="1025135" y="101080"/>
                  </a:lnTo>
                  <a:lnTo>
                    <a:pt x="1025211" y="151651"/>
                  </a:lnTo>
                  <a:lnTo>
                    <a:pt x="1052218" y="188170"/>
                  </a:lnTo>
                  <a:lnTo>
                    <a:pt x="1057680" y="189328"/>
                  </a:lnTo>
                  <a:lnTo>
                    <a:pt x="1088051" y="189328"/>
                  </a:lnTo>
                  <a:lnTo>
                    <a:pt x="1086517" y="189993"/>
                  </a:lnTo>
                  <a:lnTo>
                    <a:pt x="1081113" y="191856"/>
                  </a:lnTo>
                  <a:lnTo>
                    <a:pt x="1078108" y="192596"/>
                  </a:lnTo>
                  <a:lnTo>
                    <a:pt x="1071621" y="193645"/>
                  </a:lnTo>
                  <a:lnTo>
                    <a:pt x="1067948" y="193907"/>
                  </a:lnTo>
                  <a:close/>
                </a:path>
                <a:path w="2967355" h="240030">
                  <a:moveTo>
                    <a:pt x="1096616" y="67677"/>
                  </a:moveTo>
                  <a:lnTo>
                    <a:pt x="1067566" y="57814"/>
                  </a:lnTo>
                  <a:lnTo>
                    <a:pt x="1086812" y="57814"/>
                  </a:lnTo>
                  <a:lnTo>
                    <a:pt x="1087815" y="58199"/>
                  </a:lnTo>
                  <a:lnTo>
                    <a:pt x="1090751" y="59504"/>
                  </a:lnTo>
                  <a:lnTo>
                    <a:pt x="1096616" y="62493"/>
                  </a:lnTo>
                  <a:lnTo>
                    <a:pt x="1096616" y="67677"/>
                  </a:lnTo>
                  <a:close/>
                </a:path>
                <a:path w="2967355" h="240030">
                  <a:moveTo>
                    <a:pt x="1067702" y="189328"/>
                  </a:moveTo>
                  <a:lnTo>
                    <a:pt x="1057680" y="189328"/>
                  </a:lnTo>
                  <a:lnTo>
                    <a:pt x="1052218" y="188170"/>
                  </a:lnTo>
                  <a:lnTo>
                    <a:pt x="1025994" y="156688"/>
                  </a:lnTo>
                  <a:lnTo>
                    <a:pt x="1025135" y="101080"/>
                  </a:lnTo>
                  <a:lnTo>
                    <a:pt x="1025969" y="95487"/>
                  </a:lnTo>
                  <a:lnTo>
                    <a:pt x="1052218" y="63551"/>
                  </a:lnTo>
                  <a:lnTo>
                    <a:pt x="1057680" y="62393"/>
                  </a:lnTo>
                  <a:lnTo>
                    <a:pt x="1067268" y="62393"/>
                  </a:lnTo>
                  <a:lnTo>
                    <a:pt x="1098585" y="73985"/>
                  </a:lnTo>
                  <a:lnTo>
                    <a:pt x="1121803" y="73985"/>
                  </a:lnTo>
                  <a:lnTo>
                    <a:pt x="1121803" y="76275"/>
                  </a:lnTo>
                  <a:lnTo>
                    <a:pt x="1065710" y="76275"/>
                  </a:lnTo>
                  <a:lnTo>
                    <a:pt x="1060957" y="77243"/>
                  </a:lnTo>
                  <a:lnTo>
                    <a:pt x="1041091" y="104371"/>
                  </a:lnTo>
                  <a:lnTo>
                    <a:pt x="1041145" y="148365"/>
                  </a:lnTo>
                  <a:lnTo>
                    <a:pt x="1065644" y="175447"/>
                  </a:lnTo>
                  <a:lnTo>
                    <a:pt x="1121803" y="175447"/>
                  </a:lnTo>
                  <a:lnTo>
                    <a:pt x="1121803" y="178166"/>
                  </a:lnTo>
                  <a:lnTo>
                    <a:pt x="1098459" y="178166"/>
                  </a:lnTo>
                  <a:lnTo>
                    <a:pt x="1094654" y="180527"/>
                  </a:lnTo>
                  <a:lnTo>
                    <a:pt x="1092079" y="182036"/>
                  </a:lnTo>
                  <a:lnTo>
                    <a:pt x="1071131" y="189085"/>
                  </a:lnTo>
                  <a:lnTo>
                    <a:pt x="1067702" y="189328"/>
                  </a:lnTo>
                  <a:close/>
                </a:path>
                <a:path w="2967355" h="240030">
                  <a:moveTo>
                    <a:pt x="1105775" y="73985"/>
                  </a:moveTo>
                  <a:lnTo>
                    <a:pt x="1098585" y="73985"/>
                  </a:lnTo>
                  <a:lnTo>
                    <a:pt x="1094831" y="71914"/>
                  </a:lnTo>
                  <a:lnTo>
                    <a:pt x="1092133" y="70483"/>
                  </a:lnTo>
                  <a:lnTo>
                    <a:pt x="1067268" y="62393"/>
                  </a:lnTo>
                  <a:lnTo>
                    <a:pt x="1085964" y="62393"/>
                  </a:lnTo>
                  <a:lnTo>
                    <a:pt x="1088817" y="63658"/>
                  </a:lnTo>
                  <a:lnTo>
                    <a:pt x="1094255" y="66424"/>
                  </a:lnTo>
                  <a:lnTo>
                    <a:pt x="1096616" y="67677"/>
                  </a:lnTo>
                  <a:lnTo>
                    <a:pt x="1096616" y="69406"/>
                  </a:lnTo>
                  <a:lnTo>
                    <a:pt x="1105775" y="69406"/>
                  </a:lnTo>
                  <a:lnTo>
                    <a:pt x="1105775" y="73985"/>
                  </a:lnTo>
                  <a:close/>
                </a:path>
                <a:path w="2967355" h="240030">
                  <a:moveTo>
                    <a:pt x="1099765" y="69406"/>
                  </a:moveTo>
                  <a:lnTo>
                    <a:pt x="1096616" y="67677"/>
                  </a:lnTo>
                  <a:lnTo>
                    <a:pt x="1096616" y="62493"/>
                  </a:lnTo>
                  <a:lnTo>
                    <a:pt x="1099165" y="63845"/>
                  </a:lnTo>
                  <a:lnTo>
                    <a:pt x="1100944" y="64826"/>
                  </a:lnTo>
                  <a:lnTo>
                    <a:pt x="1099765" y="64826"/>
                  </a:lnTo>
                  <a:lnTo>
                    <a:pt x="1099765" y="69406"/>
                  </a:lnTo>
                  <a:close/>
                </a:path>
                <a:path w="2967355" h="240030">
                  <a:moveTo>
                    <a:pt x="1099765" y="69406"/>
                  </a:moveTo>
                  <a:lnTo>
                    <a:pt x="1099765" y="64826"/>
                  </a:lnTo>
                  <a:lnTo>
                    <a:pt x="1100944" y="64826"/>
                  </a:lnTo>
                  <a:lnTo>
                    <a:pt x="1101196" y="64965"/>
                  </a:lnTo>
                  <a:lnTo>
                    <a:pt x="1101196" y="66812"/>
                  </a:lnTo>
                  <a:lnTo>
                    <a:pt x="1099765" y="69406"/>
                  </a:lnTo>
                  <a:close/>
                </a:path>
                <a:path w="2967355" h="240030">
                  <a:moveTo>
                    <a:pt x="1101196" y="66812"/>
                  </a:moveTo>
                  <a:lnTo>
                    <a:pt x="1101196" y="64965"/>
                  </a:lnTo>
                  <a:lnTo>
                    <a:pt x="1101977" y="65396"/>
                  </a:lnTo>
                  <a:lnTo>
                    <a:pt x="1101196" y="66812"/>
                  </a:lnTo>
                  <a:close/>
                </a:path>
                <a:path w="2967355" h="240030">
                  <a:moveTo>
                    <a:pt x="1101196" y="69406"/>
                  </a:moveTo>
                  <a:lnTo>
                    <a:pt x="1099765" y="69406"/>
                  </a:lnTo>
                  <a:lnTo>
                    <a:pt x="1101196" y="66812"/>
                  </a:lnTo>
                  <a:lnTo>
                    <a:pt x="1101196" y="69406"/>
                  </a:lnTo>
                  <a:close/>
                </a:path>
                <a:path w="2967355" h="240030">
                  <a:moveTo>
                    <a:pt x="1099765" y="69406"/>
                  </a:moveTo>
                  <a:lnTo>
                    <a:pt x="1096616" y="69406"/>
                  </a:lnTo>
                  <a:lnTo>
                    <a:pt x="1096616" y="67677"/>
                  </a:lnTo>
                  <a:lnTo>
                    <a:pt x="1099765" y="69406"/>
                  </a:lnTo>
                  <a:close/>
                </a:path>
                <a:path w="2967355" h="240030">
                  <a:moveTo>
                    <a:pt x="1077762" y="175447"/>
                  </a:moveTo>
                  <a:lnTo>
                    <a:pt x="1065644" y="175447"/>
                  </a:lnTo>
                  <a:lnTo>
                    <a:pt x="1060860" y="174379"/>
                  </a:lnTo>
                  <a:lnTo>
                    <a:pt x="1041091" y="104371"/>
                  </a:lnTo>
                  <a:lnTo>
                    <a:pt x="1041511" y="101080"/>
                  </a:lnTo>
                  <a:lnTo>
                    <a:pt x="1065710" y="76275"/>
                  </a:lnTo>
                  <a:lnTo>
                    <a:pt x="1074507" y="76275"/>
                  </a:lnTo>
                  <a:lnTo>
                    <a:pt x="1077669" y="76746"/>
                  </a:lnTo>
                  <a:lnTo>
                    <a:pt x="1083725" y="78585"/>
                  </a:lnTo>
                  <a:lnTo>
                    <a:pt x="1086595" y="79769"/>
                  </a:lnTo>
                  <a:lnTo>
                    <a:pt x="1088649" y="80854"/>
                  </a:lnTo>
                  <a:lnTo>
                    <a:pt x="1066421" y="80854"/>
                  </a:lnTo>
                  <a:lnTo>
                    <a:pt x="1062343" y="81665"/>
                  </a:lnTo>
                  <a:lnTo>
                    <a:pt x="1045719" y="104371"/>
                  </a:lnTo>
                  <a:lnTo>
                    <a:pt x="1045793" y="148365"/>
                  </a:lnTo>
                  <a:lnTo>
                    <a:pt x="1066421" y="170867"/>
                  </a:lnTo>
                  <a:lnTo>
                    <a:pt x="1091175" y="170867"/>
                  </a:lnTo>
                  <a:lnTo>
                    <a:pt x="1083206" y="174454"/>
                  </a:lnTo>
                  <a:lnTo>
                    <a:pt x="1077762" y="175447"/>
                  </a:lnTo>
                  <a:close/>
                </a:path>
                <a:path w="2967355" h="240030">
                  <a:moveTo>
                    <a:pt x="1121803" y="175447"/>
                  </a:moveTo>
                  <a:lnTo>
                    <a:pt x="1077762" y="175447"/>
                  </a:lnTo>
                  <a:lnTo>
                    <a:pt x="1083206" y="174454"/>
                  </a:lnTo>
                  <a:lnTo>
                    <a:pt x="1092004" y="170495"/>
                  </a:lnTo>
                  <a:lnTo>
                    <a:pt x="1105775" y="93425"/>
                  </a:lnTo>
                  <a:lnTo>
                    <a:pt x="1101996" y="89996"/>
                  </a:lnTo>
                  <a:lnTo>
                    <a:pt x="1074507" y="76275"/>
                  </a:lnTo>
                  <a:lnTo>
                    <a:pt x="1121803" y="76275"/>
                  </a:lnTo>
                  <a:lnTo>
                    <a:pt x="1121803" y="175447"/>
                  </a:lnTo>
                  <a:close/>
                </a:path>
                <a:path w="2967355" h="240030">
                  <a:moveTo>
                    <a:pt x="1077106" y="170867"/>
                  </a:moveTo>
                  <a:lnTo>
                    <a:pt x="1066421" y="170867"/>
                  </a:lnTo>
                  <a:lnTo>
                    <a:pt x="1062366" y="169985"/>
                  </a:lnTo>
                  <a:lnTo>
                    <a:pt x="1045719" y="104371"/>
                  </a:lnTo>
                  <a:lnTo>
                    <a:pt x="1046082" y="101557"/>
                  </a:lnTo>
                  <a:lnTo>
                    <a:pt x="1066421" y="80854"/>
                  </a:lnTo>
                  <a:lnTo>
                    <a:pt x="1074053" y="80854"/>
                  </a:lnTo>
                  <a:lnTo>
                    <a:pt x="1076772" y="81260"/>
                  </a:lnTo>
                  <a:lnTo>
                    <a:pt x="1082115" y="82881"/>
                  </a:lnTo>
                  <a:lnTo>
                    <a:pt x="1084715" y="83955"/>
                  </a:lnTo>
                  <a:lnTo>
                    <a:pt x="1087514" y="85433"/>
                  </a:lnTo>
                  <a:lnTo>
                    <a:pt x="1067132" y="85433"/>
                  </a:lnTo>
                  <a:lnTo>
                    <a:pt x="1063729" y="86087"/>
                  </a:lnTo>
                  <a:lnTo>
                    <a:pt x="1050348" y="104371"/>
                  </a:lnTo>
                  <a:lnTo>
                    <a:pt x="1050445" y="148365"/>
                  </a:lnTo>
                  <a:lnTo>
                    <a:pt x="1067198" y="166288"/>
                  </a:lnTo>
                  <a:lnTo>
                    <a:pt x="1089973" y="166288"/>
                  </a:lnTo>
                  <a:lnTo>
                    <a:pt x="1089556" y="166574"/>
                  </a:lnTo>
                  <a:lnTo>
                    <a:pt x="1081924" y="170009"/>
                  </a:lnTo>
                  <a:lnTo>
                    <a:pt x="1077106" y="170867"/>
                  </a:lnTo>
                  <a:close/>
                </a:path>
                <a:path w="2967355" h="240030">
                  <a:moveTo>
                    <a:pt x="1091175" y="170867"/>
                  </a:moveTo>
                  <a:lnTo>
                    <a:pt x="1077106" y="170867"/>
                  </a:lnTo>
                  <a:lnTo>
                    <a:pt x="1081924" y="170009"/>
                  </a:lnTo>
                  <a:lnTo>
                    <a:pt x="1089556" y="166574"/>
                  </a:lnTo>
                  <a:lnTo>
                    <a:pt x="1101196" y="95451"/>
                  </a:lnTo>
                  <a:lnTo>
                    <a:pt x="1098955" y="93425"/>
                  </a:lnTo>
                  <a:lnTo>
                    <a:pt x="1074053" y="80854"/>
                  </a:lnTo>
                  <a:lnTo>
                    <a:pt x="1088649" y="80854"/>
                  </a:lnTo>
                  <a:lnTo>
                    <a:pt x="1105775" y="93425"/>
                  </a:lnTo>
                  <a:lnTo>
                    <a:pt x="1105764" y="149448"/>
                  </a:lnTo>
                  <a:lnTo>
                    <a:pt x="1092004" y="170495"/>
                  </a:lnTo>
                  <a:lnTo>
                    <a:pt x="1091175" y="170867"/>
                  </a:lnTo>
                  <a:close/>
                </a:path>
                <a:path w="2967355" h="240030">
                  <a:moveTo>
                    <a:pt x="1096616" y="97477"/>
                  </a:moveTo>
                  <a:lnTo>
                    <a:pt x="1073600" y="85433"/>
                  </a:lnTo>
                  <a:lnTo>
                    <a:pt x="1087514" y="85433"/>
                  </a:lnTo>
                  <a:lnTo>
                    <a:pt x="1101196" y="95451"/>
                  </a:lnTo>
                  <a:lnTo>
                    <a:pt x="1096616" y="95451"/>
                  </a:lnTo>
                  <a:lnTo>
                    <a:pt x="1096616" y="97477"/>
                  </a:lnTo>
                  <a:close/>
                </a:path>
                <a:path w="2967355" h="240030">
                  <a:moveTo>
                    <a:pt x="1098115" y="98839"/>
                  </a:moveTo>
                  <a:lnTo>
                    <a:pt x="1096616" y="97477"/>
                  </a:lnTo>
                  <a:lnTo>
                    <a:pt x="1096616" y="95451"/>
                  </a:lnTo>
                  <a:lnTo>
                    <a:pt x="1101196" y="95451"/>
                  </a:lnTo>
                  <a:lnTo>
                    <a:pt x="1098115" y="98839"/>
                  </a:lnTo>
                  <a:close/>
                </a:path>
                <a:path w="2967355" h="240030">
                  <a:moveTo>
                    <a:pt x="1101196" y="98839"/>
                  </a:moveTo>
                  <a:lnTo>
                    <a:pt x="1098115" y="98839"/>
                  </a:lnTo>
                  <a:lnTo>
                    <a:pt x="1101196" y="95451"/>
                  </a:lnTo>
                  <a:lnTo>
                    <a:pt x="1101196" y="98839"/>
                  </a:lnTo>
                  <a:close/>
                </a:path>
                <a:path w="2967355" h="240030">
                  <a:moveTo>
                    <a:pt x="1089973" y="166288"/>
                  </a:moveTo>
                  <a:lnTo>
                    <a:pt x="1076451" y="166288"/>
                  </a:lnTo>
                  <a:lnTo>
                    <a:pt x="1080642" y="165564"/>
                  </a:lnTo>
                  <a:lnTo>
                    <a:pt x="1087109" y="162654"/>
                  </a:lnTo>
                  <a:lnTo>
                    <a:pt x="1096616" y="97477"/>
                  </a:lnTo>
                  <a:lnTo>
                    <a:pt x="1098115" y="98839"/>
                  </a:lnTo>
                  <a:lnTo>
                    <a:pt x="1101196" y="98839"/>
                  </a:lnTo>
                  <a:lnTo>
                    <a:pt x="1101086" y="149448"/>
                  </a:lnTo>
                  <a:lnTo>
                    <a:pt x="1100719" y="151357"/>
                  </a:lnTo>
                  <a:lnTo>
                    <a:pt x="1098811" y="156891"/>
                  </a:lnTo>
                  <a:lnTo>
                    <a:pt x="1097189" y="159514"/>
                  </a:lnTo>
                  <a:lnTo>
                    <a:pt x="1092609" y="164475"/>
                  </a:lnTo>
                  <a:lnTo>
                    <a:pt x="1089973" y="166288"/>
                  </a:lnTo>
                  <a:close/>
                </a:path>
                <a:path w="2967355" h="240030">
                  <a:moveTo>
                    <a:pt x="1088051" y="189328"/>
                  </a:moveTo>
                  <a:lnTo>
                    <a:pt x="1067702" y="189328"/>
                  </a:lnTo>
                  <a:lnTo>
                    <a:pt x="1071131" y="189085"/>
                  </a:lnTo>
                  <a:lnTo>
                    <a:pt x="1077117" y="188117"/>
                  </a:lnTo>
                  <a:lnTo>
                    <a:pt x="1098459" y="178166"/>
                  </a:lnTo>
                  <a:lnTo>
                    <a:pt x="1105775" y="178166"/>
                  </a:lnTo>
                  <a:lnTo>
                    <a:pt x="1105775" y="182745"/>
                  </a:lnTo>
                  <a:lnTo>
                    <a:pt x="1096616" y="182745"/>
                  </a:lnTo>
                  <a:lnTo>
                    <a:pt x="1096616" y="184686"/>
                  </a:lnTo>
                  <a:lnTo>
                    <a:pt x="1094350" y="186013"/>
                  </a:lnTo>
                  <a:lnTo>
                    <a:pt x="1089294" y="188780"/>
                  </a:lnTo>
                  <a:lnTo>
                    <a:pt x="1088051" y="189328"/>
                  </a:lnTo>
                  <a:close/>
                </a:path>
                <a:path w="2967355" h="240030">
                  <a:moveTo>
                    <a:pt x="1121803" y="192476"/>
                  </a:moveTo>
                  <a:lnTo>
                    <a:pt x="1105775" y="192476"/>
                  </a:lnTo>
                  <a:lnTo>
                    <a:pt x="1105775" y="178166"/>
                  </a:lnTo>
                  <a:lnTo>
                    <a:pt x="1121803" y="178166"/>
                  </a:lnTo>
                  <a:lnTo>
                    <a:pt x="1121803" y="192476"/>
                  </a:lnTo>
                  <a:close/>
                </a:path>
                <a:path w="2967355" h="240030">
                  <a:moveTo>
                    <a:pt x="1096616" y="184686"/>
                  </a:moveTo>
                  <a:lnTo>
                    <a:pt x="1096616" y="182745"/>
                  </a:lnTo>
                  <a:lnTo>
                    <a:pt x="1099765" y="182745"/>
                  </a:lnTo>
                  <a:lnTo>
                    <a:pt x="1096616" y="184686"/>
                  </a:lnTo>
                  <a:close/>
                </a:path>
                <a:path w="2967355" h="240030">
                  <a:moveTo>
                    <a:pt x="1096616" y="189993"/>
                  </a:moveTo>
                  <a:lnTo>
                    <a:pt x="1096698" y="184638"/>
                  </a:lnTo>
                  <a:lnTo>
                    <a:pt x="1099765" y="182745"/>
                  </a:lnTo>
                  <a:lnTo>
                    <a:pt x="1099765" y="187325"/>
                  </a:lnTo>
                  <a:lnTo>
                    <a:pt x="1101070" y="187325"/>
                  </a:lnTo>
                  <a:lnTo>
                    <a:pt x="1099342" y="188397"/>
                  </a:lnTo>
                  <a:lnTo>
                    <a:pt x="1096616" y="189993"/>
                  </a:lnTo>
                  <a:close/>
                </a:path>
                <a:path w="2967355" h="240030">
                  <a:moveTo>
                    <a:pt x="1101070" y="187325"/>
                  </a:moveTo>
                  <a:lnTo>
                    <a:pt x="1099765" y="187325"/>
                  </a:lnTo>
                  <a:lnTo>
                    <a:pt x="1099765" y="182745"/>
                  </a:lnTo>
                  <a:lnTo>
                    <a:pt x="1101196" y="185051"/>
                  </a:lnTo>
                  <a:lnTo>
                    <a:pt x="1101070" y="187325"/>
                  </a:lnTo>
                  <a:close/>
                </a:path>
                <a:path w="2967355" h="240030">
                  <a:moveTo>
                    <a:pt x="1101196" y="185051"/>
                  </a:moveTo>
                  <a:lnTo>
                    <a:pt x="1099765" y="182745"/>
                  </a:lnTo>
                  <a:lnTo>
                    <a:pt x="1101196" y="182745"/>
                  </a:lnTo>
                  <a:lnTo>
                    <a:pt x="1101196" y="185051"/>
                  </a:lnTo>
                  <a:close/>
                </a:path>
                <a:path w="2967355" h="240030">
                  <a:moveTo>
                    <a:pt x="1105775" y="192476"/>
                  </a:moveTo>
                  <a:lnTo>
                    <a:pt x="1101196" y="192476"/>
                  </a:lnTo>
                  <a:lnTo>
                    <a:pt x="1101248" y="187214"/>
                  </a:lnTo>
                  <a:lnTo>
                    <a:pt x="1102180" y="186636"/>
                  </a:lnTo>
                  <a:lnTo>
                    <a:pt x="1101196" y="185051"/>
                  </a:lnTo>
                  <a:lnTo>
                    <a:pt x="1101196" y="182745"/>
                  </a:lnTo>
                  <a:lnTo>
                    <a:pt x="1105775" y="182745"/>
                  </a:lnTo>
                  <a:lnTo>
                    <a:pt x="1105775" y="192476"/>
                  </a:lnTo>
                  <a:close/>
                </a:path>
                <a:path w="2967355" h="240030">
                  <a:moveTo>
                    <a:pt x="1089031" y="193907"/>
                  </a:moveTo>
                  <a:lnTo>
                    <a:pt x="1067948" y="193907"/>
                  </a:lnTo>
                  <a:lnTo>
                    <a:pt x="1071621" y="193645"/>
                  </a:lnTo>
                  <a:lnTo>
                    <a:pt x="1078108" y="192596"/>
                  </a:lnTo>
                  <a:lnTo>
                    <a:pt x="1096616" y="184686"/>
                  </a:lnTo>
                  <a:lnTo>
                    <a:pt x="1096616" y="189993"/>
                  </a:lnTo>
                  <a:lnTo>
                    <a:pt x="1091266" y="192921"/>
                  </a:lnTo>
                  <a:lnTo>
                    <a:pt x="1089031" y="193907"/>
                  </a:lnTo>
                  <a:close/>
                </a:path>
                <a:path w="2967355" h="240030">
                  <a:moveTo>
                    <a:pt x="1101196" y="187247"/>
                  </a:moveTo>
                  <a:lnTo>
                    <a:pt x="1101196" y="185051"/>
                  </a:lnTo>
                  <a:lnTo>
                    <a:pt x="1102180" y="186636"/>
                  </a:lnTo>
                  <a:lnTo>
                    <a:pt x="1101196" y="187247"/>
                  </a:lnTo>
                  <a:close/>
                </a:path>
                <a:path w="2967355" h="240030">
                  <a:moveTo>
                    <a:pt x="1130962" y="197056"/>
                  </a:moveTo>
                  <a:lnTo>
                    <a:pt x="1096616" y="197056"/>
                  </a:lnTo>
                  <a:lnTo>
                    <a:pt x="1096693" y="189948"/>
                  </a:lnTo>
                  <a:lnTo>
                    <a:pt x="1099794" y="188117"/>
                  </a:lnTo>
                  <a:lnTo>
                    <a:pt x="1101196" y="187247"/>
                  </a:lnTo>
                  <a:lnTo>
                    <a:pt x="1101196" y="192476"/>
                  </a:lnTo>
                  <a:lnTo>
                    <a:pt x="1130962" y="192476"/>
                  </a:lnTo>
                  <a:lnTo>
                    <a:pt x="1130962" y="197056"/>
                  </a:lnTo>
                  <a:close/>
                </a:path>
                <a:path w="2967355" h="240030">
                  <a:moveTo>
                    <a:pt x="1237289" y="59245"/>
                  </a:moveTo>
                  <a:lnTo>
                    <a:pt x="1232710" y="59245"/>
                  </a:lnTo>
                  <a:lnTo>
                    <a:pt x="1232710" y="33390"/>
                  </a:lnTo>
                  <a:lnTo>
                    <a:pt x="1256896" y="2108"/>
                  </a:lnTo>
                  <a:lnTo>
                    <a:pt x="1265359" y="1431"/>
                  </a:lnTo>
                  <a:lnTo>
                    <a:pt x="1288521" y="1431"/>
                  </a:lnTo>
                  <a:lnTo>
                    <a:pt x="1288521" y="6010"/>
                  </a:lnTo>
                  <a:lnTo>
                    <a:pt x="1265433" y="6010"/>
                  </a:lnTo>
                  <a:lnTo>
                    <a:pt x="1263787" y="6058"/>
                  </a:lnTo>
                  <a:lnTo>
                    <a:pt x="1237339" y="33390"/>
                  </a:lnTo>
                  <a:lnTo>
                    <a:pt x="1237289" y="59245"/>
                  </a:lnTo>
                  <a:close/>
                </a:path>
                <a:path w="2967355" h="240030">
                  <a:moveTo>
                    <a:pt x="1241868" y="192476"/>
                  </a:moveTo>
                  <a:lnTo>
                    <a:pt x="1237289" y="192476"/>
                  </a:lnTo>
                  <a:lnTo>
                    <a:pt x="1237289" y="82285"/>
                  </a:lnTo>
                  <a:lnTo>
                    <a:pt x="1228989" y="82285"/>
                  </a:lnTo>
                  <a:lnTo>
                    <a:pt x="1228989" y="59245"/>
                  </a:lnTo>
                  <a:lnTo>
                    <a:pt x="1237289" y="59245"/>
                  </a:lnTo>
                  <a:lnTo>
                    <a:pt x="1237339" y="33390"/>
                  </a:lnTo>
                  <a:lnTo>
                    <a:pt x="1265433" y="6010"/>
                  </a:lnTo>
                  <a:lnTo>
                    <a:pt x="1279362" y="6010"/>
                  </a:lnTo>
                  <a:lnTo>
                    <a:pt x="1279362" y="10589"/>
                  </a:lnTo>
                  <a:lnTo>
                    <a:pt x="1265508" y="10589"/>
                  </a:lnTo>
                  <a:lnTo>
                    <a:pt x="1263936" y="10635"/>
                  </a:lnTo>
                  <a:lnTo>
                    <a:pt x="1241868" y="63825"/>
                  </a:lnTo>
                  <a:lnTo>
                    <a:pt x="1279362" y="63825"/>
                  </a:lnTo>
                  <a:lnTo>
                    <a:pt x="1279362" y="77706"/>
                  </a:lnTo>
                  <a:lnTo>
                    <a:pt x="1241868" y="77706"/>
                  </a:lnTo>
                  <a:lnTo>
                    <a:pt x="1241868" y="192476"/>
                  </a:lnTo>
                  <a:close/>
                </a:path>
                <a:path w="2967355" h="240030">
                  <a:moveTo>
                    <a:pt x="1283941" y="29765"/>
                  </a:moveTo>
                  <a:lnTo>
                    <a:pt x="1279362" y="29765"/>
                  </a:lnTo>
                  <a:lnTo>
                    <a:pt x="1279362" y="6010"/>
                  </a:lnTo>
                  <a:lnTo>
                    <a:pt x="1283941" y="6010"/>
                  </a:lnTo>
                  <a:lnTo>
                    <a:pt x="1283941" y="29765"/>
                  </a:lnTo>
                  <a:close/>
                </a:path>
                <a:path w="2967355" h="240030">
                  <a:moveTo>
                    <a:pt x="1267055" y="59245"/>
                  </a:moveTo>
                  <a:lnTo>
                    <a:pt x="1262475" y="59245"/>
                  </a:lnTo>
                  <a:lnTo>
                    <a:pt x="1262571" y="37207"/>
                  </a:lnTo>
                  <a:lnTo>
                    <a:pt x="1268200" y="29765"/>
                  </a:lnTo>
                  <a:lnTo>
                    <a:pt x="1283941" y="29765"/>
                  </a:lnTo>
                  <a:lnTo>
                    <a:pt x="1283941" y="6010"/>
                  </a:lnTo>
                  <a:lnTo>
                    <a:pt x="1288521" y="6010"/>
                  </a:lnTo>
                  <a:lnTo>
                    <a:pt x="1288521" y="34345"/>
                  </a:lnTo>
                  <a:lnTo>
                    <a:pt x="1269144" y="34345"/>
                  </a:lnTo>
                  <a:lnTo>
                    <a:pt x="1268837" y="34388"/>
                  </a:lnTo>
                  <a:lnTo>
                    <a:pt x="1267099" y="38051"/>
                  </a:lnTo>
                  <a:lnTo>
                    <a:pt x="1267055" y="59245"/>
                  </a:lnTo>
                  <a:close/>
                </a:path>
                <a:path w="2967355" h="240030">
                  <a:moveTo>
                    <a:pt x="1257896" y="63825"/>
                  </a:moveTo>
                  <a:lnTo>
                    <a:pt x="1241868" y="63825"/>
                  </a:lnTo>
                  <a:lnTo>
                    <a:pt x="1241967" y="33390"/>
                  </a:lnTo>
                  <a:lnTo>
                    <a:pt x="1265508" y="10589"/>
                  </a:lnTo>
                  <a:lnTo>
                    <a:pt x="1279362" y="10589"/>
                  </a:lnTo>
                  <a:lnTo>
                    <a:pt x="1279362" y="25186"/>
                  </a:lnTo>
                  <a:lnTo>
                    <a:pt x="1267255" y="25186"/>
                  </a:lnTo>
                  <a:lnTo>
                    <a:pt x="1265224" y="25763"/>
                  </a:lnTo>
                  <a:lnTo>
                    <a:pt x="1257969" y="37207"/>
                  </a:lnTo>
                  <a:lnTo>
                    <a:pt x="1257896" y="63825"/>
                  </a:lnTo>
                  <a:close/>
                </a:path>
                <a:path w="2967355" h="240030">
                  <a:moveTo>
                    <a:pt x="1279362" y="63825"/>
                  </a:moveTo>
                  <a:lnTo>
                    <a:pt x="1257896" y="63825"/>
                  </a:lnTo>
                  <a:lnTo>
                    <a:pt x="1257969" y="37207"/>
                  </a:lnTo>
                  <a:lnTo>
                    <a:pt x="1267255" y="25186"/>
                  </a:lnTo>
                  <a:lnTo>
                    <a:pt x="1279362" y="25186"/>
                  </a:lnTo>
                  <a:lnTo>
                    <a:pt x="1279362" y="29765"/>
                  </a:lnTo>
                  <a:lnTo>
                    <a:pt x="1268200" y="29765"/>
                  </a:lnTo>
                  <a:lnTo>
                    <a:pt x="1267031" y="30076"/>
                  </a:lnTo>
                  <a:lnTo>
                    <a:pt x="1262475" y="59245"/>
                  </a:lnTo>
                  <a:lnTo>
                    <a:pt x="1279362" y="59245"/>
                  </a:lnTo>
                  <a:lnTo>
                    <a:pt x="1279362" y="63825"/>
                  </a:lnTo>
                  <a:close/>
                </a:path>
                <a:path w="2967355" h="240030">
                  <a:moveTo>
                    <a:pt x="1232710" y="86865"/>
                  </a:moveTo>
                  <a:lnTo>
                    <a:pt x="1219830" y="86865"/>
                  </a:lnTo>
                  <a:lnTo>
                    <a:pt x="1219830" y="54666"/>
                  </a:lnTo>
                  <a:lnTo>
                    <a:pt x="1232710" y="54666"/>
                  </a:lnTo>
                  <a:lnTo>
                    <a:pt x="1232710" y="59245"/>
                  </a:lnTo>
                  <a:lnTo>
                    <a:pt x="1224409" y="59245"/>
                  </a:lnTo>
                  <a:lnTo>
                    <a:pt x="1224409" y="82285"/>
                  </a:lnTo>
                  <a:lnTo>
                    <a:pt x="1232710" y="82285"/>
                  </a:lnTo>
                  <a:lnTo>
                    <a:pt x="1232710" y="86865"/>
                  </a:lnTo>
                  <a:close/>
                </a:path>
                <a:path w="2967355" h="240030">
                  <a:moveTo>
                    <a:pt x="1288521" y="86865"/>
                  </a:moveTo>
                  <a:lnTo>
                    <a:pt x="1267055" y="86865"/>
                  </a:lnTo>
                  <a:lnTo>
                    <a:pt x="1267055" y="82285"/>
                  </a:lnTo>
                  <a:lnTo>
                    <a:pt x="1283941" y="82285"/>
                  </a:lnTo>
                  <a:lnTo>
                    <a:pt x="1283941" y="59245"/>
                  </a:lnTo>
                  <a:lnTo>
                    <a:pt x="1267055" y="59245"/>
                  </a:lnTo>
                  <a:lnTo>
                    <a:pt x="1267055" y="54666"/>
                  </a:lnTo>
                  <a:lnTo>
                    <a:pt x="1288521" y="54666"/>
                  </a:lnTo>
                  <a:lnTo>
                    <a:pt x="1288521" y="86865"/>
                  </a:lnTo>
                  <a:close/>
                </a:path>
                <a:path w="2967355" h="240030">
                  <a:moveTo>
                    <a:pt x="1228989" y="82285"/>
                  </a:moveTo>
                  <a:lnTo>
                    <a:pt x="1224409" y="82285"/>
                  </a:lnTo>
                  <a:lnTo>
                    <a:pt x="1224409" y="59245"/>
                  </a:lnTo>
                  <a:lnTo>
                    <a:pt x="1228989" y="59245"/>
                  </a:lnTo>
                  <a:lnTo>
                    <a:pt x="1228989" y="82285"/>
                  </a:lnTo>
                  <a:close/>
                </a:path>
                <a:path w="2967355" h="240030">
                  <a:moveTo>
                    <a:pt x="1283941" y="82285"/>
                  </a:moveTo>
                  <a:lnTo>
                    <a:pt x="1279362" y="82285"/>
                  </a:lnTo>
                  <a:lnTo>
                    <a:pt x="1279362" y="59245"/>
                  </a:lnTo>
                  <a:lnTo>
                    <a:pt x="1283941" y="59245"/>
                  </a:lnTo>
                  <a:lnTo>
                    <a:pt x="1283941" y="82285"/>
                  </a:lnTo>
                  <a:close/>
                </a:path>
                <a:path w="2967355" h="240030">
                  <a:moveTo>
                    <a:pt x="1257896" y="192476"/>
                  </a:moveTo>
                  <a:lnTo>
                    <a:pt x="1241868" y="192476"/>
                  </a:lnTo>
                  <a:lnTo>
                    <a:pt x="1241868" y="77706"/>
                  </a:lnTo>
                  <a:lnTo>
                    <a:pt x="1257896" y="77706"/>
                  </a:lnTo>
                  <a:lnTo>
                    <a:pt x="1257896" y="192476"/>
                  </a:lnTo>
                  <a:close/>
                </a:path>
                <a:path w="2967355" h="240030">
                  <a:moveTo>
                    <a:pt x="1262475" y="192476"/>
                  </a:moveTo>
                  <a:lnTo>
                    <a:pt x="1257896" y="192476"/>
                  </a:lnTo>
                  <a:lnTo>
                    <a:pt x="1257896" y="77706"/>
                  </a:lnTo>
                  <a:lnTo>
                    <a:pt x="1279362" y="77706"/>
                  </a:lnTo>
                  <a:lnTo>
                    <a:pt x="1279362" y="82285"/>
                  </a:lnTo>
                  <a:lnTo>
                    <a:pt x="1262475" y="82285"/>
                  </a:lnTo>
                  <a:lnTo>
                    <a:pt x="1262475" y="192476"/>
                  </a:lnTo>
                  <a:close/>
                </a:path>
                <a:path w="2967355" h="240030">
                  <a:moveTo>
                    <a:pt x="1267055" y="197056"/>
                  </a:moveTo>
                  <a:lnTo>
                    <a:pt x="1232710" y="197056"/>
                  </a:lnTo>
                  <a:lnTo>
                    <a:pt x="1232710" y="82285"/>
                  </a:lnTo>
                  <a:lnTo>
                    <a:pt x="1237289" y="82285"/>
                  </a:lnTo>
                  <a:lnTo>
                    <a:pt x="1237289" y="192476"/>
                  </a:lnTo>
                  <a:lnTo>
                    <a:pt x="1267055" y="192476"/>
                  </a:lnTo>
                  <a:lnTo>
                    <a:pt x="1267055" y="197056"/>
                  </a:lnTo>
                  <a:close/>
                </a:path>
                <a:path w="2967355" h="240030">
                  <a:moveTo>
                    <a:pt x="1267055" y="192476"/>
                  </a:moveTo>
                  <a:lnTo>
                    <a:pt x="1262475" y="192476"/>
                  </a:lnTo>
                  <a:lnTo>
                    <a:pt x="1262475" y="82285"/>
                  </a:lnTo>
                  <a:lnTo>
                    <a:pt x="1267055" y="82285"/>
                  </a:lnTo>
                  <a:lnTo>
                    <a:pt x="1267055" y="192476"/>
                  </a:lnTo>
                  <a:close/>
                </a:path>
                <a:path w="2967355" h="240030">
                  <a:moveTo>
                    <a:pt x="1343759" y="197056"/>
                  </a:moveTo>
                  <a:lnTo>
                    <a:pt x="1309414" y="197056"/>
                  </a:lnTo>
                  <a:lnTo>
                    <a:pt x="1309414" y="54666"/>
                  </a:lnTo>
                  <a:lnTo>
                    <a:pt x="1343759" y="54666"/>
                  </a:lnTo>
                  <a:lnTo>
                    <a:pt x="1343759" y="59245"/>
                  </a:lnTo>
                  <a:lnTo>
                    <a:pt x="1313993" y="59245"/>
                  </a:lnTo>
                  <a:lnTo>
                    <a:pt x="1313993" y="192476"/>
                  </a:lnTo>
                  <a:lnTo>
                    <a:pt x="1343759" y="192476"/>
                  </a:lnTo>
                  <a:lnTo>
                    <a:pt x="1343759" y="197056"/>
                  </a:lnTo>
                  <a:close/>
                </a:path>
                <a:path w="2967355" h="240030">
                  <a:moveTo>
                    <a:pt x="1318573" y="192476"/>
                  </a:moveTo>
                  <a:lnTo>
                    <a:pt x="1313993" y="192476"/>
                  </a:lnTo>
                  <a:lnTo>
                    <a:pt x="1313993" y="59245"/>
                  </a:lnTo>
                  <a:lnTo>
                    <a:pt x="1318573" y="59245"/>
                  </a:lnTo>
                  <a:lnTo>
                    <a:pt x="1318573" y="192476"/>
                  </a:lnTo>
                  <a:close/>
                </a:path>
                <a:path w="2967355" h="240030">
                  <a:moveTo>
                    <a:pt x="1334600" y="192476"/>
                  </a:moveTo>
                  <a:lnTo>
                    <a:pt x="1318573" y="192476"/>
                  </a:lnTo>
                  <a:lnTo>
                    <a:pt x="1318573" y="59245"/>
                  </a:lnTo>
                  <a:lnTo>
                    <a:pt x="1334600" y="59245"/>
                  </a:lnTo>
                  <a:lnTo>
                    <a:pt x="1334600" y="192476"/>
                  </a:lnTo>
                  <a:close/>
                </a:path>
                <a:path w="2967355" h="240030">
                  <a:moveTo>
                    <a:pt x="1339180" y="192476"/>
                  </a:moveTo>
                  <a:lnTo>
                    <a:pt x="1334600" y="192476"/>
                  </a:lnTo>
                  <a:lnTo>
                    <a:pt x="1334600" y="59245"/>
                  </a:lnTo>
                  <a:lnTo>
                    <a:pt x="1339180" y="59245"/>
                  </a:lnTo>
                  <a:lnTo>
                    <a:pt x="1339180" y="192476"/>
                  </a:lnTo>
                  <a:close/>
                </a:path>
                <a:path w="2967355" h="240030">
                  <a:moveTo>
                    <a:pt x="1343759" y="192476"/>
                  </a:moveTo>
                  <a:lnTo>
                    <a:pt x="1339180" y="192476"/>
                  </a:lnTo>
                  <a:lnTo>
                    <a:pt x="1339180" y="59245"/>
                  </a:lnTo>
                  <a:lnTo>
                    <a:pt x="1343759" y="59245"/>
                  </a:lnTo>
                  <a:lnTo>
                    <a:pt x="1343759" y="192476"/>
                  </a:lnTo>
                  <a:close/>
                </a:path>
                <a:path w="2967355" h="240030">
                  <a:moveTo>
                    <a:pt x="1343759" y="35776"/>
                  </a:moveTo>
                  <a:lnTo>
                    <a:pt x="1309414" y="35776"/>
                  </a:lnTo>
                  <a:lnTo>
                    <a:pt x="1309414" y="1431"/>
                  </a:lnTo>
                  <a:lnTo>
                    <a:pt x="1343759" y="1431"/>
                  </a:lnTo>
                  <a:lnTo>
                    <a:pt x="1343759" y="6010"/>
                  </a:lnTo>
                  <a:lnTo>
                    <a:pt x="1313993" y="6010"/>
                  </a:lnTo>
                  <a:lnTo>
                    <a:pt x="1313993" y="31196"/>
                  </a:lnTo>
                  <a:lnTo>
                    <a:pt x="1343759" y="31196"/>
                  </a:lnTo>
                  <a:lnTo>
                    <a:pt x="1343759" y="35776"/>
                  </a:lnTo>
                  <a:close/>
                </a:path>
                <a:path w="2967355" h="240030">
                  <a:moveTo>
                    <a:pt x="1318573" y="31196"/>
                  </a:moveTo>
                  <a:lnTo>
                    <a:pt x="1313993" y="31196"/>
                  </a:lnTo>
                  <a:lnTo>
                    <a:pt x="1313993" y="6010"/>
                  </a:lnTo>
                  <a:lnTo>
                    <a:pt x="1318573" y="6010"/>
                  </a:lnTo>
                  <a:lnTo>
                    <a:pt x="1318573" y="31196"/>
                  </a:lnTo>
                  <a:close/>
                </a:path>
                <a:path w="2967355" h="240030">
                  <a:moveTo>
                    <a:pt x="1334600" y="31196"/>
                  </a:moveTo>
                  <a:lnTo>
                    <a:pt x="1318573" y="31196"/>
                  </a:lnTo>
                  <a:lnTo>
                    <a:pt x="1318573" y="6010"/>
                  </a:lnTo>
                  <a:lnTo>
                    <a:pt x="1334600" y="6010"/>
                  </a:lnTo>
                  <a:lnTo>
                    <a:pt x="1334600" y="31196"/>
                  </a:lnTo>
                  <a:close/>
                </a:path>
                <a:path w="2967355" h="240030">
                  <a:moveTo>
                    <a:pt x="1339180" y="31196"/>
                  </a:moveTo>
                  <a:lnTo>
                    <a:pt x="1334600" y="31196"/>
                  </a:lnTo>
                  <a:lnTo>
                    <a:pt x="1334600" y="6010"/>
                  </a:lnTo>
                  <a:lnTo>
                    <a:pt x="1339180" y="6010"/>
                  </a:lnTo>
                  <a:lnTo>
                    <a:pt x="1339180" y="31196"/>
                  </a:lnTo>
                  <a:close/>
                </a:path>
                <a:path w="2967355" h="240030">
                  <a:moveTo>
                    <a:pt x="1343759" y="31196"/>
                  </a:moveTo>
                  <a:lnTo>
                    <a:pt x="1339180" y="31196"/>
                  </a:lnTo>
                  <a:lnTo>
                    <a:pt x="1339180" y="6010"/>
                  </a:lnTo>
                  <a:lnTo>
                    <a:pt x="1343759" y="6010"/>
                  </a:lnTo>
                  <a:lnTo>
                    <a:pt x="1343759" y="31196"/>
                  </a:lnTo>
                  <a:close/>
                </a:path>
                <a:path w="2967355" h="240030">
                  <a:moveTo>
                    <a:pt x="1385403" y="59245"/>
                  </a:moveTo>
                  <a:lnTo>
                    <a:pt x="1380823" y="59245"/>
                  </a:lnTo>
                  <a:lnTo>
                    <a:pt x="1380823" y="18031"/>
                  </a:lnTo>
                  <a:lnTo>
                    <a:pt x="1415169" y="18031"/>
                  </a:lnTo>
                  <a:lnTo>
                    <a:pt x="1415169" y="22610"/>
                  </a:lnTo>
                  <a:lnTo>
                    <a:pt x="1385403" y="22610"/>
                  </a:lnTo>
                  <a:lnTo>
                    <a:pt x="1385403" y="59245"/>
                  </a:lnTo>
                  <a:close/>
                </a:path>
                <a:path w="2967355" h="240030">
                  <a:moveTo>
                    <a:pt x="1427476" y="192476"/>
                  </a:moveTo>
                  <a:lnTo>
                    <a:pt x="1413547" y="192476"/>
                  </a:lnTo>
                  <a:lnTo>
                    <a:pt x="1411901" y="192429"/>
                  </a:lnTo>
                  <a:lnTo>
                    <a:pt x="1385403" y="82285"/>
                  </a:lnTo>
                  <a:lnTo>
                    <a:pt x="1377103" y="82285"/>
                  </a:lnTo>
                  <a:lnTo>
                    <a:pt x="1377103" y="59245"/>
                  </a:lnTo>
                  <a:lnTo>
                    <a:pt x="1385403" y="59245"/>
                  </a:lnTo>
                  <a:lnTo>
                    <a:pt x="1385403" y="22610"/>
                  </a:lnTo>
                  <a:lnTo>
                    <a:pt x="1389982" y="22610"/>
                  </a:lnTo>
                  <a:lnTo>
                    <a:pt x="1389982" y="63825"/>
                  </a:lnTo>
                  <a:lnTo>
                    <a:pt x="1427476" y="63825"/>
                  </a:lnTo>
                  <a:lnTo>
                    <a:pt x="1427476" y="77706"/>
                  </a:lnTo>
                  <a:lnTo>
                    <a:pt x="1389982" y="77706"/>
                  </a:lnTo>
                  <a:lnTo>
                    <a:pt x="1390081" y="165096"/>
                  </a:lnTo>
                  <a:lnTo>
                    <a:pt x="1413621" y="187897"/>
                  </a:lnTo>
                  <a:lnTo>
                    <a:pt x="1427476" y="187897"/>
                  </a:lnTo>
                  <a:lnTo>
                    <a:pt x="1427476" y="192476"/>
                  </a:lnTo>
                  <a:close/>
                </a:path>
                <a:path w="2967355" h="240030">
                  <a:moveTo>
                    <a:pt x="1406010" y="63825"/>
                  </a:moveTo>
                  <a:lnTo>
                    <a:pt x="1389982" y="63825"/>
                  </a:lnTo>
                  <a:lnTo>
                    <a:pt x="1389982" y="22610"/>
                  </a:lnTo>
                  <a:lnTo>
                    <a:pt x="1406010" y="22610"/>
                  </a:lnTo>
                  <a:lnTo>
                    <a:pt x="1406010" y="63825"/>
                  </a:lnTo>
                  <a:close/>
                </a:path>
                <a:path w="2967355" h="240030">
                  <a:moveTo>
                    <a:pt x="1427476" y="63825"/>
                  </a:moveTo>
                  <a:lnTo>
                    <a:pt x="1406010" y="63825"/>
                  </a:lnTo>
                  <a:lnTo>
                    <a:pt x="1406010" y="22610"/>
                  </a:lnTo>
                  <a:lnTo>
                    <a:pt x="1410589" y="22610"/>
                  </a:lnTo>
                  <a:lnTo>
                    <a:pt x="1410589" y="59245"/>
                  </a:lnTo>
                  <a:lnTo>
                    <a:pt x="1427476" y="59245"/>
                  </a:lnTo>
                  <a:lnTo>
                    <a:pt x="1427476" y="63825"/>
                  </a:lnTo>
                  <a:close/>
                </a:path>
                <a:path w="2967355" h="240030">
                  <a:moveTo>
                    <a:pt x="1415169" y="59245"/>
                  </a:moveTo>
                  <a:lnTo>
                    <a:pt x="1410589" y="59245"/>
                  </a:lnTo>
                  <a:lnTo>
                    <a:pt x="1410589" y="22610"/>
                  </a:lnTo>
                  <a:lnTo>
                    <a:pt x="1415169" y="22610"/>
                  </a:lnTo>
                  <a:lnTo>
                    <a:pt x="1415169" y="59245"/>
                  </a:lnTo>
                  <a:close/>
                </a:path>
                <a:path w="2967355" h="240030">
                  <a:moveTo>
                    <a:pt x="1380823" y="86865"/>
                  </a:moveTo>
                  <a:lnTo>
                    <a:pt x="1367944" y="86865"/>
                  </a:lnTo>
                  <a:lnTo>
                    <a:pt x="1367944" y="54666"/>
                  </a:lnTo>
                  <a:lnTo>
                    <a:pt x="1380823" y="54666"/>
                  </a:lnTo>
                  <a:lnTo>
                    <a:pt x="1380823" y="59245"/>
                  </a:lnTo>
                  <a:lnTo>
                    <a:pt x="1372523" y="59245"/>
                  </a:lnTo>
                  <a:lnTo>
                    <a:pt x="1372523" y="82285"/>
                  </a:lnTo>
                  <a:lnTo>
                    <a:pt x="1380823" y="82285"/>
                  </a:lnTo>
                  <a:lnTo>
                    <a:pt x="1380823" y="86865"/>
                  </a:lnTo>
                  <a:close/>
                </a:path>
                <a:path w="2967355" h="240030">
                  <a:moveTo>
                    <a:pt x="1436634" y="86865"/>
                  </a:moveTo>
                  <a:lnTo>
                    <a:pt x="1415169" y="86865"/>
                  </a:lnTo>
                  <a:lnTo>
                    <a:pt x="1415169" y="82285"/>
                  </a:lnTo>
                  <a:lnTo>
                    <a:pt x="1432055" y="82285"/>
                  </a:lnTo>
                  <a:lnTo>
                    <a:pt x="1432055" y="59245"/>
                  </a:lnTo>
                  <a:lnTo>
                    <a:pt x="1415169" y="59245"/>
                  </a:lnTo>
                  <a:lnTo>
                    <a:pt x="1415169" y="54666"/>
                  </a:lnTo>
                  <a:lnTo>
                    <a:pt x="1436634" y="54666"/>
                  </a:lnTo>
                  <a:lnTo>
                    <a:pt x="1436634" y="86865"/>
                  </a:lnTo>
                  <a:close/>
                </a:path>
                <a:path w="2967355" h="240030">
                  <a:moveTo>
                    <a:pt x="1377103" y="82285"/>
                  </a:moveTo>
                  <a:lnTo>
                    <a:pt x="1372523" y="82285"/>
                  </a:lnTo>
                  <a:lnTo>
                    <a:pt x="1372523" y="59245"/>
                  </a:lnTo>
                  <a:lnTo>
                    <a:pt x="1377103" y="59245"/>
                  </a:lnTo>
                  <a:lnTo>
                    <a:pt x="1377103" y="82285"/>
                  </a:lnTo>
                  <a:close/>
                </a:path>
                <a:path w="2967355" h="240030">
                  <a:moveTo>
                    <a:pt x="1432055" y="82285"/>
                  </a:moveTo>
                  <a:lnTo>
                    <a:pt x="1427476" y="82285"/>
                  </a:lnTo>
                  <a:lnTo>
                    <a:pt x="1427476" y="59245"/>
                  </a:lnTo>
                  <a:lnTo>
                    <a:pt x="1432055" y="59245"/>
                  </a:lnTo>
                  <a:lnTo>
                    <a:pt x="1432055" y="82285"/>
                  </a:lnTo>
                  <a:close/>
                </a:path>
                <a:path w="2967355" h="240030">
                  <a:moveTo>
                    <a:pt x="1427476" y="187897"/>
                  </a:moveTo>
                  <a:lnTo>
                    <a:pt x="1413621" y="187897"/>
                  </a:lnTo>
                  <a:lnTo>
                    <a:pt x="1412050" y="187851"/>
                  </a:lnTo>
                  <a:lnTo>
                    <a:pt x="1389982" y="77706"/>
                  </a:lnTo>
                  <a:lnTo>
                    <a:pt x="1406010" y="77706"/>
                  </a:lnTo>
                  <a:lnTo>
                    <a:pt x="1406126" y="161783"/>
                  </a:lnTo>
                  <a:lnTo>
                    <a:pt x="1406644" y="164894"/>
                  </a:lnTo>
                  <a:lnTo>
                    <a:pt x="1415430" y="173300"/>
                  </a:lnTo>
                  <a:lnTo>
                    <a:pt x="1427476" y="173300"/>
                  </a:lnTo>
                  <a:lnTo>
                    <a:pt x="1427476" y="187897"/>
                  </a:lnTo>
                  <a:close/>
                </a:path>
                <a:path w="2967355" h="240030">
                  <a:moveTo>
                    <a:pt x="1427476" y="173300"/>
                  </a:moveTo>
                  <a:lnTo>
                    <a:pt x="1415430" y="173300"/>
                  </a:lnTo>
                  <a:lnTo>
                    <a:pt x="1413446" y="172778"/>
                  </a:lnTo>
                  <a:lnTo>
                    <a:pt x="1406010" y="77706"/>
                  </a:lnTo>
                  <a:lnTo>
                    <a:pt x="1427476" y="77706"/>
                  </a:lnTo>
                  <a:lnTo>
                    <a:pt x="1427476" y="82285"/>
                  </a:lnTo>
                  <a:lnTo>
                    <a:pt x="1410589" y="82285"/>
                  </a:lnTo>
                  <a:lnTo>
                    <a:pt x="1410685" y="161279"/>
                  </a:lnTo>
                  <a:lnTo>
                    <a:pt x="1416314" y="168721"/>
                  </a:lnTo>
                  <a:lnTo>
                    <a:pt x="1427476" y="168721"/>
                  </a:lnTo>
                  <a:lnTo>
                    <a:pt x="1427476" y="173300"/>
                  </a:lnTo>
                  <a:close/>
                </a:path>
                <a:path w="2967355" h="240030">
                  <a:moveTo>
                    <a:pt x="1436634" y="197056"/>
                  </a:moveTo>
                  <a:lnTo>
                    <a:pt x="1413472" y="197056"/>
                  </a:lnTo>
                  <a:lnTo>
                    <a:pt x="1411752" y="197006"/>
                  </a:lnTo>
                  <a:lnTo>
                    <a:pt x="1381431" y="170193"/>
                  </a:lnTo>
                  <a:lnTo>
                    <a:pt x="1380823" y="165096"/>
                  </a:lnTo>
                  <a:lnTo>
                    <a:pt x="1380823" y="82285"/>
                  </a:lnTo>
                  <a:lnTo>
                    <a:pt x="1385403" y="82285"/>
                  </a:lnTo>
                  <a:lnTo>
                    <a:pt x="1385453" y="165096"/>
                  </a:lnTo>
                  <a:lnTo>
                    <a:pt x="1385951" y="169341"/>
                  </a:lnTo>
                  <a:lnTo>
                    <a:pt x="1413547" y="192476"/>
                  </a:lnTo>
                  <a:lnTo>
                    <a:pt x="1436634" y="192476"/>
                  </a:lnTo>
                  <a:lnTo>
                    <a:pt x="1436634" y="197056"/>
                  </a:lnTo>
                  <a:close/>
                </a:path>
                <a:path w="2967355" h="240030">
                  <a:moveTo>
                    <a:pt x="1436634" y="192476"/>
                  </a:moveTo>
                  <a:lnTo>
                    <a:pt x="1432055" y="192476"/>
                  </a:lnTo>
                  <a:lnTo>
                    <a:pt x="1432055" y="168721"/>
                  </a:lnTo>
                  <a:lnTo>
                    <a:pt x="1416314" y="168721"/>
                  </a:lnTo>
                  <a:lnTo>
                    <a:pt x="1410589" y="82285"/>
                  </a:lnTo>
                  <a:lnTo>
                    <a:pt x="1415169" y="82285"/>
                  </a:lnTo>
                  <a:lnTo>
                    <a:pt x="1415243" y="160776"/>
                  </a:lnTo>
                  <a:lnTo>
                    <a:pt x="1415488" y="162244"/>
                  </a:lnTo>
                  <a:lnTo>
                    <a:pt x="1417197" y="164141"/>
                  </a:lnTo>
                  <a:lnTo>
                    <a:pt x="1436634" y="164141"/>
                  </a:lnTo>
                  <a:lnTo>
                    <a:pt x="1436634" y="192476"/>
                  </a:lnTo>
                  <a:close/>
                </a:path>
                <a:path w="2967355" h="240030">
                  <a:moveTo>
                    <a:pt x="1432055" y="192476"/>
                  </a:moveTo>
                  <a:lnTo>
                    <a:pt x="1427476" y="192476"/>
                  </a:lnTo>
                  <a:lnTo>
                    <a:pt x="1427476" y="168721"/>
                  </a:lnTo>
                  <a:lnTo>
                    <a:pt x="1432055" y="168721"/>
                  </a:lnTo>
                  <a:lnTo>
                    <a:pt x="1432055" y="192476"/>
                  </a:lnTo>
                  <a:close/>
                </a:path>
                <a:path w="2967355" h="240030">
                  <a:moveTo>
                    <a:pt x="1498456" y="68683"/>
                  </a:moveTo>
                  <a:lnTo>
                    <a:pt x="1498456" y="62948"/>
                  </a:lnTo>
                  <a:lnTo>
                    <a:pt x="1505232" y="59004"/>
                  </a:lnTo>
                  <a:lnTo>
                    <a:pt x="1509100" y="57283"/>
                  </a:lnTo>
                  <a:lnTo>
                    <a:pt x="1518355" y="54059"/>
                  </a:lnTo>
                  <a:lnTo>
                    <a:pt x="1523699" y="53235"/>
                  </a:lnTo>
                  <a:lnTo>
                    <a:pt x="1536628" y="53235"/>
                  </a:lnTo>
                  <a:lnTo>
                    <a:pt x="1543154" y="54439"/>
                  </a:lnTo>
                  <a:lnTo>
                    <a:pt x="1551664" y="57814"/>
                  </a:lnTo>
                  <a:lnTo>
                    <a:pt x="1524215" y="57814"/>
                  </a:lnTo>
                  <a:lnTo>
                    <a:pt x="1519373" y="58553"/>
                  </a:lnTo>
                  <a:lnTo>
                    <a:pt x="1510882" y="61511"/>
                  </a:lnTo>
                  <a:lnTo>
                    <a:pt x="1507281" y="63109"/>
                  </a:lnTo>
                  <a:lnTo>
                    <a:pt x="1500889" y="66830"/>
                  </a:lnTo>
                  <a:lnTo>
                    <a:pt x="1498456" y="68683"/>
                  </a:lnTo>
                  <a:close/>
                </a:path>
                <a:path w="2967355" h="240030">
                  <a:moveTo>
                    <a:pt x="1498456" y="197056"/>
                  </a:moveTo>
                  <a:lnTo>
                    <a:pt x="1464111" y="197056"/>
                  </a:lnTo>
                  <a:lnTo>
                    <a:pt x="1464111" y="54666"/>
                  </a:lnTo>
                  <a:lnTo>
                    <a:pt x="1498456" y="54666"/>
                  </a:lnTo>
                  <a:lnTo>
                    <a:pt x="1498456" y="59245"/>
                  </a:lnTo>
                  <a:lnTo>
                    <a:pt x="1468690" y="59245"/>
                  </a:lnTo>
                  <a:lnTo>
                    <a:pt x="1468690" y="192476"/>
                  </a:lnTo>
                  <a:lnTo>
                    <a:pt x="1498456" y="192476"/>
                  </a:lnTo>
                  <a:lnTo>
                    <a:pt x="1498456" y="197056"/>
                  </a:lnTo>
                  <a:close/>
                </a:path>
                <a:path w="2967355" h="240030">
                  <a:moveTo>
                    <a:pt x="1502080" y="71695"/>
                  </a:moveTo>
                  <a:lnTo>
                    <a:pt x="1498456" y="71695"/>
                  </a:lnTo>
                  <a:lnTo>
                    <a:pt x="1498456" y="68683"/>
                  </a:lnTo>
                  <a:lnTo>
                    <a:pt x="1524215" y="57814"/>
                  </a:lnTo>
                  <a:lnTo>
                    <a:pt x="1536045" y="57814"/>
                  </a:lnTo>
                  <a:lnTo>
                    <a:pt x="1542008" y="58911"/>
                  </a:lnTo>
                  <a:lnTo>
                    <a:pt x="1550789" y="62393"/>
                  </a:lnTo>
                  <a:lnTo>
                    <a:pt x="1524732" y="62393"/>
                  </a:lnTo>
                  <a:lnTo>
                    <a:pt x="1520392" y="63048"/>
                  </a:lnTo>
                  <a:lnTo>
                    <a:pt x="1512665" y="65739"/>
                  </a:lnTo>
                  <a:lnTo>
                    <a:pt x="1509330" y="67214"/>
                  </a:lnTo>
                  <a:lnTo>
                    <a:pt x="1503537" y="70586"/>
                  </a:lnTo>
                  <a:lnTo>
                    <a:pt x="1502080" y="71695"/>
                  </a:lnTo>
                  <a:close/>
                </a:path>
                <a:path w="2967355" h="240030">
                  <a:moveTo>
                    <a:pt x="1579883" y="192476"/>
                  </a:moveTo>
                  <a:lnTo>
                    <a:pt x="1575304" y="192476"/>
                  </a:lnTo>
                  <a:lnTo>
                    <a:pt x="1575202" y="98111"/>
                  </a:lnTo>
                  <a:lnTo>
                    <a:pt x="1574111" y="91873"/>
                  </a:lnTo>
                  <a:lnTo>
                    <a:pt x="1542008" y="58911"/>
                  </a:lnTo>
                  <a:lnTo>
                    <a:pt x="1536045" y="57814"/>
                  </a:lnTo>
                  <a:lnTo>
                    <a:pt x="1551664" y="57814"/>
                  </a:lnTo>
                  <a:lnTo>
                    <a:pt x="1578583" y="90727"/>
                  </a:lnTo>
                  <a:lnTo>
                    <a:pt x="1579772" y="97481"/>
                  </a:lnTo>
                  <a:lnTo>
                    <a:pt x="1579883" y="192476"/>
                  </a:lnTo>
                  <a:close/>
                </a:path>
                <a:path w="2967355" h="240030">
                  <a:moveTo>
                    <a:pt x="1473269" y="192476"/>
                  </a:moveTo>
                  <a:lnTo>
                    <a:pt x="1468690" y="192476"/>
                  </a:lnTo>
                  <a:lnTo>
                    <a:pt x="1468690" y="59245"/>
                  </a:lnTo>
                  <a:lnTo>
                    <a:pt x="1473269" y="59245"/>
                  </a:lnTo>
                  <a:lnTo>
                    <a:pt x="1473269" y="192476"/>
                  </a:lnTo>
                  <a:close/>
                </a:path>
                <a:path w="2967355" h="240030">
                  <a:moveTo>
                    <a:pt x="1489297" y="192476"/>
                  </a:moveTo>
                  <a:lnTo>
                    <a:pt x="1473269" y="192476"/>
                  </a:lnTo>
                  <a:lnTo>
                    <a:pt x="1473269" y="59245"/>
                  </a:lnTo>
                  <a:lnTo>
                    <a:pt x="1489297" y="59245"/>
                  </a:lnTo>
                  <a:lnTo>
                    <a:pt x="1489297" y="76275"/>
                  </a:lnTo>
                  <a:lnTo>
                    <a:pt x="1561144" y="76275"/>
                  </a:lnTo>
                  <a:lnTo>
                    <a:pt x="1561851" y="76990"/>
                  </a:lnTo>
                  <a:lnTo>
                    <a:pt x="1518589" y="76990"/>
                  </a:lnTo>
                  <a:lnTo>
                    <a:pt x="1514622" y="77585"/>
                  </a:lnTo>
                  <a:lnTo>
                    <a:pt x="1489297" y="94180"/>
                  </a:lnTo>
                  <a:lnTo>
                    <a:pt x="1489297" y="192476"/>
                  </a:lnTo>
                  <a:close/>
                </a:path>
                <a:path w="2967355" h="240030">
                  <a:moveTo>
                    <a:pt x="1497205" y="76275"/>
                  </a:moveTo>
                  <a:lnTo>
                    <a:pt x="1489297" y="76275"/>
                  </a:lnTo>
                  <a:lnTo>
                    <a:pt x="1489297" y="59245"/>
                  </a:lnTo>
                  <a:lnTo>
                    <a:pt x="1493877" y="59245"/>
                  </a:lnTo>
                  <a:lnTo>
                    <a:pt x="1493877" y="66650"/>
                  </a:lnTo>
                  <a:lnTo>
                    <a:pt x="1492070" y="68457"/>
                  </a:lnTo>
                  <a:lnTo>
                    <a:pt x="1493759" y="70147"/>
                  </a:lnTo>
                  <a:lnTo>
                    <a:pt x="1493877" y="71695"/>
                  </a:lnTo>
                  <a:lnTo>
                    <a:pt x="1502080" y="71695"/>
                  </a:lnTo>
                  <a:lnTo>
                    <a:pt x="1500842" y="72637"/>
                  </a:lnTo>
                  <a:lnTo>
                    <a:pt x="1497205" y="76275"/>
                  </a:lnTo>
                  <a:close/>
                </a:path>
                <a:path w="2967355" h="240030">
                  <a:moveTo>
                    <a:pt x="1493877" y="66650"/>
                  </a:moveTo>
                  <a:lnTo>
                    <a:pt x="1493877" y="59245"/>
                  </a:lnTo>
                  <a:lnTo>
                    <a:pt x="1498456" y="59245"/>
                  </a:lnTo>
                  <a:lnTo>
                    <a:pt x="1498456" y="62948"/>
                  </a:lnTo>
                  <a:lnTo>
                    <a:pt x="1498193" y="63109"/>
                  </a:lnTo>
                  <a:lnTo>
                    <a:pt x="1494925" y="65602"/>
                  </a:lnTo>
                  <a:lnTo>
                    <a:pt x="1493877" y="66650"/>
                  </a:lnTo>
                  <a:close/>
                </a:path>
                <a:path w="2967355" h="240030">
                  <a:moveTo>
                    <a:pt x="1561144" y="76275"/>
                  </a:moveTo>
                  <a:lnTo>
                    <a:pt x="1497205" y="76275"/>
                  </a:lnTo>
                  <a:lnTo>
                    <a:pt x="1500842" y="72637"/>
                  </a:lnTo>
                  <a:lnTo>
                    <a:pt x="1524732" y="62393"/>
                  </a:lnTo>
                  <a:lnTo>
                    <a:pt x="1535462" y="62393"/>
                  </a:lnTo>
                  <a:lnTo>
                    <a:pt x="1540862" y="63383"/>
                  </a:lnTo>
                  <a:lnTo>
                    <a:pt x="1550791" y="67321"/>
                  </a:lnTo>
                  <a:lnTo>
                    <a:pt x="1555086" y="70147"/>
                  </a:lnTo>
                  <a:lnTo>
                    <a:pt x="1561144" y="76275"/>
                  </a:lnTo>
                  <a:close/>
                </a:path>
                <a:path w="2967355" h="240030">
                  <a:moveTo>
                    <a:pt x="1575304" y="192476"/>
                  </a:moveTo>
                  <a:lnTo>
                    <a:pt x="1570724" y="192476"/>
                  </a:lnTo>
                  <a:lnTo>
                    <a:pt x="1570623" y="98695"/>
                  </a:lnTo>
                  <a:lnTo>
                    <a:pt x="1569639" y="93020"/>
                  </a:lnTo>
                  <a:lnTo>
                    <a:pt x="1540862" y="63383"/>
                  </a:lnTo>
                  <a:lnTo>
                    <a:pt x="1535462" y="62393"/>
                  </a:lnTo>
                  <a:lnTo>
                    <a:pt x="1550789" y="62393"/>
                  </a:lnTo>
                  <a:lnTo>
                    <a:pt x="1575202" y="98111"/>
                  </a:lnTo>
                  <a:lnTo>
                    <a:pt x="1575304" y="192476"/>
                  </a:lnTo>
                  <a:close/>
                </a:path>
                <a:path w="2967355" h="240030">
                  <a:moveTo>
                    <a:pt x="1495308" y="71695"/>
                  </a:moveTo>
                  <a:lnTo>
                    <a:pt x="1493877" y="70264"/>
                  </a:lnTo>
                  <a:lnTo>
                    <a:pt x="1493877" y="66650"/>
                  </a:lnTo>
                  <a:lnTo>
                    <a:pt x="1494925" y="65602"/>
                  </a:lnTo>
                  <a:lnTo>
                    <a:pt x="1498284" y="63048"/>
                  </a:lnTo>
                  <a:lnTo>
                    <a:pt x="1498456" y="62948"/>
                  </a:lnTo>
                  <a:lnTo>
                    <a:pt x="1498456" y="67116"/>
                  </a:lnTo>
                  <a:lnTo>
                    <a:pt x="1495308" y="67116"/>
                  </a:lnTo>
                  <a:lnTo>
                    <a:pt x="1495308" y="71695"/>
                  </a:lnTo>
                  <a:close/>
                </a:path>
                <a:path w="2967355" h="240030">
                  <a:moveTo>
                    <a:pt x="1493877" y="70264"/>
                  </a:moveTo>
                  <a:lnTo>
                    <a:pt x="1492070" y="68457"/>
                  </a:lnTo>
                  <a:lnTo>
                    <a:pt x="1493877" y="66650"/>
                  </a:lnTo>
                  <a:lnTo>
                    <a:pt x="1493877" y="70264"/>
                  </a:lnTo>
                  <a:close/>
                </a:path>
                <a:path w="2967355" h="240030">
                  <a:moveTo>
                    <a:pt x="1495308" y="71695"/>
                  </a:moveTo>
                  <a:lnTo>
                    <a:pt x="1495308" y="67116"/>
                  </a:lnTo>
                  <a:lnTo>
                    <a:pt x="1498456" y="67116"/>
                  </a:lnTo>
                  <a:lnTo>
                    <a:pt x="1498456" y="68683"/>
                  </a:lnTo>
                  <a:lnTo>
                    <a:pt x="1497884" y="69119"/>
                  </a:lnTo>
                  <a:lnTo>
                    <a:pt x="1495308" y="71695"/>
                  </a:lnTo>
                  <a:close/>
                </a:path>
                <a:path w="2967355" h="240030">
                  <a:moveTo>
                    <a:pt x="1498456" y="71695"/>
                  </a:moveTo>
                  <a:lnTo>
                    <a:pt x="1495308" y="71695"/>
                  </a:lnTo>
                  <a:lnTo>
                    <a:pt x="1497884" y="69119"/>
                  </a:lnTo>
                  <a:lnTo>
                    <a:pt x="1498456" y="68683"/>
                  </a:lnTo>
                  <a:lnTo>
                    <a:pt x="1498456" y="71695"/>
                  </a:lnTo>
                  <a:close/>
                </a:path>
                <a:path w="2967355" h="240030">
                  <a:moveTo>
                    <a:pt x="1495308" y="71695"/>
                  </a:moveTo>
                  <a:lnTo>
                    <a:pt x="1493877" y="71695"/>
                  </a:lnTo>
                  <a:lnTo>
                    <a:pt x="1493877" y="70264"/>
                  </a:lnTo>
                  <a:lnTo>
                    <a:pt x="1495308" y="71695"/>
                  </a:lnTo>
                  <a:close/>
                </a:path>
                <a:path w="2967355" h="240030">
                  <a:moveTo>
                    <a:pt x="1493877" y="192476"/>
                  </a:moveTo>
                  <a:lnTo>
                    <a:pt x="1489297" y="192476"/>
                  </a:lnTo>
                  <a:lnTo>
                    <a:pt x="1489297" y="94180"/>
                  </a:lnTo>
                  <a:lnTo>
                    <a:pt x="1518589" y="76990"/>
                  </a:lnTo>
                  <a:lnTo>
                    <a:pt x="1526446" y="76990"/>
                  </a:lnTo>
                  <a:lnTo>
                    <a:pt x="1530101" y="77500"/>
                  </a:lnTo>
                  <a:lnTo>
                    <a:pt x="1537556" y="79583"/>
                  </a:lnTo>
                  <a:lnTo>
                    <a:pt x="1541006" y="81295"/>
                  </a:lnTo>
                  <a:lnTo>
                    <a:pt x="1541366" y="81570"/>
                  </a:lnTo>
                  <a:lnTo>
                    <a:pt x="1519063" y="81570"/>
                  </a:lnTo>
                  <a:lnTo>
                    <a:pt x="1515629" y="82070"/>
                  </a:lnTo>
                  <a:lnTo>
                    <a:pt x="1493877" y="95737"/>
                  </a:lnTo>
                  <a:lnTo>
                    <a:pt x="1493877" y="192476"/>
                  </a:lnTo>
                  <a:close/>
                </a:path>
                <a:path w="2967355" h="240030">
                  <a:moveTo>
                    <a:pt x="1570724" y="192476"/>
                  </a:moveTo>
                  <a:lnTo>
                    <a:pt x="1554697" y="192476"/>
                  </a:lnTo>
                  <a:lnTo>
                    <a:pt x="1554697" y="101799"/>
                  </a:lnTo>
                  <a:lnTo>
                    <a:pt x="1553728" y="97142"/>
                  </a:lnTo>
                  <a:lnTo>
                    <a:pt x="1526446" y="76990"/>
                  </a:lnTo>
                  <a:lnTo>
                    <a:pt x="1561851" y="76990"/>
                  </a:lnTo>
                  <a:lnTo>
                    <a:pt x="1562426" y="77585"/>
                  </a:lnTo>
                  <a:lnTo>
                    <a:pt x="1565314" y="82119"/>
                  </a:lnTo>
                  <a:lnTo>
                    <a:pt x="1569639" y="93020"/>
                  </a:lnTo>
                  <a:lnTo>
                    <a:pt x="1570623" y="98695"/>
                  </a:lnTo>
                  <a:lnTo>
                    <a:pt x="1570724" y="192476"/>
                  </a:lnTo>
                  <a:close/>
                </a:path>
                <a:path w="2967355" h="240030">
                  <a:moveTo>
                    <a:pt x="1497506" y="98529"/>
                  </a:moveTo>
                  <a:lnTo>
                    <a:pt x="1493877" y="95737"/>
                  </a:lnTo>
                  <a:lnTo>
                    <a:pt x="1494831" y="94497"/>
                  </a:lnTo>
                  <a:lnTo>
                    <a:pt x="1496215" y="93020"/>
                  </a:lnTo>
                  <a:lnTo>
                    <a:pt x="1519063" y="81570"/>
                  </a:lnTo>
                  <a:lnTo>
                    <a:pt x="1526028" y="81570"/>
                  </a:lnTo>
                  <a:lnTo>
                    <a:pt x="1529271" y="82023"/>
                  </a:lnTo>
                  <a:lnTo>
                    <a:pt x="1535759" y="83835"/>
                  </a:lnTo>
                  <a:lnTo>
                    <a:pt x="1538724" y="85314"/>
                  </a:lnTo>
                  <a:lnTo>
                    <a:pt x="1539817" y="86149"/>
                  </a:lnTo>
                  <a:lnTo>
                    <a:pt x="1519537" y="86149"/>
                  </a:lnTo>
                  <a:lnTo>
                    <a:pt x="1516566" y="86578"/>
                  </a:lnTo>
                  <a:lnTo>
                    <a:pt x="1500007" y="95737"/>
                  </a:lnTo>
                  <a:lnTo>
                    <a:pt x="1498456" y="95737"/>
                  </a:lnTo>
                  <a:lnTo>
                    <a:pt x="1498456" y="97328"/>
                  </a:lnTo>
                  <a:lnTo>
                    <a:pt x="1498313" y="97481"/>
                  </a:lnTo>
                  <a:lnTo>
                    <a:pt x="1497506" y="98529"/>
                  </a:lnTo>
                  <a:close/>
                </a:path>
                <a:path w="2967355" h="240030">
                  <a:moveTo>
                    <a:pt x="1554697" y="192476"/>
                  </a:moveTo>
                  <a:lnTo>
                    <a:pt x="1550117" y="192476"/>
                  </a:lnTo>
                  <a:lnTo>
                    <a:pt x="1550117" y="102511"/>
                  </a:lnTo>
                  <a:lnTo>
                    <a:pt x="1549306" y="98528"/>
                  </a:lnTo>
                  <a:lnTo>
                    <a:pt x="1526028" y="81570"/>
                  </a:lnTo>
                  <a:lnTo>
                    <a:pt x="1541366" y="81570"/>
                  </a:lnTo>
                  <a:lnTo>
                    <a:pt x="1547288" y="86092"/>
                  </a:lnTo>
                  <a:lnTo>
                    <a:pt x="1549854" y="89278"/>
                  </a:lnTo>
                  <a:lnTo>
                    <a:pt x="1553728" y="97142"/>
                  </a:lnTo>
                  <a:lnTo>
                    <a:pt x="1554697" y="101799"/>
                  </a:lnTo>
                  <a:lnTo>
                    <a:pt x="1554697" y="192476"/>
                  </a:lnTo>
                  <a:close/>
                </a:path>
                <a:path w="2967355" h="240030">
                  <a:moveTo>
                    <a:pt x="1579883" y="197056"/>
                  </a:moveTo>
                  <a:lnTo>
                    <a:pt x="1545538" y="197056"/>
                  </a:lnTo>
                  <a:lnTo>
                    <a:pt x="1545538" y="103222"/>
                  </a:lnTo>
                  <a:lnTo>
                    <a:pt x="1544884" y="99914"/>
                  </a:lnTo>
                  <a:lnTo>
                    <a:pt x="1525609" y="86149"/>
                  </a:lnTo>
                  <a:lnTo>
                    <a:pt x="1539817" y="86149"/>
                  </a:lnTo>
                  <a:lnTo>
                    <a:pt x="1550117" y="102511"/>
                  </a:lnTo>
                  <a:lnTo>
                    <a:pt x="1550117" y="192476"/>
                  </a:lnTo>
                  <a:lnTo>
                    <a:pt x="1579883" y="192476"/>
                  </a:lnTo>
                  <a:lnTo>
                    <a:pt x="1579883" y="197056"/>
                  </a:lnTo>
                  <a:close/>
                </a:path>
                <a:path w="2967355" h="240030">
                  <a:moveTo>
                    <a:pt x="1498456" y="192476"/>
                  </a:moveTo>
                  <a:lnTo>
                    <a:pt x="1493877" y="192476"/>
                  </a:lnTo>
                  <a:lnTo>
                    <a:pt x="1493877" y="95737"/>
                  </a:lnTo>
                  <a:lnTo>
                    <a:pt x="1497506" y="98529"/>
                  </a:lnTo>
                  <a:lnTo>
                    <a:pt x="1498456" y="98529"/>
                  </a:lnTo>
                  <a:lnTo>
                    <a:pt x="1498456" y="192476"/>
                  </a:lnTo>
                  <a:close/>
                </a:path>
                <a:path w="2967355" h="240030">
                  <a:moveTo>
                    <a:pt x="1498456" y="97328"/>
                  </a:moveTo>
                  <a:lnTo>
                    <a:pt x="1498456" y="95737"/>
                  </a:lnTo>
                  <a:lnTo>
                    <a:pt x="1500007" y="95737"/>
                  </a:lnTo>
                  <a:lnTo>
                    <a:pt x="1499487" y="96229"/>
                  </a:lnTo>
                  <a:lnTo>
                    <a:pt x="1498456" y="97328"/>
                  </a:lnTo>
                  <a:close/>
                </a:path>
                <a:path w="2967355" h="240030">
                  <a:moveTo>
                    <a:pt x="1498456" y="98529"/>
                  </a:moveTo>
                  <a:lnTo>
                    <a:pt x="1497506" y="98529"/>
                  </a:lnTo>
                  <a:lnTo>
                    <a:pt x="1498313" y="97481"/>
                  </a:lnTo>
                  <a:lnTo>
                    <a:pt x="1498456" y="97328"/>
                  </a:lnTo>
                  <a:lnTo>
                    <a:pt x="1498456" y="98529"/>
                  </a:lnTo>
                  <a:close/>
                </a:path>
                <a:path w="2967355" h="240030">
                  <a:moveTo>
                    <a:pt x="1675723" y="198015"/>
                  </a:moveTo>
                  <a:lnTo>
                    <a:pt x="1662191" y="198015"/>
                  </a:lnTo>
                  <a:lnTo>
                    <a:pt x="1654998" y="196745"/>
                  </a:lnTo>
                  <a:lnTo>
                    <a:pt x="1622429" y="176328"/>
                  </a:lnTo>
                  <a:lnTo>
                    <a:pt x="1608279" y="139595"/>
                  </a:lnTo>
                  <a:lnTo>
                    <a:pt x="1607359" y="125625"/>
                  </a:lnTo>
                  <a:lnTo>
                    <a:pt x="1607584" y="118005"/>
                  </a:lnTo>
                  <a:lnTo>
                    <a:pt x="1618601" y="79905"/>
                  </a:lnTo>
                  <a:lnTo>
                    <a:pt x="1622099" y="73555"/>
                  </a:lnTo>
                  <a:lnTo>
                    <a:pt x="1659834" y="53235"/>
                  </a:lnTo>
                  <a:lnTo>
                    <a:pt x="1674235" y="53235"/>
                  </a:lnTo>
                  <a:lnTo>
                    <a:pt x="1680991" y="54505"/>
                  </a:lnTo>
                  <a:lnTo>
                    <a:pt x="1687302" y="55775"/>
                  </a:lnTo>
                  <a:lnTo>
                    <a:pt x="1690236" y="57045"/>
                  </a:lnTo>
                  <a:lnTo>
                    <a:pt x="1657876" y="57045"/>
                  </a:lnTo>
                  <a:lnTo>
                    <a:pt x="1649862" y="58315"/>
                  </a:lnTo>
                  <a:lnTo>
                    <a:pt x="1617663" y="90065"/>
                  </a:lnTo>
                  <a:lnTo>
                    <a:pt x="1611939" y="125625"/>
                  </a:lnTo>
                  <a:lnTo>
                    <a:pt x="1612158" y="131975"/>
                  </a:lnTo>
                  <a:lnTo>
                    <a:pt x="1630876" y="180235"/>
                  </a:lnTo>
                  <a:lnTo>
                    <a:pt x="1662705" y="192935"/>
                  </a:lnTo>
                  <a:lnTo>
                    <a:pt x="1698600" y="192935"/>
                  </a:lnTo>
                  <a:lnTo>
                    <a:pt x="1695728" y="194205"/>
                  </a:lnTo>
                  <a:lnTo>
                    <a:pt x="1691076" y="195475"/>
                  </a:lnTo>
                  <a:lnTo>
                    <a:pt x="1681118" y="196745"/>
                  </a:lnTo>
                  <a:lnTo>
                    <a:pt x="1675723" y="198015"/>
                  </a:lnTo>
                  <a:close/>
                </a:path>
                <a:path w="2967355" h="240030">
                  <a:moveTo>
                    <a:pt x="1680534" y="192935"/>
                  </a:moveTo>
                  <a:lnTo>
                    <a:pt x="1662705" y="192935"/>
                  </a:lnTo>
                  <a:lnTo>
                    <a:pt x="1656015" y="191665"/>
                  </a:lnTo>
                  <a:lnTo>
                    <a:pt x="1621336" y="167535"/>
                  </a:lnTo>
                  <a:lnTo>
                    <a:pt x="1611939" y="125625"/>
                  </a:lnTo>
                  <a:lnTo>
                    <a:pt x="1612153" y="118005"/>
                  </a:lnTo>
                  <a:lnTo>
                    <a:pt x="1630376" y="71015"/>
                  </a:lnTo>
                  <a:lnTo>
                    <a:pt x="1657876" y="57045"/>
                  </a:lnTo>
                  <a:lnTo>
                    <a:pt x="1676193" y="57045"/>
                  </a:lnTo>
                  <a:lnTo>
                    <a:pt x="1684207" y="58315"/>
                  </a:lnTo>
                  <a:lnTo>
                    <a:pt x="1691076" y="62125"/>
                  </a:lnTo>
                  <a:lnTo>
                    <a:pt x="1658614" y="62125"/>
                  </a:lnTo>
                  <a:lnTo>
                    <a:pt x="1651298" y="63395"/>
                  </a:lnTo>
                  <a:lnTo>
                    <a:pt x="1621922" y="92605"/>
                  </a:lnTo>
                  <a:lnTo>
                    <a:pt x="1616518" y="125625"/>
                  </a:lnTo>
                  <a:lnTo>
                    <a:pt x="1616726" y="131975"/>
                  </a:lnTo>
                  <a:lnTo>
                    <a:pt x="1634045" y="176425"/>
                  </a:lnTo>
                  <a:lnTo>
                    <a:pt x="1660670" y="189125"/>
                  </a:lnTo>
                  <a:lnTo>
                    <a:pt x="1694224" y="189125"/>
                  </a:lnTo>
                  <a:lnTo>
                    <a:pt x="1689883" y="190395"/>
                  </a:lnTo>
                  <a:lnTo>
                    <a:pt x="1680534" y="192935"/>
                  </a:lnTo>
                  <a:close/>
                </a:path>
                <a:path w="2967355" h="240030">
                  <a:moveTo>
                    <a:pt x="1726423" y="139595"/>
                  </a:moveTo>
                  <a:lnTo>
                    <a:pt x="1642898" y="139595"/>
                  </a:lnTo>
                  <a:lnTo>
                    <a:pt x="1642609" y="138325"/>
                  </a:lnTo>
                  <a:lnTo>
                    <a:pt x="1642261" y="134515"/>
                  </a:lnTo>
                  <a:lnTo>
                    <a:pt x="1721844" y="134515"/>
                  </a:lnTo>
                  <a:lnTo>
                    <a:pt x="1721844" y="125625"/>
                  </a:lnTo>
                  <a:lnTo>
                    <a:pt x="1712709" y="82445"/>
                  </a:lnTo>
                  <a:lnTo>
                    <a:pt x="1676193" y="57045"/>
                  </a:lnTo>
                  <a:lnTo>
                    <a:pt x="1690236" y="57045"/>
                  </a:lnTo>
                  <a:lnTo>
                    <a:pt x="1693169" y="58315"/>
                  </a:lnTo>
                  <a:lnTo>
                    <a:pt x="1700671" y="62125"/>
                  </a:lnTo>
                  <a:lnTo>
                    <a:pt x="1706899" y="67205"/>
                  </a:lnTo>
                  <a:lnTo>
                    <a:pt x="1711854" y="74825"/>
                  </a:lnTo>
                  <a:lnTo>
                    <a:pt x="1715280" y="79905"/>
                  </a:lnTo>
                  <a:lnTo>
                    <a:pt x="1726198" y="118005"/>
                  </a:lnTo>
                  <a:lnTo>
                    <a:pt x="1726423" y="125625"/>
                  </a:lnTo>
                  <a:lnTo>
                    <a:pt x="1726423" y="139595"/>
                  </a:lnTo>
                  <a:close/>
                </a:path>
                <a:path w="2967355" h="240030">
                  <a:moveTo>
                    <a:pt x="1675137" y="189125"/>
                  </a:moveTo>
                  <a:lnTo>
                    <a:pt x="1660670" y="189125"/>
                  </a:lnTo>
                  <a:lnTo>
                    <a:pt x="1652744" y="186585"/>
                  </a:lnTo>
                  <a:lnTo>
                    <a:pt x="1622025" y="158645"/>
                  </a:lnTo>
                  <a:lnTo>
                    <a:pt x="1616518" y="125625"/>
                  </a:lnTo>
                  <a:lnTo>
                    <a:pt x="1616722" y="118005"/>
                  </a:lnTo>
                  <a:lnTo>
                    <a:pt x="1633606" y="73555"/>
                  </a:lnTo>
                  <a:lnTo>
                    <a:pt x="1658614" y="62125"/>
                  </a:lnTo>
                  <a:lnTo>
                    <a:pt x="1675455" y="62125"/>
                  </a:lnTo>
                  <a:lnTo>
                    <a:pt x="1682771" y="63395"/>
                  </a:lnTo>
                  <a:lnTo>
                    <a:pt x="1695220" y="69745"/>
                  </a:lnTo>
                  <a:lnTo>
                    <a:pt x="1700392" y="73555"/>
                  </a:lnTo>
                  <a:lnTo>
                    <a:pt x="1702236" y="76095"/>
                  </a:lnTo>
                  <a:lnTo>
                    <a:pt x="1662002" y="76095"/>
                  </a:lnTo>
                  <a:lnTo>
                    <a:pt x="1657488" y="77365"/>
                  </a:lnTo>
                  <a:lnTo>
                    <a:pt x="1634241" y="107845"/>
                  </a:lnTo>
                  <a:lnTo>
                    <a:pt x="1633127" y="116735"/>
                  </a:lnTo>
                  <a:lnTo>
                    <a:pt x="1716937" y="116735"/>
                  </a:lnTo>
                  <a:lnTo>
                    <a:pt x="1717060" y="118005"/>
                  </a:lnTo>
                  <a:lnTo>
                    <a:pt x="1717264" y="125625"/>
                  </a:lnTo>
                  <a:lnTo>
                    <a:pt x="1717264" y="130705"/>
                  </a:lnTo>
                  <a:lnTo>
                    <a:pt x="1632721" y="130705"/>
                  </a:lnTo>
                  <a:lnTo>
                    <a:pt x="1633550" y="140865"/>
                  </a:lnTo>
                  <a:lnTo>
                    <a:pt x="1659000" y="172615"/>
                  </a:lnTo>
                  <a:lnTo>
                    <a:pt x="1664119" y="173885"/>
                  </a:lnTo>
                  <a:lnTo>
                    <a:pt x="1711668" y="173885"/>
                  </a:lnTo>
                  <a:lnTo>
                    <a:pt x="1708461" y="176425"/>
                  </a:lnTo>
                  <a:lnTo>
                    <a:pt x="1679950" y="187855"/>
                  </a:lnTo>
                  <a:lnTo>
                    <a:pt x="1675137" y="189125"/>
                  </a:lnTo>
                  <a:close/>
                </a:path>
                <a:path w="2967355" h="240030">
                  <a:moveTo>
                    <a:pt x="1721844" y="134515"/>
                  </a:moveTo>
                  <a:lnTo>
                    <a:pt x="1717264" y="134515"/>
                  </a:lnTo>
                  <a:lnTo>
                    <a:pt x="1717264" y="125625"/>
                  </a:lnTo>
                  <a:lnTo>
                    <a:pt x="1717060" y="118005"/>
                  </a:lnTo>
                  <a:lnTo>
                    <a:pt x="1700392" y="73555"/>
                  </a:lnTo>
                  <a:lnTo>
                    <a:pt x="1675455" y="62125"/>
                  </a:lnTo>
                  <a:lnTo>
                    <a:pt x="1691076" y="62125"/>
                  </a:lnTo>
                  <a:lnTo>
                    <a:pt x="1718409" y="98955"/>
                  </a:lnTo>
                  <a:lnTo>
                    <a:pt x="1721844" y="125625"/>
                  </a:lnTo>
                  <a:lnTo>
                    <a:pt x="1721844" y="134515"/>
                  </a:lnTo>
                  <a:close/>
                </a:path>
                <a:path w="2967355" h="240030">
                  <a:moveTo>
                    <a:pt x="1700878" y="116735"/>
                  </a:moveTo>
                  <a:lnTo>
                    <a:pt x="1633127" y="116735"/>
                  </a:lnTo>
                  <a:lnTo>
                    <a:pt x="1634241" y="107845"/>
                  </a:lnTo>
                  <a:lnTo>
                    <a:pt x="1657488" y="77365"/>
                  </a:lnTo>
                  <a:lnTo>
                    <a:pt x="1662002" y="76095"/>
                  </a:lnTo>
                  <a:lnTo>
                    <a:pt x="1672086" y="76095"/>
                  </a:lnTo>
                  <a:lnTo>
                    <a:pt x="1676568" y="77365"/>
                  </a:lnTo>
                  <a:lnTo>
                    <a:pt x="1684297" y="81175"/>
                  </a:lnTo>
                  <a:lnTo>
                    <a:pt x="1658925" y="81175"/>
                  </a:lnTo>
                  <a:lnTo>
                    <a:pt x="1652247" y="84985"/>
                  </a:lnTo>
                  <a:lnTo>
                    <a:pt x="1649361" y="87525"/>
                  </a:lnTo>
                  <a:lnTo>
                    <a:pt x="1642563" y="96415"/>
                  </a:lnTo>
                  <a:lnTo>
                    <a:pt x="1639701" y="104035"/>
                  </a:lnTo>
                  <a:lnTo>
                    <a:pt x="1638747" y="107845"/>
                  </a:lnTo>
                  <a:lnTo>
                    <a:pt x="1638270" y="107845"/>
                  </a:lnTo>
                  <a:lnTo>
                    <a:pt x="1638270" y="112925"/>
                  </a:lnTo>
                  <a:lnTo>
                    <a:pt x="1700208" y="112925"/>
                  </a:lnTo>
                  <a:lnTo>
                    <a:pt x="1700878" y="116735"/>
                  </a:lnTo>
                  <a:close/>
                </a:path>
                <a:path w="2967355" h="240030">
                  <a:moveTo>
                    <a:pt x="1716937" y="116735"/>
                  </a:moveTo>
                  <a:lnTo>
                    <a:pt x="1700878" y="116735"/>
                  </a:lnTo>
                  <a:lnTo>
                    <a:pt x="1699316" y="107845"/>
                  </a:lnTo>
                  <a:lnTo>
                    <a:pt x="1698159" y="102765"/>
                  </a:lnTo>
                  <a:lnTo>
                    <a:pt x="1672086" y="76095"/>
                  </a:lnTo>
                  <a:lnTo>
                    <a:pt x="1702236" y="76095"/>
                  </a:lnTo>
                  <a:lnTo>
                    <a:pt x="1708692" y="84985"/>
                  </a:lnTo>
                  <a:lnTo>
                    <a:pt x="1711857" y="92605"/>
                  </a:lnTo>
                  <a:lnTo>
                    <a:pt x="1715425" y="105305"/>
                  </a:lnTo>
                  <a:lnTo>
                    <a:pt x="1716447" y="111655"/>
                  </a:lnTo>
                  <a:lnTo>
                    <a:pt x="1716937" y="116735"/>
                  </a:lnTo>
                  <a:close/>
                </a:path>
                <a:path w="2967355" h="240030">
                  <a:moveTo>
                    <a:pt x="1642819" y="112925"/>
                  </a:moveTo>
                  <a:lnTo>
                    <a:pt x="1638270" y="112925"/>
                  </a:lnTo>
                  <a:lnTo>
                    <a:pt x="1638747" y="107845"/>
                  </a:lnTo>
                  <a:lnTo>
                    <a:pt x="1658925" y="81175"/>
                  </a:lnTo>
                  <a:lnTo>
                    <a:pt x="1675096" y="81175"/>
                  </a:lnTo>
                  <a:lnTo>
                    <a:pt x="1681583" y="84985"/>
                  </a:lnTo>
                  <a:lnTo>
                    <a:pt x="1663480" y="84985"/>
                  </a:lnTo>
                  <a:lnTo>
                    <a:pt x="1660362" y="86255"/>
                  </a:lnTo>
                  <a:lnTo>
                    <a:pt x="1643253" y="109115"/>
                  </a:lnTo>
                  <a:lnTo>
                    <a:pt x="1642819" y="112925"/>
                  </a:lnTo>
                  <a:close/>
                </a:path>
                <a:path w="2967355" h="240030">
                  <a:moveTo>
                    <a:pt x="1695512" y="112925"/>
                  </a:moveTo>
                  <a:lnTo>
                    <a:pt x="1694845" y="107845"/>
                  </a:lnTo>
                  <a:lnTo>
                    <a:pt x="1693771" y="104035"/>
                  </a:lnTo>
                  <a:lnTo>
                    <a:pt x="1690814" y="96415"/>
                  </a:lnTo>
                  <a:lnTo>
                    <a:pt x="1688929" y="93875"/>
                  </a:lnTo>
                  <a:lnTo>
                    <a:pt x="1684350" y="87525"/>
                  </a:lnTo>
                  <a:lnTo>
                    <a:pt x="1681583" y="84985"/>
                  </a:lnTo>
                  <a:lnTo>
                    <a:pt x="1675096" y="81175"/>
                  </a:lnTo>
                  <a:lnTo>
                    <a:pt x="1684297" y="81175"/>
                  </a:lnTo>
                  <a:lnTo>
                    <a:pt x="1699316" y="107845"/>
                  </a:lnTo>
                  <a:lnTo>
                    <a:pt x="1695512" y="107845"/>
                  </a:lnTo>
                  <a:lnTo>
                    <a:pt x="1695512" y="112925"/>
                  </a:lnTo>
                  <a:close/>
                </a:path>
                <a:path w="2967355" h="240030">
                  <a:moveTo>
                    <a:pt x="1695512" y="112925"/>
                  </a:moveTo>
                  <a:lnTo>
                    <a:pt x="1690990" y="112925"/>
                  </a:lnTo>
                  <a:lnTo>
                    <a:pt x="1690373" y="109115"/>
                  </a:lnTo>
                  <a:lnTo>
                    <a:pt x="1689384" y="105305"/>
                  </a:lnTo>
                  <a:lnTo>
                    <a:pt x="1670569" y="84985"/>
                  </a:lnTo>
                  <a:lnTo>
                    <a:pt x="1681583" y="84985"/>
                  </a:lnTo>
                  <a:lnTo>
                    <a:pt x="1684350" y="87525"/>
                  </a:lnTo>
                  <a:lnTo>
                    <a:pt x="1688929" y="93875"/>
                  </a:lnTo>
                  <a:lnTo>
                    <a:pt x="1690814" y="96415"/>
                  </a:lnTo>
                  <a:lnTo>
                    <a:pt x="1693771" y="104035"/>
                  </a:lnTo>
                  <a:lnTo>
                    <a:pt x="1694845" y="107845"/>
                  </a:lnTo>
                  <a:lnTo>
                    <a:pt x="1695512" y="112925"/>
                  </a:lnTo>
                  <a:close/>
                </a:path>
                <a:path w="2967355" h="240030">
                  <a:moveTo>
                    <a:pt x="1638270" y="112925"/>
                  </a:moveTo>
                  <a:lnTo>
                    <a:pt x="1638270" y="107845"/>
                  </a:lnTo>
                  <a:lnTo>
                    <a:pt x="1638747" y="107845"/>
                  </a:lnTo>
                  <a:lnTo>
                    <a:pt x="1638270" y="112925"/>
                  </a:lnTo>
                  <a:close/>
                </a:path>
                <a:path w="2967355" h="240030">
                  <a:moveTo>
                    <a:pt x="1690990" y="112925"/>
                  </a:moveTo>
                  <a:lnTo>
                    <a:pt x="1642819" y="112925"/>
                  </a:lnTo>
                  <a:lnTo>
                    <a:pt x="1643253" y="109115"/>
                  </a:lnTo>
                  <a:lnTo>
                    <a:pt x="1643542" y="107845"/>
                  </a:lnTo>
                  <a:lnTo>
                    <a:pt x="1690043" y="107845"/>
                  </a:lnTo>
                  <a:lnTo>
                    <a:pt x="1690373" y="109115"/>
                  </a:lnTo>
                  <a:lnTo>
                    <a:pt x="1690990" y="112925"/>
                  </a:lnTo>
                  <a:close/>
                </a:path>
                <a:path w="2967355" h="240030">
                  <a:moveTo>
                    <a:pt x="1700208" y="112925"/>
                  </a:moveTo>
                  <a:lnTo>
                    <a:pt x="1695512" y="112925"/>
                  </a:lnTo>
                  <a:lnTo>
                    <a:pt x="1695512" y="107845"/>
                  </a:lnTo>
                  <a:lnTo>
                    <a:pt x="1699316" y="107845"/>
                  </a:lnTo>
                  <a:lnTo>
                    <a:pt x="1700208" y="112925"/>
                  </a:lnTo>
                  <a:close/>
                </a:path>
                <a:path w="2967355" h="240030">
                  <a:moveTo>
                    <a:pt x="1677983" y="173885"/>
                  </a:moveTo>
                  <a:lnTo>
                    <a:pt x="1664119" y="173885"/>
                  </a:lnTo>
                  <a:lnTo>
                    <a:pt x="1659000" y="172615"/>
                  </a:lnTo>
                  <a:lnTo>
                    <a:pt x="1633550" y="140865"/>
                  </a:lnTo>
                  <a:lnTo>
                    <a:pt x="1632721" y="130705"/>
                  </a:lnTo>
                  <a:lnTo>
                    <a:pt x="1717264" y="130705"/>
                  </a:lnTo>
                  <a:lnTo>
                    <a:pt x="1717264" y="134515"/>
                  </a:lnTo>
                  <a:lnTo>
                    <a:pt x="1637698" y="134515"/>
                  </a:lnTo>
                  <a:lnTo>
                    <a:pt x="1637698" y="139595"/>
                  </a:lnTo>
                  <a:lnTo>
                    <a:pt x="1638079" y="139595"/>
                  </a:lnTo>
                  <a:lnTo>
                    <a:pt x="1639033" y="143405"/>
                  </a:lnTo>
                  <a:lnTo>
                    <a:pt x="1642086" y="152295"/>
                  </a:lnTo>
                  <a:lnTo>
                    <a:pt x="1664840" y="170075"/>
                  </a:lnTo>
                  <a:lnTo>
                    <a:pt x="1690406" y="170075"/>
                  </a:lnTo>
                  <a:lnTo>
                    <a:pt x="1687645" y="171345"/>
                  </a:lnTo>
                  <a:lnTo>
                    <a:pt x="1684607" y="172615"/>
                  </a:lnTo>
                  <a:lnTo>
                    <a:pt x="1677983" y="173885"/>
                  </a:lnTo>
                  <a:close/>
                </a:path>
                <a:path w="2967355" h="240030">
                  <a:moveTo>
                    <a:pt x="1638079" y="139595"/>
                  </a:moveTo>
                  <a:lnTo>
                    <a:pt x="1637698" y="139595"/>
                  </a:lnTo>
                  <a:lnTo>
                    <a:pt x="1637698" y="134515"/>
                  </a:lnTo>
                  <a:lnTo>
                    <a:pt x="1638079" y="139595"/>
                  </a:lnTo>
                  <a:close/>
                </a:path>
                <a:path w="2967355" h="240030">
                  <a:moveTo>
                    <a:pt x="1673903" y="170075"/>
                  </a:moveTo>
                  <a:lnTo>
                    <a:pt x="1664840" y="170075"/>
                  </a:lnTo>
                  <a:lnTo>
                    <a:pt x="1660404" y="168805"/>
                  </a:lnTo>
                  <a:lnTo>
                    <a:pt x="1637698" y="134515"/>
                  </a:lnTo>
                  <a:lnTo>
                    <a:pt x="1642261" y="134515"/>
                  </a:lnTo>
                  <a:lnTo>
                    <a:pt x="1642609" y="138325"/>
                  </a:lnTo>
                  <a:lnTo>
                    <a:pt x="1643476" y="142135"/>
                  </a:lnTo>
                  <a:lnTo>
                    <a:pt x="1665561" y="164995"/>
                  </a:lnTo>
                  <a:lnTo>
                    <a:pt x="1691004" y="164995"/>
                  </a:lnTo>
                  <a:lnTo>
                    <a:pt x="1686139" y="167535"/>
                  </a:lnTo>
                  <a:lnTo>
                    <a:pt x="1683420" y="167535"/>
                  </a:lnTo>
                  <a:lnTo>
                    <a:pt x="1677410" y="168805"/>
                  </a:lnTo>
                  <a:lnTo>
                    <a:pt x="1673903" y="170075"/>
                  </a:lnTo>
                  <a:close/>
                </a:path>
                <a:path w="2967355" h="240030">
                  <a:moveTo>
                    <a:pt x="1691004" y="164995"/>
                  </a:moveTo>
                  <a:lnTo>
                    <a:pt x="1676836" y="164995"/>
                  </a:lnTo>
                  <a:lnTo>
                    <a:pt x="1682233" y="163725"/>
                  </a:lnTo>
                  <a:lnTo>
                    <a:pt x="1684633" y="162455"/>
                  </a:lnTo>
                  <a:lnTo>
                    <a:pt x="1688842" y="161185"/>
                  </a:lnTo>
                  <a:lnTo>
                    <a:pt x="1690760" y="159915"/>
                  </a:lnTo>
                  <a:lnTo>
                    <a:pt x="1694487" y="157375"/>
                  </a:lnTo>
                  <a:lnTo>
                    <a:pt x="1696537" y="154835"/>
                  </a:lnTo>
                  <a:lnTo>
                    <a:pt x="1701711" y="151025"/>
                  </a:lnTo>
                  <a:lnTo>
                    <a:pt x="1708918" y="157375"/>
                  </a:lnTo>
                  <a:lnTo>
                    <a:pt x="1701666" y="157375"/>
                  </a:lnTo>
                  <a:lnTo>
                    <a:pt x="1699472" y="158645"/>
                  </a:lnTo>
                  <a:lnTo>
                    <a:pt x="1697349" y="161185"/>
                  </a:lnTo>
                  <a:lnTo>
                    <a:pt x="1693246" y="163725"/>
                  </a:lnTo>
                  <a:lnTo>
                    <a:pt x="1691004" y="164995"/>
                  </a:lnTo>
                  <a:close/>
                </a:path>
                <a:path w="2967355" h="240030">
                  <a:moveTo>
                    <a:pt x="1690406" y="170075"/>
                  </a:moveTo>
                  <a:lnTo>
                    <a:pt x="1673903" y="170075"/>
                  </a:lnTo>
                  <a:lnTo>
                    <a:pt x="1677410" y="168805"/>
                  </a:lnTo>
                  <a:lnTo>
                    <a:pt x="1683420" y="167535"/>
                  </a:lnTo>
                  <a:lnTo>
                    <a:pt x="1686139" y="167535"/>
                  </a:lnTo>
                  <a:lnTo>
                    <a:pt x="1691004" y="164995"/>
                  </a:lnTo>
                  <a:lnTo>
                    <a:pt x="1693246" y="163725"/>
                  </a:lnTo>
                  <a:lnTo>
                    <a:pt x="1697349" y="161185"/>
                  </a:lnTo>
                  <a:lnTo>
                    <a:pt x="1699472" y="158645"/>
                  </a:lnTo>
                  <a:lnTo>
                    <a:pt x="1701666" y="157375"/>
                  </a:lnTo>
                  <a:lnTo>
                    <a:pt x="1698610" y="159915"/>
                  </a:lnTo>
                  <a:lnTo>
                    <a:pt x="1701764" y="162826"/>
                  </a:lnTo>
                  <a:lnTo>
                    <a:pt x="1700211" y="163725"/>
                  </a:lnTo>
                  <a:lnTo>
                    <a:pt x="1695734" y="167535"/>
                  </a:lnTo>
                  <a:lnTo>
                    <a:pt x="1693167" y="168805"/>
                  </a:lnTo>
                  <a:lnTo>
                    <a:pt x="1690406" y="170075"/>
                  </a:lnTo>
                  <a:close/>
                </a:path>
                <a:path w="2967355" h="240030">
                  <a:moveTo>
                    <a:pt x="1701764" y="162826"/>
                  </a:moveTo>
                  <a:lnTo>
                    <a:pt x="1698610" y="159915"/>
                  </a:lnTo>
                  <a:lnTo>
                    <a:pt x="1701666" y="157375"/>
                  </a:lnTo>
                  <a:lnTo>
                    <a:pt x="1704661" y="159926"/>
                  </a:lnTo>
                  <a:lnTo>
                    <a:pt x="1702406" y="162455"/>
                  </a:lnTo>
                  <a:lnTo>
                    <a:pt x="1701764" y="162826"/>
                  </a:lnTo>
                  <a:close/>
                </a:path>
                <a:path w="2967355" h="240030">
                  <a:moveTo>
                    <a:pt x="1704661" y="159926"/>
                  </a:moveTo>
                  <a:lnTo>
                    <a:pt x="1701666" y="157375"/>
                  </a:lnTo>
                  <a:lnTo>
                    <a:pt x="1704671" y="159915"/>
                  </a:lnTo>
                  <a:close/>
                </a:path>
                <a:path w="2967355" h="240030">
                  <a:moveTo>
                    <a:pt x="1722791" y="176425"/>
                  </a:moveTo>
                  <a:lnTo>
                    <a:pt x="1716498" y="176425"/>
                  </a:lnTo>
                  <a:lnTo>
                    <a:pt x="1719554" y="172615"/>
                  </a:lnTo>
                  <a:lnTo>
                    <a:pt x="1704661" y="159926"/>
                  </a:lnTo>
                  <a:lnTo>
                    <a:pt x="1701666" y="157375"/>
                  </a:lnTo>
                  <a:lnTo>
                    <a:pt x="1708918" y="157375"/>
                  </a:lnTo>
                  <a:lnTo>
                    <a:pt x="1726213" y="172615"/>
                  </a:lnTo>
                  <a:lnTo>
                    <a:pt x="1722791" y="176425"/>
                  </a:lnTo>
                  <a:close/>
                </a:path>
                <a:path w="2967355" h="240030">
                  <a:moveTo>
                    <a:pt x="1712780" y="172993"/>
                  </a:moveTo>
                  <a:lnTo>
                    <a:pt x="1701764" y="162826"/>
                  </a:lnTo>
                  <a:lnTo>
                    <a:pt x="1702406" y="162455"/>
                  </a:lnTo>
                  <a:lnTo>
                    <a:pt x="1704661" y="159926"/>
                  </a:lnTo>
                  <a:lnTo>
                    <a:pt x="1716573" y="170075"/>
                  </a:lnTo>
                  <a:lnTo>
                    <a:pt x="1716316" y="170075"/>
                  </a:lnTo>
                  <a:lnTo>
                    <a:pt x="1712780" y="172993"/>
                  </a:lnTo>
                  <a:close/>
                </a:path>
                <a:path w="2967355" h="240030">
                  <a:moveTo>
                    <a:pt x="1711668" y="173885"/>
                  </a:moveTo>
                  <a:lnTo>
                    <a:pt x="1677983" y="173885"/>
                  </a:lnTo>
                  <a:lnTo>
                    <a:pt x="1684607" y="172615"/>
                  </a:lnTo>
                  <a:lnTo>
                    <a:pt x="1687645" y="171345"/>
                  </a:lnTo>
                  <a:lnTo>
                    <a:pt x="1693167" y="168805"/>
                  </a:lnTo>
                  <a:lnTo>
                    <a:pt x="1695734" y="167535"/>
                  </a:lnTo>
                  <a:lnTo>
                    <a:pt x="1700211" y="163725"/>
                  </a:lnTo>
                  <a:lnTo>
                    <a:pt x="1701764" y="162826"/>
                  </a:lnTo>
                  <a:lnTo>
                    <a:pt x="1712780" y="172993"/>
                  </a:lnTo>
                  <a:lnTo>
                    <a:pt x="1711668" y="173885"/>
                  </a:lnTo>
                  <a:close/>
                </a:path>
                <a:path w="2967355" h="240030">
                  <a:moveTo>
                    <a:pt x="1716393" y="176328"/>
                  </a:moveTo>
                  <a:lnTo>
                    <a:pt x="1712780" y="172993"/>
                  </a:lnTo>
                  <a:lnTo>
                    <a:pt x="1716316" y="170075"/>
                  </a:lnTo>
                  <a:lnTo>
                    <a:pt x="1719554" y="172615"/>
                  </a:lnTo>
                  <a:lnTo>
                    <a:pt x="1716393" y="176328"/>
                  </a:lnTo>
                  <a:close/>
                </a:path>
                <a:path w="2967355" h="240030">
                  <a:moveTo>
                    <a:pt x="1719554" y="172615"/>
                  </a:moveTo>
                  <a:lnTo>
                    <a:pt x="1716316" y="170075"/>
                  </a:lnTo>
                  <a:lnTo>
                    <a:pt x="1716573" y="170075"/>
                  </a:lnTo>
                  <a:lnTo>
                    <a:pt x="1719554" y="172615"/>
                  </a:lnTo>
                  <a:close/>
                </a:path>
                <a:path w="2967355" h="240030">
                  <a:moveTo>
                    <a:pt x="1716498" y="176425"/>
                  </a:moveTo>
                  <a:lnTo>
                    <a:pt x="1719554" y="172615"/>
                  </a:lnTo>
                  <a:lnTo>
                    <a:pt x="1716498" y="176425"/>
                  </a:lnTo>
                  <a:close/>
                </a:path>
                <a:path w="2967355" h="240030">
                  <a:moveTo>
                    <a:pt x="1694224" y="189125"/>
                  </a:moveTo>
                  <a:lnTo>
                    <a:pt x="1675137" y="189125"/>
                  </a:lnTo>
                  <a:lnTo>
                    <a:pt x="1679950" y="187855"/>
                  </a:lnTo>
                  <a:lnTo>
                    <a:pt x="1688691" y="186585"/>
                  </a:lnTo>
                  <a:lnTo>
                    <a:pt x="1692721" y="185315"/>
                  </a:lnTo>
                  <a:lnTo>
                    <a:pt x="1700133" y="182775"/>
                  </a:lnTo>
                  <a:lnTo>
                    <a:pt x="1703593" y="180235"/>
                  </a:lnTo>
                  <a:lnTo>
                    <a:pt x="1710083" y="175155"/>
                  </a:lnTo>
                  <a:lnTo>
                    <a:pt x="1712780" y="172993"/>
                  </a:lnTo>
                  <a:lnTo>
                    <a:pt x="1716393" y="176328"/>
                  </a:lnTo>
                  <a:lnTo>
                    <a:pt x="1712947" y="178965"/>
                  </a:lnTo>
                  <a:lnTo>
                    <a:pt x="1705983" y="184045"/>
                  </a:lnTo>
                  <a:lnTo>
                    <a:pt x="1702238" y="186585"/>
                  </a:lnTo>
                  <a:lnTo>
                    <a:pt x="1694224" y="189125"/>
                  </a:lnTo>
                  <a:close/>
                </a:path>
                <a:path w="2967355" h="240030">
                  <a:moveTo>
                    <a:pt x="1698600" y="192935"/>
                  </a:moveTo>
                  <a:lnTo>
                    <a:pt x="1680534" y="192935"/>
                  </a:lnTo>
                  <a:lnTo>
                    <a:pt x="1689883" y="190395"/>
                  </a:lnTo>
                  <a:lnTo>
                    <a:pt x="1694224" y="189125"/>
                  </a:lnTo>
                  <a:lnTo>
                    <a:pt x="1716393" y="176328"/>
                  </a:lnTo>
                  <a:lnTo>
                    <a:pt x="1722791" y="176425"/>
                  </a:lnTo>
                  <a:lnTo>
                    <a:pt x="1719368" y="180235"/>
                  </a:lnTo>
                  <a:lnTo>
                    <a:pt x="1715812" y="182775"/>
                  </a:lnTo>
                  <a:lnTo>
                    <a:pt x="1708373" y="187855"/>
                  </a:lnTo>
                  <a:lnTo>
                    <a:pt x="1704344" y="190395"/>
                  </a:lnTo>
                  <a:lnTo>
                    <a:pt x="1698600" y="192935"/>
                  </a:lnTo>
                  <a:close/>
                </a:path>
                <a:path w="2967355" h="240030">
                  <a:moveTo>
                    <a:pt x="1828314" y="164995"/>
                  </a:moveTo>
                  <a:lnTo>
                    <a:pt x="1814245" y="164995"/>
                  </a:lnTo>
                  <a:lnTo>
                    <a:pt x="1821745" y="162455"/>
                  </a:lnTo>
                  <a:lnTo>
                    <a:pt x="1824672" y="161185"/>
                  </a:lnTo>
                  <a:lnTo>
                    <a:pt x="1828735" y="159915"/>
                  </a:lnTo>
                  <a:lnTo>
                    <a:pt x="1830056" y="158645"/>
                  </a:lnTo>
                  <a:lnTo>
                    <a:pt x="1831528" y="156105"/>
                  </a:lnTo>
                  <a:lnTo>
                    <a:pt x="1831892" y="154835"/>
                  </a:lnTo>
                  <a:lnTo>
                    <a:pt x="1831892" y="151025"/>
                  </a:lnTo>
                  <a:lnTo>
                    <a:pt x="1831505" y="149755"/>
                  </a:lnTo>
                  <a:lnTo>
                    <a:pt x="1829758" y="147215"/>
                  </a:lnTo>
                  <a:lnTo>
                    <a:pt x="1828297" y="147215"/>
                  </a:lnTo>
                  <a:lnTo>
                    <a:pt x="1824098" y="144675"/>
                  </a:lnTo>
                  <a:lnTo>
                    <a:pt x="1821244" y="143405"/>
                  </a:lnTo>
                  <a:lnTo>
                    <a:pt x="1814015" y="142135"/>
                  </a:lnTo>
                  <a:lnTo>
                    <a:pt x="1804971" y="142135"/>
                  </a:lnTo>
                  <a:lnTo>
                    <a:pt x="1799245" y="140865"/>
                  </a:lnTo>
                  <a:lnTo>
                    <a:pt x="1793386" y="140865"/>
                  </a:lnTo>
                  <a:lnTo>
                    <a:pt x="1781134" y="137055"/>
                  </a:lnTo>
                  <a:lnTo>
                    <a:pt x="1751896" y="105305"/>
                  </a:lnTo>
                  <a:lnTo>
                    <a:pt x="1751896" y="90065"/>
                  </a:lnTo>
                  <a:lnTo>
                    <a:pt x="1775730" y="59585"/>
                  </a:lnTo>
                  <a:lnTo>
                    <a:pt x="1795055" y="53235"/>
                  </a:lnTo>
                  <a:lnTo>
                    <a:pt x="1824618" y="53235"/>
                  </a:lnTo>
                  <a:lnTo>
                    <a:pt x="1838193" y="57045"/>
                  </a:lnTo>
                  <a:lnTo>
                    <a:pt x="1802221" y="57045"/>
                  </a:lnTo>
                  <a:lnTo>
                    <a:pt x="1783474" y="60855"/>
                  </a:lnTo>
                  <a:lnTo>
                    <a:pt x="1756475" y="90065"/>
                  </a:lnTo>
                  <a:lnTo>
                    <a:pt x="1756475" y="105305"/>
                  </a:lnTo>
                  <a:lnTo>
                    <a:pt x="1782687" y="133245"/>
                  </a:lnTo>
                  <a:lnTo>
                    <a:pt x="1799884" y="137055"/>
                  </a:lnTo>
                  <a:lnTo>
                    <a:pt x="1810283" y="137055"/>
                  </a:lnTo>
                  <a:lnTo>
                    <a:pt x="1814648" y="138325"/>
                  </a:lnTo>
                  <a:lnTo>
                    <a:pt x="1822375" y="139595"/>
                  </a:lnTo>
                  <a:lnTo>
                    <a:pt x="1825619" y="140865"/>
                  </a:lnTo>
                  <a:lnTo>
                    <a:pt x="1830866" y="142135"/>
                  </a:lnTo>
                  <a:lnTo>
                    <a:pt x="1832894" y="144675"/>
                  </a:lnTo>
                  <a:lnTo>
                    <a:pt x="1835756" y="148485"/>
                  </a:lnTo>
                  <a:lnTo>
                    <a:pt x="1836471" y="149755"/>
                  </a:lnTo>
                  <a:lnTo>
                    <a:pt x="1836471" y="154835"/>
                  </a:lnTo>
                  <a:lnTo>
                    <a:pt x="1835899" y="157375"/>
                  </a:lnTo>
                  <a:lnTo>
                    <a:pt x="1833609" y="161185"/>
                  </a:lnTo>
                  <a:lnTo>
                    <a:pt x="1831749" y="162455"/>
                  </a:lnTo>
                  <a:lnTo>
                    <a:pt x="1828314" y="164995"/>
                  </a:lnTo>
                  <a:close/>
                </a:path>
                <a:path w="2967355" h="240030">
                  <a:moveTo>
                    <a:pt x="1828522" y="170075"/>
                  </a:moveTo>
                  <a:lnTo>
                    <a:pt x="1809854" y="170075"/>
                  </a:lnTo>
                  <a:lnTo>
                    <a:pt x="1814934" y="168805"/>
                  </a:lnTo>
                  <a:lnTo>
                    <a:pt x="1823234" y="167535"/>
                  </a:lnTo>
                  <a:lnTo>
                    <a:pt x="1826597" y="166265"/>
                  </a:lnTo>
                  <a:lnTo>
                    <a:pt x="1831749" y="162455"/>
                  </a:lnTo>
                  <a:lnTo>
                    <a:pt x="1833609" y="161185"/>
                  </a:lnTo>
                  <a:lnTo>
                    <a:pt x="1835899" y="157375"/>
                  </a:lnTo>
                  <a:lnTo>
                    <a:pt x="1836471" y="154835"/>
                  </a:lnTo>
                  <a:lnTo>
                    <a:pt x="1836471" y="149755"/>
                  </a:lnTo>
                  <a:lnTo>
                    <a:pt x="1835756" y="148485"/>
                  </a:lnTo>
                  <a:lnTo>
                    <a:pt x="1832894" y="144675"/>
                  </a:lnTo>
                  <a:lnTo>
                    <a:pt x="1830866" y="142135"/>
                  </a:lnTo>
                  <a:lnTo>
                    <a:pt x="1825619" y="140865"/>
                  </a:lnTo>
                  <a:lnTo>
                    <a:pt x="1822375" y="139595"/>
                  </a:lnTo>
                  <a:lnTo>
                    <a:pt x="1814648" y="138325"/>
                  </a:lnTo>
                  <a:lnTo>
                    <a:pt x="1810283" y="137055"/>
                  </a:lnTo>
                  <a:lnTo>
                    <a:pt x="1799884" y="137055"/>
                  </a:lnTo>
                  <a:lnTo>
                    <a:pt x="1764108" y="120545"/>
                  </a:lnTo>
                  <a:lnTo>
                    <a:pt x="1756475" y="105305"/>
                  </a:lnTo>
                  <a:lnTo>
                    <a:pt x="1756475" y="90065"/>
                  </a:lnTo>
                  <a:lnTo>
                    <a:pt x="1783474" y="60855"/>
                  </a:lnTo>
                  <a:lnTo>
                    <a:pt x="1802221" y="57045"/>
                  </a:lnTo>
                  <a:lnTo>
                    <a:pt x="1816627" y="57045"/>
                  </a:lnTo>
                  <a:lnTo>
                    <a:pt x="1823830" y="58315"/>
                  </a:lnTo>
                  <a:lnTo>
                    <a:pt x="1836805" y="60855"/>
                  </a:lnTo>
                  <a:lnTo>
                    <a:pt x="1839596" y="62125"/>
                  </a:lnTo>
                  <a:lnTo>
                    <a:pt x="1796699" y="62125"/>
                  </a:lnTo>
                  <a:lnTo>
                    <a:pt x="1785185" y="65935"/>
                  </a:lnTo>
                  <a:lnTo>
                    <a:pt x="1780057" y="68475"/>
                  </a:lnTo>
                  <a:lnTo>
                    <a:pt x="1767562" y="77365"/>
                  </a:lnTo>
                  <a:lnTo>
                    <a:pt x="1762336" y="86255"/>
                  </a:lnTo>
                  <a:lnTo>
                    <a:pt x="1761055" y="91335"/>
                  </a:lnTo>
                  <a:lnTo>
                    <a:pt x="1761055" y="104035"/>
                  </a:lnTo>
                  <a:lnTo>
                    <a:pt x="1805864" y="133245"/>
                  </a:lnTo>
                  <a:lnTo>
                    <a:pt x="1815281" y="133245"/>
                  </a:lnTo>
                  <a:lnTo>
                    <a:pt x="1823507" y="134515"/>
                  </a:lnTo>
                  <a:lnTo>
                    <a:pt x="1841051" y="149755"/>
                  </a:lnTo>
                  <a:lnTo>
                    <a:pt x="1841001" y="156267"/>
                  </a:lnTo>
                  <a:lnTo>
                    <a:pt x="1840269" y="158645"/>
                  </a:lnTo>
                  <a:lnTo>
                    <a:pt x="1837162" y="163725"/>
                  </a:lnTo>
                  <a:lnTo>
                    <a:pt x="1834763" y="166265"/>
                  </a:lnTo>
                  <a:lnTo>
                    <a:pt x="1828522" y="170075"/>
                  </a:lnTo>
                  <a:close/>
                </a:path>
                <a:path w="2967355" h="240030">
                  <a:moveTo>
                    <a:pt x="1864194" y="77365"/>
                  </a:moveTo>
                  <a:lnTo>
                    <a:pt x="1859060" y="77365"/>
                  </a:lnTo>
                  <a:lnTo>
                    <a:pt x="1861658" y="73555"/>
                  </a:lnTo>
                  <a:lnTo>
                    <a:pt x="1858205" y="71015"/>
                  </a:lnTo>
                  <a:lnTo>
                    <a:pt x="1857365" y="71015"/>
                  </a:lnTo>
                  <a:lnTo>
                    <a:pt x="1852499" y="67205"/>
                  </a:lnTo>
                  <a:lnTo>
                    <a:pt x="1847061" y="65935"/>
                  </a:lnTo>
                  <a:lnTo>
                    <a:pt x="1842386" y="63395"/>
                  </a:lnTo>
                  <a:lnTo>
                    <a:pt x="1836805" y="60855"/>
                  </a:lnTo>
                  <a:lnTo>
                    <a:pt x="1823830" y="58315"/>
                  </a:lnTo>
                  <a:lnTo>
                    <a:pt x="1816627" y="57045"/>
                  </a:lnTo>
                  <a:lnTo>
                    <a:pt x="1838193" y="57045"/>
                  </a:lnTo>
                  <a:lnTo>
                    <a:pt x="1843985" y="59585"/>
                  </a:lnTo>
                  <a:lnTo>
                    <a:pt x="1848962" y="60855"/>
                  </a:lnTo>
                  <a:lnTo>
                    <a:pt x="1854644" y="63395"/>
                  </a:lnTo>
                  <a:lnTo>
                    <a:pt x="1859742" y="67205"/>
                  </a:lnTo>
                  <a:lnTo>
                    <a:pt x="1866296" y="71015"/>
                  </a:lnTo>
                  <a:lnTo>
                    <a:pt x="1858205" y="71015"/>
                  </a:lnTo>
                  <a:lnTo>
                    <a:pt x="1857908" y="71336"/>
                  </a:lnTo>
                  <a:lnTo>
                    <a:pt x="1866849" y="71336"/>
                  </a:lnTo>
                  <a:lnTo>
                    <a:pt x="1868481" y="72285"/>
                  </a:lnTo>
                  <a:lnTo>
                    <a:pt x="1864194" y="77365"/>
                  </a:lnTo>
                  <a:close/>
                </a:path>
                <a:path w="2967355" h="240030">
                  <a:moveTo>
                    <a:pt x="1849396" y="173885"/>
                  </a:moveTo>
                  <a:lnTo>
                    <a:pt x="1815622" y="173885"/>
                  </a:lnTo>
                  <a:lnTo>
                    <a:pt x="1824723" y="171345"/>
                  </a:lnTo>
                  <a:lnTo>
                    <a:pt x="1828522" y="170075"/>
                  </a:lnTo>
                  <a:lnTo>
                    <a:pt x="1841051" y="149755"/>
                  </a:lnTo>
                  <a:lnTo>
                    <a:pt x="1840007" y="145945"/>
                  </a:lnTo>
                  <a:lnTo>
                    <a:pt x="1815281" y="133245"/>
                  </a:lnTo>
                  <a:lnTo>
                    <a:pt x="1805864" y="133245"/>
                  </a:lnTo>
                  <a:lnTo>
                    <a:pt x="1784240" y="128165"/>
                  </a:lnTo>
                  <a:lnTo>
                    <a:pt x="1761055" y="104035"/>
                  </a:lnTo>
                  <a:lnTo>
                    <a:pt x="1761055" y="91335"/>
                  </a:lnTo>
                  <a:lnTo>
                    <a:pt x="1796699" y="62125"/>
                  </a:lnTo>
                  <a:lnTo>
                    <a:pt x="1823042" y="62125"/>
                  </a:lnTo>
                  <a:lnTo>
                    <a:pt x="1835417" y="65935"/>
                  </a:lnTo>
                  <a:lnTo>
                    <a:pt x="1840788" y="67205"/>
                  </a:lnTo>
                  <a:lnTo>
                    <a:pt x="1845182" y="69702"/>
                  </a:lnTo>
                  <a:lnTo>
                    <a:pt x="1850354" y="72285"/>
                  </a:lnTo>
                  <a:lnTo>
                    <a:pt x="1854782" y="74712"/>
                  </a:lnTo>
                  <a:lnTo>
                    <a:pt x="1853503" y="76095"/>
                  </a:lnTo>
                  <a:lnTo>
                    <a:pt x="1799388" y="76095"/>
                  </a:lnTo>
                  <a:lnTo>
                    <a:pt x="1791781" y="78635"/>
                  </a:lnTo>
                  <a:lnTo>
                    <a:pt x="1780160" y="84985"/>
                  </a:lnTo>
                  <a:lnTo>
                    <a:pt x="1777082" y="90065"/>
                  </a:lnTo>
                  <a:lnTo>
                    <a:pt x="1777082" y="98955"/>
                  </a:lnTo>
                  <a:lnTo>
                    <a:pt x="1803868" y="118005"/>
                  </a:lnTo>
                  <a:lnTo>
                    <a:pt x="1817358" y="118005"/>
                  </a:lnTo>
                  <a:lnTo>
                    <a:pt x="1824282" y="119275"/>
                  </a:lnTo>
                  <a:lnTo>
                    <a:pt x="1856068" y="140865"/>
                  </a:lnTo>
                  <a:lnTo>
                    <a:pt x="1857078" y="145945"/>
                  </a:lnTo>
                  <a:lnTo>
                    <a:pt x="1856998" y="156534"/>
                  </a:lnTo>
                  <a:lnTo>
                    <a:pt x="1856123" y="161185"/>
                  </a:lnTo>
                  <a:lnTo>
                    <a:pt x="1852352" y="170075"/>
                  </a:lnTo>
                  <a:lnTo>
                    <a:pt x="1849396" y="173885"/>
                  </a:lnTo>
                  <a:close/>
                </a:path>
                <a:path w="2967355" h="240030">
                  <a:moveTo>
                    <a:pt x="1845182" y="69702"/>
                  </a:moveTo>
                  <a:lnTo>
                    <a:pt x="1840788" y="67205"/>
                  </a:lnTo>
                  <a:lnTo>
                    <a:pt x="1835417" y="65935"/>
                  </a:lnTo>
                  <a:lnTo>
                    <a:pt x="1823042" y="62125"/>
                  </a:lnTo>
                  <a:lnTo>
                    <a:pt x="1839596" y="62125"/>
                  </a:lnTo>
                  <a:lnTo>
                    <a:pt x="1842386" y="63395"/>
                  </a:lnTo>
                  <a:lnTo>
                    <a:pt x="1847061" y="65935"/>
                  </a:lnTo>
                  <a:lnTo>
                    <a:pt x="1845182" y="69702"/>
                  </a:lnTo>
                  <a:close/>
                </a:path>
                <a:path w="2967355" h="240030">
                  <a:moveTo>
                    <a:pt x="1845257" y="69745"/>
                  </a:moveTo>
                  <a:lnTo>
                    <a:pt x="1847061" y="65935"/>
                  </a:lnTo>
                  <a:lnTo>
                    <a:pt x="1845257" y="69745"/>
                  </a:lnTo>
                  <a:close/>
                </a:path>
                <a:path w="2967355" h="240030">
                  <a:moveTo>
                    <a:pt x="1855743" y="69745"/>
                  </a:moveTo>
                  <a:lnTo>
                    <a:pt x="1845257" y="69745"/>
                  </a:lnTo>
                  <a:lnTo>
                    <a:pt x="1847061" y="65935"/>
                  </a:lnTo>
                  <a:lnTo>
                    <a:pt x="1852499" y="67205"/>
                  </a:lnTo>
                  <a:lnTo>
                    <a:pt x="1855743" y="69745"/>
                  </a:lnTo>
                  <a:close/>
                </a:path>
                <a:path w="2967355" h="240030">
                  <a:moveTo>
                    <a:pt x="1854782" y="74712"/>
                  </a:moveTo>
                  <a:lnTo>
                    <a:pt x="1850354" y="72285"/>
                  </a:lnTo>
                  <a:lnTo>
                    <a:pt x="1845161" y="69745"/>
                  </a:lnTo>
                  <a:lnTo>
                    <a:pt x="1855743" y="69745"/>
                  </a:lnTo>
                  <a:lnTo>
                    <a:pt x="1857365" y="71015"/>
                  </a:lnTo>
                  <a:lnTo>
                    <a:pt x="1857908" y="71336"/>
                  </a:lnTo>
                  <a:lnTo>
                    <a:pt x="1854782" y="74712"/>
                  </a:lnTo>
                  <a:close/>
                </a:path>
                <a:path w="2967355" h="240030">
                  <a:moveTo>
                    <a:pt x="1861658" y="73555"/>
                  </a:moveTo>
                  <a:lnTo>
                    <a:pt x="1857908" y="71336"/>
                  </a:lnTo>
                  <a:lnTo>
                    <a:pt x="1858205" y="71015"/>
                  </a:lnTo>
                  <a:lnTo>
                    <a:pt x="1861658" y="73555"/>
                  </a:lnTo>
                  <a:close/>
                </a:path>
                <a:path w="2967355" h="240030">
                  <a:moveTo>
                    <a:pt x="1858609" y="77084"/>
                  </a:moveTo>
                  <a:lnTo>
                    <a:pt x="1854782" y="74712"/>
                  </a:lnTo>
                  <a:lnTo>
                    <a:pt x="1857908" y="71336"/>
                  </a:lnTo>
                  <a:lnTo>
                    <a:pt x="1861658" y="73555"/>
                  </a:lnTo>
                  <a:lnTo>
                    <a:pt x="1858609" y="77084"/>
                  </a:lnTo>
                  <a:close/>
                </a:path>
                <a:path w="2967355" h="240030">
                  <a:moveTo>
                    <a:pt x="1859060" y="77365"/>
                  </a:moveTo>
                  <a:lnTo>
                    <a:pt x="1858609" y="77084"/>
                  </a:lnTo>
                  <a:lnTo>
                    <a:pt x="1861658" y="73555"/>
                  </a:lnTo>
                  <a:lnTo>
                    <a:pt x="1859060" y="77365"/>
                  </a:lnTo>
                  <a:close/>
                </a:path>
                <a:path w="2967355" h="240030">
                  <a:moveTo>
                    <a:pt x="1845201" y="92605"/>
                  </a:moveTo>
                  <a:lnTo>
                    <a:pt x="1847795" y="88795"/>
                  </a:lnTo>
                  <a:lnTo>
                    <a:pt x="1844528" y="86255"/>
                  </a:lnTo>
                  <a:lnTo>
                    <a:pt x="1844268" y="86072"/>
                  </a:lnTo>
                  <a:lnTo>
                    <a:pt x="1854782" y="74712"/>
                  </a:lnTo>
                  <a:lnTo>
                    <a:pt x="1858609" y="77084"/>
                  </a:lnTo>
                  <a:lnTo>
                    <a:pt x="1845201" y="92605"/>
                  </a:lnTo>
                  <a:close/>
                </a:path>
                <a:path w="2967355" h="240030">
                  <a:moveTo>
                    <a:pt x="1833991" y="189125"/>
                  </a:moveTo>
                  <a:lnTo>
                    <a:pt x="1813691" y="189125"/>
                  </a:lnTo>
                  <a:lnTo>
                    <a:pt x="1822071" y="187855"/>
                  </a:lnTo>
                  <a:lnTo>
                    <a:pt x="1835736" y="184045"/>
                  </a:lnTo>
                  <a:lnTo>
                    <a:pt x="1857078" y="145945"/>
                  </a:lnTo>
                  <a:lnTo>
                    <a:pt x="1856068" y="140865"/>
                  </a:lnTo>
                  <a:lnTo>
                    <a:pt x="1824282" y="119275"/>
                  </a:lnTo>
                  <a:lnTo>
                    <a:pt x="1817358" y="118005"/>
                  </a:lnTo>
                  <a:lnTo>
                    <a:pt x="1803868" y="118005"/>
                  </a:lnTo>
                  <a:lnTo>
                    <a:pt x="1799026" y="116735"/>
                  </a:lnTo>
                  <a:lnTo>
                    <a:pt x="1777082" y="98955"/>
                  </a:lnTo>
                  <a:lnTo>
                    <a:pt x="1777082" y="90065"/>
                  </a:lnTo>
                  <a:lnTo>
                    <a:pt x="1780160" y="84985"/>
                  </a:lnTo>
                  <a:lnTo>
                    <a:pt x="1791781" y="78635"/>
                  </a:lnTo>
                  <a:lnTo>
                    <a:pt x="1799388" y="76095"/>
                  </a:lnTo>
                  <a:lnTo>
                    <a:pt x="1814892" y="76095"/>
                  </a:lnTo>
                  <a:lnTo>
                    <a:pt x="1820139" y="77365"/>
                  </a:lnTo>
                  <a:lnTo>
                    <a:pt x="1829435" y="79905"/>
                  </a:lnTo>
                  <a:lnTo>
                    <a:pt x="1833462" y="81175"/>
                  </a:lnTo>
                  <a:lnTo>
                    <a:pt x="1800266" y="81175"/>
                  </a:lnTo>
                  <a:lnTo>
                    <a:pt x="1793468" y="82445"/>
                  </a:lnTo>
                  <a:lnTo>
                    <a:pt x="1784023" y="88795"/>
                  </a:lnTo>
                  <a:lnTo>
                    <a:pt x="1781662" y="92605"/>
                  </a:lnTo>
                  <a:lnTo>
                    <a:pt x="1781662" y="98955"/>
                  </a:lnTo>
                  <a:lnTo>
                    <a:pt x="1782115" y="100225"/>
                  </a:lnTo>
                  <a:lnTo>
                    <a:pt x="1783928" y="104035"/>
                  </a:lnTo>
                  <a:lnTo>
                    <a:pt x="1785454" y="105305"/>
                  </a:lnTo>
                  <a:lnTo>
                    <a:pt x="1789747" y="109115"/>
                  </a:lnTo>
                  <a:lnTo>
                    <a:pt x="1792657" y="110385"/>
                  </a:lnTo>
                  <a:lnTo>
                    <a:pt x="1800003" y="111655"/>
                  </a:lnTo>
                  <a:lnTo>
                    <a:pt x="1804559" y="112925"/>
                  </a:lnTo>
                  <a:lnTo>
                    <a:pt x="1809997" y="112925"/>
                  </a:lnTo>
                  <a:lnTo>
                    <a:pt x="1818011" y="114195"/>
                  </a:lnTo>
                  <a:lnTo>
                    <a:pt x="1855695" y="130705"/>
                  </a:lnTo>
                  <a:lnTo>
                    <a:pt x="1861658" y="144675"/>
                  </a:lnTo>
                  <a:lnTo>
                    <a:pt x="1861585" y="156534"/>
                  </a:lnTo>
                  <a:lnTo>
                    <a:pt x="1837664" y="187855"/>
                  </a:lnTo>
                  <a:lnTo>
                    <a:pt x="1833991" y="189125"/>
                  </a:lnTo>
                  <a:close/>
                </a:path>
                <a:path w="2967355" h="240030">
                  <a:moveTo>
                    <a:pt x="1844268" y="86072"/>
                  </a:moveTo>
                  <a:lnTo>
                    <a:pt x="1840916" y="83715"/>
                  </a:lnTo>
                  <a:lnTo>
                    <a:pt x="1836959" y="82445"/>
                  </a:lnTo>
                  <a:lnTo>
                    <a:pt x="1833462" y="81175"/>
                  </a:lnTo>
                  <a:lnTo>
                    <a:pt x="1829435" y="79905"/>
                  </a:lnTo>
                  <a:lnTo>
                    <a:pt x="1820139" y="77365"/>
                  </a:lnTo>
                  <a:lnTo>
                    <a:pt x="1814892" y="76095"/>
                  </a:lnTo>
                  <a:lnTo>
                    <a:pt x="1853503" y="76095"/>
                  </a:lnTo>
                  <a:lnTo>
                    <a:pt x="1844268" y="86072"/>
                  </a:lnTo>
                  <a:close/>
                </a:path>
                <a:path w="2967355" h="240030">
                  <a:moveTo>
                    <a:pt x="1851331" y="92605"/>
                  </a:moveTo>
                  <a:lnTo>
                    <a:pt x="1845201" y="92605"/>
                  </a:lnTo>
                  <a:lnTo>
                    <a:pt x="1858609" y="77084"/>
                  </a:lnTo>
                  <a:lnTo>
                    <a:pt x="1859060" y="77365"/>
                  </a:lnTo>
                  <a:lnTo>
                    <a:pt x="1864194" y="77365"/>
                  </a:lnTo>
                  <a:lnTo>
                    <a:pt x="1851331" y="92605"/>
                  </a:lnTo>
                  <a:close/>
                </a:path>
                <a:path w="2967355" h="240030">
                  <a:moveTo>
                    <a:pt x="1835623" y="192935"/>
                  </a:moveTo>
                  <a:lnTo>
                    <a:pt x="1818190" y="192935"/>
                  </a:lnTo>
                  <a:lnTo>
                    <a:pt x="1824531" y="191665"/>
                  </a:lnTo>
                  <a:lnTo>
                    <a:pt x="1830318" y="190395"/>
                  </a:lnTo>
                  <a:lnTo>
                    <a:pt x="1860585" y="162455"/>
                  </a:lnTo>
                  <a:lnTo>
                    <a:pt x="1861658" y="144675"/>
                  </a:lnTo>
                  <a:lnTo>
                    <a:pt x="1860465" y="139595"/>
                  </a:lnTo>
                  <a:lnTo>
                    <a:pt x="1825190" y="115465"/>
                  </a:lnTo>
                  <a:lnTo>
                    <a:pt x="1809997" y="112925"/>
                  </a:lnTo>
                  <a:lnTo>
                    <a:pt x="1804559" y="112925"/>
                  </a:lnTo>
                  <a:lnTo>
                    <a:pt x="1800003" y="111655"/>
                  </a:lnTo>
                  <a:lnTo>
                    <a:pt x="1792657" y="110385"/>
                  </a:lnTo>
                  <a:lnTo>
                    <a:pt x="1789747" y="109115"/>
                  </a:lnTo>
                  <a:lnTo>
                    <a:pt x="1785454" y="105305"/>
                  </a:lnTo>
                  <a:lnTo>
                    <a:pt x="1783928" y="104035"/>
                  </a:lnTo>
                  <a:lnTo>
                    <a:pt x="1782115" y="100225"/>
                  </a:lnTo>
                  <a:lnTo>
                    <a:pt x="1781662" y="98955"/>
                  </a:lnTo>
                  <a:lnTo>
                    <a:pt x="1781662" y="92605"/>
                  </a:lnTo>
                  <a:lnTo>
                    <a:pt x="1784023" y="88795"/>
                  </a:lnTo>
                  <a:lnTo>
                    <a:pt x="1793468" y="82445"/>
                  </a:lnTo>
                  <a:lnTo>
                    <a:pt x="1800266" y="81175"/>
                  </a:lnTo>
                  <a:lnTo>
                    <a:pt x="1819322" y="81175"/>
                  </a:lnTo>
                  <a:lnTo>
                    <a:pt x="1828004" y="83715"/>
                  </a:lnTo>
                  <a:lnTo>
                    <a:pt x="1831796" y="84985"/>
                  </a:lnTo>
                  <a:lnTo>
                    <a:pt x="1801143" y="84985"/>
                  </a:lnTo>
                  <a:lnTo>
                    <a:pt x="1795155" y="86255"/>
                  </a:lnTo>
                  <a:lnTo>
                    <a:pt x="1787886" y="91335"/>
                  </a:lnTo>
                  <a:lnTo>
                    <a:pt x="1786241" y="93875"/>
                  </a:lnTo>
                  <a:lnTo>
                    <a:pt x="1786241" y="97685"/>
                  </a:lnTo>
                  <a:lnTo>
                    <a:pt x="1786533" y="98955"/>
                  </a:lnTo>
                  <a:lnTo>
                    <a:pt x="1787672" y="101495"/>
                  </a:lnTo>
                  <a:lnTo>
                    <a:pt x="1788699" y="102765"/>
                  </a:lnTo>
                  <a:lnTo>
                    <a:pt x="1791933" y="105305"/>
                  </a:lnTo>
                  <a:lnTo>
                    <a:pt x="1794396" y="105305"/>
                  </a:lnTo>
                  <a:lnTo>
                    <a:pt x="1800980" y="107845"/>
                  </a:lnTo>
                  <a:lnTo>
                    <a:pt x="1805250" y="107845"/>
                  </a:lnTo>
                  <a:lnTo>
                    <a:pt x="1810397" y="109115"/>
                  </a:lnTo>
                  <a:lnTo>
                    <a:pt x="1818663" y="109115"/>
                  </a:lnTo>
                  <a:lnTo>
                    <a:pt x="1855410" y="123085"/>
                  </a:lnTo>
                  <a:lnTo>
                    <a:pt x="1866237" y="143405"/>
                  </a:lnTo>
                  <a:lnTo>
                    <a:pt x="1866237" y="157375"/>
                  </a:lnTo>
                  <a:lnTo>
                    <a:pt x="1839592" y="191665"/>
                  </a:lnTo>
                  <a:lnTo>
                    <a:pt x="1835623" y="192935"/>
                  </a:lnTo>
                  <a:close/>
                </a:path>
                <a:path w="2967355" h="240030">
                  <a:moveTo>
                    <a:pt x="1845201" y="92605"/>
                  </a:moveTo>
                  <a:lnTo>
                    <a:pt x="1842148" y="90065"/>
                  </a:lnTo>
                  <a:lnTo>
                    <a:pt x="1838761" y="88795"/>
                  </a:lnTo>
                  <a:lnTo>
                    <a:pt x="1835040" y="86255"/>
                  </a:lnTo>
                  <a:lnTo>
                    <a:pt x="1831796" y="84985"/>
                  </a:lnTo>
                  <a:lnTo>
                    <a:pt x="1828004" y="83715"/>
                  </a:lnTo>
                  <a:lnTo>
                    <a:pt x="1819322" y="81175"/>
                  </a:lnTo>
                  <a:lnTo>
                    <a:pt x="1833462" y="81175"/>
                  </a:lnTo>
                  <a:lnTo>
                    <a:pt x="1836959" y="82445"/>
                  </a:lnTo>
                  <a:lnTo>
                    <a:pt x="1840916" y="83715"/>
                  </a:lnTo>
                  <a:lnTo>
                    <a:pt x="1844268" y="86072"/>
                  </a:lnTo>
                  <a:lnTo>
                    <a:pt x="1841748" y="88795"/>
                  </a:lnTo>
                  <a:lnTo>
                    <a:pt x="1845201" y="92605"/>
                  </a:lnTo>
                  <a:close/>
                </a:path>
                <a:path w="2967355" h="240030">
                  <a:moveTo>
                    <a:pt x="1845971" y="98955"/>
                  </a:moveTo>
                  <a:lnTo>
                    <a:pt x="1839767" y="93875"/>
                  </a:lnTo>
                  <a:lnTo>
                    <a:pt x="1836606" y="92605"/>
                  </a:lnTo>
                  <a:lnTo>
                    <a:pt x="1833121" y="91335"/>
                  </a:lnTo>
                  <a:lnTo>
                    <a:pt x="1830131" y="90065"/>
                  </a:lnTo>
                  <a:lnTo>
                    <a:pt x="1826574" y="88795"/>
                  </a:lnTo>
                  <a:lnTo>
                    <a:pt x="1818506" y="86255"/>
                  </a:lnTo>
                  <a:lnTo>
                    <a:pt x="1814069" y="84985"/>
                  </a:lnTo>
                  <a:lnTo>
                    <a:pt x="1831796" y="84985"/>
                  </a:lnTo>
                  <a:lnTo>
                    <a:pt x="1835040" y="86255"/>
                  </a:lnTo>
                  <a:lnTo>
                    <a:pt x="1838761" y="88795"/>
                  </a:lnTo>
                  <a:lnTo>
                    <a:pt x="1842148" y="90065"/>
                  </a:lnTo>
                  <a:lnTo>
                    <a:pt x="1845201" y="92605"/>
                  </a:lnTo>
                  <a:lnTo>
                    <a:pt x="1851331" y="92605"/>
                  </a:lnTo>
                  <a:lnTo>
                    <a:pt x="1845971" y="98955"/>
                  </a:lnTo>
                  <a:close/>
                </a:path>
                <a:path w="2967355" h="240030">
                  <a:moveTo>
                    <a:pt x="1845201" y="92605"/>
                  </a:moveTo>
                  <a:lnTo>
                    <a:pt x="1841748" y="88795"/>
                  </a:lnTo>
                  <a:lnTo>
                    <a:pt x="1844268" y="86072"/>
                  </a:lnTo>
                  <a:lnTo>
                    <a:pt x="1844528" y="86255"/>
                  </a:lnTo>
                  <a:lnTo>
                    <a:pt x="1847795" y="88795"/>
                  </a:lnTo>
                  <a:lnTo>
                    <a:pt x="1845201" y="92605"/>
                  </a:lnTo>
                  <a:close/>
                </a:path>
                <a:path w="2967355" h="240030">
                  <a:moveTo>
                    <a:pt x="1811633" y="198015"/>
                  </a:moveTo>
                  <a:lnTo>
                    <a:pt x="1796630" y="198015"/>
                  </a:lnTo>
                  <a:lnTo>
                    <a:pt x="1789895" y="196745"/>
                  </a:lnTo>
                  <a:lnTo>
                    <a:pt x="1753959" y="182775"/>
                  </a:lnTo>
                  <a:lnTo>
                    <a:pt x="1742174" y="171345"/>
                  </a:lnTo>
                  <a:lnTo>
                    <a:pt x="1766456" y="147215"/>
                  </a:lnTo>
                  <a:lnTo>
                    <a:pt x="1772281" y="153565"/>
                  </a:lnTo>
                  <a:lnTo>
                    <a:pt x="1766350" y="153565"/>
                  </a:lnTo>
                  <a:lnTo>
                    <a:pt x="1763009" y="156105"/>
                  </a:lnTo>
                  <a:lnTo>
                    <a:pt x="1763362" y="156534"/>
                  </a:lnTo>
                  <a:lnTo>
                    <a:pt x="1748461" y="171345"/>
                  </a:lnTo>
                  <a:lnTo>
                    <a:pt x="1752182" y="175155"/>
                  </a:lnTo>
                  <a:lnTo>
                    <a:pt x="1794398" y="192935"/>
                  </a:lnTo>
                  <a:lnTo>
                    <a:pt x="1835623" y="192935"/>
                  </a:lnTo>
                  <a:lnTo>
                    <a:pt x="1831655" y="194205"/>
                  </a:lnTo>
                  <a:lnTo>
                    <a:pt x="1825539" y="195475"/>
                  </a:lnTo>
                  <a:lnTo>
                    <a:pt x="1818865" y="196745"/>
                  </a:lnTo>
                  <a:lnTo>
                    <a:pt x="1811633" y="198015"/>
                  </a:lnTo>
                  <a:close/>
                </a:path>
                <a:path w="2967355" h="240030">
                  <a:moveTo>
                    <a:pt x="1763362" y="156534"/>
                  </a:moveTo>
                  <a:lnTo>
                    <a:pt x="1763009" y="156105"/>
                  </a:lnTo>
                  <a:lnTo>
                    <a:pt x="1766350" y="153565"/>
                  </a:lnTo>
                  <a:lnTo>
                    <a:pt x="1763362" y="156534"/>
                  </a:lnTo>
                  <a:close/>
                </a:path>
                <a:path w="2967355" h="240030">
                  <a:moveTo>
                    <a:pt x="1765968" y="159702"/>
                  </a:moveTo>
                  <a:lnTo>
                    <a:pt x="1763362" y="156534"/>
                  </a:lnTo>
                  <a:lnTo>
                    <a:pt x="1766350" y="153565"/>
                  </a:lnTo>
                  <a:lnTo>
                    <a:pt x="1769212" y="156105"/>
                  </a:lnTo>
                  <a:lnTo>
                    <a:pt x="1769425" y="156267"/>
                  </a:lnTo>
                  <a:lnTo>
                    <a:pt x="1765968" y="159702"/>
                  </a:lnTo>
                  <a:close/>
                </a:path>
                <a:path w="2967355" h="240030">
                  <a:moveTo>
                    <a:pt x="1769425" y="156267"/>
                  </a:moveTo>
                  <a:lnTo>
                    <a:pt x="1769212" y="156105"/>
                  </a:lnTo>
                  <a:lnTo>
                    <a:pt x="1766350" y="153565"/>
                  </a:lnTo>
                  <a:lnTo>
                    <a:pt x="1769588" y="156105"/>
                  </a:lnTo>
                  <a:lnTo>
                    <a:pt x="1769425" y="156267"/>
                  </a:lnTo>
                  <a:close/>
                </a:path>
                <a:path w="2967355" h="240030">
                  <a:moveTo>
                    <a:pt x="1809854" y="170075"/>
                  </a:moveTo>
                  <a:lnTo>
                    <a:pt x="1797928" y="170075"/>
                  </a:lnTo>
                  <a:lnTo>
                    <a:pt x="1792681" y="168805"/>
                  </a:lnTo>
                  <a:lnTo>
                    <a:pt x="1783522" y="164995"/>
                  </a:lnTo>
                  <a:lnTo>
                    <a:pt x="1779611" y="163725"/>
                  </a:lnTo>
                  <a:lnTo>
                    <a:pt x="1772551" y="158645"/>
                  </a:lnTo>
                  <a:lnTo>
                    <a:pt x="1769425" y="156267"/>
                  </a:lnTo>
                  <a:lnTo>
                    <a:pt x="1769588" y="156105"/>
                  </a:lnTo>
                  <a:lnTo>
                    <a:pt x="1766350" y="153565"/>
                  </a:lnTo>
                  <a:lnTo>
                    <a:pt x="1772281" y="153565"/>
                  </a:lnTo>
                  <a:lnTo>
                    <a:pt x="1775315" y="154835"/>
                  </a:lnTo>
                  <a:lnTo>
                    <a:pt x="1781758" y="159915"/>
                  </a:lnTo>
                  <a:lnTo>
                    <a:pt x="1785384" y="161185"/>
                  </a:lnTo>
                  <a:lnTo>
                    <a:pt x="1793743" y="163725"/>
                  </a:lnTo>
                  <a:lnTo>
                    <a:pt x="1798467" y="164995"/>
                  </a:lnTo>
                  <a:lnTo>
                    <a:pt x="1828314" y="164995"/>
                  </a:lnTo>
                  <a:lnTo>
                    <a:pt x="1826597" y="166265"/>
                  </a:lnTo>
                  <a:lnTo>
                    <a:pt x="1823234" y="167535"/>
                  </a:lnTo>
                  <a:lnTo>
                    <a:pt x="1814934" y="168805"/>
                  </a:lnTo>
                  <a:lnTo>
                    <a:pt x="1809854" y="170075"/>
                  </a:lnTo>
                  <a:close/>
                </a:path>
                <a:path w="2967355" h="240030">
                  <a:moveTo>
                    <a:pt x="1815622" y="173885"/>
                  </a:moveTo>
                  <a:lnTo>
                    <a:pt x="1797389" y="173885"/>
                  </a:lnTo>
                  <a:lnTo>
                    <a:pt x="1791619" y="172615"/>
                  </a:lnTo>
                  <a:lnTo>
                    <a:pt x="1765968" y="159702"/>
                  </a:lnTo>
                  <a:lnTo>
                    <a:pt x="1769425" y="156267"/>
                  </a:lnTo>
                  <a:lnTo>
                    <a:pt x="1772551" y="158645"/>
                  </a:lnTo>
                  <a:lnTo>
                    <a:pt x="1779611" y="163725"/>
                  </a:lnTo>
                  <a:lnTo>
                    <a:pt x="1783522" y="164995"/>
                  </a:lnTo>
                  <a:lnTo>
                    <a:pt x="1792681" y="168805"/>
                  </a:lnTo>
                  <a:lnTo>
                    <a:pt x="1797928" y="170075"/>
                  </a:lnTo>
                  <a:lnTo>
                    <a:pt x="1828522" y="170075"/>
                  </a:lnTo>
                  <a:lnTo>
                    <a:pt x="1824723" y="171345"/>
                  </a:lnTo>
                  <a:lnTo>
                    <a:pt x="1815622" y="173885"/>
                  </a:lnTo>
                  <a:close/>
                </a:path>
                <a:path w="2967355" h="240030">
                  <a:moveTo>
                    <a:pt x="1748461" y="171345"/>
                  </a:moveTo>
                  <a:lnTo>
                    <a:pt x="1763362" y="156534"/>
                  </a:lnTo>
                  <a:lnTo>
                    <a:pt x="1765968" y="159702"/>
                  </a:lnTo>
                  <a:lnTo>
                    <a:pt x="1756810" y="168805"/>
                  </a:lnTo>
                  <a:lnTo>
                    <a:pt x="1751888" y="168805"/>
                  </a:lnTo>
                  <a:lnTo>
                    <a:pt x="1748461" y="171345"/>
                  </a:lnTo>
                  <a:close/>
                </a:path>
                <a:path w="2967355" h="240030">
                  <a:moveTo>
                    <a:pt x="1813691" y="189125"/>
                  </a:moveTo>
                  <a:lnTo>
                    <a:pt x="1794890" y="189125"/>
                  </a:lnTo>
                  <a:lnTo>
                    <a:pt x="1787189" y="187855"/>
                  </a:lnTo>
                  <a:lnTo>
                    <a:pt x="1774149" y="182775"/>
                  </a:lnTo>
                  <a:lnTo>
                    <a:pt x="1768710" y="181505"/>
                  </a:lnTo>
                  <a:lnTo>
                    <a:pt x="1764424" y="178965"/>
                  </a:lnTo>
                  <a:lnTo>
                    <a:pt x="1759468" y="175155"/>
                  </a:lnTo>
                  <a:lnTo>
                    <a:pt x="1755289" y="172615"/>
                  </a:lnTo>
                  <a:lnTo>
                    <a:pt x="1754202" y="171397"/>
                  </a:lnTo>
                  <a:lnTo>
                    <a:pt x="1765968" y="159702"/>
                  </a:lnTo>
                  <a:lnTo>
                    <a:pt x="1766143" y="159915"/>
                  </a:lnTo>
                  <a:lnTo>
                    <a:pt x="1769787" y="162455"/>
                  </a:lnTo>
                  <a:lnTo>
                    <a:pt x="1777463" y="167535"/>
                  </a:lnTo>
                  <a:lnTo>
                    <a:pt x="1781660" y="170075"/>
                  </a:lnTo>
                  <a:lnTo>
                    <a:pt x="1791619" y="172615"/>
                  </a:lnTo>
                  <a:lnTo>
                    <a:pt x="1797389" y="173885"/>
                  </a:lnTo>
                  <a:lnTo>
                    <a:pt x="1849396" y="173885"/>
                  </a:lnTo>
                  <a:lnTo>
                    <a:pt x="1841190" y="180235"/>
                  </a:lnTo>
                  <a:lnTo>
                    <a:pt x="1835736" y="184045"/>
                  </a:lnTo>
                  <a:lnTo>
                    <a:pt x="1822071" y="187855"/>
                  </a:lnTo>
                  <a:lnTo>
                    <a:pt x="1813691" y="189125"/>
                  </a:lnTo>
                  <a:close/>
                </a:path>
                <a:path w="2967355" h="240030">
                  <a:moveTo>
                    <a:pt x="1751699" y="173885"/>
                  </a:moveTo>
                  <a:lnTo>
                    <a:pt x="1748461" y="171345"/>
                  </a:lnTo>
                  <a:lnTo>
                    <a:pt x="1751888" y="168805"/>
                  </a:lnTo>
                  <a:lnTo>
                    <a:pt x="1754202" y="171397"/>
                  </a:lnTo>
                  <a:lnTo>
                    <a:pt x="1751699" y="173885"/>
                  </a:lnTo>
                  <a:close/>
                </a:path>
                <a:path w="2967355" h="240030">
                  <a:moveTo>
                    <a:pt x="1754202" y="171397"/>
                  </a:moveTo>
                  <a:lnTo>
                    <a:pt x="1751888" y="168805"/>
                  </a:lnTo>
                  <a:lnTo>
                    <a:pt x="1756810" y="168805"/>
                  </a:lnTo>
                  <a:lnTo>
                    <a:pt x="1754202" y="171397"/>
                  </a:lnTo>
                  <a:close/>
                </a:path>
                <a:path w="2967355" h="240030">
                  <a:moveTo>
                    <a:pt x="1818190" y="192935"/>
                  </a:moveTo>
                  <a:lnTo>
                    <a:pt x="1794398" y="192935"/>
                  </a:lnTo>
                  <a:lnTo>
                    <a:pt x="1786217" y="191665"/>
                  </a:lnTo>
                  <a:lnTo>
                    <a:pt x="1748461" y="171345"/>
                  </a:lnTo>
                  <a:lnTo>
                    <a:pt x="1751699" y="173885"/>
                  </a:lnTo>
                  <a:lnTo>
                    <a:pt x="1757379" y="173885"/>
                  </a:lnTo>
                  <a:lnTo>
                    <a:pt x="1759468" y="175155"/>
                  </a:lnTo>
                  <a:lnTo>
                    <a:pt x="1764424" y="178965"/>
                  </a:lnTo>
                  <a:lnTo>
                    <a:pt x="1768710" y="181505"/>
                  </a:lnTo>
                  <a:lnTo>
                    <a:pt x="1774149" y="182775"/>
                  </a:lnTo>
                  <a:lnTo>
                    <a:pt x="1787189" y="187855"/>
                  </a:lnTo>
                  <a:lnTo>
                    <a:pt x="1794890" y="189125"/>
                  </a:lnTo>
                  <a:lnTo>
                    <a:pt x="1833991" y="189125"/>
                  </a:lnTo>
                  <a:lnTo>
                    <a:pt x="1830318" y="190395"/>
                  </a:lnTo>
                  <a:lnTo>
                    <a:pt x="1824531" y="191665"/>
                  </a:lnTo>
                  <a:lnTo>
                    <a:pt x="1818190" y="192935"/>
                  </a:lnTo>
                  <a:close/>
                </a:path>
                <a:path w="2967355" h="240030">
                  <a:moveTo>
                    <a:pt x="1757379" y="173885"/>
                  </a:moveTo>
                  <a:lnTo>
                    <a:pt x="1751699" y="173885"/>
                  </a:lnTo>
                  <a:lnTo>
                    <a:pt x="1754202" y="171397"/>
                  </a:lnTo>
                  <a:lnTo>
                    <a:pt x="1755289" y="172615"/>
                  </a:lnTo>
                  <a:lnTo>
                    <a:pt x="1757379" y="173885"/>
                  </a:lnTo>
                  <a:close/>
                </a:path>
                <a:path w="2967355" h="240030">
                  <a:moveTo>
                    <a:pt x="1964837" y="164995"/>
                  </a:moveTo>
                  <a:lnTo>
                    <a:pt x="1950768" y="164995"/>
                  </a:lnTo>
                  <a:lnTo>
                    <a:pt x="1958267" y="162455"/>
                  </a:lnTo>
                  <a:lnTo>
                    <a:pt x="1961194" y="161185"/>
                  </a:lnTo>
                  <a:lnTo>
                    <a:pt x="1965257" y="159915"/>
                  </a:lnTo>
                  <a:lnTo>
                    <a:pt x="1966579" y="158645"/>
                  </a:lnTo>
                  <a:lnTo>
                    <a:pt x="1968051" y="156105"/>
                  </a:lnTo>
                  <a:lnTo>
                    <a:pt x="1968414" y="154835"/>
                  </a:lnTo>
                  <a:lnTo>
                    <a:pt x="1968414" y="151025"/>
                  </a:lnTo>
                  <a:lnTo>
                    <a:pt x="1968027" y="149755"/>
                  </a:lnTo>
                  <a:lnTo>
                    <a:pt x="1966281" y="147215"/>
                  </a:lnTo>
                  <a:lnTo>
                    <a:pt x="1964820" y="147215"/>
                  </a:lnTo>
                  <a:lnTo>
                    <a:pt x="1960621" y="144675"/>
                  </a:lnTo>
                  <a:lnTo>
                    <a:pt x="1957767" y="143405"/>
                  </a:lnTo>
                  <a:lnTo>
                    <a:pt x="1950537" y="142135"/>
                  </a:lnTo>
                  <a:lnTo>
                    <a:pt x="1941493" y="142135"/>
                  </a:lnTo>
                  <a:lnTo>
                    <a:pt x="1935768" y="140865"/>
                  </a:lnTo>
                  <a:lnTo>
                    <a:pt x="1929908" y="140865"/>
                  </a:lnTo>
                  <a:lnTo>
                    <a:pt x="1917657" y="137055"/>
                  </a:lnTo>
                  <a:lnTo>
                    <a:pt x="1888418" y="105305"/>
                  </a:lnTo>
                  <a:lnTo>
                    <a:pt x="1888418" y="90065"/>
                  </a:lnTo>
                  <a:lnTo>
                    <a:pt x="1912252" y="59585"/>
                  </a:lnTo>
                  <a:lnTo>
                    <a:pt x="1931577" y="53235"/>
                  </a:lnTo>
                  <a:lnTo>
                    <a:pt x="1961141" y="53235"/>
                  </a:lnTo>
                  <a:lnTo>
                    <a:pt x="1974715" y="57045"/>
                  </a:lnTo>
                  <a:lnTo>
                    <a:pt x="1938744" y="57045"/>
                  </a:lnTo>
                  <a:lnTo>
                    <a:pt x="1919997" y="60855"/>
                  </a:lnTo>
                  <a:lnTo>
                    <a:pt x="1892998" y="90065"/>
                  </a:lnTo>
                  <a:lnTo>
                    <a:pt x="1892998" y="105305"/>
                  </a:lnTo>
                  <a:lnTo>
                    <a:pt x="1919210" y="133245"/>
                  </a:lnTo>
                  <a:lnTo>
                    <a:pt x="1936406" y="137055"/>
                  </a:lnTo>
                  <a:lnTo>
                    <a:pt x="1946805" y="137055"/>
                  </a:lnTo>
                  <a:lnTo>
                    <a:pt x="1951170" y="138325"/>
                  </a:lnTo>
                  <a:lnTo>
                    <a:pt x="1958898" y="139595"/>
                  </a:lnTo>
                  <a:lnTo>
                    <a:pt x="1962142" y="140865"/>
                  </a:lnTo>
                  <a:lnTo>
                    <a:pt x="1967389" y="142135"/>
                  </a:lnTo>
                  <a:lnTo>
                    <a:pt x="1969416" y="144675"/>
                  </a:lnTo>
                  <a:lnTo>
                    <a:pt x="1972278" y="148485"/>
                  </a:lnTo>
                  <a:lnTo>
                    <a:pt x="1972994" y="149755"/>
                  </a:lnTo>
                  <a:lnTo>
                    <a:pt x="1972994" y="154835"/>
                  </a:lnTo>
                  <a:lnTo>
                    <a:pt x="1972421" y="157375"/>
                  </a:lnTo>
                  <a:lnTo>
                    <a:pt x="1970132" y="161185"/>
                  </a:lnTo>
                  <a:lnTo>
                    <a:pt x="1968271" y="162455"/>
                  </a:lnTo>
                  <a:lnTo>
                    <a:pt x="1964837" y="164995"/>
                  </a:lnTo>
                  <a:close/>
                </a:path>
                <a:path w="2967355" h="240030">
                  <a:moveTo>
                    <a:pt x="1965045" y="170075"/>
                  </a:moveTo>
                  <a:lnTo>
                    <a:pt x="1946376" y="170075"/>
                  </a:lnTo>
                  <a:lnTo>
                    <a:pt x="1951456" y="168805"/>
                  </a:lnTo>
                  <a:lnTo>
                    <a:pt x="1959757" y="167535"/>
                  </a:lnTo>
                  <a:lnTo>
                    <a:pt x="1963120" y="166265"/>
                  </a:lnTo>
                  <a:lnTo>
                    <a:pt x="1968271" y="162455"/>
                  </a:lnTo>
                  <a:lnTo>
                    <a:pt x="1970132" y="161185"/>
                  </a:lnTo>
                  <a:lnTo>
                    <a:pt x="1972421" y="157375"/>
                  </a:lnTo>
                  <a:lnTo>
                    <a:pt x="1972994" y="154835"/>
                  </a:lnTo>
                  <a:lnTo>
                    <a:pt x="1972994" y="149755"/>
                  </a:lnTo>
                  <a:lnTo>
                    <a:pt x="1972278" y="148485"/>
                  </a:lnTo>
                  <a:lnTo>
                    <a:pt x="1969416" y="144675"/>
                  </a:lnTo>
                  <a:lnTo>
                    <a:pt x="1967389" y="142135"/>
                  </a:lnTo>
                  <a:lnTo>
                    <a:pt x="1962142" y="140865"/>
                  </a:lnTo>
                  <a:lnTo>
                    <a:pt x="1958898" y="139595"/>
                  </a:lnTo>
                  <a:lnTo>
                    <a:pt x="1951170" y="138325"/>
                  </a:lnTo>
                  <a:lnTo>
                    <a:pt x="1946805" y="137055"/>
                  </a:lnTo>
                  <a:lnTo>
                    <a:pt x="1936406" y="137055"/>
                  </a:lnTo>
                  <a:lnTo>
                    <a:pt x="1900630" y="120545"/>
                  </a:lnTo>
                  <a:lnTo>
                    <a:pt x="1892998" y="105305"/>
                  </a:lnTo>
                  <a:lnTo>
                    <a:pt x="1892998" y="90065"/>
                  </a:lnTo>
                  <a:lnTo>
                    <a:pt x="1919997" y="60855"/>
                  </a:lnTo>
                  <a:lnTo>
                    <a:pt x="1938744" y="57045"/>
                  </a:lnTo>
                  <a:lnTo>
                    <a:pt x="1953150" y="57045"/>
                  </a:lnTo>
                  <a:lnTo>
                    <a:pt x="1960353" y="58315"/>
                  </a:lnTo>
                  <a:lnTo>
                    <a:pt x="1973328" y="60855"/>
                  </a:lnTo>
                  <a:lnTo>
                    <a:pt x="1976118" y="62125"/>
                  </a:lnTo>
                  <a:lnTo>
                    <a:pt x="1933222" y="62125"/>
                  </a:lnTo>
                  <a:lnTo>
                    <a:pt x="1921707" y="65935"/>
                  </a:lnTo>
                  <a:lnTo>
                    <a:pt x="1916580" y="68475"/>
                  </a:lnTo>
                  <a:lnTo>
                    <a:pt x="1904085" y="77365"/>
                  </a:lnTo>
                  <a:lnTo>
                    <a:pt x="1898859" y="86255"/>
                  </a:lnTo>
                  <a:lnTo>
                    <a:pt x="1897577" y="91335"/>
                  </a:lnTo>
                  <a:lnTo>
                    <a:pt x="1897577" y="104035"/>
                  </a:lnTo>
                  <a:lnTo>
                    <a:pt x="1942387" y="133245"/>
                  </a:lnTo>
                  <a:lnTo>
                    <a:pt x="1951803" y="133245"/>
                  </a:lnTo>
                  <a:lnTo>
                    <a:pt x="1960029" y="134515"/>
                  </a:lnTo>
                  <a:lnTo>
                    <a:pt x="1977573" y="149755"/>
                  </a:lnTo>
                  <a:lnTo>
                    <a:pt x="1977523" y="156267"/>
                  </a:lnTo>
                  <a:lnTo>
                    <a:pt x="1976792" y="158645"/>
                  </a:lnTo>
                  <a:lnTo>
                    <a:pt x="1973685" y="163725"/>
                  </a:lnTo>
                  <a:lnTo>
                    <a:pt x="1971285" y="166265"/>
                  </a:lnTo>
                  <a:lnTo>
                    <a:pt x="1965045" y="170075"/>
                  </a:lnTo>
                  <a:close/>
                </a:path>
                <a:path w="2967355" h="240030">
                  <a:moveTo>
                    <a:pt x="2000716" y="77365"/>
                  </a:moveTo>
                  <a:lnTo>
                    <a:pt x="1995582" y="77365"/>
                  </a:lnTo>
                  <a:lnTo>
                    <a:pt x="1998180" y="73555"/>
                  </a:lnTo>
                  <a:lnTo>
                    <a:pt x="1994727" y="71015"/>
                  </a:lnTo>
                  <a:lnTo>
                    <a:pt x="1993887" y="71015"/>
                  </a:lnTo>
                  <a:lnTo>
                    <a:pt x="1989022" y="67205"/>
                  </a:lnTo>
                  <a:lnTo>
                    <a:pt x="1983584" y="65935"/>
                  </a:lnTo>
                  <a:lnTo>
                    <a:pt x="1978909" y="63395"/>
                  </a:lnTo>
                  <a:lnTo>
                    <a:pt x="1973328" y="60855"/>
                  </a:lnTo>
                  <a:lnTo>
                    <a:pt x="1960353" y="58315"/>
                  </a:lnTo>
                  <a:lnTo>
                    <a:pt x="1953150" y="57045"/>
                  </a:lnTo>
                  <a:lnTo>
                    <a:pt x="1974715" y="57045"/>
                  </a:lnTo>
                  <a:lnTo>
                    <a:pt x="1980507" y="59585"/>
                  </a:lnTo>
                  <a:lnTo>
                    <a:pt x="1985484" y="60855"/>
                  </a:lnTo>
                  <a:lnTo>
                    <a:pt x="1991166" y="63395"/>
                  </a:lnTo>
                  <a:lnTo>
                    <a:pt x="1996264" y="67205"/>
                  </a:lnTo>
                  <a:lnTo>
                    <a:pt x="2002819" y="71015"/>
                  </a:lnTo>
                  <a:lnTo>
                    <a:pt x="1994727" y="71015"/>
                  </a:lnTo>
                  <a:lnTo>
                    <a:pt x="1994430" y="71336"/>
                  </a:lnTo>
                  <a:lnTo>
                    <a:pt x="2003371" y="71336"/>
                  </a:lnTo>
                  <a:lnTo>
                    <a:pt x="2005004" y="72285"/>
                  </a:lnTo>
                  <a:lnTo>
                    <a:pt x="2000716" y="77365"/>
                  </a:lnTo>
                  <a:close/>
                </a:path>
                <a:path w="2967355" h="240030">
                  <a:moveTo>
                    <a:pt x="1985918" y="173885"/>
                  </a:moveTo>
                  <a:lnTo>
                    <a:pt x="1952145" y="173885"/>
                  </a:lnTo>
                  <a:lnTo>
                    <a:pt x="1961246" y="171345"/>
                  </a:lnTo>
                  <a:lnTo>
                    <a:pt x="1965045" y="170075"/>
                  </a:lnTo>
                  <a:lnTo>
                    <a:pt x="1977573" y="149755"/>
                  </a:lnTo>
                  <a:lnTo>
                    <a:pt x="1976529" y="145945"/>
                  </a:lnTo>
                  <a:lnTo>
                    <a:pt x="1951803" y="133245"/>
                  </a:lnTo>
                  <a:lnTo>
                    <a:pt x="1942387" y="133245"/>
                  </a:lnTo>
                  <a:lnTo>
                    <a:pt x="1920763" y="128165"/>
                  </a:lnTo>
                  <a:lnTo>
                    <a:pt x="1897577" y="104035"/>
                  </a:lnTo>
                  <a:lnTo>
                    <a:pt x="1897577" y="91335"/>
                  </a:lnTo>
                  <a:lnTo>
                    <a:pt x="1933222" y="62125"/>
                  </a:lnTo>
                  <a:lnTo>
                    <a:pt x="1959565" y="62125"/>
                  </a:lnTo>
                  <a:lnTo>
                    <a:pt x="1971940" y="65935"/>
                  </a:lnTo>
                  <a:lnTo>
                    <a:pt x="1977310" y="67205"/>
                  </a:lnTo>
                  <a:lnTo>
                    <a:pt x="1981704" y="69702"/>
                  </a:lnTo>
                  <a:lnTo>
                    <a:pt x="1986877" y="72285"/>
                  </a:lnTo>
                  <a:lnTo>
                    <a:pt x="1991305" y="74712"/>
                  </a:lnTo>
                  <a:lnTo>
                    <a:pt x="1990025" y="76095"/>
                  </a:lnTo>
                  <a:lnTo>
                    <a:pt x="1935911" y="76095"/>
                  </a:lnTo>
                  <a:lnTo>
                    <a:pt x="1928303" y="78635"/>
                  </a:lnTo>
                  <a:lnTo>
                    <a:pt x="1916682" y="84985"/>
                  </a:lnTo>
                  <a:lnTo>
                    <a:pt x="1913605" y="90065"/>
                  </a:lnTo>
                  <a:lnTo>
                    <a:pt x="1913605" y="98955"/>
                  </a:lnTo>
                  <a:lnTo>
                    <a:pt x="1940390" y="118005"/>
                  </a:lnTo>
                  <a:lnTo>
                    <a:pt x="1953881" y="118005"/>
                  </a:lnTo>
                  <a:lnTo>
                    <a:pt x="1960805" y="119275"/>
                  </a:lnTo>
                  <a:lnTo>
                    <a:pt x="1992590" y="140865"/>
                  </a:lnTo>
                  <a:lnTo>
                    <a:pt x="1993601" y="145945"/>
                  </a:lnTo>
                  <a:lnTo>
                    <a:pt x="1993520" y="156534"/>
                  </a:lnTo>
                  <a:lnTo>
                    <a:pt x="1992645" y="161185"/>
                  </a:lnTo>
                  <a:lnTo>
                    <a:pt x="1988874" y="170075"/>
                  </a:lnTo>
                  <a:lnTo>
                    <a:pt x="1985918" y="173885"/>
                  </a:lnTo>
                  <a:close/>
                </a:path>
                <a:path w="2967355" h="240030">
                  <a:moveTo>
                    <a:pt x="1981704" y="69702"/>
                  </a:moveTo>
                  <a:lnTo>
                    <a:pt x="1977310" y="67205"/>
                  </a:lnTo>
                  <a:lnTo>
                    <a:pt x="1971940" y="65935"/>
                  </a:lnTo>
                  <a:lnTo>
                    <a:pt x="1959565" y="62125"/>
                  </a:lnTo>
                  <a:lnTo>
                    <a:pt x="1976118" y="62125"/>
                  </a:lnTo>
                  <a:lnTo>
                    <a:pt x="1978909" y="63395"/>
                  </a:lnTo>
                  <a:lnTo>
                    <a:pt x="1983584" y="65935"/>
                  </a:lnTo>
                  <a:lnTo>
                    <a:pt x="1981704" y="69702"/>
                  </a:lnTo>
                  <a:close/>
                </a:path>
                <a:path w="2967355" h="240030">
                  <a:moveTo>
                    <a:pt x="1981780" y="69745"/>
                  </a:moveTo>
                  <a:lnTo>
                    <a:pt x="1983584" y="65935"/>
                  </a:lnTo>
                  <a:lnTo>
                    <a:pt x="1981780" y="69745"/>
                  </a:lnTo>
                  <a:close/>
                </a:path>
                <a:path w="2967355" h="240030">
                  <a:moveTo>
                    <a:pt x="1992265" y="69745"/>
                  </a:moveTo>
                  <a:lnTo>
                    <a:pt x="1981780" y="69745"/>
                  </a:lnTo>
                  <a:lnTo>
                    <a:pt x="1983584" y="65935"/>
                  </a:lnTo>
                  <a:lnTo>
                    <a:pt x="1989022" y="67205"/>
                  </a:lnTo>
                  <a:lnTo>
                    <a:pt x="1992265" y="69745"/>
                  </a:lnTo>
                  <a:close/>
                </a:path>
                <a:path w="2967355" h="240030">
                  <a:moveTo>
                    <a:pt x="1991305" y="74712"/>
                  </a:moveTo>
                  <a:lnTo>
                    <a:pt x="1986877" y="72285"/>
                  </a:lnTo>
                  <a:lnTo>
                    <a:pt x="1981683" y="69745"/>
                  </a:lnTo>
                  <a:lnTo>
                    <a:pt x="1992265" y="69745"/>
                  </a:lnTo>
                  <a:lnTo>
                    <a:pt x="1993887" y="71015"/>
                  </a:lnTo>
                  <a:lnTo>
                    <a:pt x="1994430" y="71336"/>
                  </a:lnTo>
                  <a:lnTo>
                    <a:pt x="1991305" y="74712"/>
                  </a:lnTo>
                  <a:close/>
                </a:path>
                <a:path w="2967355" h="240030">
                  <a:moveTo>
                    <a:pt x="1998180" y="73555"/>
                  </a:moveTo>
                  <a:lnTo>
                    <a:pt x="1994430" y="71336"/>
                  </a:lnTo>
                  <a:lnTo>
                    <a:pt x="1994727" y="71015"/>
                  </a:lnTo>
                  <a:lnTo>
                    <a:pt x="1998180" y="73555"/>
                  </a:lnTo>
                  <a:close/>
                </a:path>
                <a:path w="2967355" h="240030">
                  <a:moveTo>
                    <a:pt x="1995132" y="77084"/>
                  </a:moveTo>
                  <a:lnTo>
                    <a:pt x="1991305" y="74712"/>
                  </a:lnTo>
                  <a:lnTo>
                    <a:pt x="1994430" y="71336"/>
                  </a:lnTo>
                  <a:lnTo>
                    <a:pt x="1998180" y="73555"/>
                  </a:lnTo>
                  <a:lnTo>
                    <a:pt x="1995132" y="77084"/>
                  </a:lnTo>
                  <a:close/>
                </a:path>
                <a:path w="2967355" h="240030">
                  <a:moveTo>
                    <a:pt x="1995582" y="77365"/>
                  </a:moveTo>
                  <a:lnTo>
                    <a:pt x="1995132" y="77084"/>
                  </a:lnTo>
                  <a:lnTo>
                    <a:pt x="1998180" y="73555"/>
                  </a:lnTo>
                  <a:lnTo>
                    <a:pt x="1995582" y="77365"/>
                  </a:lnTo>
                  <a:close/>
                </a:path>
                <a:path w="2967355" h="240030">
                  <a:moveTo>
                    <a:pt x="1981723" y="92605"/>
                  </a:moveTo>
                  <a:lnTo>
                    <a:pt x="1984318" y="88795"/>
                  </a:lnTo>
                  <a:lnTo>
                    <a:pt x="1981050" y="86255"/>
                  </a:lnTo>
                  <a:lnTo>
                    <a:pt x="1980790" y="86072"/>
                  </a:lnTo>
                  <a:lnTo>
                    <a:pt x="1991305" y="74712"/>
                  </a:lnTo>
                  <a:lnTo>
                    <a:pt x="1995132" y="77084"/>
                  </a:lnTo>
                  <a:lnTo>
                    <a:pt x="1981723" y="92605"/>
                  </a:lnTo>
                  <a:close/>
                </a:path>
                <a:path w="2967355" h="240030">
                  <a:moveTo>
                    <a:pt x="1970513" y="189125"/>
                  </a:moveTo>
                  <a:lnTo>
                    <a:pt x="1950214" y="189125"/>
                  </a:lnTo>
                  <a:lnTo>
                    <a:pt x="1958593" y="187855"/>
                  </a:lnTo>
                  <a:lnTo>
                    <a:pt x="1972258" y="184045"/>
                  </a:lnTo>
                  <a:lnTo>
                    <a:pt x="1993601" y="145945"/>
                  </a:lnTo>
                  <a:lnTo>
                    <a:pt x="1992590" y="140865"/>
                  </a:lnTo>
                  <a:lnTo>
                    <a:pt x="1960805" y="119275"/>
                  </a:lnTo>
                  <a:lnTo>
                    <a:pt x="1953881" y="118005"/>
                  </a:lnTo>
                  <a:lnTo>
                    <a:pt x="1940390" y="118005"/>
                  </a:lnTo>
                  <a:lnTo>
                    <a:pt x="1935549" y="116735"/>
                  </a:lnTo>
                  <a:lnTo>
                    <a:pt x="1913605" y="98955"/>
                  </a:lnTo>
                  <a:lnTo>
                    <a:pt x="1913605" y="90065"/>
                  </a:lnTo>
                  <a:lnTo>
                    <a:pt x="1916682" y="84985"/>
                  </a:lnTo>
                  <a:lnTo>
                    <a:pt x="1928303" y="78635"/>
                  </a:lnTo>
                  <a:lnTo>
                    <a:pt x="1935911" y="76095"/>
                  </a:lnTo>
                  <a:lnTo>
                    <a:pt x="1951415" y="76095"/>
                  </a:lnTo>
                  <a:lnTo>
                    <a:pt x="1956661" y="77365"/>
                  </a:lnTo>
                  <a:lnTo>
                    <a:pt x="1965957" y="79905"/>
                  </a:lnTo>
                  <a:lnTo>
                    <a:pt x="1969985" y="81175"/>
                  </a:lnTo>
                  <a:lnTo>
                    <a:pt x="1936788" y="81175"/>
                  </a:lnTo>
                  <a:lnTo>
                    <a:pt x="1929991" y="82445"/>
                  </a:lnTo>
                  <a:lnTo>
                    <a:pt x="1920546" y="88795"/>
                  </a:lnTo>
                  <a:lnTo>
                    <a:pt x="1918184" y="92605"/>
                  </a:lnTo>
                  <a:lnTo>
                    <a:pt x="1918184" y="98955"/>
                  </a:lnTo>
                  <a:lnTo>
                    <a:pt x="1918638" y="100225"/>
                  </a:lnTo>
                  <a:lnTo>
                    <a:pt x="1920450" y="104035"/>
                  </a:lnTo>
                  <a:lnTo>
                    <a:pt x="1921977" y="105305"/>
                  </a:lnTo>
                  <a:lnTo>
                    <a:pt x="1926270" y="109115"/>
                  </a:lnTo>
                  <a:lnTo>
                    <a:pt x="1929180" y="110385"/>
                  </a:lnTo>
                  <a:lnTo>
                    <a:pt x="1936526" y="111655"/>
                  </a:lnTo>
                  <a:lnTo>
                    <a:pt x="1941081" y="112925"/>
                  </a:lnTo>
                  <a:lnTo>
                    <a:pt x="1946519" y="112925"/>
                  </a:lnTo>
                  <a:lnTo>
                    <a:pt x="1954533" y="114195"/>
                  </a:lnTo>
                  <a:lnTo>
                    <a:pt x="1992218" y="130705"/>
                  </a:lnTo>
                  <a:lnTo>
                    <a:pt x="1998180" y="144675"/>
                  </a:lnTo>
                  <a:lnTo>
                    <a:pt x="1998108" y="156534"/>
                  </a:lnTo>
                  <a:lnTo>
                    <a:pt x="1974186" y="187855"/>
                  </a:lnTo>
                  <a:lnTo>
                    <a:pt x="1970513" y="189125"/>
                  </a:lnTo>
                  <a:close/>
                </a:path>
                <a:path w="2967355" h="240030">
                  <a:moveTo>
                    <a:pt x="1980790" y="86072"/>
                  </a:moveTo>
                  <a:lnTo>
                    <a:pt x="1977438" y="83715"/>
                  </a:lnTo>
                  <a:lnTo>
                    <a:pt x="1973482" y="82445"/>
                  </a:lnTo>
                  <a:lnTo>
                    <a:pt x="1969985" y="81175"/>
                  </a:lnTo>
                  <a:lnTo>
                    <a:pt x="1965957" y="79905"/>
                  </a:lnTo>
                  <a:lnTo>
                    <a:pt x="1956661" y="77365"/>
                  </a:lnTo>
                  <a:lnTo>
                    <a:pt x="1951415" y="76095"/>
                  </a:lnTo>
                  <a:lnTo>
                    <a:pt x="1990025" y="76095"/>
                  </a:lnTo>
                  <a:lnTo>
                    <a:pt x="1980790" y="86072"/>
                  </a:lnTo>
                  <a:close/>
                </a:path>
                <a:path w="2967355" h="240030">
                  <a:moveTo>
                    <a:pt x="1987853" y="92605"/>
                  </a:moveTo>
                  <a:lnTo>
                    <a:pt x="1981723" y="92605"/>
                  </a:lnTo>
                  <a:lnTo>
                    <a:pt x="1995132" y="77084"/>
                  </a:lnTo>
                  <a:lnTo>
                    <a:pt x="1995582" y="77365"/>
                  </a:lnTo>
                  <a:lnTo>
                    <a:pt x="2000716" y="77365"/>
                  </a:lnTo>
                  <a:lnTo>
                    <a:pt x="1987853" y="92605"/>
                  </a:lnTo>
                  <a:close/>
                </a:path>
                <a:path w="2967355" h="240030">
                  <a:moveTo>
                    <a:pt x="1972146" y="192935"/>
                  </a:moveTo>
                  <a:lnTo>
                    <a:pt x="1954712" y="192935"/>
                  </a:lnTo>
                  <a:lnTo>
                    <a:pt x="1961053" y="191665"/>
                  </a:lnTo>
                  <a:lnTo>
                    <a:pt x="1966840" y="190395"/>
                  </a:lnTo>
                  <a:lnTo>
                    <a:pt x="1997107" y="162455"/>
                  </a:lnTo>
                  <a:lnTo>
                    <a:pt x="1998180" y="144675"/>
                  </a:lnTo>
                  <a:lnTo>
                    <a:pt x="1996988" y="139595"/>
                  </a:lnTo>
                  <a:lnTo>
                    <a:pt x="1961712" y="115465"/>
                  </a:lnTo>
                  <a:lnTo>
                    <a:pt x="1946519" y="112925"/>
                  </a:lnTo>
                  <a:lnTo>
                    <a:pt x="1941081" y="112925"/>
                  </a:lnTo>
                  <a:lnTo>
                    <a:pt x="1936526" y="111655"/>
                  </a:lnTo>
                  <a:lnTo>
                    <a:pt x="1929180" y="110385"/>
                  </a:lnTo>
                  <a:lnTo>
                    <a:pt x="1926270" y="109115"/>
                  </a:lnTo>
                  <a:lnTo>
                    <a:pt x="1921977" y="105305"/>
                  </a:lnTo>
                  <a:lnTo>
                    <a:pt x="1920450" y="104035"/>
                  </a:lnTo>
                  <a:lnTo>
                    <a:pt x="1918638" y="100225"/>
                  </a:lnTo>
                  <a:lnTo>
                    <a:pt x="1918184" y="98955"/>
                  </a:lnTo>
                  <a:lnTo>
                    <a:pt x="1918184" y="92605"/>
                  </a:lnTo>
                  <a:lnTo>
                    <a:pt x="1920546" y="88795"/>
                  </a:lnTo>
                  <a:lnTo>
                    <a:pt x="1929991" y="82445"/>
                  </a:lnTo>
                  <a:lnTo>
                    <a:pt x="1936788" y="81175"/>
                  </a:lnTo>
                  <a:lnTo>
                    <a:pt x="1955845" y="81175"/>
                  </a:lnTo>
                  <a:lnTo>
                    <a:pt x="1964527" y="83715"/>
                  </a:lnTo>
                  <a:lnTo>
                    <a:pt x="1968319" y="84985"/>
                  </a:lnTo>
                  <a:lnTo>
                    <a:pt x="1937665" y="84985"/>
                  </a:lnTo>
                  <a:lnTo>
                    <a:pt x="1931678" y="86255"/>
                  </a:lnTo>
                  <a:lnTo>
                    <a:pt x="1924409" y="91335"/>
                  </a:lnTo>
                  <a:lnTo>
                    <a:pt x="1922764" y="93875"/>
                  </a:lnTo>
                  <a:lnTo>
                    <a:pt x="1922764" y="97685"/>
                  </a:lnTo>
                  <a:lnTo>
                    <a:pt x="1923056" y="98955"/>
                  </a:lnTo>
                  <a:lnTo>
                    <a:pt x="1924194" y="101495"/>
                  </a:lnTo>
                  <a:lnTo>
                    <a:pt x="1925222" y="102765"/>
                  </a:lnTo>
                  <a:lnTo>
                    <a:pt x="1928456" y="105305"/>
                  </a:lnTo>
                  <a:lnTo>
                    <a:pt x="1930919" y="105305"/>
                  </a:lnTo>
                  <a:lnTo>
                    <a:pt x="1937503" y="107845"/>
                  </a:lnTo>
                  <a:lnTo>
                    <a:pt x="1941772" y="107845"/>
                  </a:lnTo>
                  <a:lnTo>
                    <a:pt x="1946919" y="109115"/>
                  </a:lnTo>
                  <a:lnTo>
                    <a:pt x="1955186" y="109115"/>
                  </a:lnTo>
                  <a:lnTo>
                    <a:pt x="1991932" y="123085"/>
                  </a:lnTo>
                  <a:lnTo>
                    <a:pt x="2002760" y="143405"/>
                  </a:lnTo>
                  <a:lnTo>
                    <a:pt x="2002760" y="157375"/>
                  </a:lnTo>
                  <a:lnTo>
                    <a:pt x="1976114" y="191665"/>
                  </a:lnTo>
                  <a:lnTo>
                    <a:pt x="1972146" y="192935"/>
                  </a:lnTo>
                  <a:close/>
                </a:path>
                <a:path w="2967355" h="240030">
                  <a:moveTo>
                    <a:pt x="1981723" y="92605"/>
                  </a:moveTo>
                  <a:lnTo>
                    <a:pt x="1978670" y="90065"/>
                  </a:lnTo>
                  <a:lnTo>
                    <a:pt x="1975283" y="88795"/>
                  </a:lnTo>
                  <a:lnTo>
                    <a:pt x="1971563" y="86255"/>
                  </a:lnTo>
                  <a:lnTo>
                    <a:pt x="1968319" y="84985"/>
                  </a:lnTo>
                  <a:lnTo>
                    <a:pt x="1964527" y="83715"/>
                  </a:lnTo>
                  <a:lnTo>
                    <a:pt x="1955845" y="81175"/>
                  </a:lnTo>
                  <a:lnTo>
                    <a:pt x="1969985" y="81175"/>
                  </a:lnTo>
                  <a:lnTo>
                    <a:pt x="1973482" y="82445"/>
                  </a:lnTo>
                  <a:lnTo>
                    <a:pt x="1977438" y="83715"/>
                  </a:lnTo>
                  <a:lnTo>
                    <a:pt x="1980790" y="86072"/>
                  </a:lnTo>
                  <a:lnTo>
                    <a:pt x="1978270" y="88795"/>
                  </a:lnTo>
                  <a:lnTo>
                    <a:pt x="1981723" y="92605"/>
                  </a:lnTo>
                  <a:close/>
                </a:path>
                <a:path w="2967355" h="240030">
                  <a:moveTo>
                    <a:pt x="1982494" y="98955"/>
                  </a:moveTo>
                  <a:lnTo>
                    <a:pt x="1976290" y="93875"/>
                  </a:lnTo>
                  <a:lnTo>
                    <a:pt x="1973128" y="92605"/>
                  </a:lnTo>
                  <a:lnTo>
                    <a:pt x="1969644" y="91335"/>
                  </a:lnTo>
                  <a:lnTo>
                    <a:pt x="1966653" y="90065"/>
                  </a:lnTo>
                  <a:lnTo>
                    <a:pt x="1963096" y="88795"/>
                  </a:lnTo>
                  <a:lnTo>
                    <a:pt x="1955029" y="86255"/>
                  </a:lnTo>
                  <a:lnTo>
                    <a:pt x="1950592" y="84985"/>
                  </a:lnTo>
                  <a:lnTo>
                    <a:pt x="1968319" y="84985"/>
                  </a:lnTo>
                  <a:lnTo>
                    <a:pt x="1971563" y="86255"/>
                  </a:lnTo>
                  <a:lnTo>
                    <a:pt x="1975283" y="88795"/>
                  </a:lnTo>
                  <a:lnTo>
                    <a:pt x="1978670" y="90065"/>
                  </a:lnTo>
                  <a:lnTo>
                    <a:pt x="1981723" y="92605"/>
                  </a:lnTo>
                  <a:lnTo>
                    <a:pt x="1987853" y="92605"/>
                  </a:lnTo>
                  <a:lnTo>
                    <a:pt x="1982494" y="98955"/>
                  </a:lnTo>
                  <a:close/>
                </a:path>
                <a:path w="2967355" h="240030">
                  <a:moveTo>
                    <a:pt x="1981723" y="92605"/>
                  </a:moveTo>
                  <a:lnTo>
                    <a:pt x="1978270" y="88795"/>
                  </a:lnTo>
                  <a:lnTo>
                    <a:pt x="1980790" y="86072"/>
                  </a:lnTo>
                  <a:lnTo>
                    <a:pt x="1981050" y="86255"/>
                  </a:lnTo>
                  <a:lnTo>
                    <a:pt x="1984318" y="88795"/>
                  </a:lnTo>
                  <a:lnTo>
                    <a:pt x="1981723" y="92605"/>
                  </a:lnTo>
                  <a:close/>
                </a:path>
                <a:path w="2967355" h="240030">
                  <a:moveTo>
                    <a:pt x="1948156" y="198015"/>
                  </a:moveTo>
                  <a:lnTo>
                    <a:pt x="1933152" y="198015"/>
                  </a:lnTo>
                  <a:lnTo>
                    <a:pt x="1926417" y="196745"/>
                  </a:lnTo>
                  <a:lnTo>
                    <a:pt x="1890482" y="182775"/>
                  </a:lnTo>
                  <a:lnTo>
                    <a:pt x="1878697" y="171345"/>
                  </a:lnTo>
                  <a:lnTo>
                    <a:pt x="1902978" y="147215"/>
                  </a:lnTo>
                  <a:lnTo>
                    <a:pt x="1908803" y="153565"/>
                  </a:lnTo>
                  <a:lnTo>
                    <a:pt x="1902872" y="153565"/>
                  </a:lnTo>
                  <a:lnTo>
                    <a:pt x="1899531" y="156105"/>
                  </a:lnTo>
                  <a:lnTo>
                    <a:pt x="1899885" y="156534"/>
                  </a:lnTo>
                  <a:lnTo>
                    <a:pt x="1884984" y="171345"/>
                  </a:lnTo>
                  <a:lnTo>
                    <a:pt x="1888704" y="175155"/>
                  </a:lnTo>
                  <a:lnTo>
                    <a:pt x="1930921" y="192935"/>
                  </a:lnTo>
                  <a:lnTo>
                    <a:pt x="1972146" y="192935"/>
                  </a:lnTo>
                  <a:lnTo>
                    <a:pt x="1968177" y="194205"/>
                  </a:lnTo>
                  <a:lnTo>
                    <a:pt x="1962062" y="195475"/>
                  </a:lnTo>
                  <a:lnTo>
                    <a:pt x="1955388" y="196745"/>
                  </a:lnTo>
                  <a:lnTo>
                    <a:pt x="1948156" y="198015"/>
                  </a:lnTo>
                  <a:close/>
                </a:path>
                <a:path w="2967355" h="240030">
                  <a:moveTo>
                    <a:pt x="1899885" y="156534"/>
                  </a:moveTo>
                  <a:lnTo>
                    <a:pt x="1899531" y="156105"/>
                  </a:lnTo>
                  <a:lnTo>
                    <a:pt x="1902872" y="153565"/>
                  </a:lnTo>
                  <a:lnTo>
                    <a:pt x="1899885" y="156534"/>
                  </a:lnTo>
                  <a:close/>
                </a:path>
                <a:path w="2967355" h="240030">
                  <a:moveTo>
                    <a:pt x="1902491" y="159702"/>
                  </a:moveTo>
                  <a:lnTo>
                    <a:pt x="1899885" y="156534"/>
                  </a:lnTo>
                  <a:lnTo>
                    <a:pt x="1902872" y="153565"/>
                  </a:lnTo>
                  <a:lnTo>
                    <a:pt x="1905734" y="156105"/>
                  </a:lnTo>
                  <a:lnTo>
                    <a:pt x="1905947" y="156267"/>
                  </a:lnTo>
                  <a:lnTo>
                    <a:pt x="1902491" y="159702"/>
                  </a:lnTo>
                  <a:close/>
                </a:path>
                <a:path w="2967355" h="240030">
                  <a:moveTo>
                    <a:pt x="1905947" y="156267"/>
                  </a:moveTo>
                  <a:lnTo>
                    <a:pt x="1905734" y="156105"/>
                  </a:lnTo>
                  <a:lnTo>
                    <a:pt x="1902872" y="153565"/>
                  </a:lnTo>
                  <a:lnTo>
                    <a:pt x="1906110" y="156105"/>
                  </a:lnTo>
                  <a:lnTo>
                    <a:pt x="1905947" y="156267"/>
                  </a:lnTo>
                  <a:close/>
                </a:path>
                <a:path w="2967355" h="240030">
                  <a:moveTo>
                    <a:pt x="1946376" y="170075"/>
                  </a:moveTo>
                  <a:lnTo>
                    <a:pt x="1934451" y="170075"/>
                  </a:lnTo>
                  <a:lnTo>
                    <a:pt x="1929203" y="168805"/>
                  </a:lnTo>
                  <a:lnTo>
                    <a:pt x="1920045" y="164995"/>
                  </a:lnTo>
                  <a:lnTo>
                    <a:pt x="1916133" y="163725"/>
                  </a:lnTo>
                  <a:lnTo>
                    <a:pt x="1909073" y="158645"/>
                  </a:lnTo>
                  <a:lnTo>
                    <a:pt x="1905947" y="156267"/>
                  </a:lnTo>
                  <a:lnTo>
                    <a:pt x="1906110" y="156105"/>
                  </a:lnTo>
                  <a:lnTo>
                    <a:pt x="1902872" y="153565"/>
                  </a:lnTo>
                  <a:lnTo>
                    <a:pt x="1908803" y="153565"/>
                  </a:lnTo>
                  <a:lnTo>
                    <a:pt x="1911838" y="154835"/>
                  </a:lnTo>
                  <a:lnTo>
                    <a:pt x="1918281" y="159915"/>
                  </a:lnTo>
                  <a:lnTo>
                    <a:pt x="1921906" y="161185"/>
                  </a:lnTo>
                  <a:lnTo>
                    <a:pt x="1930266" y="163725"/>
                  </a:lnTo>
                  <a:lnTo>
                    <a:pt x="1934990" y="164995"/>
                  </a:lnTo>
                  <a:lnTo>
                    <a:pt x="1964837" y="164995"/>
                  </a:lnTo>
                  <a:lnTo>
                    <a:pt x="1963120" y="166265"/>
                  </a:lnTo>
                  <a:lnTo>
                    <a:pt x="1959757" y="167535"/>
                  </a:lnTo>
                  <a:lnTo>
                    <a:pt x="1951456" y="168805"/>
                  </a:lnTo>
                  <a:lnTo>
                    <a:pt x="1946376" y="170075"/>
                  </a:lnTo>
                  <a:close/>
                </a:path>
                <a:path w="2967355" h="240030">
                  <a:moveTo>
                    <a:pt x="1952145" y="173885"/>
                  </a:moveTo>
                  <a:lnTo>
                    <a:pt x="1933911" y="173885"/>
                  </a:lnTo>
                  <a:lnTo>
                    <a:pt x="1928141" y="172615"/>
                  </a:lnTo>
                  <a:lnTo>
                    <a:pt x="1902491" y="159702"/>
                  </a:lnTo>
                  <a:lnTo>
                    <a:pt x="1905947" y="156267"/>
                  </a:lnTo>
                  <a:lnTo>
                    <a:pt x="1909073" y="158645"/>
                  </a:lnTo>
                  <a:lnTo>
                    <a:pt x="1916133" y="163725"/>
                  </a:lnTo>
                  <a:lnTo>
                    <a:pt x="1920045" y="164995"/>
                  </a:lnTo>
                  <a:lnTo>
                    <a:pt x="1929203" y="168805"/>
                  </a:lnTo>
                  <a:lnTo>
                    <a:pt x="1934451" y="170075"/>
                  </a:lnTo>
                  <a:lnTo>
                    <a:pt x="1965045" y="170075"/>
                  </a:lnTo>
                  <a:lnTo>
                    <a:pt x="1961246" y="171345"/>
                  </a:lnTo>
                  <a:lnTo>
                    <a:pt x="1952145" y="173885"/>
                  </a:lnTo>
                  <a:close/>
                </a:path>
                <a:path w="2967355" h="240030">
                  <a:moveTo>
                    <a:pt x="1884984" y="171345"/>
                  </a:moveTo>
                  <a:lnTo>
                    <a:pt x="1899885" y="156534"/>
                  </a:lnTo>
                  <a:lnTo>
                    <a:pt x="1902491" y="159702"/>
                  </a:lnTo>
                  <a:lnTo>
                    <a:pt x="1893333" y="168805"/>
                  </a:lnTo>
                  <a:lnTo>
                    <a:pt x="1888411" y="168805"/>
                  </a:lnTo>
                  <a:lnTo>
                    <a:pt x="1884984" y="171345"/>
                  </a:lnTo>
                  <a:close/>
                </a:path>
                <a:path w="2967355" h="240030">
                  <a:moveTo>
                    <a:pt x="1950214" y="189125"/>
                  </a:moveTo>
                  <a:lnTo>
                    <a:pt x="1931413" y="189125"/>
                  </a:lnTo>
                  <a:lnTo>
                    <a:pt x="1923712" y="187855"/>
                  </a:lnTo>
                  <a:lnTo>
                    <a:pt x="1910671" y="182775"/>
                  </a:lnTo>
                  <a:lnTo>
                    <a:pt x="1905233" y="181505"/>
                  </a:lnTo>
                  <a:lnTo>
                    <a:pt x="1900947" y="178965"/>
                  </a:lnTo>
                  <a:lnTo>
                    <a:pt x="1895991" y="175155"/>
                  </a:lnTo>
                  <a:lnTo>
                    <a:pt x="1891812" y="172615"/>
                  </a:lnTo>
                  <a:lnTo>
                    <a:pt x="1890725" y="171397"/>
                  </a:lnTo>
                  <a:lnTo>
                    <a:pt x="1902491" y="159702"/>
                  </a:lnTo>
                  <a:lnTo>
                    <a:pt x="1902665" y="159915"/>
                  </a:lnTo>
                  <a:lnTo>
                    <a:pt x="1906309" y="162455"/>
                  </a:lnTo>
                  <a:lnTo>
                    <a:pt x="1913985" y="167535"/>
                  </a:lnTo>
                  <a:lnTo>
                    <a:pt x="1918183" y="170075"/>
                  </a:lnTo>
                  <a:lnTo>
                    <a:pt x="1928141" y="172615"/>
                  </a:lnTo>
                  <a:lnTo>
                    <a:pt x="1933911" y="173885"/>
                  </a:lnTo>
                  <a:lnTo>
                    <a:pt x="1985918" y="173885"/>
                  </a:lnTo>
                  <a:lnTo>
                    <a:pt x="1977712" y="180235"/>
                  </a:lnTo>
                  <a:lnTo>
                    <a:pt x="1972258" y="184045"/>
                  </a:lnTo>
                  <a:lnTo>
                    <a:pt x="1958593" y="187855"/>
                  </a:lnTo>
                  <a:lnTo>
                    <a:pt x="1950214" y="189125"/>
                  </a:lnTo>
                  <a:close/>
                </a:path>
                <a:path w="2967355" h="240030">
                  <a:moveTo>
                    <a:pt x="1888222" y="173885"/>
                  </a:moveTo>
                  <a:lnTo>
                    <a:pt x="1884984" y="171345"/>
                  </a:lnTo>
                  <a:lnTo>
                    <a:pt x="1888411" y="168805"/>
                  </a:lnTo>
                  <a:lnTo>
                    <a:pt x="1890725" y="171397"/>
                  </a:lnTo>
                  <a:lnTo>
                    <a:pt x="1888222" y="173885"/>
                  </a:lnTo>
                  <a:close/>
                </a:path>
                <a:path w="2967355" h="240030">
                  <a:moveTo>
                    <a:pt x="1890725" y="171397"/>
                  </a:moveTo>
                  <a:lnTo>
                    <a:pt x="1888411" y="168805"/>
                  </a:lnTo>
                  <a:lnTo>
                    <a:pt x="1893333" y="168805"/>
                  </a:lnTo>
                  <a:lnTo>
                    <a:pt x="1890725" y="171397"/>
                  </a:lnTo>
                  <a:close/>
                </a:path>
                <a:path w="2967355" h="240030">
                  <a:moveTo>
                    <a:pt x="1954712" y="192935"/>
                  </a:moveTo>
                  <a:lnTo>
                    <a:pt x="1930921" y="192935"/>
                  </a:lnTo>
                  <a:lnTo>
                    <a:pt x="1922740" y="191665"/>
                  </a:lnTo>
                  <a:lnTo>
                    <a:pt x="1884984" y="171345"/>
                  </a:lnTo>
                  <a:lnTo>
                    <a:pt x="1888222" y="173885"/>
                  </a:lnTo>
                  <a:lnTo>
                    <a:pt x="1893901" y="173885"/>
                  </a:lnTo>
                  <a:lnTo>
                    <a:pt x="1895991" y="175155"/>
                  </a:lnTo>
                  <a:lnTo>
                    <a:pt x="1900947" y="178965"/>
                  </a:lnTo>
                  <a:lnTo>
                    <a:pt x="1905233" y="181505"/>
                  </a:lnTo>
                  <a:lnTo>
                    <a:pt x="1910671" y="182775"/>
                  </a:lnTo>
                  <a:lnTo>
                    <a:pt x="1923712" y="187855"/>
                  </a:lnTo>
                  <a:lnTo>
                    <a:pt x="1931413" y="189125"/>
                  </a:lnTo>
                  <a:lnTo>
                    <a:pt x="1970513" y="189125"/>
                  </a:lnTo>
                  <a:lnTo>
                    <a:pt x="1966840" y="190395"/>
                  </a:lnTo>
                  <a:lnTo>
                    <a:pt x="1961053" y="191665"/>
                  </a:lnTo>
                  <a:lnTo>
                    <a:pt x="1954712" y="192935"/>
                  </a:lnTo>
                  <a:close/>
                </a:path>
                <a:path w="2967355" h="240030">
                  <a:moveTo>
                    <a:pt x="1893901" y="173885"/>
                  </a:moveTo>
                  <a:lnTo>
                    <a:pt x="1888222" y="173885"/>
                  </a:lnTo>
                  <a:lnTo>
                    <a:pt x="1890725" y="171397"/>
                  </a:lnTo>
                  <a:lnTo>
                    <a:pt x="1891812" y="172615"/>
                  </a:lnTo>
                  <a:lnTo>
                    <a:pt x="1893901" y="173885"/>
                  </a:lnTo>
                  <a:close/>
                </a:path>
                <a:path w="2967355" h="240030">
                  <a:moveTo>
                    <a:pt x="2158515" y="198487"/>
                  </a:moveTo>
                  <a:lnTo>
                    <a:pt x="2149586" y="198487"/>
                  </a:lnTo>
                  <a:lnTo>
                    <a:pt x="2142191" y="198132"/>
                  </a:lnTo>
                  <a:lnTo>
                    <a:pt x="2102379" y="176986"/>
                  </a:lnTo>
                  <a:lnTo>
                    <a:pt x="2087351" y="140464"/>
                  </a:lnTo>
                  <a:lnTo>
                    <a:pt x="2086333" y="125932"/>
                  </a:lnTo>
                  <a:lnTo>
                    <a:pt x="2086588" y="118548"/>
                  </a:lnTo>
                  <a:lnTo>
                    <a:pt x="2098770" y="79813"/>
                  </a:lnTo>
                  <a:lnTo>
                    <a:pt x="2135200" y="54673"/>
                  </a:lnTo>
                  <a:lnTo>
                    <a:pt x="2149586" y="53235"/>
                  </a:lnTo>
                  <a:lnTo>
                    <a:pt x="2158427" y="53235"/>
                  </a:lnTo>
                  <a:lnTo>
                    <a:pt x="2166035" y="54401"/>
                  </a:lnTo>
                  <a:lnTo>
                    <a:pt x="2175364" y="57814"/>
                  </a:lnTo>
                  <a:lnTo>
                    <a:pt x="2149586" y="57814"/>
                  </a:lnTo>
                  <a:lnTo>
                    <a:pt x="2142703" y="58145"/>
                  </a:lnTo>
                  <a:lnTo>
                    <a:pt x="2101121" y="83669"/>
                  </a:lnTo>
                  <a:lnTo>
                    <a:pt x="2091088" y="120827"/>
                  </a:lnTo>
                  <a:lnTo>
                    <a:pt x="2090913" y="125932"/>
                  </a:lnTo>
                  <a:lnTo>
                    <a:pt x="2091091" y="131130"/>
                  </a:lnTo>
                  <a:lnTo>
                    <a:pt x="2101121" y="168196"/>
                  </a:lnTo>
                  <a:lnTo>
                    <a:pt x="2136223" y="192602"/>
                  </a:lnTo>
                  <a:lnTo>
                    <a:pt x="2149586" y="193907"/>
                  </a:lnTo>
                  <a:lnTo>
                    <a:pt x="2175677" y="193907"/>
                  </a:lnTo>
                  <a:lnTo>
                    <a:pt x="2166141" y="197347"/>
                  </a:lnTo>
                  <a:lnTo>
                    <a:pt x="2158515" y="198487"/>
                  </a:lnTo>
                  <a:close/>
                </a:path>
                <a:path w="2967355" h="240030">
                  <a:moveTo>
                    <a:pt x="2157981" y="193907"/>
                  </a:moveTo>
                  <a:lnTo>
                    <a:pt x="2149586" y="193907"/>
                  </a:lnTo>
                  <a:lnTo>
                    <a:pt x="2142703" y="193581"/>
                  </a:lnTo>
                  <a:lnTo>
                    <a:pt x="2101121" y="168196"/>
                  </a:lnTo>
                  <a:lnTo>
                    <a:pt x="2091091" y="131130"/>
                  </a:lnTo>
                  <a:lnTo>
                    <a:pt x="2090913" y="125932"/>
                  </a:lnTo>
                  <a:lnTo>
                    <a:pt x="2091088" y="120827"/>
                  </a:lnTo>
                  <a:lnTo>
                    <a:pt x="2101121" y="83669"/>
                  </a:lnTo>
                  <a:lnTo>
                    <a:pt x="2136223" y="59138"/>
                  </a:lnTo>
                  <a:lnTo>
                    <a:pt x="2149586" y="57814"/>
                  </a:lnTo>
                  <a:lnTo>
                    <a:pt x="2157886" y="57814"/>
                  </a:lnTo>
                  <a:lnTo>
                    <a:pt x="2164970" y="58887"/>
                  </a:lnTo>
                  <a:lnTo>
                    <a:pt x="2174553" y="62393"/>
                  </a:lnTo>
                  <a:lnTo>
                    <a:pt x="2140840" y="62393"/>
                  </a:lnTo>
                  <a:lnTo>
                    <a:pt x="2133133" y="64006"/>
                  </a:lnTo>
                  <a:lnTo>
                    <a:pt x="2101551" y="92792"/>
                  </a:lnTo>
                  <a:lnTo>
                    <a:pt x="2095492" y="125932"/>
                  </a:lnTo>
                  <a:lnTo>
                    <a:pt x="2095669" y="131130"/>
                  </a:lnTo>
                  <a:lnTo>
                    <a:pt x="2114163" y="176986"/>
                  </a:lnTo>
                  <a:lnTo>
                    <a:pt x="2140832" y="189328"/>
                  </a:lnTo>
                  <a:lnTo>
                    <a:pt x="2174877" y="189328"/>
                  </a:lnTo>
                  <a:lnTo>
                    <a:pt x="2165089" y="192858"/>
                  </a:lnTo>
                  <a:lnTo>
                    <a:pt x="2157981" y="193907"/>
                  </a:lnTo>
                  <a:close/>
                </a:path>
                <a:path w="2967355" h="240030">
                  <a:moveTo>
                    <a:pt x="2185356" y="94020"/>
                  </a:moveTo>
                  <a:lnTo>
                    <a:pt x="2178493" y="94020"/>
                  </a:lnTo>
                  <a:lnTo>
                    <a:pt x="2196381" y="77992"/>
                  </a:lnTo>
                  <a:lnTo>
                    <a:pt x="2193519" y="74271"/>
                  </a:lnTo>
                  <a:lnTo>
                    <a:pt x="2157886" y="57814"/>
                  </a:lnTo>
                  <a:lnTo>
                    <a:pt x="2175364" y="57814"/>
                  </a:lnTo>
                  <a:lnTo>
                    <a:pt x="2202601" y="78567"/>
                  </a:lnTo>
                  <a:lnTo>
                    <a:pt x="2185356" y="94020"/>
                  </a:lnTo>
                  <a:close/>
                </a:path>
                <a:path w="2967355" h="240030">
                  <a:moveTo>
                    <a:pt x="2157448" y="189328"/>
                  </a:moveTo>
                  <a:lnTo>
                    <a:pt x="2140832" y="189328"/>
                  </a:lnTo>
                  <a:lnTo>
                    <a:pt x="2133069" y="187713"/>
                  </a:lnTo>
                  <a:lnTo>
                    <a:pt x="2101551" y="159073"/>
                  </a:lnTo>
                  <a:lnTo>
                    <a:pt x="2095492" y="125932"/>
                  </a:lnTo>
                  <a:lnTo>
                    <a:pt x="2095681" y="120399"/>
                  </a:lnTo>
                  <a:lnTo>
                    <a:pt x="2114169" y="74872"/>
                  </a:lnTo>
                  <a:lnTo>
                    <a:pt x="2140840" y="62393"/>
                  </a:lnTo>
                  <a:lnTo>
                    <a:pt x="2157345" y="62393"/>
                  </a:lnTo>
                  <a:lnTo>
                    <a:pt x="2189674" y="76990"/>
                  </a:lnTo>
                  <a:lnTo>
                    <a:pt x="2143824" y="76990"/>
                  </a:lnTo>
                  <a:lnTo>
                    <a:pt x="2138267" y="78473"/>
                  </a:lnTo>
                  <a:lnTo>
                    <a:pt x="2112342" y="114114"/>
                  </a:lnTo>
                  <a:lnTo>
                    <a:pt x="2111623" y="119239"/>
                  </a:lnTo>
                  <a:lnTo>
                    <a:pt x="2111705" y="133317"/>
                  </a:lnTo>
                  <a:lnTo>
                    <a:pt x="2138267" y="173248"/>
                  </a:lnTo>
                  <a:lnTo>
                    <a:pt x="2143824" y="174731"/>
                  </a:lnTo>
                  <a:lnTo>
                    <a:pt x="2189785" y="174731"/>
                  </a:lnTo>
                  <a:lnTo>
                    <a:pt x="2186882" y="177402"/>
                  </a:lnTo>
                  <a:lnTo>
                    <a:pt x="2179338" y="182344"/>
                  </a:lnTo>
                  <a:lnTo>
                    <a:pt x="2174842" y="184472"/>
                  </a:lnTo>
                  <a:lnTo>
                    <a:pt x="2164037" y="188369"/>
                  </a:lnTo>
                  <a:lnTo>
                    <a:pt x="2157448" y="189328"/>
                  </a:lnTo>
                  <a:close/>
                </a:path>
                <a:path w="2967355" h="240030">
                  <a:moveTo>
                    <a:pt x="2190152" y="77424"/>
                  </a:moveTo>
                  <a:lnTo>
                    <a:pt x="2157345" y="62393"/>
                  </a:lnTo>
                  <a:lnTo>
                    <a:pt x="2174553" y="62393"/>
                  </a:lnTo>
                  <a:lnTo>
                    <a:pt x="2193758" y="74581"/>
                  </a:lnTo>
                  <a:lnTo>
                    <a:pt x="2193325" y="74581"/>
                  </a:lnTo>
                  <a:lnTo>
                    <a:pt x="2190152" y="77424"/>
                  </a:lnTo>
                  <a:close/>
                </a:path>
                <a:path w="2967355" h="240030">
                  <a:moveTo>
                    <a:pt x="2192752" y="80784"/>
                  </a:moveTo>
                  <a:lnTo>
                    <a:pt x="2190152" y="77424"/>
                  </a:lnTo>
                  <a:lnTo>
                    <a:pt x="2193325" y="74581"/>
                  </a:lnTo>
                  <a:lnTo>
                    <a:pt x="2196381" y="77992"/>
                  </a:lnTo>
                  <a:lnTo>
                    <a:pt x="2192752" y="80784"/>
                  </a:lnTo>
                  <a:close/>
                </a:path>
                <a:path w="2967355" h="240030">
                  <a:moveTo>
                    <a:pt x="2196381" y="77992"/>
                  </a:moveTo>
                  <a:lnTo>
                    <a:pt x="2193325" y="74581"/>
                  </a:lnTo>
                  <a:lnTo>
                    <a:pt x="2193758" y="74581"/>
                  </a:lnTo>
                  <a:lnTo>
                    <a:pt x="2196381" y="77992"/>
                  </a:lnTo>
                  <a:close/>
                </a:path>
                <a:path w="2967355" h="240030">
                  <a:moveTo>
                    <a:pt x="2155217" y="174731"/>
                  </a:moveTo>
                  <a:lnTo>
                    <a:pt x="2143824" y="174731"/>
                  </a:lnTo>
                  <a:lnTo>
                    <a:pt x="2138267" y="173248"/>
                  </a:lnTo>
                  <a:lnTo>
                    <a:pt x="2112343" y="137877"/>
                  </a:lnTo>
                  <a:lnTo>
                    <a:pt x="2111623" y="119239"/>
                  </a:lnTo>
                  <a:lnTo>
                    <a:pt x="2112342" y="114114"/>
                  </a:lnTo>
                  <a:lnTo>
                    <a:pt x="2138267" y="78473"/>
                  </a:lnTo>
                  <a:lnTo>
                    <a:pt x="2143824" y="76990"/>
                  </a:lnTo>
                  <a:lnTo>
                    <a:pt x="2155236" y="76990"/>
                  </a:lnTo>
                  <a:lnTo>
                    <a:pt x="2159844" y="77729"/>
                  </a:lnTo>
                  <a:lnTo>
                    <a:pt x="2167645" y="80614"/>
                  </a:lnTo>
                  <a:lnTo>
                    <a:pt x="2169597" y="81570"/>
                  </a:lnTo>
                  <a:lnTo>
                    <a:pt x="2144672" y="81570"/>
                  </a:lnTo>
                  <a:lnTo>
                    <a:pt x="2139902" y="82834"/>
                  </a:lnTo>
                  <a:lnTo>
                    <a:pt x="2116863" y="114961"/>
                  </a:lnTo>
                  <a:lnTo>
                    <a:pt x="2116159" y="119971"/>
                  </a:lnTo>
                  <a:lnTo>
                    <a:pt x="2116248" y="132626"/>
                  </a:lnTo>
                  <a:lnTo>
                    <a:pt x="2139902" y="168888"/>
                  </a:lnTo>
                  <a:lnTo>
                    <a:pt x="2144672" y="170152"/>
                  </a:lnTo>
                  <a:lnTo>
                    <a:pt x="2169878" y="170152"/>
                  </a:lnTo>
                  <a:lnTo>
                    <a:pt x="2167612" y="171243"/>
                  </a:lnTo>
                  <a:lnTo>
                    <a:pt x="2159808" y="174023"/>
                  </a:lnTo>
                  <a:lnTo>
                    <a:pt x="2155217" y="174731"/>
                  </a:lnTo>
                  <a:close/>
                </a:path>
                <a:path w="2967355" h="240030">
                  <a:moveTo>
                    <a:pt x="2178710" y="87677"/>
                  </a:moveTo>
                  <a:lnTo>
                    <a:pt x="2155236" y="76990"/>
                  </a:lnTo>
                  <a:lnTo>
                    <a:pt x="2189674" y="76990"/>
                  </a:lnTo>
                  <a:lnTo>
                    <a:pt x="2190152" y="77424"/>
                  </a:lnTo>
                  <a:lnTo>
                    <a:pt x="2178710" y="87677"/>
                  </a:lnTo>
                  <a:close/>
                </a:path>
                <a:path w="2967355" h="240030">
                  <a:moveTo>
                    <a:pt x="2178493" y="94020"/>
                  </a:moveTo>
                  <a:lnTo>
                    <a:pt x="2181869" y="90925"/>
                  </a:lnTo>
                  <a:lnTo>
                    <a:pt x="2179512" y="88354"/>
                  </a:lnTo>
                  <a:lnTo>
                    <a:pt x="2178710" y="87677"/>
                  </a:lnTo>
                  <a:lnTo>
                    <a:pt x="2190152" y="77424"/>
                  </a:lnTo>
                  <a:lnTo>
                    <a:pt x="2192752" y="80784"/>
                  </a:lnTo>
                  <a:lnTo>
                    <a:pt x="2193265" y="80784"/>
                  </a:lnTo>
                  <a:lnTo>
                    <a:pt x="2178493" y="94020"/>
                  </a:lnTo>
                  <a:close/>
                </a:path>
                <a:path w="2967355" h="240030">
                  <a:moveTo>
                    <a:pt x="2193265" y="80784"/>
                  </a:moveTo>
                  <a:lnTo>
                    <a:pt x="2192752" y="80784"/>
                  </a:lnTo>
                  <a:lnTo>
                    <a:pt x="2196381" y="77992"/>
                  </a:lnTo>
                  <a:lnTo>
                    <a:pt x="2193265" y="80784"/>
                  </a:lnTo>
                  <a:close/>
                </a:path>
                <a:path w="2967355" h="240030">
                  <a:moveTo>
                    <a:pt x="2154690" y="170152"/>
                  </a:moveTo>
                  <a:lnTo>
                    <a:pt x="2144672" y="170152"/>
                  </a:lnTo>
                  <a:lnTo>
                    <a:pt x="2139902" y="168888"/>
                  </a:lnTo>
                  <a:lnTo>
                    <a:pt x="2116863" y="137023"/>
                  </a:lnTo>
                  <a:lnTo>
                    <a:pt x="2116159" y="119971"/>
                  </a:lnTo>
                  <a:lnTo>
                    <a:pt x="2116863" y="114961"/>
                  </a:lnTo>
                  <a:lnTo>
                    <a:pt x="2139902" y="82834"/>
                  </a:lnTo>
                  <a:lnTo>
                    <a:pt x="2144672" y="81570"/>
                  </a:lnTo>
                  <a:lnTo>
                    <a:pt x="2154690" y="81570"/>
                  </a:lnTo>
                  <a:lnTo>
                    <a:pt x="2158796" y="82224"/>
                  </a:lnTo>
                  <a:lnTo>
                    <a:pt x="2165733" y="84789"/>
                  </a:lnTo>
                  <a:lnTo>
                    <a:pt x="2168519" y="86149"/>
                  </a:lnTo>
                  <a:lnTo>
                    <a:pt x="2145521" y="86149"/>
                  </a:lnTo>
                  <a:lnTo>
                    <a:pt x="2141538" y="87194"/>
                  </a:lnTo>
                  <a:lnTo>
                    <a:pt x="2120799" y="119971"/>
                  </a:lnTo>
                  <a:lnTo>
                    <a:pt x="2120887" y="132626"/>
                  </a:lnTo>
                  <a:lnTo>
                    <a:pt x="2145521" y="165573"/>
                  </a:lnTo>
                  <a:lnTo>
                    <a:pt x="2168787" y="165573"/>
                  </a:lnTo>
                  <a:lnTo>
                    <a:pt x="2165733" y="167051"/>
                  </a:lnTo>
                  <a:lnTo>
                    <a:pt x="2158768" y="169532"/>
                  </a:lnTo>
                  <a:lnTo>
                    <a:pt x="2154690" y="170152"/>
                  </a:lnTo>
                  <a:close/>
                </a:path>
                <a:path w="2967355" h="240030">
                  <a:moveTo>
                    <a:pt x="2178493" y="94020"/>
                  </a:moveTo>
                  <a:lnTo>
                    <a:pt x="2154690" y="81570"/>
                  </a:lnTo>
                  <a:lnTo>
                    <a:pt x="2169597" y="81570"/>
                  </a:lnTo>
                  <a:lnTo>
                    <a:pt x="2170933" y="82224"/>
                  </a:lnTo>
                  <a:lnTo>
                    <a:pt x="2176791" y="86058"/>
                  </a:lnTo>
                  <a:lnTo>
                    <a:pt x="2178710" y="87677"/>
                  </a:lnTo>
                  <a:lnTo>
                    <a:pt x="2175437" y="90609"/>
                  </a:lnTo>
                  <a:lnTo>
                    <a:pt x="2178493" y="94020"/>
                  </a:lnTo>
                  <a:close/>
                </a:path>
                <a:path w="2967355" h="240030">
                  <a:moveTo>
                    <a:pt x="2178177" y="100452"/>
                  </a:moveTo>
                  <a:lnTo>
                    <a:pt x="2154143" y="86149"/>
                  </a:lnTo>
                  <a:lnTo>
                    <a:pt x="2168519" y="86149"/>
                  </a:lnTo>
                  <a:lnTo>
                    <a:pt x="2168714" y="86244"/>
                  </a:lnTo>
                  <a:lnTo>
                    <a:pt x="2173961" y="89679"/>
                  </a:lnTo>
                  <a:lnTo>
                    <a:pt x="2176394" y="91730"/>
                  </a:lnTo>
                  <a:lnTo>
                    <a:pt x="2178493" y="94020"/>
                  </a:lnTo>
                  <a:lnTo>
                    <a:pt x="2185356" y="94020"/>
                  </a:lnTo>
                  <a:lnTo>
                    <a:pt x="2178177" y="100452"/>
                  </a:lnTo>
                  <a:close/>
                </a:path>
                <a:path w="2967355" h="240030">
                  <a:moveTo>
                    <a:pt x="2178493" y="94020"/>
                  </a:moveTo>
                  <a:lnTo>
                    <a:pt x="2175437" y="90609"/>
                  </a:lnTo>
                  <a:lnTo>
                    <a:pt x="2178710" y="87677"/>
                  </a:lnTo>
                  <a:lnTo>
                    <a:pt x="2179512" y="88354"/>
                  </a:lnTo>
                  <a:lnTo>
                    <a:pt x="2181869" y="90925"/>
                  </a:lnTo>
                  <a:lnTo>
                    <a:pt x="2178493" y="94020"/>
                  </a:lnTo>
                  <a:close/>
                </a:path>
                <a:path w="2967355" h="240030">
                  <a:moveTo>
                    <a:pt x="2168787" y="165573"/>
                  </a:moveTo>
                  <a:lnTo>
                    <a:pt x="2154162" y="165573"/>
                  </a:lnTo>
                  <a:lnTo>
                    <a:pt x="2157729" y="165041"/>
                  </a:lnTo>
                  <a:lnTo>
                    <a:pt x="2163854" y="162859"/>
                  </a:lnTo>
                  <a:lnTo>
                    <a:pt x="2166512" y="161589"/>
                  </a:lnTo>
                  <a:lnTo>
                    <a:pt x="2171107" y="158581"/>
                  </a:lnTo>
                  <a:lnTo>
                    <a:pt x="2173229" y="156751"/>
                  </a:lnTo>
                  <a:lnTo>
                    <a:pt x="2178108" y="151208"/>
                  </a:lnTo>
                  <a:lnTo>
                    <a:pt x="2185356" y="157702"/>
                  </a:lnTo>
                  <a:lnTo>
                    <a:pt x="2178493" y="157702"/>
                  </a:lnTo>
                  <a:lnTo>
                    <a:pt x="2176220" y="160238"/>
                  </a:lnTo>
                  <a:lnTo>
                    <a:pt x="2173961" y="162186"/>
                  </a:lnTo>
                  <a:lnTo>
                    <a:pt x="2168787" y="165573"/>
                  </a:lnTo>
                  <a:close/>
                </a:path>
                <a:path w="2967355" h="240030">
                  <a:moveTo>
                    <a:pt x="2176226" y="160232"/>
                  </a:moveTo>
                  <a:lnTo>
                    <a:pt x="2178493" y="157702"/>
                  </a:lnTo>
                  <a:lnTo>
                    <a:pt x="2176394" y="160087"/>
                  </a:lnTo>
                  <a:lnTo>
                    <a:pt x="2176226" y="160232"/>
                  </a:lnTo>
                  <a:close/>
                </a:path>
                <a:path w="2967355" h="240030">
                  <a:moveTo>
                    <a:pt x="2178773" y="164101"/>
                  </a:moveTo>
                  <a:lnTo>
                    <a:pt x="2175437" y="161112"/>
                  </a:lnTo>
                  <a:lnTo>
                    <a:pt x="2176226" y="160232"/>
                  </a:lnTo>
                  <a:lnTo>
                    <a:pt x="2176394" y="160087"/>
                  </a:lnTo>
                  <a:lnTo>
                    <a:pt x="2178493" y="157702"/>
                  </a:lnTo>
                  <a:lnTo>
                    <a:pt x="2181904" y="160758"/>
                  </a:lnTo>
                  <a:lnTo>
                    <a:pt x="2179559" y="163422"/>
                  </a:lnTo>
                  <a:lnTo>
                    <a:pt x="2178773" y="164101"/>
                  </a:lnTo>
                  <a:close/>
                </a:path>
                <a:path w="2967355" h="240030">
                  <a:moveTo>
                    <a:pt x="2181904" y="160758"/>
                  </a:moveTo>
                  <a:lnTo>
                    <a:pt x="2178493" y="157702"/>
                  </a:lnTo>
                  <a:lnTo>
                    <a:pt x="2181931" y="160727"/>
                  </a:lnTo>
                  <a:close/>
                </a:path>
                <a:path w="2967355" h="240030">
                  <a:moveTo>
                    <a:pt x="2175677" y="193907"/>
                  </a:moveTo>
                  <a:lnTo>
                    <a:pt x="2157981" y="193907"/>
                  </a:lnTo>
                  <a:lnTo>
                    <a:pt x="2165089" y="192858"/>
                  </a:lnTo>
                  <a:lnTo>
                    <a:pt x="2176728" y="188660"/>
                  </a:lnTo>
                  <a:lnTo>
                    <a:pt x="2196381" y="173730"/>
                  </a:lnTo>
                  <a:lnTo>
                    <a:pt x="2181904" y="160758"/>
                  </a:lnTo>
                  <a:lnTo>
                    <a:pt x="2178493" y="157702"/>
                  </a:lnTo>
                  <a:lnTo>
                    <a:pt x="2185356" y="157702"/>
                  </a:lnTo>
                  <a:lnTo>
                    <a:pt x="2202563" y="173120"/>
                  </a:lnTo>
                  <a:lnTo>
                    <a:pt x="2196864" y="180718"/>
                  </a:lnTo>
                  <a:lnTo>
                    <a:pt x="2192797" y="184472"/>
                  </a:lnTo>
                  <a:lnTo>
                    <a:pt x="2183754" y="190397"/>
                  </a:lnTo>
                  <a:lnTo>
                    <a:pt x="2178587" y="192858"/>
                  </a:lnTo>
                  <a:lnTo>
                    <a:pt x="2175677" y="193907"/>
                  </a:lnTo>
                  <a:close/>
                </a:path>
                <a:path w="2967355" h="240030">
                  <a:moveTo>
                    <a:pt x="2169878" y="170152"/>
                  </a:moveTo>
                  <a:lnTo>
                    <a:pt x="2154690" y="170152"/>
                  </a:lnTo>
                  <a:lnTo>
                    <a:pt x="2158768" y="169532"/>
                  </a:lnTo>
                  <a:lnTo>
                    <a:pt x="2165733" y="167051"/>
                  </a:lnTo>
                  <a:lnTo>
                    <a:pt x="2168787" y="165573"/>
                  </a:lnTo>
                  <a:lnTo>
                    <a:pt x="2173961" y="162186"/>
                  </a:lnTo>
                  <a:lnTo>
                    <a:pt x="2176226" y="160232"/>
                  </a:lnTo>
                  <a:lnTo>
                    <a:pt x="2175437" y="161112"/>
                  </a:lnTo>
                  <a:lnTo>
                    <a:pt x="2178773" y="164101"/>
                  </a:lnTo>
                  <a:lnTo>
                    <a:pt x="2176816" y="165790"/>
                  </a:lnTo>
                  <a:lnTo>
                    <a:pt x="2170916" y="169652"/>
                  </a:lnTo>
                  <a:lnTo>
                    <a:pt x="2169878" y="170152"/>
                  </a:lnTo>
                  <a:close/>
                </a:path>
                <a:path w="2967355" h="240030">
                  <a:moveTo>
                    <a:pt x="2190200" y="174339"/>
                  </a:moveTo>
                  <a:lnTo>
                    <a:pt x="2178773" y="164101"/>
                  </a:lnTo>
                  <a:lnTo>
                    <a:pt x="2179559" y="163422"/>
                  </a:lnTo>
                  <a:lnTo>
                    <a:pt x="2181904" y="160758"/>
                  </a:lnTo>
                  <a:lnTo>
                    <a:pt x="2193315" y="170982"/>
                  </a:lnTo>
                  <a:lnTo>
                    <a:pt x="2192718" y="170982"/>
                  </a:lnTo>
                  <a:lnTo>
                    <a:pt x="2190200" y="174339"/>
                  </a:lnTo>
                  <a:close/>
                </a:path>
                <a:path w="2967355" h="240030">
                  <a:moveTo>
                    <a:pt x="2189785" y="174731"/>
                  </a:moveTo>
                  <a:lnTo>
                    <a:pt x="2155217" y="174731"/>
                  </a:lnTo>
                  <a:lnTo>
                    <a:pt x="2159808" y="174023"/>
                  </a:lnTo>
                  <a:lnTo>
                    <a:pt x="2167612" y="171243"/>
                  </a:lnTo>
                  <a:lnTo>
                    <a:pt x="2170916" y="169652"/>
                  </a:lnTo>
                  <a:lnTo>
                    <a:pt x="2176844" y="165766"/>
                  </a:lnTo>
                  <a:lnTo>
                    <a:pt x="2178773" y="164101"/>
                  </a:lnTo>
                  <a:lnTo>
                    <a:pt x="2190200" y="174339"/>
                  </a:lnTo>
                  <a:lnTo>
                    <a:pt x="2189785" y="174731"/>
                  </a:lnTo>
                  <a:close/>
                </a:path>
                <a:path w="2967355" h="240030">
                  <a:moveTo>
                    <a:pt x="2193325" y="177140"/>
                  </a:moveTo>
                  <a:lnTo>
                    <a:pt x="2190200" y="174339"/>
                  </a:lnTo>
                  <a:lnTo>
                    <a:pt x="2192718" y="170982"/>
                  </a:lnTo>
                  <a:lnTo>
                    <a:pt x="2196381" y="173730"/>
                  </a:lnTo>
                  <a:lnTo>
                    <a:pt x="2193325" y="177140"/>
                  </a:lnTo>
                  <a:close/>
                </a:path>
                <a:path w="2967355" h="240030">
                  <a:moveTo>
                    <a:pt x="2196381" y="173730"/>
                  </a:moveTo>
                  <a:lnTo>
                    <a:pt x="2192718" y="170982"/>
                  </a:lnTo>
                  <a:lnTo>
                    <a:pt x="2193315" y="170982"/>
                  </a:lnTo>
                  <a:lnTo>
                    <a:pt x="2196381" y="173730"/>
                  </a:lnTo>
                  <a:close/>
                </a:path>
                <a:path w="2967355" h="240030">
                  <a:moveTo>
                    <a:pt x="2193823" y="177140"/>
                  </a:moveTo>
                  <a:lnTo>
                    <a:pt x="2193325" y="177140"/>
                  </a:lnTo>
                  <a:lnTo>
                    <a:pt x="2196381" y="173730"/>
                  </a:lnTo>
                  <a:lnTo>
                    <a:pt x="2193823" y="177140"/>
                  </a:lnTo>
                  <a:close/>
                </a:path>
                <a:path w="2967355" h="240030">
                  <a:moveTo>
                    <a:pt x="2174877" y="189328"/>
                  </a:moveTo>
                  <a:lnTo>
                    <a:pt x="2157448" y="189328"/>
                  </a:lnTo>
                  <a:lnTo>
                    <a:pt x="2164037" y="188369"/>
                  </a:lnTo>
                  <a:lnTo>
                    <a:pt x="2174862" y="184463"/>
                  </a:lnTo>
                  <a:lnTo>
                    <a:pt x="2179338" y="182344"/>
                  </a:lnTo>
                  <a:lnTo>
                    <a:pt x="2186882" y="177402"/>
                  </a:lnTo>
                  <a:lnTo>
                    <a:pt x="2190200" y="174339"/>
                  </a:lnTo>
                  <a:lnTo>
                    <a:pt x="2193325" y="177140"/>
                  </a:lnTo>
                  <a:lnTo>
                    <a:pt x="2193823" y="177140"/>
                  </a:lnTo>
                  <a:lnTo>
                    <a:pt x="2193519" y="177546"/>
                  </a:lnTo>
                  <a:lnTo>
                    <a:pt x="2189846" y="180933"/>
                  </a:lnTo>
                  <a:lnTo>
                    <a:pt x="2181546" y="186371"/>
                  </a:lnTo>
                  <a:lnTo>
                    <a:pt x="2176662" y="188684"/>
                  </a:lnTo>
                  <a:lnTo>
                    <a:pt x="2174877" y="189328"/>
                  </a:lnTo>
                  <a:close/>
                </a:path>
                <a:path w="2967355" h="240030">
                  <a:moveTo>
                    <a:pt x="2285352" y="198015"/>
                  </a:moveTo>
                  <a:lnTo>
                    <a:pt x="2271820" y="198015"/>
                  </a:lnTo>
                  <a:lnTo>
                    <a:pt x="2264627" y="196745"/>
                  </a:lnTo>
                  <a:lnTo>
                    <a:pt x="2232058" y="176328"/>
                  </a:lnTo>
                  <a:lnTo>
                    <a:pt x="2217908" y="139595"/>
                  </a:lnTo>
                  <a:lnTo>
                    <a:pt x="2216988" y="125625"/>
                  </a:lnTo>
                  <a:lnTo>
                    <a:pt x="2217213" y="118005"/>
                  </a:lnTo>
                  <a:lnTo>
                    <a:pt x="2228230" y="79905"/>
                  </a:lnTo>
                  <a:lnTo>
                    <a:pt x="2231728" y="73555"/>
                  </a:lnTo>
                  <a:lnTo>
                    <a:pt x="2269463" y="53235"/>
                  </a:lnTo>
                  <a:lnTo>
                    <a:pt x="2283864" y="53235"/>
                  </a:lnTo>
                  <a:lnTo>
                    <a:pt x="2290620" y="54505"/>
                  </a:lnTo>
                  <a:lnTo>
                    <a:pt x="2296931" y="55775"/>
                  </a:lnTo>
                  <a:lnTo>
                    <a:pt x="2299865" y="57045"/>
                  </a:lnTo>
                  <a:lnTo>
                    <a:pt x="2267505" y="57045"/>
                  </a:lnTo>
                  <a:lnTo>
                    <a:pt x="2259491" y="58315"/>
                  </a:lnTo>
                  <a:lnTo>
                    <a:pt x="2227292" y="90065"/>
                  </a:lnTo>
                  <a:lnTo>
                    <a:pt x="2221568" y="125625"/>
                  </a:lnTo>
                  <a:lnTo>
                    <a:pt x="2221787" y="131975"/>
                  </a:lnTo>
                  <a:lnTo>
                    <a:pt x="2240506" y="180235"/>
                  </a:lnTo>
                  <a:lnTo>
                    <a:pt x="2272335" y="192935"/>
                  </a:lnTo>
                  <a:lnTo>
                    <a:pt x="2308229" y="192935"/>
                  </a:lnTo>
                  <a:lnTo>
                    <a:pt x="2305357" y="194205"/>
                  </a:lnTo>
                  <a:lnTo>
                    <a:pt x="2300705" y="195475"/>
                  </a:lnTo>
                  <a:lnTo>
                    <a:pt x="2290747" y="196745"/>
                  </a:lnTo>
                  <a:lnTo>
                    <a:pt x="2285352" y="198015"/>
                  </a:lnTo>
                  <a:close/>
                </a:path>
                <a:path w="2967355" h="240030">
                  <a:moveTo>
                    <a:pt x="2290163" y="192935"/>
                  </a:moveTo>
                  <a:lnTo>
                    <a:pt x="2272335" y="192935"/>
                  </a:lnTo>
                  <a:lnTo>
                    <a:pt x="2265644" y="191665"/>
                  </a:lnTo>
                  <a:lnTo>
                    <a:pt x="2230965" y="167535"/>
                  </a:lnTo>
                  <a:lnTo>
                    <a:pt x="2221568" y="125625"/>
                  </a:lnTo>
                  <a:lnTo>
                    <a:pt x="2221783" y="118005"/>
                  </a:lnTo>
                  <a:lnTo>
                    <a:pt x="2240005" y="71015"/>
                  </a:lnTo>
                  <a:lnTo>
                    <a:pt x="2267505" y="57045"/>
                  </a:lnTo>
                  <a:lnTo>
                    <a:pt x="2285822" y="57045"/>
                  </a:lnTo>
                  <a:lnTo>
                    <a:pt x="2293836" y="58315"/>
                  </a:lnTo>
                  <a:lnTo>
                    <a:pt x="2300705" y="62125"/>
                  </a:lnTo>
                  <a:lnTo>
                    <a:pt x="2268243" y="62125"/>
                  </a:lnTo>
                  <a:lnTo>
                    <a:pt x="2260927" y="63395"/>
                  </a:lnTo>
                  <a:lnTo>
                    <a:pt x="2231551" y="92605"/>
                  </a:lnTo>
                  <a:lnTo>
                    <a:pt x="2226147" y="125625"/>
                  </a:lnTo>
                  <a:lnTo>
                    <a:pt x="2226356" y="131975"/>
                  </a:lnTo>
                  <a:lnTo>
                    <a:pt x="2243674" y="176425"/>
                  </a:lnTo>
                  <a:lnTo>
                    <a:pt x="2270299" y="189125"/>
                  </a:lnTo>
                  <a:lnTo>
                    <a:pt x="2303854" y="189125"/>
                  </a:lnTo>
                  <a:lnTo>
                    <a:pt x="2299513" y="190395"/>
                  </a:lnTo>
                  <a:lnTo>
                    <a:pt x="2290163" y="192935"/>
                  </a:lnTo>
                  <a:close/>
                </a:path>
                <a:path w="2967355" h="240030">
                  <a:moveTo>
                    <a:pt x="2336052" y="139595"/>
                  </a:moveTo>
                  <a:lnTo>
                    <a:pt x="2252527" y="139595"/>
                  </a:lnTo>
                  <a:lnTo>
                    <a:pt x="2252238" y="138325"/>
                  </a:lnTo>
                  <a:lnTo>
                    <a:pt x="2251890" y="134515"/>
                  </a:lnTo>
                  <a:lnTo>
                    <a:pt x="2331473" y="134515"/>
                  </a:lnTo>
                  <a:lnTo>
                    <a:pt x="2331473" y="125625"/>
                  </a:lnTo>
                  <a:lnTo>
                    <a:pt x="2322338" y="82445"/>
                  </a:lnTo>
                  <a:lnTo>
                    <a:pt x="2285822" y="57045"/>
                  </a:lnTo>
                  <a:lnTo>
                    <a:pt x="2299865" y="57045"/>
                  </a:lnTo>
                  <a:lnTo>
                    <a:pt x="2302798" y="58315"/>
                  </a:lnTo>
                  <a:lnTo>
                    <a:pt x="2310300" y="62125"/>
                  </a:lnTo>
                  <a:lnTo>
                    <a:pt x="2316528" y="67205"/>
                  </a:lnTo>
                  <a:lnTo>
                    <a:pt x="2321484" y="74825"/>
                  </a:lnTo>
                  <a:lnTo>
                    <a:pt x="2324909" y="79905"/>
                  </a:lnTo>
                  <a:lnTo>
                    <a:pt x="2335827" y="118005"/>
                  </a:lnTo>
                  <a:lnTo>
                    <a:pt x="2336052" y="125625"/>
                  </a:lnTo>
                  <a:lnTo>
                    <a:pt x="2336052" y="139595"/>
                  </a:lnTo>
                  <a:close/>
                </a:path>
                <a:path w="2967355" h="240030">
                  <a:moveTo>
                    <a:pt x="2284766" y="189125"/>
                  </a:moveTo>
                  <a:lnTo>
                    <a:pt x="2270299" y="189125"/>
                  </a:lnTo>
                  <a:lnTo>
                    <a:pt x="2262373" y="186585"/>
                  </a:lnTo>
                  <a:lnTo>
                    <a:pt x="2231654" y="158645"/>
                  </a:lnTo>
                  <a:lnTo>
                    <a:pt x="2226147" y="125625"/>
                  </a:lnTo>
                  <a:lnTo>
                    <a:pt x="2226352" y="118005"/>
                  </a:lnTo>
                  <a:lnTo>
                    <a:pt x="2243235" y="73555"/>
                  </a:lnTo>
                  <a:lnTo>
                    <a:pt x="2268243" y="62125"/>
                  </a:lnTo>
                  <a:lnTo>
                    <a:pt x="2285084" y="62125"/>
                  </a:lnTo>
                  <a:lnTo>
                    <a:pt x="2292400" y="63395"/>
                  </a:lnTo>
                  <a:lnTo>
                    <a:pt x="2304849" y="69745"/>
                  </a:lnTo>
                  <a:lnTo>
                    <a:pt x="2310021" y="73555"/>
                  </a:lnTo>
                  <a:lnTo>
                    <a:pt x="2311865" y="76095"/>
                  </a:lnTo>
                  <a:lnTo>
                    <a:pt x="2271631" y="76095"/>
                  </a:lnTo>
                  <a:lnTo>
                    <a:pt x="2267117" y="77365"/>
                  </a:lnTo>
                  <a:lnTo>
                    <a:pt x="2243871" y="107845"/>
                  </a:lnTo>
                  <a:lnTo>
                    <a:pt x="2242757" y="116735"/>
                  </a:lnTo>
                  <a:lnTo>
                    <a:pt x="2326566" y="116735"/>
                  </a:lnTo>
                  <a:lnTo>
                    <a:pt x="2326689" y="118005"/>
                  </a:lnTo>
                  <a:lnTo>
                    <a:pt x="2326893" y="125625"/>
                  </a:lnTo>
                  <a:lnTo>
                    <a:pt x="2326893" y="130705"/>
                  </a:lnTo>
                  <a:lnTo>
                    <a:pt x="2242350" y="130705"/>
                  </a:lnTo>
                  <a:lnTo>
                    <a:pt x="2243179" y="140865"/>
                  </a:lnTo>
                  <a:lnTo>
                    <a:pt x="2268630" y="172615"/>
                  </a:lnTo>
                  <a:lnTo>
                    <a:pt x="2273748" y="173885"/>
                  </a:lnTo>
                  <a:lnTo>
                    <a:pt x="2321297" y="173885"/>
                  </a:lnTo>
                  <a:lnTo>
                    <a:pt x="2318090" y="176425"/>
                  </a:lnTo>
                  <a:lnTo>
                    <a:pt x="2289579" y="187855"/>
                  </a:lnTo>
                  <a:lnTo>
                    <a:pt x="2284766" y="189125"/>
                  </a:lnTo>
                  <a:close/>
                </a:path>
                <a:path w="2967355" h="240030">
                  <a:moveTo>
                    <a:pt x="2331473" y="134515"/>
                  </a:moveTo>
                  <a:lnTo>
                    <a:pt x="2326893" y="134515"/>
                  </a:lnTo>
                  <a:lnTo>
                    <a:pt x="2326893" y="125625"/>
                  </a:lnTo>
                  <a:lnTo>
                    <a:pt x="2326689" y="118005"/>
                  </a:lnTo>
                  <a:lnTo>
                    <a:pt x="2310021" y="73555"/>
                  </a:lnTo>
                  <a:lnTo>
                    <a:pt x="2285084" y="62125"/>
                  </a:lnTo>
                  <a:lnTo>
                    <a:pt x="2300705" y="62125"/>
                  </a:lnTo>
                  <a:lnTo>
                    <a:pt x="2328038" y="98955"/>
                  </a:lnTo>
                  <a:lnTo>
                    <a:pt x="2331473" y="125625"/>
                  </a:lnTo>
                  <a:lnTo>
                    <a:pt x="2331473" y="134515"/>
                  </a:lnTo>
                  <a:close/>
                </a:path>
                <a:path w="2967355" h="240030">
                  <a:moveTo>
                    <a:pt x="2310507" y="116735"/>
                  </a:moveTo>
                  <a:lnTo>
                    <a:pt x="2242757" y="116735"/>
                  </a:lnTo>
                  <a:lnTo>
                    <a:pt x="2243871" y="107845"/>
                  </a:lnTo>
                  <a:lnTo>
                    <a:pt x="2267117" y="77365"/>
                  </a:lnTo>
                  <a:lnTo>
                    <a:pt x="2271631" y="76095"/>
                  </a:lnTo>
                  <a:lnTo>
                    <a:pt x="2281715" y="76095"/>
                  </a:lnTo>
                  <a:lnTo>
                    <a:pt x="2286198" y="77365"/>
                  </a:lnTo>
                  <a:lnTo>
                    <a:pt x="2293926" y="81175"/>
                  </a:lnTo>
                  <a:lnTo>
                    <a:pt x="2268554" y="81175"/>
                  </a:lnTo>
                  <a:lnTo>
                    <a:pt x="2261876" y="84985"/>
                  </a:lnTo>
                  <a:lnTo>
                    <a:pt x="2258990" y="87525"/>
                  </a:lnTo>
                  <a:lnTo>
                    <a:pt x="2252192" y="96415"/>
                  </a:lnTo>
                  <a:lnTo>
                    <a:pt x="2249330" y="104035"/>
                  </a:lnTo>
                  <a:lnTo>
                    <a:pt x="2248376" y="107845"/>
                  </a:lnTo>
                  <a:lnTo>
                    <a:pt x="2247899" y="107845"/>
                  </a:lnTo>
                  <a:lnTo>
                    <a:pt x="2247899" y="112925"/>
                  </a:lnTo>
                  <a:lnTo>
                    <a:pt x="2309838" y="112925"/>
                  </a:lnTo>
                  <a:lnTo>
                    <a:pt x="2310507" y="116735"/>
                  </a:lnTo>
                  <a:close/>
                </a:path>
                <a:path w="2967355" h="240030">
                  <a:moveTo>
                    <a:pt x="2326566" y="116735"/>
                  </a:moveTo>
                  <a:lnTo>
                    <a:pt x="2310507" y="116735"/>
                  </a:lnTo>
                  <a:lnTo>
                    <a:pt x="2308945" y="107845"/>
                  </a:lnTo>
                  <a:lnTo>
                    <a:pt x="2307788" y="102765"/>
                  </a:lnTo>
                  <a:lnTo>
                    <a:pt x="2281715" y="76095"/>
                  </a:lnTo>
                  <a:lnTo>
                    <a:pt x="2311865" y="76095"/>
                  </a:lnTo>
                  <a:lnTo>
                    <a:pt x="2318321" y="84985"/>
                  </a:lnTo>
                  <a:lnTo>
                    <a:pt x="2321486" y="92605"/>
                  </a:lnTo>
                  <a:lnTo>
                    <a:pt x="2325054" y="105305"/>
                  </a:lnTo>
                  <a:lnTo>
                    <a:pt x="2326076" y="111655"/>
                  </a:lnTo>
                  <a:lnTo>
                    <a:pt x="2326566" y="116735"/>
                  </a:lnTo>
                  <a:close/>
                </a:path>
                <a:path w="2967355" h="240030">
                  <a:moveTo>
                    <a:pt x="2252448" y="112925"/>
                  </a:moveTo>
                  <a:lnTo>
                    <a:pt x="2247899" y="112925"/>
                  </a:lnTo>
                  <a:lnTo>
                    <a:pt x="2248376" y="107845"/>
                  </a:lnTo>
                  <a:lnTo>
                    <a:pt x="2268554" y="81175"/>
                  </a:lnTo>
                  <a:lnTo>
                    <a:pt x="2284725" y="81175"/>
                  </a:lnTo>
                  <a:lnTo>
                    <a:pt x="2291213" y="84985"/>
                  </a:lnTo>
                  <a:lnTo>
                    <a:pt x="2273109" y="84985"/>
                  </a:lnTo>
                  <a:lnTo>
                    <a:pt x="2269991" y="86255"/>
                  </a:lnTo>
                  <a:lnTo>
                    <a:pt x="2252882" y="109115"/>
                  </a:lnTo>
                  <a:lnTo>
                    <a:pt x="2252448" y="112925"/>
                  </a:lnTo>
                  <a:close/>
                </a:path>
                <a:path w="2967355" h="240030">
                  <a:moveTo>
                    <a:pt x="2305141" y="112925"/>
                  </a:moveTo>
                  <a:lnTo>
                    <a:pt x="2304474" y="107845"/>
                  </a:lnTo>
                  <a:lnTo>
                    <a:pt x="2303400" y="104035"/>
                  </a:lnTo>
                  <a:lnTo>
                    <a:pt x="2300443" y="96415"/>
                  </a:lnTo>
                  <a:lnTo>
                    <a:pt x="2298558" y="93875"/>
                  </a:lnTo>
                  <a:lnTo>
                    <a:pt x="2293979" y="87525"/>
                  </a:lnTo>
                  <a:lnTo>
                    <a:pt x="2291213" y="84985"/>
                  </a:lnTo>
                  <a:lnTo>
                    <a:pt x="2284725" y="81175"/>
                  </a:lnTo>
                  <a:lnTo>
                    <a:pt x="2293926" y="81175"/>
                  </a:lnTo>
                  <a:lnTo>
                    <a:pt x="2308945" y="107845"/>
                  </a:lnTo>
                  <a:lnTo>
                    <a:pt x="2305141" y="107845"/>
                  </a:lnTo>
                  <a:lnTo>
                    <a:pt x="2305141" y="112925"/>
                  </a:lnTo>
                  <a:close/>
                </a:path>
                <a:path w="2967355" h="240030">
                  <a:moveTo>
                    <a:pt x="2305141" y="112925"/>
                  </a:moveTo>
                  <a:lnTo>
                    <a:pt x="2300619" y="112925"/>
                  </a:lnTo>
                  <a:lnTo>
                    <a:pt x="2300002" y="109115"/>
                  </a:lnTo>
                  <a:lnTo>
                    <a:pt x="2299013" y="105305"/>
                  </a:lnTo>
                  <a:lnTo>
                    <a:pt x="2280198" y="84985"/>
                  </a:lnTo>
                  <a:lnTo>
                    <a:pt x="2291213" y="84985"/>
                  </a:lnTo>
                  <a:lnTo>
                    <a:pt x="2293979" y="87525"/>
                  </a:lnTo>
                  <a:lnTo>
                    <a:pt x="2298558" y="93875"/>
                  </a:lnTo>
                  <a:lnTo>
                    <a:pt x="2300443" y="96415"/>
                  </a:lnTo>
                  <a:lnTo>
                    <a:pt x="2303400" y="104035"/>
                  </a:lnTo>
                  <a:lnTo>
                    <a:pt x="2304474" y="107845"/>
                  </a:lnTo>
                  <a:lnTo>
                    <a:pt x="2305141" y="112925"/>
                  </a:lnTo>
                  <a:close/>
                </a:path>
                <a:path w="2967355" h="240030">
                  <a:moveTo>
                    <a:pt x="2247899" y="112925"/>
                  </a:moveTo>
                  <a:lnTo>
                    <a:pt x="2247899" y="107845"/>
                  </a:lnTo>
                  <a:lnTo>
                    <a:pt x="2248376" y="107845"/>
                  </a:lnTo>
                  <a:lnTo>
                    <a:pt x="2247899" y="112925"/>
                  </a:lnTo>
                  <a:close/>
                </a:path>
                <a:path w="2967355" h="240030">
                  <a:moveTo>
                    <a:pt x="2300619" y="112925"/>
                  </a:moveTo>
                  <a:lnTo>
                    <a:pt x="2252448" y="112925"/>
                  </a:lnTo>
                  <a:lnTo>
                    <a:pt x="2252882" y="109115"/>
                  </a:lnTo>
                  <a:lnTo>
                    <a:pt x="2253171" y="107845"/>
                  </a:lnTo>
                  <a:lnTo>
                    <a:pt x="2299673" y="107845"/>
                  </a:lnTo>
                  <a:lnTo>
                    <a:pt x="2300002" y="109115"/>
                  </a:lnTo>
                  <a:lnTo>
                    <a:pt x="2300619" y="112925"/>
                  </a:lnTo>
                  <a:close/>
                </a:path>
                <a:path w="2967355" h="240030">
                  <a:moveTo>
                    <a:pt x="2309838" y="112925"/>
                  </a:moveTo>
                  <a:lnTo>
                    <a:pt x="2305141" y="112925"/>
                  </a:lnTo>
                  <a:lnTo>
                    <a:pt x="2305141" y="107845"/>
                  </a:lnTo>
                  <a:lnTo>
                    <a:pt x="2308945" y="107845"/>
                  </a:lnTo>
                  <a:lnTo>
                    <a:pt x="2309838" y="112925"/>
                  </a:lnTo>
                  <a:close/>
                </a:path>
                <a:path w="2967355" h="240030">
                  <a:moveTo>
                    <a:pt x="2287612" y="173885"/>
                  </a:moveTo>
                  <a:lnTo>
                    <a:pt x="2273748" y="173885"/>
                  </a:lnTo>
                  <a:lnTo>
                    <a:pt x="2268630" y="172615"/>
                  </a:lnTo>
                  <a:lnTo>
                    <a:pt x="2243179" y="140865"/>
                  </a:lnTo>
                  <a:lnTo>
                    <a:pt x="2242350" y="130705"/>
                  </a:lnTo>
                  <a:lnTo>
                    <a:pt x="2326893" y="130705"/>
                  </a:lnTo>
                  <a:lnTo>
                    <a:pt x="2326893" y="134515"/>
                  </a:lnTo>
                  <a:lnTo>
                    <a:pt x="2247327" y="134515"/>
                  </a:lnTo>
                  <a:lnTo>
                    <a:pt x="2247327" y="139595"/>
                  </a:lnTo>
                  <a:lnTo>
                    <a:pt x="2247708" y="139595"/>
                  </a:lnTo>
                  <a:lnTo>
                    <a:pt x="2248663" y="143405"/>
                  </a:lnTo>
                  <a:lnTo>
                    <a:pt x="2251715" y="152295"/>
                  </a:lnTo>
                  <a:lnTo>
                    <a:pt x="2274469" y="170075"/>
                  </a:lnTo>
                  <a:lnTo>
                    <a:pt x="2300035" y="170075"/>
                  </a:lnTo>
                  <a:lnTo>
                    <a:pt x="2297274" y="171345"/>
                  </a:lnTo>
                  <a:lnTo>
                    <a:pt x="2294236" y="172615"/>
                  </a:lnTo>
                  <a:lnTo>
                    <a:pt x="2287612" y="173885"/>
                  </a:lnTo>
                  <a:close/>
                </a:path>
                <a:path w="2967355" h="240030">
                  <a:moveTo>
                    <a:pt x="2247708" y="139595"/>
                  </a:moveTo>
                  <a:lnTo>
                    <a:pt x="2247327" y="139595"/>
                  </a:lnTo>
                  <a:lnTo>
                    <a:pt x="2247327" y="134515"/>
                  </a:lnTo>
                  <a:lnTo>
                    <a:pt x="2247708" y="139595"/>
                  </a:lnTo>
                  <a:close/>
                </a:path>
                <a:path w="2967355" h="240030">
                  <a:moveTo>
                    <a:pt x="2283533" y="170075"/>
                  </a:moveTo>
                  <a:lnTo>
                    <a:pt x="2274469" y="170075"/>
                  </a:lnTo>
                  <a:lnTo>
                    <a:pt x="2270033" y="168805"/>
                  </a:lnTo>
                  <a:lnTo>
                    <a:pt x="2247327" y="134515"/>
                  </a:lnTo>
                  <a:lnTo>
                    <a:pt x="2251890" y="134515"/>
                  </a:lnTo>
                  <a:lnTo>
                    <a:pt x="2252238" y="138325"/>
                  </a:lnTo>
                  <a:lnTo>
                    <a:pt x="2253106" y="142135"/>
                  </a:lnTo>
                  <a:lnTo>
                    <a:pt x="2275190" y="164995"/>
                  </a:lnTo>
                  <a:lnTo>
                    <a:pt x="2300634" y="164995"/>
                  </a:lnTo>
                  <a:lnTo>
                    <a:pt x="2295768" y="167535"/>
                  </a:lnTo>
                  <a:lnTo>
                    <a:pt x="2293049" y="167535"/>
                  </a:lnTo>
                  <a:lnTo>
                    <a:pt x="2287039" y="168805"/>
                  </a:lnTo>
                  <a:lnTo>
                    <a:pt x="2283533" y="170075"/>
                  </a:lnTo>
                  <a:close/>
                </a:path>
                <a:path w="2967355" h="240030">
                  <a:moveTo>
                    <a:pt x="2300634" y="164995"/>
                  </a:moveTo>
                  <a:lnTo>
                    <a:pt x="2286465" y="164995"/>
                  </a:lnTo>
                  <a:lnTo>
                    <a:pt x="2291862" y="163725"/>
                  </a:lnTo>
                  <a:lnTo>
                    <a:pt x="2294262" y="162455"/>
                  </a:lnTo>
                  <a:lnTo>
                    <a:pt x="2298471" y="161185"/>
                  </a:lnTo>
                  <a:lnTo>
                    <a:pt x="2300389" y="159915"/>
                  </a:lnTo>
                  <a:lnTo>
                    <a:pt x="2304116" y="157375"/>
                  </a:lnTo>
                  <a:lnTo>
                    <a:pt x="2306166" y="154835"/>
                  </a:lnTo>
                  <a:lnTo>
                    <a:pt x="2311340" y="151025"/>
                  </a:lnTo>
                  <a:lnTo>
                    <a:pt x="2318547" y="157375"/>
                  </a:lnTo>
                  <a:lnTo>
                    <a:pt x="2311295" y="157375"/>
                  </a:lnTo>
                  <a:lnTo>
                    <a:pt x="2309101" y="158645"/>
                  </a:lnTo>
                  <a:lnTo>
                    <a:pt x="2306978" y="161185"/>
                  </a:lnTo>
                  <a:lnTo>
                    <a:pt x="2302875" y="163725"/>
                  </a:lnTo>
                  <a:lnTo>
                    <a:pt x="2300634" y="164995"/>
                  </a:lnTo>
                  <a:close/>
                </a:path>
                <a:path w="2967355" h="240030">
                  <a:moveTo>
                    <a:pt x="2300035" y="170075"/>
                  </a:moveTo>
                  <a:lnTo>
                    <a:pt x="2283533" y="170075"/>
                  </a:lnTo>
                  <a:lnTo>
                    <a:pt x="2287039" y="168805"/>
                  </a:lnTo>
                  <a:lnTo>
                    <a:pt x="2293049" y="167535"/>
                  </a:lnTo>
                  <a:lnTo>
                    <a:pt x="2295768" y="167535"/>
                  </a:lnTo>
                  <a:lnTo>
                    <a:pt x="2300634" y="164995"/>
                  </a:lnTo>
                  <a:lnTo>
                    <a:pt x="2302875" y="163725"/>
                  </a:lnTo>
                  <a:lnTo>
                    <a:pt x="2306978" y="161185"/>
                  </a:lnTo>
                  <a:lnTo>
                    <a:pt x="2309101" y="158645"/>
                  </a:lnTo>
                  <a:lnTo>
                    <a:pt x="2311295" y="157375"/>
                  </a:lnTo>
                  <a:lnTo>
                    <a:pt x="2308239" y="159915"/>
                  </a:lnTo>
                  <a:lnTo>
                    <a:pt x="2311393" y="162826"/>
                  </a:lnTo>
                  <a:lnTo>
                    <a:pt x="2309840" y="163725"/>
                  </a:lnTo>
                  <a:lnTo>
                    <a:pt x="2305362" y="167535"/>
                  </a:lnTo>
                  <a:lnTo>
                    <a:pt x="2302796" y="168805"/>
                  </a:lnTo>
                  <a:lnTo>
                    <a:pt x="2300035" y="170075"/>
                  </a:lnTo>
                  <a:close/>
                </a:path>
                <a:path w="2967355" h="240030">
                  <a:moveTo>
                    <a:pt x="2311393" y="162826"/>
                  </a:moveTo>
                  <a:lnTo>
                    <a:pt x="2308239" y="159915"/>
                  </a:lnTo>
                  <a:lnTo>
                    <a:pt x="2311295" y="157375"/>
                  </a:lnTo>
                  <a:lnTo>
                    <a:pt x="2314290" y="159926"/>
                  </a:lnTo>
                  <a:lnTo>
                    <a:pt x="2312035" y="162455"/>
                  </a:lnTo>
                  <a:lnTo>
                    <a:pt x="2311393" y="162826"/>
                  </a:lnTo>
                  <a:close/>
                </a:path>
                <a:path w="2967355" h="240030">
                  <a:moveTo>
                    <a:pt x="2314290" y="159926"/>
                  </a:moveTo>
                  <a:lnTo>
                    <a:pt x="2311295" y="157375"/>
                  </a:lnTo>
                  <a:lnTo>
                    <a:pt x="2314300" y="159915"/>
                  </a:lnTo>
                  <a:close/>
                </a:path>
                <a:path w="2967355" h="240030">
                  <a:moveTo>
                    <a:pt x="2332420" y="176425"/>
                  </a:moveTo>
                  <a:lnTo>
                    <a:pt x="2326127" y="176425"/>
                  </a:lnTo>
                  <a:lnTo>
                    <a:pt x="2329183" y="172615"/>
                  </a:lnTo>
                  <a:lnTo>
                    <a:pt x="2314290" y="159926"/>
                  </a:lnTo>
                  <a:lnTo>
                    <a:pt x="2311295" y="157375"/>
                  </a:lnTo>
                  <a:lnTo>
                    <a:pt x="2318547" y="157375"/>
                  </a:lnTo>
                  <a:lnTo>
                    <a:pt x="2335842" y="172615"/>
                  </a:lnTo>
                  <a:lnTo>
                    <a:pt x="2332420" y="176425"/>
                  </a:lnTo>
                  <a:close/>
                </a:path>
                <a:path w="2967355" h="240030">
                  <a:moveTo>
                    <a:pt x="2322409" y="172993"/>
                  </a:moveTo>
                  <a:lnTo>
                    <a:pt x="2311393" y="162826"/>
                  </a:lnTo>
                  <a:lnTo>
                    <a:pt x="2312035" y="162455"/>
                  </a:lnTo>
                  <a:lnTo>
                    <a:pt x="2314290" y="159926"/>
                  </a:lnTo>
                  <a:lnTo>
                    <a:pt x="2326202" y="170075"/>
                  </a:lnTo>
                  <a:lnTo>
                    <a:pt x="2325945" y="170075"/>
                  </a:lnTo>
                  <a:lnTo>
                    <a:pt x="2322409" y="172993"/>
                  </a:lnTo>
                  <a:close/>
                </a:path>
                <a:path w="2967355" h="240030">
                  <a:moveTo>
                    <a:pt x="2321297" y="173885"/>
                  </a:moveTo>
                  <a:lnTo>
                    <a:pt x="2287612" y="173885"/>
                  </a:lnTo>
                  <a:lnTo>
                    <a:pt x="2294236" y="172615"/>
                  </a:lnTo>
                  <a:lnTo>
                    <a:pt x="2297274" y="171345"/>
                  </a:lnTo>
                  <a:lnTo>
                    <a:pt x="2302796" y="168805"/>
                  </a:lnTo>
                  <a:lnTo>
                    <a:pt x="2305362" y="167535"/>
                  </a:lnTo>
                  <a:lnTo>
                    <a:pt x="2309840" y="163725"/>
                  </a:lnTo>
                  <a:lnTo>
                    <a:pt x="2311393" y="162826"/>
                  </a:lnTo>
                  <a:lnTo>
                    <a:pt x="2322409" y="172993"/>
                  </a:lnTo>
                  <a:lnTo>
                    <a:pt x="2321297" y="173885"/>
                  </a:lnTo>
                  <a:close/>
                </a:path>
                <a:path w="2967355" h="240030">
                  <a:moveTo>
                    <a:pt x="2326022" y="176328"/>
                  </a:moveTo>
                  <a:lnTo>
                    <a:pt x="2322409" y="172993"/>
                  </a:lnTo>
                  <a:lnTo>
                    <a:pt x="2325945" y="170075"/>
                  </a:lnTo>
                  <a:lnTo>
                    <a:pt x="2329183" y="172615"/>
                  </a:lnTo>
                  <a:lnTo>
                    <a:pt x="2326022" y="176328"/>
                  </a:lnTo>
                  <a:close/>
                </a:path>
                <a:path w="2967355" h="240030">
                  <a:moveTo>
                    <a:pt x="2329183" y="172615"/>
                  </a:moveTo>
                  <a:lnTo>
                    <a:pt x="2325945" y="170075"/>
                  </a:lnTo>
                  <a:lnTo>
                    <a:pt x="2326202" y="170075"/>
                  </a:lnTo>
                  <a:lnTo>
                    <a:pt x="2329183" y="172615"/>
                  </a:lnTo>
                  <a:close/>
                </a:path>
                <a:path w="2967355" h="240030">
                  <a:moveTo>
                    <a:pt x="2326127" y="176425"/>
                  </a:moveTo>
                  <a:lnTo>
                    <a:pt x="2329183" y="172615"/>
                  </a:lnTo>
                  <a:lnTo>
                    <a:pt x="2326127" y="176425"/>
                  </a:lnTo>
                  <a:close/>
                </a:path>
                <a:path w="2967355" h="240030">
                  <a:moveTo>
                    <a:pt x="2303854" y="189125"/>
                  </a:moveTo>
                  <a:lnTo>
                    <a:pt x="2284766" y="189125"/>
                  </a:lnTo>
                  <a:lnTo>
                    <a:pt x="2289579" y="187855"/>
                  </a:lnTo>
                  <a:lnTo>
                    <a:pt x="2298320" y="186585"/>
                  </a:lnTo>
                  <a:lnTo>
                    <a:pt x="2302350" y="185315"/>
                  </a:lnTo>
                  <a:lnTo>
                    <a:pt x="2309762" y="182775"/>
                  </a:lnTo>
                  <a:lnTo>
                    <a:pt x="2313222" y="180235"/>
                  </a:lnTo>
                  <a:lnTo>
                    <a:pt x="2319712" y="175155"/>
                  </a:lnTo>
                  <a:lnTo>
                    <a:pt x="2322409" y="172993"/>
                  </a:lnTo>
                  <a:lnTo>
                    <a:pt x="2326022" y="176328"/>
                  </a:lnTo>
                  <a:lnTo>
                    <a:pt x="2322576" y="178965"/>
                  </a:lnTo>
                  <a:lnTo>
                    <a:pt x="2315612" y="184045"/>
                  </a:lnTo>
                  <a:lnTo>
                    <a:pt x="2311867" y="186585"/>
                  </a:lnTo>
                  <a:lnTo>
                    <a:pt x="2303854" y="189125"/>
                  </a:lnTo>
                  <a:close/>
                </a:path>
                <a:path w="2967355" h="240030">
                  <a:moveTo>
                    <a:pt x="2308229" y="192935"/>
                  </a:moveTo>
                  <a:lnTo>
                    <a:pt x="2290163" y="192935"/>
                  </a:lnTo>
                  <a:lnTo>
                    <a:pt x="2299513" y="190395"/>
                  </a:lnTo>
                  <a:lnTo>
                    <a:pt x="2303854" y="189125"/>
                  </a:lnTo>
                  <a:lnTo>
                    <a:pt x="2326022" y="176328"/>
                  </a:lnTo>
                  <a:lnTo>
                    <a:pt x="2332420" y="176425"/>
                  </a:lnTo>
                  <a:lnTo>
                    <a:pt x="2328997" y="180235"/>
                  </a:lnTo>
                  <a:lnTo>
                    <a:pt x="2325441" y="182775"/>
                  </a:lnTo>
                  <a:lnTo>
                    <a:pt x="2318002" y="187855"/>
                  </a:lnTo>
                  <a:lnTo>
                    <a:pt x="2313973" y="190395"/>
                  </a:lnTo>
                  <a:lnTo>
                    <a:pt x="2308229" y="192935"/>
                  </a:lnTo>
                  <a:close/>
                </a:path>
                <a:path w="2967355" h="240030">
                  <a:moveTo>
                    <a:pt x="2397874" y="68683"/>
                  </a:moveTo>
                  <a:lnTo>
                    <a:pt x="2397874" y="62948"/>
                  </a:lnTo>
                  <a:lnTo>
                    <a:pt x="2404649" y="59004"/>
                  </a:lnTo>
                  <a:lnTo>
                    <a:pt x="2408518" y="57283"/>
                  </a:lnTo>
                  <a:lnTo>
                    <a:pt x="2417773" y="54059"/>
                  </a:lnTo>
                  <a:lnTo>
                    <a:pt x="2423117" y="53235"/>
                  </a:lnTo>
                  <a:lnTo>
                    <a:pt x="2436046" y="53235"/>
                  </a:lnTo>
                  <a:lnTo>
                    <a:pt x="2442572" y="54439"/>
                  </a:lnTo>
                  <a:lnTo>
                    <a:pt x="2451082" y="57814"/>
                  </a:lnTo>
                  <a:lnTo>
                    <a:pt x="2423633" y="57814"/>
                  </a:lnTo>
                  <a:lnTo>
                    <a:pt x="2418791" y="58553"/>
                  </a:lnTo>
                  <a:lnTo>
                    <a:pt x="2410300" y="61511"/>
                  </a:lnTo>
                  <a:lnTo>
                    <a:pt x="2406699" y="63109"/>
                  </a:lnTo>
                  <a:lnTo>
                    <a:pt x="2400307" y="66830"/>
                  </a:lnTo>
                  <a:lnTo>
                    <a:pt x="2397874" y="68683"/>
                  </a:lnTo>
                  <a:close/>
                </a:path>
                <a:path w="2967355" h="240030">
                  <a:moveTo>
                    <a:pt x="2397874" y="197056"/>
                  </a:moveTo>
                  <a:lnTo>
                    <a:pt x="2363529" y="197056"/>
                  </a:lnTo>
                  <a:lnTo>
                    <a:pt x="2363529" y="54666"/>
                  </a:lnTo>
                  <a:lnTo>
                    <a:pt x="2397874" y="54666"/>
                  </a:lnTo>
                  <a:lnTo>
                    <a:pt x="2397874" y="59245"/>
                  </a:lnTo>
                  <a:lnTo>
                    <a:pt x="2368108" y="59245"/>
                  </a:lnTo>
                  <a:lnTo>
                    <a:pt x="2368108" y="192476"/>
                  </a:lnTo>
                  <a:lnTo>
                    <a:pt x="2397874" y="192476"/>
                  </a:lnTo>
                  <a:lnTo>
                    <a:pt x="2397874" y="197056"/>
                  </a:lnTo>
                  <a:close/>
                </a:path>
                <a:path w="2967355" h="240030">
                  <a:moveTo>
                    <a:pt x="2401498" y="71695"/>
                  </a:moveTo>
                  <a:lnTo>
                    <a:pt x="2397874" y="71695"/>
                  </a:lnTo>
                  <a:lnTo>
                    <a:pt x="2397874" y="68683"/>
                  </a:lnTo>
                  <a:lnTo>
                    <a:pt x="2423633" y="57814"/>
                  </a:lnTo>
                  <a:lnTo>
                    <a:pt x="2435463" y="57814"/>
                  </a:lnTo>
                  <a:lnTo>
                    <a:pt x="2441426" y="58911"/>
                  </a:lnTo>
                  <a:lnTo>
                    <a:pt x="2450207" y="62393"/>
                  </a:lnTo>
                  <a:lnTo>
                    <a:pt x="2424149" y="62393"/>
                  </a:lnTo>
                  <a:lnTo>
                    <a:pt x="2419810" y="63048"/>
                  </a:lnTo>
                  <a:lnTo>
                    <a:pt x="2412082" y="65739"/>
                  </a:lnTo>
                  <a:lnTo>
                    <a:pt x="2408748" y="67214"/>
                  </a:lnTo>
                  <a:lnTo>
                    <a:pt x="2402955" y="70586"/>
                  </a:lnTo>
                  <a:lnTo>
                    <a:pt x="2401498" y="71695"/>
                  </a:lnTo>
                  <a:close/>
                </a:path>
                <a:path w="2967355" h="240030">
                  <a:moveTo>
                    <a:pt x="2479301" y="192476"/>
                  </a:moveTo>
                  <a:lnTo>
                    <a:pt x="2474721" y="192476"/>
                  </a:lnTo>
                  <a:lnTo>
                    <a:pt x="2474619" y="98111"/>
                  </a:lnTo>
                  <a:lnTo>
                    <a:pt x="2473529" y="91873"/>
                  </a:lnTo>
                  <a:lnTo>
                    <a:pt x="2441426" y="58911"/>
                  </a:lnTo>
                  <a:lnTo>
                    <a:pt x="2435463" y="57814"/>
                  </a:lnTo>
                  <a:lnTo>
                    <a:pt x="2451082" y="57814"/>
                  </a:lnTo>
                  <a:lnTo>
                    <a:pt x="2478001" y="90727"/>
                  </a:lnTo>
                  <a:lnTo>
                    <a:pt x="2479190" y="97481"/>
                  </a:lnTo>
                  <a:lnTo>
                    <a:pt x="2479301" y="192476"/>
                  </a:lnTo>
                  <a:close/>
                </a:path>
                <a:path w="2967355" h="240030">
                  <a:moveTo>
                    <a:pt x="2372687" y="192476"/>
                  </a:moveTo>
                  <a:lnTo>
                    <a:pt x="2368108" y="192476"/>
                  </a:lnTo>
                  <a:lnTo>
                    <a:pt x="2368108" y="59245"/>
                  </a:lnTo>
                  <a:lnTo>
                    <a:pt x="2372687" y="59245"/>
                  </a:lnTo>
                  <a:lnTo>
                    <a:pt x="2372687" y="192476"/>
                  </a:lnTo>
                  <a:close/>
                </a:path>
                <a:path w="2967355" h="240030">
                  <a:moveTo>
                    <a:pt x="2388715" y="192476"/>
                  </a:moveTo>
                  <a:lnTo>
                    <a:pt x="2372687" y="192476"/>
                  </a:lnTo>
                  <a:lnTo>
                    <a:pt x="2372687" y="59245"/>
                  </a:lnTo>
                  <a:lnTo>
                    <a:pt x="2388715" y="59245"/>
                  </a:lnTo>
                  <a:lnTo>
                    <a:pt x="2388715" y="76275"/>
                  </a:lnTo>
                  <a:lnTo>
                    <a:pt x="2460561" y="76275"/>
                  </a:lnTo>
                  <a:lnTo>
                    <a:pt x="2461268" y="76990"/>
                  </a:lnTo>
                  <a:lnTo>
                    <a:pt x="2418007" y="76990"/>
                  </a:lnTo>
                  <a:lnTo>
                    <a:pt x="2414039" y="77585"/>
                  </a:lnTo>
                  <a:lnTo>
                    <a:pt x="2388715" y="94180"/>
                  </a:lnTo>
                  <a:lnTo>
                    <a:pt x="2388715" y="192476"/>
                  </a:lnTo>
                  <a:close/>
                </a:path>
                <a:path w="2967355" h="240030">
                  <a:moveTo>
                    <a:pt x="2396622" y="76275"/>
                  </a:moveTo>
                  <a:lnTo>
                    <a:pt x="2388715" y="76275"/>
                  </a:lnTo>
                  <a:lnTo>
                    <a:pt x="2388715" y="59245"/>
                  </a:lnTo>
                  <a:lnTo>
                    <a:pt x="2393294" y="59245"/>
                  </a:lnTo>
                  <a:lnTo>
                    <a:pt x="2393294" y="66650"/>
                  </a:lnTo>
                  <a:lnTo>
                    <a:pt x="2391487" y="68457"/>
                  </a:lnTo>
                  <a:lnTo>
                    <a:pt x="2393177" y="70147"/>
                  </a:lnTo>
                  <a:lnTo>
                    <a:pt x="2393294" y="71695"/>
                  </a:lnTo>
                  <a:lnTo>
                    <a:pt x="2401498" y="71695"/>
                  </a:lnTo>
                  <a:lnTo>
                    <a:pt x="2400260" y="72637"/>
                  </a:lnTo>
                  <a:lnTo>
                    <a:pt x="2396622" y="76275"/>
                  </a:lnTo>
                  <a:close/>
                </a:path>
                <a:path w="2967355" h="240030">
                  <a:moveTo>
                    <a:pt x="2393294" y="66650"/>
                  </a:moveTo>
                  <a:lnTo>
                    <a:pt x="2393294" y="59245"/>
                  </a:lnTo>
                  <a:lnTo>
                    <a:pt x="2397874" y="59245"/>
                  </a:lnTo>
                  <a:lnTo>
                    <a:pt x="2397874" y="62948"/>
                  </a:lnTo>
                  <a:lnTo>
                    <a:pt x="2397611" y="63109"/>
                  </a:lnTo>
                  <a:lnTo>
                    <a:pt x="2394342" y="65602"/>
                  </a:lnTo>
                  <a:lnTo>
                    <a:pt x="2393294" y="66650"/>
                  </a:lnTo>
                  <a:close/>
                </a:path>
                <a:path w="2967355" h="240030">
                  <a:moveTo>
                    <a:pt x="2460561" y="76275"/>
                  </a:moveTo>
                  <a:lnTo>
                    <a:pt x="2396622" y="76275"/>
                  </a:lnTo>
                  <a:lnTo>
                    <a:pt x="2400260" y="72637"/>
                  </a:lnTo>
                  <a:lnTo>
                    <a:pt x="2424149" y="62393"/>
                  </a:lnTo>
                  <a:lnTo>
                    <a:pt x="2434880" y="62393"/>
                  </a:lnTo>
                  <a:lnTo>
                    <a:pt x="2440280" y="63383"/>
                  </a:lnTo>
                  <a:lnTo>
                    <a:pt x="2450209" y="67321"/>
                  </a:lnTo>
                  <a:lnTo>
                    <a:pt x="2454504" y="70147"/>
                  </a:lnTo>
                  <a:lnTo>
                    <a:pt x="2460561" y="76275"/>
                  </a:lnTo>
                  <a:close/>
                </a:path>
                <a:path w="2967355" h="240030">
                  <a:moveTo>
                    <a:pt x="2474721" y="192476"/>
                  </a:moveTo>
                  <a:lnTo>
                    <a:pt x="2470142" y="192476"/>
                  </a:lnTo>
                  <a:lnTo>
                    <a:pt x="2470041" y="98695"/>
                  </a:lnTo>
                  <a:lnTo>
                    <a:pt x="2469057" y="93020"/>
                  </a:lnTo>
                  <a:lnTo>
                    <a:pt x="2440280" y="63383"/>
                  </a:lnTo>
                  <a:lnTo>
                    <a:pt x="2434880" y="62393"/>
                  </a:lnTo>
                  <a:lnTo>
                    <a:pt x="2450207" y="62393"/>
                  </a:lnTo>
                  <a:lnTo>
                    <a:pt x="2474619" y="98111"/>
                  </a:lnTo>
                  <a:lnTo>
                    <a:pt x="2474721" y="192476"/>
                  </a:lnTo>
                  <a:close/>
                </a:path>
                <a:path w="2967355" h="240030">
                  <a:moveTo>
                    <a:pt x="2394725" y="71695"/>
                  </a:moveTo>
                  <a:lnTo>
                    <a:pt x="2393294" y="70264"/>
                  </a:lnTo>
                  <a:lnTo>
                    <a:pt x="2393294" y="66650"/>
                  </a:lnTo>
                  <a:lnTo>
                    <a:pt x="2394342" y="65602"/>
                  </a:lnTo>
                  <a:lnTo>
                    <a:pt x="2397701" y="63048"/>
                  </a:lnTo>
                  <a:lnTo>
                    <a:pt x="2397874" y="62948"/>
                  </a:lnTo>
                  <a:lnTo>
                    <a:pt x="2397874" y="67116"/>
                  </a:lnTo>
                  <a:lnTo>
                    <a:pt x="2394725" y="67116"/>
                  </a:lnTo>
                  <a:lnTo>
                    <a:pt x="2394725" y="71695"/>
                  </a:lnTo>
                  <a:close/>
                </a:path>
                <a:path w="2967355" h="240030">
                  <a:moveTo>
                    <a:pt x="2393294" y="70264"/>
                  </a:moveTo>
                  <a:lnTo>
                    <a:pt x="2391487" y="68457"/>
                  </a:lnTo>
                  <a:lnTo>
                    <a:pt x="2393294" y="66650"/>
                  </a:lnTo>
                  <a:lnTo>
                    <a:pt x="2393294" y="70264"/>
                  </a:lnTo>
                  <a:close/>
                </a:path>
                <a:path w="2967355" h="240030">
                  <a:moveTo>
                    <a:pt x="2394725" y="71695"/>
                  </a:moveTo>
                  <a:lnTo>
                    <a:pt x="2394725" y="67116"/>
                  </a:lnTo>
                  <a:lnTo>
                    <a:pt x="2397874" y="67116"/>
                  </a:lnTo>
                  <a:lnTo>
                    <a:pt x="2397874" y="68683"/>
                  </a:lnTo>
                  <a:lnTo>
                    <a:pt x="2397301" y="69119"/>
                  </a:lnTo>
                  <a:lnTo>
                    <a:pt x="2394725" y="71695"/>
                  </a:lnTo>
                  <a:close/>
                </a:path>
                <a:path w="2967355" h="240030">
                  <a:moveTo>
                    <a:pt x="2397874" y="71695"/>
                  </a:moveTo>
                  <a:lnTo>
                    <a:pt x="2394725" y="71695"/>
                  </a:lnTo>
                  <a:lnTo>
                    <a:pt x="2397301" y="69119"/>
                  </a:lnTo>
                  <a:lnTo>
                    <a:pt x="2397874" y="68683"/>
                  </a:lnTo>
                  <a:lnTo>
                    <a:pt x="2397874" y="71695"/>
                  </a:lnTo>
                  <a:close/>
                </a:path>
                <a:path w="2967355" h="240030">
                  <a:moveTo>
                    <a:pt x="2394725" y="71695"/>
                  </a:moveTo>
                  <a:lnTo>
                    <a:pt x="2393294" y="71695"/>
                  </a:lnTo>
                  <a:lnTo>
                    <a:pt x="2393294" y="70264"/>
                  </a:lnTo>
                  <a:lnTo>
                    <a:pt x="2394725" y="71695"/>
                  </a:lnTo>
                  <a:close/>
                </a:path>
                <a:path w="2967355" h="240030">
                  <a:moveTo>
                    <a:pt x="2393294" y="192476"/>
                  </a:moveTo>
                  <a:lnTo>
                    <a:pt x="2388715" y="192476"/>
                  </a:lnTo>
                  <a:lnTo>
                    <a:pt x="2388715" y="94180"/>
                  </a:lnTo>
                  <a:lnTo>
                    <a:pt x="2418007" y="76990"/>
                  </a:lnTo>
                  <a:lnTo>
                    <a:pt x="2425864" y="76990"/>
                  </a:lnTo>
                  <a:lnTo>
                    <a:pt x="2429519" y="77500"/>
                  </a:lnTo>
                  <a:lnTo>
                    <a:pt x="2436974" y="79583"/>
                  </a:lnTo>
                  <a:lnTo>
                    <a:pt x="2440423" y="81295"/>
                  </a:lnTo>
                  <a:lnTo>
                    <a:pt x="2440783" y="81570"/>
                  </a:lnTo>
                  <a:lnTo>
                    <a:pt x="2418481" y="81570"/>
                  </a:lnTo>
                  <a:lnTo>
                    <a:pt x="2415046" y="82070"/>
                  </a:lnTo>
                  <a:lnTo>
                    <a:pt x="2393294" y="95737"/>
                  </a:lnTo>
                  <a:lnTo>
                    <a:pt x="2393294" y="192476"/>
                  </a:lnTo>
                  <a:close/>
                </a:path>
                <a:path w="2967355" h="240030">
                  <a:moveTo>
                    <a:pt x="2470142" y="192476"/>
                  </a:moveTo>
                  <a:lnTo>
                    <a:pt x="2454114" y="192476"/>
                  </a:lnTo>
                  <a:lnTo>
                    <a:pt x="2454114" y="101799"/>
                  </a:lnTo>
                  <a:lnTo>
                    <a:pt x="2453146" y="97142"/>
                  </a:lnTo>
                  <a:lnTo>
                    <a:pt x="2425864" y="76990"/>
                  </a:lnTo>
                  <a:lnTo>
                    <a:pt x="2461268" y="76990"/>
                  </a:lnTo>
                  <a:lnTo>
                    <a:pt x="2461844" y="77585"/>
                  </a:lnTo>
                  <a:lnTo>
                    <a:pt x="2464732" y="82119"/>
                  </a:lnTo>
                  <a:lnTo>
                    <a:pt x="2469057" y="93020"/>
                  </a:lnTo>
                  <a:lnTo>
                    <a:pt x="2470041" y="98695"/>
                  </a:lnTo>
                  <a:lnTo>
                    <a:pt x="2470142" y="192476"/>
                  </a:lnTo>
                  <a:close/>
                </a:path>
                <a:path w="2967355" h="240030">
                  <a:moveTo>
                    <a:pt x="2396924" y="98529"/>
                  </a:moveTo>
                  <a:lnTo>
                    <a:pt x="2393294" y="95737"/>
                  </a:lnTo>
                  <a:lnTo>
                    <a:pt x="2394249" y="94497"/>
                  </a:lnTo>
                  <a:lnTo>
                    <a:pt x="2395633" y="93020"/>
                  </a:lnTo>
                  <a:lnTo>
                    <a:pt x="2418481" y="81570"/>
                  </a:lnTo>
                  <a:lnTo>
                    <a:pt x="2425445" y="81570"/>
                  </a:lnTo>
                  <a:lnTo>
                    <a:pt x="2428689" y="82023"/>
                  </a:lnTo>
                  <a:lnTo>
                    <a:pt x="2435177" y="83835"/>
                  </a:lnTo>
                  <a:lnTo>
                    <a:pt x="2438142" y="85314"/>
                  </a:lnTo>
                  <a:lnTo>
                    <a:pt x="2439235" y="86149"/>
                  </a:lnTo>
                  <a:lnTo>
                    <a:pt x="2418955" y="86149"/>
                  </a:lnTo>
                  <a:lnTo>
                    <a:pt x="2415983" y="86578"/>
                  </a:lnTo>
                  <a:lnTo>
                    <a:pt x="2399425" y="95737"/>
                  </a:lnTo>
                  <a:lnTo>
                    <a:pt x="2397874" y="95737"/>
                  </a:lnTo>
                  <a:lnTo>
                    <a:pt x="2397874" y="97328"/>
                  </a:lnTo>
                  <a:lnTo>
                    <a:pt x="2397731" y="97481"/>
                  </a:lnTo>
                  <a:lnTo>
                    <a:pt x="2396924" y="98529"/>
                  </a:lnTo>
                  <a:close/>
                </a:path>
                <a:path w="2967355" h="240030">
                  <a:moveTo>
                    <a:pt x="2454114" y="192476"/>
                  </a:moveTo>
                  <a:lnTo>
                    <a:pt x="2449535" y="192476"/>
                  </a:lnTo>
                  <a:lnTo>
                    <a:pt x="2449535" y="102511"/>
                  </a:lnTo>
                  <a:lnTo>
                    <a:pt x="2448724" y="98528"/>
                  </a:lnTo>
                  <a:lnTo>
                    <a:pt x="2425445" y="81570"/>
                  </a:lnTo>
                  <a:lnTo>
                    <a:pt x="2440783" y="81570"/>
                  </a:lnTo>
                  <a:lnTo>
                    <a:pt x="2446706" y="86092"/>
                  </a:lnTo>
                  <a:lnTo>
                    <a:pt x="2449271" y="89278"/>
                  </a:lnTo>
                  <a:lnTo>
                    <a:pt x="2453146" y="97142"/>
                  </a:lnTo>
                  <a:lnTo>
                    <a:pt x="2454114" y="101799"/>
                  </a:lnTo>
                  <a:lnTo>
                    <a:pt x="2454114" y="192476"/>
                  </a:lnTo>
                  <a:close/>
                </a:path>
                <a:path w="2967355" h="240030">
                  <a:moveTo>
                    <a:pt x="2479301" y="197056"/>
                  </a:moveTo>
                  <a:lnTo>
                    <a:pt x="2444956" y="197056"/>
                  </a:lnTo>
                  <a:lnTo>
                    <a:pt x="2444956" y="103222"/>
                  </a:lnTo>
                  <a:lnTo>
                    <a:pt x="2444302" y="99914"/>
                  </a:lnTo>
                  <a:lnTo>
                    <a:pt x="2425027" y="86149"/>
                  </a:lnTo>
                  <a:lnTo>
                    <a:pt x="2439235" y="86149"/>
                  </a:lnTo>
                  <a:lnTo>
                    <a:pt x="2449535" y="102511"/>
                  </a:lnTo>
                  <a:lnTo>
                    <a:pt x="2449535" y="192476"/>
                  </a:lnTo>
                  <a:lnTo>
                    <a:pt x="2479301" y="192476"/>
                  </a:lnTo>
                  <a:lnTo>
                    <a:pt x="2479301" y="197056"/>
                  </a:lnTo>
                  <a:close/>
                </a:path>
                <a:path w="2967355" h="240030">
                  <a:moveTo>
                    <a:pt x="2397874" y="192476"/>
                  </a:moveTo>
                  <a:lnTo>
                    <a:pt x="2393294" y="192476"/>
                  </a:lnTo>
                  <a:lnTo>
                    <a:pt x="2393294" y="95737"/>
                  </a:lnTo>
                  <a:lnTo>
                    <a:pt x="2396924" y="98529"/>
                  </a:lnTo>
                  <a:lnTo>
                    <a:pt x="2397874" y="98529"/>
                  </a:lnTo>
                  <a:lnTo>
                    <a:pt x="2397874" y="192476"/>
                  </a:lnTo>
                  <a:close/>
                </a:path>
                <a:path w="2967355" h="240030">
                  <a:moveTo>
                    <a:pt x="2397874" y="97328"/>
                  </a:moveTo>
                  <a:lnTo>
                    <a:pt x="2397874" y="95737"/>
                  </a:lnTo>
                  <a:lnTo>
                    <a:pt x="2399425" y="95737"/>
                  </a:lnTo>
                  <a:lnTo>
                    <a:pt x="2398904" y="96229"/>
                  </a:lnTo>
                  <a:lnTo>
                    <a:pt x="2397874" y="97328"/>
                  </a:lnTo>
                  <a:close/>
                </a:path>
                <a:path w="2967355" h="240030">
                  <a:moveTo>
                    <a:pt x="2397874" y="98529"/>
                  </a:moveTo>
                  <a:lnTo>
                    <a:pt x="2396924" y="98529"/>
                  </a:lnTo>
                  <a:lnTo>
                    <a:pt x="2397731" y="97481"/>
                  </a:lnTo>
                  <a:lnTo>
                    <a:pt x="2397874" y="97328"/>
                  </a:lnTo>
                  <a:lnTo>
                    <a:pt x="2397874" y="98529"/>
                  </a:lnTo>
                  <a:close/>
                </a:path>
                <a:path w="2967355" h="240030">
                  <a:moveTo>
                    <a:pt x="2520945" y="59245"/>
                  </a:moveTo>
                  <a:lnTo>
                    <a:pt x="2516365" y="59245"/>
                  </a:lnTo>
                  <a:lnTo>
                    <a:pt x="2516365" y="18031"/>
                  </a:lnTo>
                  <a:lnTo>
                    <a:pt x="2550710" y="18031"/>
                  </a:lnTo>
                  <a:lnTo>
                    <a:pt x="2550710" y="22610"/>
                  </a:lnTo>
                  <a:lnTo>
                    <a:pt x="2520945" y="22610"/>
                  </a:lnTo>
                  <a:lnTo>
                    <a:pt x="2520945" y="59245"/>
                  </a:lnTo>
                  <a:close/>
                </a:path>
                <a:path w="2967355" h="240030">
                  <a:moveTo>
                    <a:pt x="2563017" y="192476"/>
                  </a:moveTo>
                  <a:lnTo>
                    <a:pt x="2549089" y="192476"/>
                  </a:lnTo>
                  <a:lnTo>
                    <a:pt x="2547443" y="192429"/>
                  </a:lnTo>
                  <a:lnTo>
                    <a:pt x="2520945" y="82285"/>
                  </a:lnTo>
                  <a:lnTo>
                    <a:pt x="2512644" y="82285"/>
                  </a:lnTo>
                  <a:lnTo>
                    <a:pt x="2512644" y="59245"/>
                  </a:lnTo>
                  <a:lnTo>
                    <a:pt x="2520945" y="59245"/>
                  </a:lnTo>
                  <a:lnTo>
                    <a:pt x="2520945" y="22610"/>
                  </a:lnTo>
                  <a:lnTo>
                    <a:pt x="2525524" y="22610"/>
                  </a:lnTo>
                  <a:lnTo>
                    <a:pt x="2525524" y="63825"/>
                  </a:lnTo>
                  <a:lnTo>
                    <a:pt x="2563017" y="63825"/>
                  </a:lnTo>
                  <a:lnTo>
                    <a:pt x="2563017" y="77706"/>
                  </a:lnTo>
                  <a:lnTo>
                    <a:pt x="2525524" y="77706"/>
                  </a:lnTo>
                  <a:lnTo>
                    <a:pt x="2525623" y="165096"/>
                  </a:lnTo>
                  <a:lnTo>
                    <a:pt x="2549163" y="187897"/>
                  </a:lnTo>
                  <a:lnTo>
                    <a:pt x="2563017" y="187897"/>
                  </a:lnTo>
                  <a:lnTo>
                    <a:pt x="2563017" y="192476"/>
                  </a:lnTo>
                  <a:close/>
                </a:path>
                <a:path w="2967355" h="240030">
                  <a:moveTo>
                    <a:pt x="2541552" y="63825"/>
                  </a:moveTo>
                  <a:lnTo>
                    <a:pt x="2525524" y="63825"/>
                  </a:lnTo>
                  <a:lnTo>
                    <a:pt x="2525524" y="22610"/>
                  </a:lnTo>
                  <a:lnTo>
                    <a:pt x="2541552" y="22610"/>
                  </a:lnTo>
                  <a:lnTo>
                    <a:pt x="2541552" y="63825"/>
                  </a:lnTo>
                  <a:close/>
                </a:path>
                <a:path w="2967355" h="240030">
                  <a:moveTo>
                    <a:pt x="2563017" y="63825"/>
                  </a:moveTo>
                  <a:lnTo>
                    <a:pt x="2541552" y="63825"/>
                  </a:lnTo>
                  <a:lnTo>
                    <a:pt x="2541552" y="22610"/>
                  </a:lnTo>
                  <a:lnTo>
                    <a:pt x="2546131" y="22610"/>
                  </a:lnTo>
                  <a:lnTo>
                    <a:pt x="2546131" y="59245"/>
                  </a:lnTo>
                  <a:lnTo>
                    <a:pt x="2563017" y="59245"/>
                  </a:lnTo>
                  <a:lnTo>
                    <a:pt x="2563017" y="63825"/>
                  </a:lnTo>
                  <a:close/>
                </a:path>
                <a:path w="2967355" h="240030">
                  <a:moveTo>
                    <a:pt x="2550710" y="59245"/>
                  </a:moveTo>
                  <a:lnTo>
                    <a:pt x="2546131" y="59245"/>
                  </a:lnTo>
                  <a:lnTo>
                    <a:pt x="2546131" y="22610"/>
                  </a:lnTo>
                  <a:lnTo>
                    <a:pt x="2550710" y="22610"/>
                  </a:lnTo>
                  <a:lnTo>
                    <a:pt x="2550710" y="59245"/>
                  </a:lnTo>
                  <a:close/>
                </a:path>
                <a:path w="2967355" h="240030">
                  <a:moveTo>
                    <a:pt x="2516365" y="86865"/>
                  </a:moveTo>
                  <a:lnTo>
                    <a:pt x="2503486" y="86865"/>
                  </a:lnTo>
                  <a:lnTo>
                    <a:pt x="2503486" y="54666"/>
                  </a:lnTo>
                  <a:lnTo>
                    <a:pt x="2516365" y="54666"/>
                  </a:lnTo>
                  <a:lnTo>
                    <a:pt x="2516365" y="59245"/>
                  </a:lnTo>
                  <a:lnTo>
                    <a:pt x="2508065" y="59245"/>
                  </a:lnTo>
                  <a:lnTo>
                    <a:pt x="2508065" y="82285"/>
                  </a:lnTo>
                  <a:lnTo>
                    <a:pt x="2516365" y="82285"/>
                  </a:lnTo>
                  <a:lnTo>
                    <a:pt x="2516365" y="86865"/>
                  </a:lnTo>
                  <a:close/>
                </a:path>
                <a:path w="2967355" h="240030">
                  <a:moveTo>
                    <a:pt x="2572176" y="86865"/>
                  </a:moveTo>
                  <a:lnTo>
                    <a:pt x="2550710" y="86865"/>
                  </a:lnTo>
                  <a:lnTo>
                    <a:pt x="2550710" y="82285"/>
                  </a:lnTo>
                  <a:lnTo>
                    <a:pt x="2567597" y="82285"/>
                  </a:lnTo>
                  <a:lnTo>
                    <a:pt x="2567597" y="59245"/>
                  </a:lnTo>
                  <a:lnTo>
                    <a:pt x="2550710" y="59245"/>
                  </a:lnTo>
                  <a:lnTo>
                    <a:pt x="2550710" y="54666"/>
                  </a:lnTo>
                  <a:lnTo>
                    <a:pt x="2572176" y="54666"/>
                  </a:lnTo>
                  <a:lnTo>
                    <a:pt x="2572176" y="86865"/>
                  </a:lnTo>
                  <a:close/>
                </a:path>
                <a:path w="2967355" h="240030">
                  <a:moveTo>
                    <a:pt x="2512644" y="82285"/>
                  </a:moveTo>
                  <a:lnTo>
                    <a:pt x="2508065" y="82285"/>
                  </a:lnTo>
                  <a:lnTo>
                    <a:pt x="2508065" y="59245"/>
                  </a:lnTo>
                  <a:lnTo>
                    <a:pt x="2512644" y="59245"/>
                  </a:lnTo>
                  <a:lnTo>
                    <a:pt x="2512644" y="82285"/>
                  </a:lnTo>
                  <a:close/>
                </a:path>
                <a:path w="2967355" h="240030">
                  <a:moveTo>
                    <a:pt x="2567597" y="82285"/>
                  </a:moveTo>
                  <a:lnTo>
                    <a:pt x="2563017" y="82285"/>
                  </a:lnTo>
                  <a:lnTo>
                    <a:pt x="2563017" y="59245"/>
                  </a:lnTo>
                  <a:lnTo>
                    <a:pt x="2567597" y="59245"/>
                  </a:lnTo>
                  <a:lnTo>
                    <a:pt x="2567597" y="82285"/>
                  </a:lnTo>
                  <a:close/>
                </a:path>
                <a:path w="2967355" h="240030">
                  <a:moveTo>
                    <a:pt x="2563017" y="187897"/>
                  </a:moveTo>
                  <a:lnTo>
                    <a:pt x="2549163" y="187897"/>
                  </a:lnTo>
                  <a:lnTo>
                    <a:pt x="2547592" y="187851"/>
                  </a:lnTo>
                  <a:lnTo>
                    <a:pt x="2525524" y="77706"/>
                  </a:lnTo>
                  <a:lnTo>
                    <a:pt x="2541552" y="77706"/>
                  </a:lnTo>
                  <a:lnTo>
                    <a:pt x="2541668" y="161783"/>
                  </a:lnTo>
                  <a:lnTo>
                    <a:pt x="2542186" y="164894"/>
                  </a:lnTo>
                  <a:lnTo>
                    <a:pt x="2550972" y="173300"/>
                  </a:lnTo>
                  <a:lnTo>
                    <a:pt x="2563017" y="173300"/>
                  </a:lnTo>
                  <a:lnTo>
                    <a:pt x="2563017" y="187897"/>
                  </a:lnTo>
                  <a:close/>
                </a:path>
                <a:path w="2967355" h="240030">
                  <a:moveTo>
                    <a:pt x="2563017" y="173300"/>
                  </a:moveTo>
                  <a:lnTo>
                    <a:pt x="2550972" y="173300"/>
                  </a:lnTo>
                  <a:lnTo>
                    <a:pt x="2548988" y="172778"/>
                  </a:lnTo>
                  <a:lnTo>
                    <a:pt x="2541552" y="77706"/>
                  </a:lnTo>
                  <a:lnTo>
                    <a:pt x="2563017" y="77706"/>
                  </a:lnTo>
                  <a:lnTo>
                    <a:pt x="2563017" y="82285"/>
                  </a:lnTo>
                  <a:lnTo>
                    <a:pt x="2546131" y="82285"/>
                  </a:lnTo>
                  <a:lnTo>
                    <a:pt x="2546226" y="161279"/>
                  </a:lnTo>
                  <a:lnTo>
                    <a:pt x="2551855" y="168721"/>
                  </a:lnTo>
                  <a:lnTo>
                    <a:pt x="2563017" y="168721"/>
                  </a:lnTo>
                  <a:lnTo>
                    <a:pt x="2563017" y="173300"/>
                  </a:lnTo>
                  <a:close/>
                </a:path>
                <a:path w="2967355" h="240030">
                  <a:moveTo>
                    <a:pt x="2572176" y="197056"/>
                  </a:moveTo>
                  <a:lnTo>
                    <a:pt x="2549014" y="197056"/>
                  </a:lnTo>
                  <a:lnTo>
                    <a:pt x="2547294" y="197006"/>
                  </a:lnTo>
                  <a:lnTo>
                    <a:pt x="2516973" y="170193"/>
                  </a:lnTo>
                  <a:lnTo>
                    <a:pt x="2516365" y="165096"/>
                  </a:lnTo>
                  <a:lnTo>
                    <a:pt x="2516365" y="82285"/>
                  </a:lnTo>
                  <a:lnTo>
                    <a:pt x="2520945" y="82285"/>
                  </a:lnTo>
                  <a:lnTo>
                    <a:pt x="2520995" y="165096"/>
                  </a:lnTo>
                  <a:lnTo>
                    <a:pt x="2521493" y="169341"/>
                  </a:lnTo>
                  <a:lnTo>
                    <a:pt x="2549089" y="192476"/>
                  </a:lnTo>
                  <a:lnTo>
                    <a:pt x="2572176" y="192476"/>
                  </a:lnTo>
                  <a:lnTo>
                    <a:pt x="2572176" y="197056"/>
                  </a:lnTo>
                  <a:close/>
                </a:path>
                <a:path w="2967355" h="240030">
                  <a:moveTo>
                    <a:pt x="2572176" y="192476"/>
                  </a:moveTo>
                  <a:lnTo>
                    <a:pt x="2567597" y="192476"/>
                  </a:lnTo>
                  <a:lnTo>
                    <a:pt x="2567597" y="168721"/>
                  </a:lnTo>
                  <a:lnTo>
                    <a:pt x="2551855" y="168721"/>
                  </a:lnTo>
                  <a:lnTo>
                    <a:pt x="2546131" y="82285"/>
                  </a:lnTo>
                  <a:lnTo>
                    <a:pt x="2550710" y="82285"/>
                  </a:lnTo>
                  <a:lnTo>
                    <a:pt x="2550785" y="160776"/>
                  </a:lnTo>
                  <a:lnTo>
                    <a:pt x="2551030" y="162244"/>
                  </a:lnTo>
                  <a:lnTo>
                    <a:pt x="2552739" y="164141"/>
                  </a:lnTo>
                  <a:lnTo>
                    <a:pt x="2572176" y="164141"/>
                  </a:lnTo>
                  <a:lnTo>
                    <a:pt x="2572176" y="192476"/>
                  </a:lnTo>
                  <a:close/>
                </a:path>
                <a:path w="2967355" h="240030">
                  <a:moveTo>
                    <a:pt x="2567597" y="192476"/>
                  </a:moveTo>
                  <a:lnTo>
                    <a:pt x="2563017" y="192476"/>
                  </a:lnTo>
                  <a:lnTo>
                    <a:pt x="2563017" y="168721"/>
                  </a:lnTo>
                  <a:lnTo>
                    <a:pt x="2567597" y="168721"/>
                  </a:lnTo>
                  <a:lnTo>
                    <a:pt x="2567597" y="192476"/>
                  </a:lnTo>
                  <a:close/>
                </a:path>
                <a:path w="2967355" h="240030">
                  <a:moveTo>
                    <a:pt x="2664582" y="198015"/>
                  </a:moveTo>
                  <a:lnTo>
                    <a:pt x="2651049" y="198015"/>
                  </a:lnTo>
                  <a:lnTo>
                    <a:pt x="2643857" y="196745"/>
                  </a:lnTo>
                  <a:lnTo>
                    <a:pt x="2611287" y="176328"/>
                  </a:lnTo>
                  <a:lnTo>
                    <a:pt x="2597138" y="139595"/>
                  </a:lnTo>
                  <a:lnTo>
                    <a:pt x="2596218" y="125625"/>
                  </a:lnTo>
                  <a:lnTo>
                    <a:pt x="2596443" y="118005"/>
                  </a:lnTo>
                  <a:lnTo>
                    <a:pt x="2607459" y="79905"/>
                  </a:lnTo>
                  <a:lnTo>
                    <a:pt x="2610957" y="73555"/>
                  </a:lnTo>
                  <a:lnTo>
                    <a:pt x="2648692" y="53235"/>
                  </a:lnTo>
                  <a:lnTo>
                    <a:pt x="2663094" y="53235"/>
                  </a:lnTo>
                  <a:lnTo>
                    <a:pt x="2669850" y="54505"/>
                  </a:lnTo>
                  <a:lnTo>
                    <a:pt x="2676161" y="55775"/>
                  </a:lnTo>
                  <a:lnTo>
                    <a:pt x="2679094" y="57045"/>
                  </a:lnTo>
                  <a:lnTo>
                    <a:pt x="2646734" y="57045"/>
                  </a:lnTo>
                  <a:lnTo>
                    <a:pt x="2638720" y="58315"/>
                  </a:lnTo>
                  <a:lnTo>
                    <a:pt x="2606522" y="90065"/>
                  </a:lnTo>
                  <a:lnTo>
                    <a:pt x="2600797" y="125625"/>
                  </a:lnTo>
                  <a:lnTo>
                    <a:pt x="2601017" y="131975"/>
                  </a:lnTo>
                  <a:lnTo>
                    <a:pt x="2619735" y="180235"/>
                  </a:lnTo>
                  <a:lnTo>
                    <a:pt x="2651564" y="192935"/>
                  </a:lnTo>
                  <a:lnTo>
                    <a:pt x="2687458" y="192935"/>
                  </a:lnTo>
                  <a:lnTo>
                    <a:pt x="2684586" y="194205"/>
                  </a:lnTo>
                  <a:lnTo>
                    <a:pt x="2679935" y="195475"/>
                  </a:lnTo>
                  <a:lnTo>
                    <a:pt x="2669976" y="196745"/>
                  </a:lnTo>
                  <a:lnTo>
                    <a:pt x="2664582" y="198015"/>
                  </a:lnTo>
                  <a:close/>
                </a:path>
                <a:path w="2967355" h="240030">
                  <a:moveTo>
                    <a:pt x="2669392" y="192935"/>
                  </a:moveTo>
                  <a:lnTo>
                    <a:pt x="2651564" y="192935"/>
                  </a:lnTo>
                  <a:lnTo>
                    <a:pt x="2644874" y="191665"/>
                  </a:lnTo>
                  <a:lnTo>
                    <a:pt x="2610195" y="167535"/>
                  </a:lnTo>
                  <a:lnTo>
                    <a:pt x="2600797" y="125625"/>
                  </a:lnTo>
                  <a:lnTo>
                    <a:pt x="2601012" y="118005"/>
                  </a:lnTo>
                  <a:lnTo>
                    <a:pt x="2619234" y="71015"/>
                  </a:lnTo>
                  <a:lnTo>
                    <a:pt x="2646734" y="57045"/>
                  </a:lnTo>
                  <a:lnTo>
                    <a:pt x="2665052" y="57045"/>
                  </a:lnTo>
                  <a:lnTo>
                    <a:pt x="2673066" y="58315"/>
                  </a:lnTo>
                  <a:lnTo>
                    <a:pt x="2679935" y="62125"/>
                  </a:lnTo>
                  <a:lnTo>
                    <a:pt x="2647473" y="62125"/>
                  </a:lnTo>
                  <a:lnTo>
                    <a:pt x="2640157" y="63395"/>
                  </a:lnTo>
                  <a:lnTo>
                    <a:pt x="2610780" y="92605"/>
                  </a:lnTo>
                  <a:lnTo>
                    <a:pt x="2605377" y="125625"/>
                  </a:lnTo>
                  <a:lnTo>
                    <a:pt x="2605585" y="131975"/>
                  </a:lnTo>
                  <a:lnTo>
                    <a:pt x="2622904" y="176425"/>
                  </a:lnTo>
                  <a:lnTo>
                    <a:pt x="2649528" y="189125"/>
                  </a:lnTo>
                  <a:lnTo>
                    <a:pt x="2683083" y="189125"/>
                  </a:lnTo>
                  <a:lnTo>
                    <a:pt x="2678742" y="190395"/>
                  </a:lnTo>
                  <a:lnTo>
                    <a:pt x="2669392" y="192935"/>
                  </a:lnTo>
                  <a:close/>
                </a:path>
                <a:path w="2967355" h="240030">
                  <a:moveTo>
                    <a:pt x="2715282" y="139595"/>
                  </a:moveTo>
                  <a:lnTo>
                    <a:pt x="2631757" y="139595"/>
                  </a:lnTo>
                  <a:lnTo>
                    <a:pt x="2631468" y="138325"/>
                  </a:lnTo>
                  <a:lnTo>
                    <a:pt x="2631120" y="134515"/>
                  </a:lnTo>
                  <a:lnTo>
                    <a:pt x="2710702" y="134515"/>
                  </a:lnTo>
                  <a:lnTo>
                    <a:pt x="2710702" y="125625"/>
                  </a:lnTo>
                  <a:lnTo>
                    <a:pt x="2701568" y="82445"/>
                  </a:lnTo>
                  <a:lnTo>
                    <a:pt x="2665052" y="57045"/>
                  </a:lnTo>
                  <a:lnTo>
                    <a:pt x="2679094" y="57045"/>
                  </a:lnTo>
                  <a:lnTo>
                    <a:pt x="2682028" y="58315"/>
                  </a:lnTo>
                  <a:lnTo>
                    <a:pt x="2689529" y="62125"/>
                  </a:lnTo>
                  <a:lnTo>
                    <a:pt x="2695758" y="67205"/>
                  </a:lnTo>
                  <a:lnTo>
                    <a:pt x="2700713" y="74825"/>
                  </a:lnTo>
                  <a:lnTo>
                    <a:pt x="2704139" y="79905"/>
                  </a:lnTo>
                  <a:lnTo>
                    <a:pt x="2715057" y="118005"/>
                  </a:lnTo>
                  <a:lnTo>
                    <a:pt x="2715282" y="125625"/>
                  </a:lnTo>
                  <a:lnTo>
                    <a:pt x="2715282" y="139595"/>
                  </a:lnTo>
                  <a:close/>
                </a:path>
                <a:path w="2967355" h="240030">
                  <a:moveTo>
                    <a:pt x="2663995" y="189125"/>
                  </a:moveTo>
                  <a:lnTo>
                    <a:pt x="2649528" y="189125"/>
                  </a:lnTo>
                  <a:lnTo>
                    <a:pt x="2641603" y="186585"/>
                  </a:lnTo>
                  <a:lnTo>
                    <a:pt x="2610884" y="158645"/>
                  </a:lnTo>
                  <a:lnTo>
                    <a:pt x="2605377" y="125625"/>
                  </a:lnTo>
                  <a:lnTo>
                    <a:pt x="2605581" y="118005"/>
                  </a:lnTo>
                  <a:lnTo>
                    <a:pt x="2622464" y="73555"/>
                  </a:lnTo>
                  <a:lnTo>
                    <a:pt x="2647473" y="62125"/>
                  </a:lnTo>
                  <a:lnTo>
                    <a:pt x="2664313" y="62125"/>
                  </a:lnTo>
                  <a:lnTo>
                    <a:pt x="2671630" y="63395"/>
                  </a:lnTo>
                  <a:lnTo>
                    <a:pt x="2684078" y="69745"/>
                  </a:lnTo>
                  <a:lnTo>
                    <a:pt x="2689250" y="73555"/>
                  </a:lnTo>
                  <a:lnTo>
                    <a:pt x="2691095" y="76095"/>
                  </a:lnTo>
                  <a:lnTo>
                    <a:pt x="2650861" y="76095"/>
                  </a:lnTo>
                  <a:lnTo>
                    <a:pt x="2646347" y="77365"/>
                  </a:lnTo>
                  <a:lnTo>
                    <a:pt x="2623100" y="107845"/>
                  </a:lnTo>
                  <a:lnTo>
                    <a:pt x="2621986" y="116735"/>
                  </a:lnTo>
                  <a:lnTo>
                    <a:pt x="2705796" y="116735"/>
                  </a:lnTo>
                  <a:lnTo>
                    <a:pt x="2705919" y="118005"/>
                  </a:lnTo>
                  <a:lnTo>
                    <a:pt x="2706123" y="125625"/>
                  </a:lnTo>
                  <a:lnTo>
                    <a:pt x="2706123" y="130705"/>
                  </a:lnTo>
                  <a:lnTo>
                    <a:pt x="2621579" y="130705"/>
                  </a:lnTo>
                  <a:lnTo>
                    <a:pt x="2622408" y="140865"/>
                  </a:lnTo>
                  <a:lnTo>
                    <a:pt x="2647859" y="172615"/>
                  </a:lnTo>
                  <a:lnTo>
                    <a:pt x="2652978" y="173885"/>
                  </a:lnTo>
                  <a:lnTo>
                    <a:pt x="2700526" y="173885"/>
                  </a:lnTo>
                  <a:lnTo>
                    <a:pt x="2697319" y="176425"/>
                  </a:lnTo>
                  <a:lnTo>
                    <a:pt x="2668809" y="187855"/>
                  </a:lnTo>
                  <a:lnTo>
                    <a:pt x="2663995" y="189125"/>
                  </a:lnTo>
                  <a:close/>
                </a:path>
                <a:path w="2967355" h="240030">
                  <a:moveTo>
                    <a:pt x="2710702" y="134515"/>
                  </a:moveTo>
                  <a:lnTo>
                    <a:pt x="2706123" y="134515"/>
                  </a:lnTo>
                  <a:lnTo>
                    <a:pt x="2706123" y="125625"/>
                  </a:lnTo>
                  <a:lnTo>
                    <a:pt x="2705919" y="118005"/>
                  </a:lnTo>
                  <a:lnTo>
                    <a:pt x="2689250" y="73555"/>
                  </a:lnTo>
                  <a:lnTo>
                    <a:pt x="2664313" y="62125"/>
                  </a:lnTo>
                  <a:lnTo>
                    <a:pt x="2679935" y="62125"/>
                  </a:lnTo>
                  <a:lnTo>
                    <a:pt x="2707268" y="98955"/>
                  </a:lnTo>
                  <a:lnTo>
                    <a:pt x="2710702" y="125625"/>
                  </a:lnTo>
                  <a:lnTo>
                    <a:pt x="2710702" y="134515"/>
                  </a:lnTo>
                  <a:close/>
                </a:path>
                <a:path w="2967355" h="240030">
                  <a:moveTo>
                    <a:pt x="2689737" y="116735"/>
                  </a:moveTo>
                  <a:lnTo>
                    <a:pt x="2621986" y="116735"/>
                  </a:lnTo>
                  <a:lnTo>
                    <a:pt x="2623100" y="107845"/>
                  </a:lnTo>
                  <a:lnTo>
                    <a:pt x="2646347" y="77365"/>
                  </a:lnTo>
                  <a:lnTo>
                    <a:pt x="2650861" y="76095"/>
                  </a:lnTo>
                  <a:lnTo>
                    <a:pt x="2660944" y="76095"/>
                  </a:lnTo>
                  <a:lnTo>
                    <a:pt x="2665427" y="77365"/>
                  </a:lnTo>
                  <a:lnTo>
                    <a:pt x="2673156" y="81175"/>
                  </a:lnTo>
                  <a:lnTo>
                    <a:pt x="2647784" y="81175"/>
                  </a:lnTo>
                  <a:lnTo>
                    <a:pt x="2641106" y="84985"/>
                  </a:lnTo>
                  <a:lnTo>
                    <a:pt x="2638219" y="87525"/>
                  </a:lnTo>
                  <a:lnTo>
                    <a:pt x="2631422" y="96415"/>
                  </a:lnTo>
                  <a:lnTo>
                    <a:pt x="2628560" y="104035"/>
                  </a:lnTo>
                  <a:lnTo>
                    <a:pt x="2627606" y="107845"/>
                  </a:lnTo>
                  <a:lnTo>
                    <a:pt x="2627129" y="107845"/>
                  </a:lnTo>
                  <a:lnTo>
                    <a:pt x="2627129" y="112925"/>
                  </a:lnTo>
                  <a:lnTo>
                    <a:pt x="2689067" y="112925"/>
                  </a:lnTo>
                  <a:lnTo>
                    <a:pt x="2689737" y="116735"/>
                  </a:lnTo>
                  <a:close/>
                </a:path>
                <a:path w="2967355" h="240030">
                  <a:moveTo>
                    <a:pt x="2705796" y="116735"/>
                  </a:moveTo>
                  <a:lnTo>
                    <a:pt x="2689737" y="116735"/>
                  </a:lnTo>
                  <a:lnTo>
                    <a:pt x="2688175" y="107845"/>
                  </a:lnTo>
                  <a:lnTo>
                    <a:pt x="2687017" y="102765"/>
                  </a:lnTo>
                  <a:lnTo>
                    <a:pt x="2660944" y="76095"/>
                  </a:lnTo>
                  <a:lnTo>
                    <a:pt x="2691095" y="76095"/>
                  </a:lnTo>
                  <a:lnTo>
                    <a:pt x="2697550" y="84985"/>
                  </a:lnTo>
                  <a:lnTo>
                    <a:pt x="2700715" y="92605"/>
                  </a:lnTo>
                  <a:lnTo>
                    <a:pt x="2704284" y="105305"/>
                  </a:lnTo>
                  <a:lnTo>
                    <a:pt x="2705306" y="111655"/>
                  </a:lnTo>
                  <a:lnTo>
                    <a:pt x="2705796" y="116735"/>
                  </a:lnTo>
                  <a:close/>
                </a:path>
                <a:path w="2967355" h="240030">
                  <a:moveTo>
                    <a:pt x="2631677" y="112925"/>
                  </a:moveTo>
                  <a:lnTo>
                    <a:pt x="2627129" y="112925"/>
                  </a:lnTo>
                  <a:lnTo>
                    <a:pt x="2627606" y="107845"/>
                  </a:lnTo>
                  <a:lnTo>
                    <a:pt x="2647784" y="81175"/>
                  </a:lnTo>
                  <a:lnTo>
                    <a:pt x="2663955" y="81175"/>
                  </a:lnTo>
                  <a:lnTo>
                    <a:pt x="2670442" y="84985"/>
                  </a:lnTo>
                  <a:lnTo>
                    <a:pt x="2652339" y="84985"/>
                  </a:lnTo>
                  <a:lnTo>
                    <a:pt x="2649221" y="86255"/>
                  </a:lnTo>
                  <a:lnTo>
                    <a:pt x="2632112" y="109115"/>
                  </a:lnTo>
                  <a:lnTo>
                    <a:pt x="2631677" y="112925"/>
                  </a:lnTo>
                  <a:close/>
                </a:path>
                <a:path w="2967355" h="240030">
                  <a:moveTo>
                    <a:pt x="2684371" y="112925"/>
                  </a:moveTo>
                  <a:lnTo>
                    <a:pt x="2683703" y="107845"/>
                  </a:lnTo>
                  <a:lnTo>
                    <a:pt x="2682630" y="104035"/>
                  </a:lnTo>
                  <a:lnTo>
                    <a:pt x="2679672" y="96415"/>
                  </a:lnTo>
                  <a:lnTo>
                    <a:pt x="2677788" y="93875"/>
                  </a:lnTo>
                  <a:lnTo>
                    <a:pt x="2673209" y="87525"/>
                  </a:lnTo>
                  <a:lnTo>
                    <a:pt x="2670442" y="84985"/>
                  </a:lnTo>
                  <a:lnTo>
                    <a:pt x="2663955" y="81175"/>
                  </a:lnTo>
                  <a:lnTo>
                    <a:pt x="2673156" y="81175"/>
                  </a:lnTo>
                  <a:lnTo>
                    <a:pt x="2688175" y="107845"/>
                  </a:lnTo>
                  <a:lnTo>
                    <a:pt x="2684371" y="107845"/>
                  </a:lnTo>
                  <a:lnTo>
                    <a:pt x="2684371" y="112925"/>
                  </a:lnTo>
                  <a:close/>
                </a:path>
                <a:path w="2967355" h="240030">
                  <a:moveTo>
                    <a:pt x="2684371" y="112925"/>
                  </a:moveTo>
                  <a:lnTo>
                    <a:pt x="2679848" y="112925"/>
                  </a:lnTo>
                  <a:lnTo>
                    <a:pt x="2679232" y="109115"/>
                  </a:lnTo>
                  <a:lnTo>
                    <a:pt x="2678243" y="105305"/>
                  </a:lnTo>
                  <a:lnTo>
                    <a:pt x="2659428" y="84985"/>
                  </a:lnTo>
                  <a:lnTo>
                    <a:pt x="2670442" y="84985"/>
                  </a:lnTo>
                  <a:lnTo>
                    <a:pt x="2673209" y="87525"/>
                  </a:lnTo>
                  <a:lnTo>
                    <a:pt x="2677788" y="93875"/>
                  </a:lnTo>
                  <a:lnTo>
                    <a:pt x="2679672" y="96415"/>
                  </a:lnTo>
                  <a:lnTo>
                    <a:pt x="2682630" y="104035"/>
                  </a:lnTo>
                  <a:lnTo>
                    <a:pt x="2683703" y="107845"/>
                  </a:lnTo>
                  <a:lnTo>
                    <a:pt x="2684371" y="112925"/>
                  </a:lnTo>
                  <a:close/>
                </a:path>
                <a:path w="2967355" h="240030">
                  <a:moveTo>
                    <a:pt x="2627129" y="112925"/>
                  </a:moveTo>
                  <a:lnTo>
                    <a:pt x="2627129" y="107845"/>
                  </a:lnTo>
                  <a:lnTo>
                    <a:pt x="2627606" y="107845"/>
                  </a:lnTo>
                  <a:lnTo>
                    <a:pt x="2627129" y="112925"/>
                  </a:lnTo>
                  <a:close/>
                </a:path>
                <a:path w="2967355" h="240030">
                  <a:moveTo>
                    <a:pt x="2679848" y="112925"/>
                  </a:moveTo>
                  <a:lnTo>
                    <a:pt x="2631677" y="112925"/>
                  </a:lnTo>
                  <a:lnTo>
                    <a:pt x="2632112" y="109115"/>
                  </a:lnTo>
                  <a:lnTo>
                    <a:pt x="2632401" y="107845"/>
                  </a:lnTo>
                  <a:lnTo>
                    <a:pt x="2678902" y="107845"/>
                  </a:lnTo>
                  <a:lnTo>
                    <a:pt x="2679232" y="109115"/>
                  </a:lnTo>
                  <a:lnTo>
                    <a:pt x="2679848" y="112925"/>
                  </a:lnTo>
                  <a:close/>
                </a:path>
                <a:path w="2967355" h="240030">
                  <a:moveTo>
                    <a:pt x="2689067" y="112925"/>
                  </a:moveTo>
                  <a:lnTo>
                    <a:pt x="2684371" y="112925"/>
                  </a:lnTo>
                  <a:lnTo>
                    <a:pt x="2684371" y="107845"/>
                  </a:lnTo>
                  <a:lnTo>
                    <a:pt x="2688175" y="107845"/>
                  </a:lnTo>
                  <a:lnTo>
                    <a:pt x="2689067" y="112925"/>
                  </a:lnTo>
                  <a:close/>
                </a:path>
                <a:path w="2967355" h="240030">
                  <a:moveTo>
                    <a:pt x="2666842" y="173885"/>
                  </a:moveTo>
                  <a:lnTo>
                    <a:pt x="2652978" y="173885"/>
                  </a:lnTo>
                  <a:lnTo>
                    <a:pt x="2647859" y="172615"/>
                  </a:lnTo>
                  <a:lnTo>
                    <a:pt x="2622408" y="140865"/>
                  </a:lnTo>
                  <a:lnTo>
                    <a:pt x="2621579" y="130705"/>
                  </a:lnTo>
                  <a:lnTo>
                    <a:pt x="2706123" y="130705"/>
                  </a:lnTo>
                  <a:lnTo>
                    <a:pt x="2706123" y="134515"/>
                  </a:lnTo>
                  <a:lnTo>
                    <a:pt x="2626556" y="134515"/>
                  </a:lnTo>
                  <a:lnTo>
                    <a:pt x="2626556" y="139595"/>
                  </a:lnTo>
                  <a:lnTo>
                    <a:pt x="2626938" y="139595"/>
                  </a:lnTo>
                  <a:lnTo>
                    <a:pt x="2627892" y="143405"/>
                  </a:lnTo>
                  <a:lnTo>
                    <a:pt x="2630945" y="152295"/>
                  </a:lnTo>
                  <a:lnTo>
                    <a:pt x="2653699" y="170075"/>
                  </a:lnTo>
                  <a:lnTo>
                    <a:pt x="2679264" y="170075"/>
                  </a:lnTo>
                  <a:lnTo>
                    <a:pt x="2676503" y="171345"/>
                  </a:lnTo>
                  <a:lnTo>
                    <a:pt x="2673465" y="172615"/>
                  </a:lnTo>
                  <a:lnTo>
                    <a:pt x="2666842" y="173885"/>
                  </a:lnTo>
                  <a:close/>
                </a:path>
                <a:path w="2967355" h="240030">
                  <a:moveTo>
                    <a:pt x="2626938" y="139595"/>
                  </a:moveTo>
                  <a:lnTo>
                    <a:pt x="2626556" y="139595"/>
                  </a:lnTo>
                  <a:lnTo>
                    <a:pt x="2626556" y="134515"/>
                  </a:lnTo>
                  <a:lnTo>
                    <a:pt x="2626938" y="139595"/>
                  </a:lnTo>
                  <a:close/>
                </a:path>
                <a:path w="2967355" h="240030">
                  <a:moveTo>
                    <a:pt x="2662762" y="170075"/>
                  </a:moveTo>
                  <a:lnTo>
                    <a:pt x="2653699" y="170075"/>
                  </a:lnTo>
                  <a:lnTo>
                    <a:pt x="2649262" y="168805"/>
                  </a:lnTo>
                  <a:lnTo>
                    <a:pt x="2626556" y="134515"/>
                  </a:lnTo>
                  <a:lnTo>
                    <a:pt x="2631120" y="134515"/>
                  </a:lnTo>
                  <a:lnTo>
                    <a:pt x="2631468" y="138325"/>
                  </a:lnTo>
                  <a:lnTo>
                    <a:pt x="2632335" y="142135"/>
                  </a:lnTo>
                  <a:lnTo>
                    <a:pt x="2654420" y="164995"/>
                  </a:lnTo>
                  <a:lnTo>
                    <a:pt x="2679863" y="164995"/>
                  </a:lnTo>
                  <a:lnTo>
                    <a:pt x="2674998" y="167535"/>
                  </a:lnTo>
                  <a:lnTo>
                    <a:pt x="2672279" y="167535"/>
                  </a:lnTo>
                  <a:lnTo>
                    <a:pt x="2666268" y="168805"/>
                  </a:lnTo>
                  <a:lnTo>
                    <a:pt x="2662762" y="170075"/>
                  </a:lnTo>
                  <a:close/>
                </a:path>
                <a:path w="2967355" h="240030">
                  <a:moveTo>
                    <a:pt x="2679863" y="164995"/>
                  </a:moveTo>
                  <a:lnTo>
                    <a:pt x="2665694" y="164995"/>
                  </a:lnTo>
                  <a:lnTo>
                    <a:pt x="2671092" y="163725"/>
                  </a:lnTo>
                  <a:lnTo>
                    <a:pt x="2673492" y="162455"/>
                  </a:lnTo>
                  <a:lnTo>
                    <a:pt x="2677701" y="161185"/>
                  </a:lnTo>
                  <a:lnTo>
                    <a:pt x="2679618" y="159915"/>
                  </a:lnTo>
                  <a:lnTo>
                    <a:pt x="2683345" y="157375"/>
                  </a:lnTo>
                  <a:lnTo>
                    <a:pt x="2685396" y="154835"/>
                  </a:lnTo>
                  <a:lnTo>
                    <a:pt x="2690570" y="151025"/>
                  </a:lnTo>
                  <a:lnTo>
                    <a:pt x="2697776" y="157375"/>
                  </a:lnTo>
                  <a:lnTo>
                    <a:pt x="2690525" y="157375"/>
                  </a:lnTo>
                  <a:lnTo>
                    <a:pt x="2688330" y="158645"/>
                  </a:lnTo>
                  <a:lnTo>
                    <a:pt x="2686208" y="161185"/>
                  </a:lnTo>
                  <a:lnTo>
                    <a:pt x="2682105" y="163725"/>
                  </a:lnTo>
                  <a:lnTo>
                    <a:pt x="2679863" y="164995"/>
                  </a:lnTo>
                  <a:close/>
                </a:path>
                <a:path w="2967355" h="240030">
                  <a:moveTo>
                    <a:pt x="2679264" y="170075"/>
                  </a:moveTo>
                  <a:lnTo>
                    <a:pt x="2662762" y="170075"/>
                  </a:lnTo>
                  <a:lnTo>
                    <a:pt x="2666268" y="168805"/>
                  </a:lnTo>
                  <a:lnTo>
                    <a:pt x="2672279" y="167535"/>
                  </a:lnTo>
                  <a:lnTo>
                    <a:pt x="2674998" y="167535"/>
                  </a:lnTo>
                  <a:lnTo>
                    <a:pt x="2679863" y="164995"/>
                  </a:lnTo>
                  <a:lnTo>
                    <a:pt x="2682105" y="163725"/>
                  </a:lnTo>
                  <a:lnTo>
                    <a:pt x="2686208" y="161185"/>
                  </a:lnTo>
                  <a:lnTo>
                    <a:pt x="2688330" y="158645"/>
                  </a:lnTo>
                  <a:lnTo>
                    <a:pt x="2690525" y="157375"/>
                  </a:lnTo>
                  <a:lnTo>
                    <a:pt x="2687469" y="159915"/>
                  </a:lnTo>
                  <a:lnTo>
                    <a:pt x="2690623" y="162826"/>
                  </a:lnTo>
                  <a:lnTo>
                    <a:pt x="2689070" y="163725"/>
                  </a:lnTo>
                  <a:lnTo>
                    <a:pt x="2684592" y="167535"/>
                  </a:lnTo>
                  <a:lnTo>
                    <a:pt x="2682025" y="168805"/>
                  </a:lnTo>
                  <a:lnTo>
                    <a:pt x="2679264" y="170075"/>
                  </a:lnTo>
                  <a:close/>
                </a:path>
                <a:path w="2967355" h="240030">
                  <a:moveTo>
                    <a:pt x="2690623" y="162826"/>
                  </a:moveTo>
                  <a:lnTo>
                    <a:pt x="2687469" y="159915"/>
                  </a:lnTo>
                  <a:lnTo>
                    <a:pt x="2690525" y="157375"/>
                  </a:lnTo>
                  <a:lnTo>
                    <a:pt x="2693519" y="159926"/>
                  </a:lnTo>
                  <a:lnTo>
                    <a:pt x="2691265" y="162455"/>
                  </a:lnTo>
                  <a:lnTo>
                    <a:pt x="2690623" y="162826"/>
                  </a:lnTo>
                  <a:close/>
                </a:path>
                <a:path w="2967355" h="240030">
                  <a:moveTo>
                    <a:pt x="2693519" y="159926"/>
                  </a:moveTo>
                  <a:lnTo>
                    <a:pt x="2690525" y="157375"/>
                  </a:lnTo>
                  <a:lnTo>
                    <a:pt x="2693529" y="159915"/>
                  </a:lnTo>
                  <a:close/>
                </a:path>
                <a:path w="2967355" h="240030">
                  <a:moveTo>
                    <a:pt x="2711649" y="176425"/>
                  </a:moveTo>
                  <a:lnTo>
                    <a:pt x="2705357" y="176425"/>
                  </a:lnTo>
                  <a:lnTo>
                    <a:pt x="2708413" y="172615"/>
                  </a:lnTo>
                  <a:lnTo>
                    <a:pt x="2693519" y="159926"/>
                  </a:lnTo>
                  <a:lnTo>
                    <a:pt x="2690525" y="157375"/>
                  </a:lnTo>
                  <a:lnTo>
                    <a:pt x="2697776" y="157375"/>
                  </a:lnTo>
                  <a:lnTo>
                    <a:pt x="2715071" y="172615"/>
                  </a:lnTo>
                  <a:lnTo>
                    <a:pt x="2711649" y="176425"/>
                  </a:lnTo>
                  <a:close/>
                </a:path>
                <a:path w="2967355" h="240030">
                  <a:moveTo>
                    <a:pt x="2701639" y="172993"/>
                  </a:moveTo>
                  <a:lnTo>
                    <a:pt x="2690623" y="162826"/>
                  </a:lnTo>
                  <a:lnTo>
                    <a:pt x="2691265" y="162455"/>
                  </a:lnTo>
                  <a:lnTo>
                    <a:pt x="2693519" y="159926"/>
                  </a:lnTo>
                  <a:lnTo>
                    <a:pt x="2705431" y="170075"/>
                  </a:lnTo>
                  <a:lnTo>
                    <a:pt x="2705175" y="170075"/>
                  </a:lnTo>
                  <a:lnTo>
                    <a:pt x="2701639" y="172993"/>
                  </a:lnTo>
                  <a:close/>
                </a:path>
                <a:path w="2967355" h="240030">
                  <a:moveTo>
                    <a:pt x="2700526" y="173885"/>
                  </a:moveTo>
                  <a:lnTo>
                    <a:pt x="2666842" y="173885"/>
                  </a:lnTo>
                  <a:lnTo>
                    <a:pt x="2673465" y="172615"/>
                  </a:lnTo>
                  <a:lnTo>
                    <a:pt x="2676503" y="171345"/>
                  </a:lnTo>
                  <a:lnTo>
                    <a:pt x="2682025" y="168805"/>
                  </a:lnTo>
                  <a:lnTo>
                    <a:pt x="2684592" y="167535"/>
                  </a:lnTo>
                  <a:lnTo>
                    <a:pt x="2689070" y="163725"/>
                  </a:lnTo>
                  <a:lnTo>
                    <a:pt x="2690623" y="162826"/>
                  </a:lnTo>
                  <a:lnTo>
                    <a:pt x="2701639" y="172993"/>
                  </a:lnTo>
                  <a:lnTo>
                    <a:pt x="2700526" y="173885"/>
                  </a:lnTo>
                  <a:close/>
                </a:path>
                <a:path w="2967355" h="240030">
                  <a:moveTo>
                    <a:pt x="2705252" y="176328"/>
                  </a:moveTo>
                  <a:lnTo>
                    <a:pt x="2701639" y="172993"/>
                  </a:lnTo>
                  <a:lnTo>
                    <a:pt x="2705175" y="170075"/>
                  </a:lnTo>
                  <a:lnTo>
                    <a:pt x="2708413" y="172615"/>
                  </a:lnTo>
                  <a:lnTo>
                    <a:pt x="2705252" y="176328"/>
                  </a:lnTo>
                  <a:close/>
                </a:path>
                <a:path w="2967355" h="240030">
                  <a:moveTo>
                    <a:pt x="2708413" y="172615"/>
                  </a:moveTo>
                  <a:lnTo>
                    <a:pt x="2705175" y="170075"/>
                  </a:lnTo>
                  <a:lnTo>
                    <a:pt x="2705431" y="170075"/>
                  </a:lnTo>
                  <a:lnTo>
                    <a:pt x="2708413" y="172615"/>
                  </a:lnTo>
                  <a:close/>
                </a:path>
                <a:path w="2967355" h="240030">
                  <a:moveTo>
                    <a:pt x="2705357" y="176425"/>
                  </a:moveTo>
                  <a:lnTo>
                    <a:pt x="2708413" y="172615"/>
                  </a:lnTo>
                  <a:lnTo>
                    <a:pt x="2705357" y="176425"/>
                  </a:lnTo>
                  <a:close/>
                </a:path>
                <a:path w="2967355" h="240030">
                  <a:moveTo>
                    <a:pt x="2683083" y="189125"/>
                  </a:moveTo>
                  <a:lnTo>
                    <a:pt x="2663995" y="189125"/>
                  </a:lnTo>
                  <a:lnTo>
                    <a:pt x="2668809" y="187855"/>
                  </a:lnTo>
                  <a:lnTo>
                    <a:pt x="2677550" y="186585"/>
                  </a:lnTo>
                  <a:lnTo>
                    <a:pt x="2681580" y="185315"/>
                  </a:lnTo>
                  <a:lnTo>
                    <a:pt x="2688991" y="182775"/>
                  </a:lnTo>
                  <a:lnTo>
                    <a:pt x="2692452" y="180235"/>
                  </a:lnTo>
                  <a:lnTo>
                    <a:pt x="2698942" y="175155"/>
                  </a:lnTo>
                  <a:lnTo>
                    <a:pt x="2701639" y="172993"/>
                  </a:lnTo>
                  <a:lnTo>
                    <a:pt x="2705252" y="176328"/>
                  </a:lnTo>
                  <a:lnTo>
                    <a:pt x="2701806" y="178965"/>
                  </a:lnTo>
                  <a:lnTo>
                    <a:pt x="2694841" y="184045"/>
                  </a:lnTo>
                  <a:lnTo>
                    <a:pt x="2691097" y="186585"/>
                  </a:lnTo>
                  <a:lnTo>
                    <a:pt x="2683083" y="189125"/>
                  </a:lnTo>
                  <a:close/>
                </a:path>
                <a:path w="2967355" h="240030">
                  <a:moveTo>
                    <a:pt x="2687458" y="192935"/>
                  </a:moveTo>
                  <a:lnTo>
                    <a:pt x="2669392" y="192935"/>
                  </a:lnTo>
                  <a:lnTo>
                    <a:pt x="2678742" y="190395"/>
                  </a:lnTo>
                  <a:lnTo>
                    <a:pt x="2683083" y="189125"/>
                  </a:lnTo>
                  <a:lnTo>
                    <a:pt x="2705252" y="176328"/>
                  </a:lnTo>
                  <a:lnTo>
                    <a:pt x="2711649" y="176425"/>
                  </a:lnTo>
                  <a:lnTo>
                    <a:pt x="2708227" y="180235"/>
                  </a:lnTo>
                  <a:lnTo>
                    <a:pt x="2704670" y="182775"/>
                  </a:lnTo>
                  <a:lnTo>
                    <a:pt x="2697231" y="187855"/>
                  </a:lnTo>
                  <a:lnTo>
                    <a:pt x="2693202" y="190395"/>
                  </a:lnTo>
                  <a:lnTo>
                    <a:pt x="2687458" y="192935"/>
                  </a:lnTo>
                  <a:close/>
                </a:path>
                <a:path w="2967355" h="240030">
                  <a:moveTo>
                    <a:pt x="2777103" y="67762"/>
                  </a:moveTo>
                  <a:lnTo>
                    <a:pt x="2777103" y="61797"/>
                  </a:lnTo>
                  <a:lnTo>
                    <a:pt x="2779600" y="60855"/>
                  </a:lnTo>
                  <a:lnTo>
                    <a:pt x="2782401" y="58315"/>
                  </a:lnTo>
                  <a:lnTo>
                    <a:pt x="2785701" y="57045"/>
                  </a:lnTo>
                  <a:lnTo>
                    <a:pt x="2793597" y="53235"/>
                  </a:lnTo>
                  <a:lnTo>
                    <a:pt x="2813595" y="53235"/>
                  </a:lnTo>
                  <a:lnTo>
                    <a:pt x="2822506" y="55775"/>
                  </a:lnTo>
                  <a:lnTo>
                    <a:pt x="2826329" y="57045"/>
                  </a:lnTo>
                  <a:lnTo>
                    <a:pt x="2798712" y="57045"/>
                  </a:lnTo>
                  <a:lnTo>
                    <a:pt x="2794801" y="58315"/>
                  </a:lnTo>
                  <a:lnTo>
                    <a:pt x="2787741" y="60855"/>
                  </a:lnTo>
                  <a:lnTo>
                    <a:pt x="2784688" y="62125"/>
                  </a:lnTo>
                  <a:lnTo>
                    <a:pt x="2779059" y="65935"/>
                  </a:lnTo>
                  <a:lnTo>
                    <a:pt x="2777103" y="67762"/>
                  </a:lnTo>
                  <a:close/>
                </a:path>
                <a:path w="2967355" h="240030">
                  <a:moveTo>
                    <a:pt x="2927078" y="164995"/>
                  </a:moveTo>
                  <a:lnTo>
                    <a:pt x="2913009" y="164995"/>
                  </a:lnTo>
                  <a:lnTo>
                    <a:pt x="2920508" y="162455"/>
                  </a:lnTo>
                  <a:lnTo>
                    <a:pt x="2923435" y="161185"/>
                  </a:lnTo>
                  <a:lnTo>
                    <a:pt x="2927498" y="159915"/>
                  </a:lnTo>
                  <a:lnTo>
                    <a:pt x="2928820" y="158645"/>
                  </a:lnTo>
                  <a:lnTo>
                    <a:pt x="2930292" y="156105"/>
                  </a:lnTo>
                  <a:lnTo>
                    <a:pt x="2930655" y="154835"/>
                  </a:lnTo>
                  <a:lnTo>
                    <a:pt x="2930655" y="151025"/>
                  </a:lnTo>
                  <a:lnTo>
                    <a:pt x="2930268" y="149755"/>
                  </a:lnTo>
                  <a:lnTo>
                    <a:pt x="2928522" y="147215"/>
                  </a:lnTo>
                  <a:lnTo>
                    <a:pt x="2927061" y="147215"/>
                  </a:lnTo>
                  <a:lnTo>
                    <a:pt x="2922862" y="144675"/>
                  </a:lnTo>
                  <a:lnTo>
                    <a:pt x="2920008" y="143405"/>
                  </a:lnTo>
                  <a:lnTo>
                    <a:pt x="2912778" y="142135"/>
                  </a:lnTo>
                  <a:lnTo>
                    <a:pt x="2903734" y="142135"/>
                  </a:lnTo>
                  <a:lnTo>
                    <a:pt x="2898009" y="140865"/>
                  </a:lnTo>
                  <a:lnTo>
                    <a:pt x="2892150" y="140865"/>
                  </a:lnTo>
                  <a:lnTo>
                    <a:pt x="2879898" y="137055"/>
                  </a:lnTo>
                  <a:lnTo>
                    <a:pt x="2850660" y="105305"/>
                  </a:lnTo>
                  <a:lnTo>
                    <a:pt x="2850660" y="90065"/>
                  </a:lnTo>
                  <a:lnTo>
                    <a:pt x="2874493" y="59585"/>
                  </a:lnTo>
                  <a:lnTo>
                    <a:pt x="2893818" y="53235"/>
                  </a:lnTo>
                  <a:lnTo>
                    <a:pt x="2923382" y="53235"/>
                  </a:lnTo>
                  <a:lnTo>
                    <a:pt x="2936956" y="57045"/>
                  </a:lnTo>
                  <a:lnTo>
                    <a:pt x="2900985" y="57045"/>
                  </a:lnTo>
                  <a:lnTo>
                    <a:pt x="2882238" y="60855"/>
                  </a:lnTo>
                  <a:lnTo>
                    <a:pt x="2855239" y="90065"/>
                  </a:lnTo>
                  <a:lnTo>
                    <a:pt x="2855239" y="105305"/>
                  </a:lnTo>
                  <a:lnTo>
                    <a:pt x="2881451" y="133245"/>
                  </a:lnTo>
                  <a:lnTo>
                    <a:pt x="2898648" y="137055"/>
                  </a:lnTo>
                  <a:lnTo>
                    <a:pt x="2909047" y="137055"/>
                  </a:lnTo>
                  <a:lnTo>
                    <a:pt x="2913411" y="138325"/>
                  </a:lnTo>
                  <a:lnTo>
                    <a:pt x="2921139" y="139595"/>
                  </a:lnTo>
                  <a:lnTo>
                    <a:pt x="2924383" y="140865"/>
                  </a:lnTo>
                  <a:lnTo>
                    <a:pt x="2929630" y="142135"/>
                  </a:lnTo>
                  <a:lnTo>
                    <a:pt x="2931657" y="144675"/>
                  </a:lnTo>
                  <a:lnTo>
                    <a:pt x="2934519" y="148485"/>
                  </a:lnTo>
                  <a:lnTo>
                    <a:pt x="2935235" y="149755"/>
                  </a:lnTo>
                  <a:lnTo>
                    <a:pt x="2935235" y="154835"/>
                  </a:lnTo>
                  <a:lnTo>
                    <a:pt x="2934663" y="157375"/>
                  </a:lnTo>
                  <a:lnTo>
                    <a:pt x="2932373" y="161185"/>
                  </a:lnTo>
                  <a:lnTo>
                    <a:pt x="2930512" y="162455"/>
                  </a:lnTo>
                  <a:lnTo>
                    <a:pt x="2927078" y="164995"/>
                  </a:lnTo>
                  <a:close/>
                </a:path>
                <a:path w="2967355" h="240030">
                  <a:moveTo>
                    <a:pt x="2777103" y="196745"/>
                  </a:moveTo>
                  <a:lnTo>
                    <a:pt x="2742758" y="196745"/>
                  </a:lnTo>
                  <a:lnTo>
                    <a:pt x="2742758" y="54505"/>
                  </a:lnTo>
                  <a:lnTo>
                    <a:pt x="2777103" y="54505"/>
                  </a:lnTo>
                  <a:lnTo>
                    <a:pt x="2777103" y="58315"/>
                  </a:lnTo>
                  <a:lnTo>
                    <a:pt x="2747337" y="58315"/>
                  </a:lnTo>
                  <a:lnTo>
                    <a:pt x="2747337" y="191665"/>
                  </a:lnTo>
                  <a:lnTo>
                    <a:pt x="2777103" y="191665"/>
                  </a:lnTo>
                  <a:lnTo>
                    <a:pt x="2777103" y="196745"/>
                  </a:lnTo>
                  <a:close/>
                </a:path>
                <a:path w="2967355" h="240030">
                  <a:moveTo>
                    <a:pt x="2780665" y="71015"/>
                  </a:moveTo>
                  <a:lnTo>
                    <a:pt x="2777103" y="71015"/>
                  </a:lnTo>
                  <a:lnTo>
                    <a:pt x="2777103" y="67762"/>
                  </a:lnTo>
                  <a:lnTo>
                    <a:pt x="2798712" y="57045"/>
                  </a:lnTo>
                  <a:lnTo>
                    <a:pt x="2808157" y="57045"/>
                  </a:lnTo>
                  <a:lnTo>
                    <a:pt x="2812808" y="58315"/>
                  </a:lnTo>
                  <a:lnTo>
                    <a:pt x="2821108" y="59585"/>
                  </a:lnTo>
                  <a:lnTo>
                    <a:pt x="2824710" y="60855"/>
                  </a:lnTo>
                  <a:lnTo>
                    <a:pt x="2828001" y="62125"/>
                  </a:lnTo>
                  <a:lnTo>
                    <a:pt x="2796004" y="62125"/>
                  </a:lnTo>
                  <a:lnTo>
                    <a:pt x="2789781" y="64665"/>
                  </a:lnTo>
                  <a:lnTo>
                    <a:pt x="2786975" y="65935"/>
                  </a:lnTo>
                  <a:lnTo>
                    <a:pt x="2781883" y="69745"/>
                  </a:lnTo>
                  <a:lnTo>
                    <a:pt x="2780665" y="71015"/>
                  </a:lnTo>
                  <a:close/>
                </a:path>
                <a:path w="2967355" h="240030">
                  <a:moveTo>
                    <a:pt x="2833292" y="65008"/>
                  </a:moveTo>
                  <a:lnTo>
                    <a:pt x="2831293" y="63395"/>
                  </a:lnTo>
                  <a:lnTo>
                    <a:pt x="2824710" y="60855"/>
                  </a:lnTo>
                  <a:lnTo>
                    <a:pt x="2821108" y="59585"/>
                  </a:lnTo>
                  <a:lnTo>
                    <a:pt x="2812808" y="58315"/>
                  </a:lnTo>
                  <a:lnTo>
                    <a:pt x="2808157" y="57045"/>
                  </a:lnTo>
                  <a:lnTo>
                    <a:pt x="2826329" y="57045"/>
                  </a:lnTo>
                  <a:lnTo>
                    <a:pt x="2833391" y="59585"/>
                  </a:lnTo>
                  <a:lnTo>
                    <a:pt x="2836794" y="62125"/>
                  </a:lnTo>
                  <a:lnTo>
                    <a:pt x="2841424" y="64665"/>
                  </a:lnTo>
                  <a:lnTo>
                    <a:pt x="2833550" y="64665"/>
                  </a:lnTo>
                  <a:lnTo>
                    <a:pt x="2833292" y="65008"/>
                  </a:lnTo>
                  <a:close/>
                </a:path>
                <a:path w="2967355" h="240030">
                  <a:moveTo>
                    <a:pt x="2927286" y="170075"/>
                  </a:moveTo>
                  <a:lnTo>
                    <a:pt x="2908617" y="170075"/>
                  </a:lnTo>
                  <a:lnTo>
                    <a:pt x="2913697" y="168805"/>
                  </a:lnTo>
                  <a:lnTo>
                    <a:pt x="2921998" y="167535"/>
                  </a:lnTo>
                  <a:lnTo>
                    <a:pt x="2925361" y="166265"/>
                  </a:lnTo>
                  <a:lnTo>
                    <a:pt x="2930512" y="162455"/>
                  </a:lnTo>
                  <a:lnTo>
                    <a:pt x="2932373" y="161185"/>
                  </a:lnTo>
                  <a:lnTo>
                    <a:pt x="2934663" y="157375"/>
                  </a:lnTo>
                  <a:lnTo>
                    <a:pt x="2935235" y="154835"/>
                  </a:lnTo>
                  <a:lnTo>
                    <a:pt x="2935235" y="149755"/>
                  </a:lnTo>
                  <a:lnTo>
                    <a:pt x="2934519" y="148485"/>
                  </a:lnTo>
                  <a:lnTo>
                    <a:pt x="2931657" y="144675"/>
                  </a:lnTo>
                  <a:lnTo>
                    <a:pt x="2929630" y="142135"/>
                  </a:lnTo>
                  <a:lnTo>
                    <a:pt x="2924383" y="140865"/>
                  </a:lnTo>
                  <a:lnTo>
                    <a:pt x="2921139" y="139595"/>
                  </a:lnTo>
                  <a:lnTo>
                    <a:pt x="2913411" y="138325"/>
                  </a:lnTo>
                  <a:lnTo>
                    <a:pt x="2909047" y="137055"/>
                  </a:lnTo>
                  <a:lnTo>
                    <a:pt x="2898648" y="137055"/>
                  </a:lnTo>
                  <a:lnTo>
                    <a:pt x="2862871" y="120545"/>
                  </a:lnTo>
                  <a:lnTo>
                    <a:pt x="2855239" y="105305"/>
                  </a:lnTo>
                  <a:lnTo>
                    <a:pt x="2855239" y="90065"/>
                  </a:lnTo>
                  <a:lnTo>
                    <a:pt x="2882238" y="60855"/>
                  </a:lnTo>
                  <a:lnTo>
                    <a:pt x="2900985" y="57045"/>
                  </a:lnTo>
                  <a:lnTo>
                    <a:pt x="2915391" y="57045"/>
                  </a:lnTo>
                  <a:lnTo>
                    <a:pt x="2922594" y="58315"/>
                  </a:lnTo>
                  <a:lnTo>
                    <a:pt x="2935569" y="60855"/>
                  </a:lnTo>
                  <a:lnTo>
                    <a:pt x="2938359" y="62125"/>
                  </a:lnTo>
                  <a:lnTo>
                    <a:pt x="2895463" y="62125"/>
                  </a:lnTo>
                  <a:lnTo>
                    <a:pt x="2883948" y="65935"/>
                  </a:lnTo>
                  <a:lnTo>
                    <a:pt x="2878821" y="68475"/>
                  </a:lnTo>
                  <a:lnTo>
                    <a:pt x="2866326" y="77365"/>
                  </a:lnTo>
                  <a:lnTo>
                    <a:pt x="2861100" y="86255"/>
                  </a:lnTo>
                  <a:lnTo>
                    <a:pt x="2859818" y="91335"/>
                  </a:lnTo>
                  <a:lnTo>
                    <a:pt x="2859818" y="104035"/>
                  </a:lnTo>
                  <a:lnTo>
                    <a:pt x="2904628" y="133245"/>
                  </a:lnTo>
                  <a:lnTo>
                    <a:pt x="2914044" y="133245"/>
                  </a:lnTo>
                  <a:lnTo>
                    <a:pt x="2922270" y="134515"/>
                  </a:lnTo>
                  <a:lnTo>
                    <a:pt x="2939814" y="149755"/>
                  </a:lnTo>
                  <a:lnTo>
                    <a:pt x="2939764" y="156267"/>
                  </a:lnTo>
                  <a:lnTo>
                    <a:pt x="2939033" y="158645"/>
                  </a:lnTo>
                  <a:lnTo>
                    <a:pt x="2935926" y="163725"/>
                  </a:lnTo>
                  <a:lnTo>
                    <a:pt x="2933526" y="166265"/>
                  </a:lnTo>
                  <a:lnTo>
                    <a:pt x="2927286" y="170075"/>
                  </a:lnTo>
                  <a:close/>
                </a:path>
                <a:path w="2967355" h="240030">
                  <a:moveTo>
                    <a:pt x="2962957" y="77365"/>
                  </a:moveTo>
                  <a:lnTo>
                    <a:pt x="2957823" y="77365"/>
                  </a:lnTo>
                  <a:lnTo>
                    <a:pt x="2960421" y="73555"/>
                  </a:lnTo>
                  <a:lnTo>
                    <a:pt x="2956969" y="71015"/>
                  </a:lnTo>
                  <a:lnTo>
                    <a:pt x="2956128" y="71015"/>
                  </a:lnTo>
                  <a:lnTo>
                    <a:pt x="2951263" y="67205"/>
                  </a:lnTo>
                  <a:lnTo>
                    <a:pt x="2945825" y="65935"/>
                  </a:lnTo>
                  <a:lnTo>
                    <a:pt x="2941150" y="63395"/>
                  </a:lnTo>
                  <a:lnTo>
                    <a:pt x="2935569" y="60855"/>
                  </a:lnTo>
                  <a:lnTo>
                    <a:pt x="2922594" y="58315"/>
                  </a:lnTo>
                  <a:lnTo>
                    <a:pt x="2915391" y="57045"/>
                  </a:lnTo>
                  <a:lnTo>
                    <a:pt x="2936956" y="57045"/>
                  </a:lnTo>
                  <a:lnTo>
                    <a:pt x="2942748" y="59585"/>
                  </a:lnTo>
                  <a:lnTo>
                    <a:pt x="2947725" y="60855"/>
                  </a:lnTo>
                  <a:lnTo>
                    <a:pt x="2953407" y="63395"/>
                  </a:lnTo>
                  <a:lnTo>
                    <a:pt x="2958505" y="67205"/>
                  </a:lnTo>
                  <a:lnTo>
                    <a:pt x="2965060" y="71015"/>
                  </a:lnTo>
                  <a:lnTo>
                    <a:pt x="2956969" y="71015"/>
                  </a:lnTo>
                  <a:lnTo>
                    <a:pt x="2956671" y="71336"/>
                  </a:lnTo>
                  <a:lnTo>
                    <a:pt x="2965612" y="71336"/>
                  </a:lnTo>
                  <a:lnTo>
                    <a:pt x="2967245" y="72285"/>
                  </a:lnTo>
                  <a:lnTo>
                    <a:pt x="2962957" y="77365"/>
                  </a:lnTo>
                  <a:close/>
                </a:path>
                <a:path w="2967355" h="240030">
                  <a:moveTo>
                    <a:pt x="2751917" y="191665"/>
                  </a:moveTo>
                  <a:lnTo>
                    <a:pt x="2747337" y="191665"/>
                  </a:lnTo>
                  <a:lnTo>
                    <a:pt x="2747337" y="58315"/>
                  </a:lnTo>
                  <a:lnTo>
                    <a:pt x="2751917" y="58315"/>
                  </a:lnTo>
                  <a:lnTo>
                    <a:pt x="2751917" y="191665"/>
                  </a:lnTo>
                  <a:close/>
                </a:path>
                <a:path w="2967355" h="240030">
                  <a:moveTo>
                    <a:pt x="2767945" y="191665"/>
                  </a:moveTo>
                  <a:lnTo>
                    <a:pt x="2751917" y="191665"/>
                  </a:lnTo>
                  <a:lnTo>
                    <a:pt x="2751917" y="58315"/>
                  </a:lnTo>
                  <a:lnTo>
                    <a:pt x="2767945" y="58315"/>
                  </a:lnTo>
                  <a:lnTo>
                    <a:pt x="2767945" y="76095"/>
                  </a:lnTo>
                  <a:lnTo>
                    <a:pt x="2795633" y="76095"/>
                  </a:lnTo>
                  <a:lnTo>
                    <a:pt x="2791805" y="77365"/>
                  </a:lnTo>
                  <a:lnTo>
                    <a:pt x="2785040" y="78635"/>
                  </a:lnTo>
                  <a:lnTo>
                    <a:pt x="2782090" y="81175"/>
                  </a:lnTo>
                  <a:lnTo>
                    <a:pt x="2776999" y="83715"/>
                  </a:lnTo>
                  <a:lnTo>
                    <a:pt x="2774836" y="86255"/>
                  </a:lnTo>
                  <a:lnTo>
                    <a:pt x="2771334" y="88795"/>
                  </a:lnTo>
                  <a:lnTo>
                    <a:pt x="2769955" y="91335"/>
                  </a:lnTo>
                  <a:lnTo>
                    <a:pt x="2767945" y="93875"/>
                  </a:lnTo>
                  <a:lnTo>
                    <a:pt x="2767945" y="191665"/>
                  </a:lnTo>
                  <a:close/>
                </a:path>
                <a:path w="2967355" h="240030">
                  <a:moveTo>
                    <a:pt x="2775956" y="76095"/>
                  </a:moveTo>
                  <a:lnTo>
                    <a:pt x="2767945" y="76095"/>
                  </a:lnTo>
                  <a:lnTo>
                    <a:pt x="2767945" y="58315"/>
                  </a:lnTo>
                  <a:lnTo>
                    <a:pt x="2772524" y="58315"/>
                  </a:lnTo>
                  <a:lnTo>
                    <a:pt x="2772524" y="65689"/>
                  </a:lnTo>
                  <a:lnTo>
                    <a:pt x="2770595" y="68475"/>
                  </a:lnTo>
                  <a:lnTo>
                    <a:pt x="2772524" y="69933"/>
                  </a:lnTo>
                  <a:lnTo>
                    <a:pt x="2772524" y="71015"/>
                  </a:lnTo>
                  <a:lnTo>
                    <a:pt x="2780665" y="71015"/>
                  </a:lnTo>
                  <a:lnTo>
                    <a:pt x="2779447" y="72285"/>
                  </a:lnTo>
                  <a:lnTo>
                    <a:pt x="2775956" y="76095"/>
                  </a:lnTo>
                  <a:close/>
                </a:path>
                <a:path w="2967355" h="240030">
                  <a:moveTo>
                    <a:pt x="2772524" y="65689"/>
                  </a:moveTo>
                  <a:lnTo>
                    <a:pt x="2772524" y="58315"/>
                  </a:lnTo>
                  <a:lnTo>
                    <a:pt x="2777103" y="58315"/>
                  </a:lnTo>
                  <a:lnTo>
                    <a:pt x="2777103" y="61797"/>
                  </a:lnTo>
                  <a:lnTo>
                    <a:pt x="2776235" y="62125"/>
                  </a:lnTo>
                  <a:lnTo>
                    <a:pt x="2773233" y="64665"/>
                  </a:lnTo>
                  <a:lnTo>
                    <a:pt x="2772524" y="65689"/>
                  </a:lnTo>
                  <a:close/>
                </a:path>
                <a:path w="2967355" h="240030">
                  <a:moveTo>
                    <a:pt x="2773955" y="71015"/>
                  </a:moveTo>
                  <a:lnTo>
                    <a:pt x="2772524" y="69933"/>
                  </a:lnTo>
                  <a:lnTo>
                    <a:pt x="2772524" y="65689"/>
                  </a:lnTo>
                  <a:lnTo>
                    <a:pt x="2773233" y="64665"/>
                  </a:lnTo>
                  <a:lnTo>
                    <a:pt x="2776235" y="62125"/>
                  </a:lnTo>
                  <a:lnTo>
                    <a:pt x="2777103" y="61797"/>
                  </a:lnTo>
                  <a:lnTo>
                    <a:pt x="2777103" y="65935"/>
                  </a:lnTo>
                  <a:lnTo>
                    <a:pt x="2773955" y="65935"/>
                  </a:lnTo>
                  <a:lnTo>
                    <a:pt x="2773955" y="71015"/>
                  </a:lnTo>
                  <a:close/>
                </a:path>
                <a:path w="2967355" h="240030">
                  <a:moveTo>
                    <a:pt x="2820885" y="81472"/>
                  </a:moveTo>
                  <a:lnTo>
                    <a:pt x="2820355" y="81175"/>
                  </a:lnTo>
                  <a:lnTo>
                    <a:pt x="2815658" y="79905"/>
                  </a:lnTo>
                  <a:lnTo>
                    <a:pt x="2813121" y="78635"/>
                  </a:lnTo>
                  <a:lnTo>
                    <a:pt x="2807058" y="77365"/>
                  </a:lnTo>
                  <a:lnTo>
                    <a:pt x="2803617" y="76095"/>
                  </a:lnTo>
                  <a:lnTo>
                    <a:pt x="2775956" y="76095"/>
                  </a:lnTo>
                  <a:lnTo>
                    <a:pt x="2796004" y="62125"/>
                  </a:lnTo>
                  <a:lnTo>
                    <a:pt x="2812021" y="62125"/>
                  </a:lnTo>
                  <a:lnTo>
                    <a:pt x="2819710" y="64665"/>
                  </a:lnTo>
                  <a:lnTo>
                    <a:pt x="2823090" y="65935"/>
                  </a:lnTo>
                  <a:lnTo>
                    <a:pt x="2829194" y="68475"/>
                  </a:lnTo>
                  <a:lnTo>
                    <a:pt x="2830310" y="68965"/>
                  </a:lnTo>
                  <a:lnTo>
                    <a:pt x="2820885" y="81472"/>
                  </a:lnTo>
                  <a:close/>
                </a:path>
                <a:path w="2967355" h="240030">
                  <a:moveTo>
                    <a:pt x="2830310" y="68965"/>
                  </a:moveTo>
                  <a:lnTo>
                    <a:pt x="2829194" y="68475"/>
                  </a:lnTo>
                  <a:lnTo>
                    <a:pt x="2823090" y="65935"/>
                  </a:lnTo>
                  <a:lnTo>
                    <a:pt x="2819710" y="64665"/>
                  </a:lnTo>
                  <a:lnTo>
                    <a:pt x="2812021" y="62125"/>
                  </a:lnTo>
                  <a:lnTo>
                    <a:pt x="2828001" y="62125"/>
                  </a:lnTo>
                  <a:lnTo>
                    <a:pt x="2831293" y="63395"/>
                  </a:lnTo>
                  <a:lnTo>
                    <a:pt x="2833292" y="65008"/>
                  </a:lnTo>
                  <a:lnTo>
                    <a:pt x="2830310" y="68965"/>
                  </a:lnTo>
                  <a:close/>
                </a:path>
                <a:path w="2967355" h="240030">
                  <a:moveTo>
                    <a:pt x="2948159" y="173885"/>
                  </a:moveTo>
                  <a:lnTo>
                    <a:pt x="2914386" y="173885"/>
                  </a:lnTo>
                  <a:lnTo>
                    <a:pt x="2923487" y="171345"/>
                  </a:lnTo>
                  <a:lnTo>
                    <a:pt x="2927286" y="170075"/>
                  </a:lnTo>
                  <a:lnTo>
                    <a:pt x="2939814" y="149755"/>
                  </a:lnTo>
                  <a:lnTo>
                    <a:pt x="2938770" y="145945"/>
                  </a:lnTo>
                  <a:lnTo>
                    <a:pt x="2914044" y="133245"/>
                  </a:lnTo>
                  <a:lnTo>
                    <a:pt x="2904628" y="133245"/>
                  </a:lnTo>
                  <a:lnTo>
                    <a:pt x="2883004" y="128165"/>
                  </a:lnTo>
                  <a:lnTo>
                    <a:pt x="2859818" y="104035"/>
                  </a:lnTo>
                  <a:lnTo>
                    <a:pt x="2859818" y="91335"/>
                  </a:lnTo>
                  <a:lnTo>
                    <a:pt x="2895463" y="62125"/>
                  </a:lnTo>
                  <a:lnTo>
                    <a:pt x="2921806" y="62125"/>
                  </a:lnTo>
                  <a:lnTo>
                    <a:pt x="2934181" y="65935"/>
                  </a:lnTo>
                  <a:lnTo>
                    <a:pt x="2939551" y="67205"/>
                  </a:lnTo>
                  <a:lnTo>
                    <a:pt x="2943945" y="69702"/>
                  </a:lnTo>
                  <a:lnTo>
                    <a:pt x="2949118" y="72285"/>
                  </a:lnTo>
                  <a:lnTo>
                    <a:pt x="2953546" y="74712"/>
                  </a:lnTo>
                  <a:lnTo>
                    <a:pt x="2952267" y="76095"/>
                  </a:lnTo>
                  <a:lnTo>
                    <a:pt x="2898152" y="76095"/>
                  </a:lnTo>
                  <a:lnTo>
                    <a:pt x="2890545" y="78635"/>
                  </a:lnTo>
                  <a:lnTo>
                    <a:pt x="2878924" y="84985"/>
                  </a:lnTo>
                  <a:lnTo>
                    <a:pt x="2875846" y="90065"/>
                  </a:lnTo>
                  <a:lnTo>
                    <a:pt x="2875846" y="98955"/>
                  </a:lnTo>
                  <a:lnTo>
                    <a:pt x="2902631" y="118005"/>
                  </a:lnTo>
                  <a:lnTo>
                    <a:pt x="2916122" y="118005"/>
                  </a:lnTo>
                  <a:lnTo>
                    <a:pt x="2923046" y="119275"/>
                  </a:lnTo>
                  <a:lnTo>
                    <a:pt x="2954832" y="140865"/>
                  </a:lnTo>
                  <a:lnTo>
                    <a:pt x="2955842" y="145945"/>
                  </a:lnTo>
                  <a:lnTo>
                    <a:pt x="2955761" y="156534"/>
                  </a:lnTo>
                  <a:lnTo>
                    <a:pt x="2954886" y="161185"/>
                  </a:lnTo>
                  <a:lnTo>
                    <a:pt x="2951115" y="170075"/>
                  </a:lnTo>
                  <a:lnTo>
                    <a:pt x="2948159" y="173885"/>
                  </a:lnTo>
                  <a:close/>
                </a:path>
                <a:path w="2967355" h="240030">
                  <a:moveTo>
                    <a:pt x="2943945" y="69702"/>
                  </a:moveTo>
                  <a:lnTo>
                    <a:pt x="2939551" y="67205"/>
                  </a:lnTo>
                  <a:lnTo>
                    <a:pt x="2934181" y="65935"/>
                  </a:lnTo>
                  <a:lnTo>
                    <a:pt x="2921806" y="62125"/>
                  </a:lnTo>
                  <a:lnTo>
                    <a:pt x="2938359" y="62125"/>
                  </a:lnTo>
                  <a:lnTo>
                    <a:pt x="2941150" y="63395"/>
                  </a:lnTo>
                  <a:lnTo>
                    <a:pt x="2945825" y="65935"/>
                  </a:lnTo>
                  <a:lnTo>
                    <a:pt x="2943945" y="69702"/>
                  </a:lnTo>
                  <a:close/>
                </a:path>
                <a:path w="2967355" h="240030">
                  <a:moveTo>
                    <a:pt x="2837208" y="67205"/>
                  </a:moveTo>
                  <a:lnTo>
                    <a:pt x="2834441" y="65935"/>
                  </a:lnTo>
                  <a:lnTo>
                    <a:pt x="2833292" y="65008"/>
                  </a:lnTo>
                  <a:lnTo>
                    <a:pt x="2833550" y="64665"/>
                  </a:lnTo>
                  <a:lnTo>
                    <a:pt x="2837208" y="67205"/>
                  </a:lnTo>
                  <a:close/>
                </a:path>
                <a:path w="2967355" h="240030">
                  <a:moveTo>
                    <a:pt x="2839941" y="71015"/>
                  </a:moveTo>
                  <a:lnTo>
                    <a:pt x="2834608" y="71015"/>
                  </a:lnTo>
                  <a:lnTo>
                    <a:pt x="2837208" y="67205"/>
                  </a:lnTo>
                  <a:lnTo>
                    <a:pt x="2833550" y="64665"/>
                  </a:lnTo>
                  <a:lnTo>
                    <a:pt x="2841424" y="64665"/>
                  </a:lnTo>
                  <a:lnTo>
                    <a:pt x="2843739" y="65935"/>
                  </a:lnTo>
                  <a:lnTo>
                    <a:pt x="2839941" y="71015"/>
                  </a:lnTo>
                  <a:close/>
                </a:path>
                <a:path w="2967355" h="240030">
                  <a:moveTo>
                    <a:pt x="2834411" y="70916"/>
                  </a:moveTo>
                  <a:lnTo>
                    <a:pt x="2831990" y="69702"/>
                  </a:lnTo>
                  <a:lnTo>
                    <a:pt x="2830310" y="68965"/>
                  </a:lnTo>
                  <a:lnTo>
                    <a:pt x="2833292" y="65008"/>
                  </a:lnTo>
                  <a:lnTo>
                    <a:pt x="2834441" y="65935"/>
                  </a:lnTo>
                  <a:lnTo>
                    <a:pt x="2837208" y="67205"/>
                  </a:lnTo>
                  <a:lnTo>
                    <a:pt x="2834411" y="70916"/>
                  </a:lnTo>
                  <a:close/>
                </a:path>
                <a:path w="2967355" h="240030">
                  <a:moveTo>
                    <a:pt x="2772524" y="69933"/>
                  </a:moveTo>
                  <a:lnTo>
                    <a:pt x="2770595" y="68475"/>
                  </a:lnTo>
                  <a:lnTo>
                    <a:pt x="2772524" y="65689"/>
                  </a:lnTo>
                  <a:lnTo>
                    <a:pt x="2772524" y="69933"/>
                  </a:lnTo>
                  <a:close/>
                </a:path>
                <a:path w="2967355" h="240030">
                  <a:moveTo>
                    <a:pt x="2773955" y="71015"/>
                  </a:moveTo>
                  <a:lnTo>
                    <a:pt x="2773955" y="65935"/>
                  </a:lnTo>
                  <a:lnTo>
                    <a:pt x="2777103" y="65935"/>
                  </a:lnTo>
                  <a:lnTo>
                    <a:pt x="2777103" y="67762"/>
                  </a:lnTo>
                  <a:lnTo>
                    <a:pt x="2776340" y="68475"/>
                  </a:lnTo>
                  <a:lnTo>
                    <a:pt x="2773955" y="71015"/>
                  </a:lnTo>
                  <a:close/>
                </a:path>
                <a:path w="2967355" h="240030">
                  <a:moveTo>
                    <a:pt x="2944021" y="69745"/>
                  </a:moveTo>
                  <a:lnTo>
                    <a:pt x="2945825" y="65935"/>
                  </a:lnTo>
                  <a:lnTo>
                    <a:pt x="2944021" y="69745"/>
                  </a:lnTo>
                  <a:close/>
                </a:path>
                <a:path w="2967355" h="240030">
                  <a:moveTo>
                    <a:pt x="2954507" y="69745"/>
                  </a:moveTo>
                  <a:lnTo>
                    <a:pt x="2944021" y="69745"/>
                  </a:lnTo>
                  <a:lnTo>
                    <a:pt x="2945825" y="65935"/>
                  </a:lnTo>
                  <a:lnTo>
                    <a:pt x="2951263" y="67205"/>
                  </a:lnTo>
                  <a:lnTo>
                    <a:pt x="2954507" y="69745"/>
                  </a:lnTo>
                  <a:close/>
                </a:path>
                <a:path w="2967355" h="240030">
                  <a:moveTo>
                    <a:pt x="2834608" y="71015"/>
                  </a:moveTo>
                  <a:lnTo>
                    <a:pt x="2834411" y="70916"/>
                  </a:lnTo>
                  <a:lnTo>
                    <a:pt x="2837208" y="67205"/>
                  </a:lnTo>
                  <a:lnTo>
                    <a:pt x="2834608" y="71015"/>
                  </a:lnTo>
                  <a:close/>
                </a:path>
                <a:path w="2967355" h="240030">
                  <a:moveTo>
                    <a:pt x="2777103" y="71015"/>
                  </a:moveTo>
                  <a:lnTo>
                    <a:pt x="2773955" y="71015"/>
                  </a:lnTo>
                  <a:lnTo>
                    <a:pt x="2776340" y="68475"/>
                  </a:lnTo>
                  <a:lnTo>
                    <a:pt x="2777103" y="67762"/>
                  </a:lnTo>
                  <a:lnTo>
                    <a:pt x="2777103" y="71015"/>
                  </a:lnTo>
                  <a:close/>
                </a:path>
                <a:path w="2967355" h="240030">
                  <a:moveTo>
                    <a:pt x="2821895" y="87525"/>
                  </a:moveTo>
                  <a:lnTo>
                    <a:pt x="2824577" y="83715"/>
                  </a:lnTo>
                  <a:lnTo>
                    <a:pt x="2822616" y="82445"/>
                  </a:lnTo>
                  <a:lnTo>
                    <a:pt x="2820885" y="81472"/>
                  </a:lnTo>
                  <a:lnTo>
                    <a:pt x="2830310" y="68965"/>
                  </a:lnTo>
                  <a:lnTo>
                    <a:pt x="2832088" y="69745"/>
                  </a:lnTo>
                  <a:lnTo>
                    <a:pt x="2834411" y="70916"/>
                  </a:lnTo>
                  <a:lnTo>
                    <a:pt x="2821895" y="87525"/>
                  </a:lnTo>
                  <a:close/>
                </a:path>
                <a:path w="2967355" h="240030">
                  <a:moveTo>
                    <a:pt x="2953546" y="74712"/>
                  </a:moveTo>
                  <a:lnTo>
                    <a:pt x="2949118" y="72285"/>
                  </a:lnTo>
                  <a:lnTo>
                    <a:pt x="2943924" y="69745"/>
                  </a:lnTo>
                  <a:lnTo>
                    <a:pt x="2954507" y="69745"/>
                  </a:lnTo>
                  <a:lnTo>
                    <a:pt x="2956128" y="71015"/>
                  </a:lnTo>
                  <a:lnTo>
                    <a:pt x="2956671" y="71336"/>
                  </a:lnTo>
                  <a:lnTo>
                    <a:pt x="2953546" y="74712"/>
                  </a:lnTo>
                  <a:close/>
                </a:path>
                <a:path w="2967355" h="240030">
                  <a:moveTo>
                    <a:pt x="2773955" y="71015"/>
                  </a:moveTo>
                  <a:lnTo>
                    <a:pt x="2772524" y="71015"/>
                  </a:lnTo>
                  <a:lnTo>
                    <a:pt x="2772524" y="69933"/>
                  </a:lnTo>
                  <a:lnTo>
                    <a:pt x="2773955" y="71015"/>
                  </a:lnTo>
                  <a:close/>
                </a:path>
                <a:path w="2967355" h="240030">
                  <a:moveTo>
                    <a:pt x="2822852" y="93875"/>
                  </a:moveTo>
                  <a:lnTo>
                    <a:pt x="2817740" y="90065"/>
                  </a:lnTo>
                  <a:lnTo>
                    <a:pt x="2815994" y="90065"/>
                  </a:lnTo>
                  <a:lnTo>
                    <a:pt x="2812296" y="87525"/>
                  </a:lnTo>
                  <a:lnTo>
                    <a:pt x="2821895" y="87525"/>
                  </a:lnTo>
                  <a:lnTo>
                    <a:pt x="2834411" y="70916"/>
                  </a:lnTo>
                  <a:lnTo>
                    <a:pt x="2834608" y="71015"/>
                  </a:lnTo>
                  <a:lnTo>
                    <a:pt x="2839941" y="71015"/>
                  </a:lnTo>
                  <a:lnTo>
                    <a:pt x="2822852" y="93875"/>
                  </a:lnTo>
                  <a:close/>
                </a:path>
                <a:path w="2967355" h="240030">
                  <a:moveTo>
                    <a:pt x="2960421" y="73555"/>
                  </a:moveTo>
                  <a:lnTo>
                    <a:pt x="2956671" y="71336"/>
                  </a:lnTo>
                  <a:lnTo>
                    <a:pt x="2956969" y="71015"/>
                  </a:lnTo>
                  <a:lnTo>
                    <a:pt x="2960421" y="73555"/>
                  </a:lnTo>
                  <a:close/>
                </a:path>
                <a:path w="2967355" h="240030">
                  <a:moveTo>
                    <a:pt x="2957373" y="77084"/>
                  </a:moveTo>
                  <a:lnTo>
                    <a:pt x="2953546" y="74712"/>
                  </a:lnTo>
                  <a:lnTo>
                    <a:pt x="2956671" y="71336"/>
                  </a:lnTo>
                  <a:lnTo>
                    <a:pt x="2960421" y="73555"/>
                  </a:lnTo>
                  <a:lnTo>
                    <a:pt x="2957373" y="77084"/>
                  </a:lnTo>
                  <a:close/>
                </a:path>
                <a:path w="2967355" h="240030">
                  <a:moveTo>
                    <a:pt x="2957823" y="77365"/>
                  </a:moveTo>
                  <a:lnTo>
                    <a:pt x="2957373" y="77084"/>
                  </a:lnTo>
                  <a:lnTo>
                    <a:pt x="2960421" y="73555"/>
                  </a:lnTo>
                  <a:lnTo>
                    <a:pt x="2957823" y="77365"/>
                  </a:lnTo>
                  <a:close/>
                </a:path>
                <a:path w="2967355" h="240030">
                  <a:moveTo>
                    <a:pt x="2943965" y="92605"/>
                  </a:moveTo>
                  <a:lnTo>
                    <a:pt x="2946559" y="88795"/>
                  </a:lnTo>
                  <a:lnTo>
                    <a:pt x="2943291" y="86255"/>
                  </a:lnTo>
                  <a:lnTo>
                    <a:pt x="2943032" y="86072"/>
                  </a:lnTo>
                  <a:lnTo>
                    <a:pt x="2953546" y="74712"/>
                  </a:lnTo>
                  <a:lnTo>
                    <a:pt x="2957373" y="77084"/>
                  </a:lnTo>
                  <a:lnTo>
                    <a:pt x="2943965" y="92605"/>
                  </a:lnTo>
                  <a:close/>
                </a:path>
                <a:path w="2967355" h="240030">
                  <a:moveTo>
                    <a:pt x="2772524" y="191665"/>
                  </a:moveTo>
                  <a:lnTo>
                    <a:pt x="2767945" y="191665"/>
                  </a:lnTo>
                  <a:lnTo>
                    <a:pt x="2767945" y="93875"/>
                  </a:lnTo>
                  <a:lnTo>
                    <a:pt x="2769955" y="91335"/>
                  </a:lnTo>
                  <a:lnTo>
                    <a:pt x="2771334" y="88795"/>
                  </a:lnTo>
                  <a:lnTo>
                    <a:pt x="2774836" y="86255"/>
                  </a:lnTo>
                  <a:lnTo>
                    <a:pt x="2776999" y="83715"/>
                  </a:lnTo>
                  <a:lnTo>
                    <a:pt x="2782090" y="81175"/>
                  </a:lnTo>
                  <a:lnTo>
                    <a:pt x="2785040" y="78635"/>
                  </a:lnTo>
                  <a:lnTo>
                    <a:pt x="2791805" y="77365"/>
                  </a:lnTo>
                  <a:lnTo>
                    <a:pt x="2795633" y="76095"/>
                  </a:lnTo>
                  <a:lnTo>
                    <a:pt x="2803617" y="76095"/>
                  </a:lnTo>
                  <a:lnTo>
                    <a:pt x="2807058" y="77365"/>
                  </a:lnTo>
                  <a:lnTo>
                    <a:pt x="2813121" y="78635"/>
                  </a:lnTo>
                  <a:lnTo>
                    <a:pt x="2815658" y="79905"/>
                  </a:lnTo>
                  <a:lnTo>
                    <a:pt x="2820355" y="81175"/>
                  </a:lnTo>
                  <a:lnTo>
                    <a:pt x="2792797" y="81175"/>
                  </a:lnTo>
                  <a:lnTo>
                    <a:pt x="2774742" y="92605"/>
                  </a:lnTo>
                  <a:lnTo>
                    <a:pt x="2773478" y="93875"/>
                  </a:lnTo>
                  <a:lnTo>
                    <a:pt x="2772524" y="95145"/>
                  </a:lnTo>
                  <a:lnTo>
                    <a:pt x="2772524" y="191665"/>
                  </a:lnTo>
                  <a:close/>
                </a:path>
                <a:path w="2967355" h="240030">
                  <a:moveTo>
                    <a:pt x="2932754" y="189125"/>
                  </a:moveTo>
                  <a:lnTo>
                    <a:pt x="2912455" y="189125"/>
                  </a:lnTo>
                  <a:lnTo>
                    <a:pt x="2920834" y="187855"/>
                  </a:lnTo>
                  <a:lnTo>
                    <a:pt x="2934499" y="184045"/>
                  </a:lnTo>
                  <a:lnTo>
                    <a:pt x="2955842" y="145945"/>
                  </a:lnTo>
                  <a:lnTo>
                    <a:pt x="2954832" y="140865"/>
                  </a:lnTo>
                  <a:lnTo>
                    <a:pt x="2923046" y="119275"/>
                  </a:lnTo>
                  <a:lnTo>
                    <a:pt x="2916122" y="118005"/>
                  </a:lnTo>
                  <a:lnTo>
                    <a:pt x="2902631" y="118005"/>
                  </a:lnTo>
                  <a:lnTo>
                    <a:pt x="2897790" y="116735"/>
                  </a:lnTo>
                  <a:lnTo>
                    <a:pt x="2875846" y="98955"/>
                  </a:lnTo>
                  <a:lnTo>
                    <a:pt x="2875846" y="90065"/>
                  </a:lnTo>
                  <a:lnTo>
                    <a:pt x="2878924" y="84985"/>
                  </a:lnTo>
                  <a:lnTo>
                    <a:pt x="2890545" y="78635"/>
                  </a:lnTo>
                  <a:lnTo>
                    <a:pt x="2898152" y="76095"/>
                  </a:lnTo>
                  <a:lnTo>
                    <a:pt x="2913656" y="76095"/>
                  </a:lnTo>
                  <a:lnTo>
                    <a:pt x="2918902" y="77365"/>
                  </a:lnTo>
                  <a:lnTo>
                    <a:pt x="2928198" y="79905"/>
                  </a:lnTo>
                  <a:lnTo>
                    <a:pt x="2932226" y="81175"/>
                  </a:lnTo>
                  <a:lnTo>
                    <a:pt x="2899029" y="81175"/>
                  </a:lnTo>
                  <a:lnTo>
                    <a:pt x="2892232" y="82445"/>
                  </a:lnTo>
                  <a:lnTo>
                    <a:pt x="2882787" y="88795"/>
                  </a:lnTo>
                  <a:lnTo>
                    <a:pt x="2880426" y="92605"/>
                  </a:lnTo>
                  <a:lnTo>
                    <a:pt x="2880426" y="98955"/>
                  </a:lnTo>
                  <a:lnTo>
                    <a:pt x="2880879" y="100225"/>
                  </a:lnTo>
                  <a:lnTo>
                    <a:pt x="2882691" y="104035"/>
                  </a:lnTo>
                  <a:lnTo>
                    <a:pt x="2884218" y="105305"/>
                  </a:lnTo>
                  <a:lnTo>
                    <a:pt x="2888511" y="109115"/>
                  </a:lnTo>
                  <a:lnTo>
                    <a:pt x="2891421" y="110385"/>
                  </a:lnTo>
                  <a:lnTo>
                    <a:pt x="2898767" y="111655"/>
                  </a:lnTo>
                  <a:lnTo>
                    <a:pt x="2903322" y="112925"/>
                  </a:lnTo>
                  <a:lnTo>
                    <a:pt x="2908760" y="112925"/>
                  </a:lnTo>
                  <a:lnTo>
                    <a:pt x="2916774" y="114195"/>
                  </a:lnTo>
                  <a:lnTo>
                    <a:pt x="2954459" y="130705"/>
                  </a:lnTo>
                  <a:lnTo>
                    <a:pt x="2960421" y="144675"/>
                  </a:lnTo>
                  <a:lnTo>
                    <a:pt x="2960349" y="156534"/>
                  </a:lnTo>
                  <a:lnTo>
                    <a:pt x="2936427" y="187855"/>
                  </a:lnTo>
                  <a:lnTo>
                    <a:pt x="2932754" y="189125"/>
                  </a:lnTo>
                  <a:close/>
                </a:path>
                <a:path w="2967355" h="240030">
                  <a:moveTo>
                    <a:pt x="2943032" y="86072"/>
                  </a:moveTo>
                  <a:lnTo>
                    <a:pt x="2939680" y="83715"/>
                  </a:lnTo>
                  <a:lnTo>
                    <a:pt x="2935723" y="82445"/>
                  </a:lnTo>
                  <a:lnTo>
                    <a:pt x="2932226" y="81175"/>
                  </a:lnTo>
                  <a:lnTo>
                    <a:pt x="2928198" y="79905"/>
                  </a:lnTo>
                  <a:lnTo>
                    <a:pt x="2918902" y="77365"/>
                  </a:lnTo>
                  <a:lnTo>
                    <a:pt x="2913656" y="76095"/>
                  </a:lnTo>
                  <a:lnTo>
                    <a:pt x="2952267" y="76095"/>
                  </a:lnTo>
                  <a:lnTo>
                    <a:pt x="2943032" y="86072"/>
                  </a:lnTo>
                  <a:close/>
                </a:path>
                <a:path w="2967355" h="240030">
                  <a:moveTo>
                    <a:pt x="2950094" y="92605"/>
                  </a:moveTo>
                  <a:lnTo>
                    <a:pt x="2943965" y="92605"/>
                  </a:lnTo>
                  <a:lnTo>
                    <a:pt x="2957373" y="77084"/>
                  </a:lnTo>
                  <a:lnTo>
                    <a:pt x="2957823" y="77365"/>
                  </a:lnTo>
                  <a:lnTo>
                    <a:pt x="2962957" y="77365"/>
                  </a:lnTo>
                  <a:lnTo>
                    <a:pt x="2950094" y="92605"/>
                  </a:lnTo>
                  <a:close/>
                </a:path>
                <a:path w="2967355" h="240030">
                  <a:moveTo>
                    <a:pt x="2776154" y="97685"/>
                  </a:moveTo>
                  <a:lnTo>
                    <a:pt x="2772524" y="95145"/>
                  </a:lnTo>
                  <a:lnTo>
                    <a:pt x="2773478" y="93875"/>
                  </a:lnTo>
                  <a:lnTo>
                    <a:pt x="2774742" y="92605"/>
                  </a:lnTo>
                  <a:lnTo>
                    <a:pt x="2777891" y="88795"/>
                  </a:lnTo>
                  <a:lnTo>
                    <a:pt x="2779798" y="87525"/>
                  </a:lnTo>
                  <a:lnTo>
                    <a:pt x="2784282" y="84985"/>
                  </a:lnTo>
                  <a:lnTo>
                    <a:pt x="2786882" y="83715"/>
                  </a:lnTo>
                  <a:lnTo>
                    <a:pt x="2792797" y="81175"/>
                  </a:lnTo>
                  <a:lnTo>
                    <a:pt x="2806225" y="81175"/>
                  </a:lnTo>
                  <a:lnTo>
                    <a:pt x="2811663" y="82445"/>
                  </a:lnTo>
                  <a:lnTo>
                    <a:pt x="2813977" y="83715"/>
                  </a:lnTo>
                  <a:lnTo>
                    <a:pt x="2818175" y="84985"/>
                  </a:lnTo>
                  <a:lnTo>
                    <a:pt x="2796639" y="84985"/>
                  </a:lnTo>
                  <a:lnTo>
                    <a:pt x="2793790" y="86255"/>
                  </a:lnTo>
                  <a:lnTo>
                    <a:pt x="2788724" y="87525"/>
                  </a:lnTo>
                  <a:lnTo>
                    <a:pt x="2786475" y="88795"/>
                  </a:lnTo>
                  <a:lnTo>
                    <a:pt x="2782598" y="91335"/>
                  </a:lnTo>
                  <a:lnTo>
                    <a:pt x="2780945" y="92605"/>
                  </a:lnTo>
                  <a:lnTo>
                    <a:pt x="2778150" y="95145"/>
                  </a:lnTo>
                  <a:lnTo>
                    <a:pt x="2777103" y="95145"/>
                  </a:lnTo>
                  <a:lnTo>
                    <a:pt x="2777001" y="96415"/>
                  </a:lnTo>
                  <a:lnTo>
                    <a:pt x="2776154" y="97685"/>
                  </a:lnTo>
                  <a:close/>
                </a:path>
                <a:path w="2967355" h="240030">
                  <a:moveTo>
                    <a:pt x="2818901" y="85446"/>
                  </a:moveTo>
                  <a:lnTo>
                    <a:pt x="2818175" y="84985"/>
                  </a:lnTo>
                  <a:lnTo>
                    <a:pt x="2813977" y="83715"/>
                  </a:lnTo>
                  <a:lnTo>
                    <a:pt x="2811663" y="82445"/>
                  </a:lnTo>
                  <a:lnTo>
                    <a:pt x="2806225" y="81175"/>
                  </a:lnTo>
                  <a:lnTo>
                    <a:pt x="2820355" y="81175"/>
                  </a:lnTo>
                  <a:lnTo>
                    <a:pt x="2820885" y="81472"/>
                  </a:lnTo>
                  <a:lnTo>
                    <a:pt x="2818238" y="84985"/>
                  </a:lnTo>
                  <a:lnTo>
                    <a:pt x="2818901" y="85446"/>
                  </a:lnTo>
                  <a:close/>
                </a:path>
                <a:path w="2967355" h="240030">
                  <a:moveTo>
                    <a:pt x="2934387" y="192935"/>
                  </a:moveTo>
                  <a:lnTo>
                    <a:pt x="2916953" y="192935"/>
                  </a:lnTo>
                  <a:lnTo>
                    <a:pt x="2923295" y="191665"/>
                  </a:lnTo>
                  <a:lnTo>
                    <a:pt x="2929081" y="190395"/>
                  </a:lnTo>
                  <a:lnTo>
                    <a:pt x="2959348" y="162455"/>
                  </a:lnTo>
                  <a:lnTo>
                    <a:pt x="2960421" y="144675"/>
                  </a:lnTo>
                  <a:lnTo>
                    <a:pt x="2959229" y="139595"/>
                  </a:lnTo>
                  <a:lnTo>
                    <a:pt x="2923953" y="115465"/>
                  </a:lnTo>
                  <a:lnTo>
                    <a:pt x="2908760" y="112925"/>
                  </a:lnTo>
                  <a:lnTo>
                    <a:pt x="2903322" y="112925"/>
                  </a:lnTo>
                  <a:lnTo>
                    <a:pt x="2898767" y="111655"/>
                  </a:lnTo>
                  <a:lnTo>
                    <a:pt x="2891421" y="110385"/>
                  </a:lnTo>
                  <a:lnTo>
                    <a:pt x="2888511" y="109115"/>
                  </a:lnTo>
                  <a:lnTo>
                    <a:pt x="2884218" y="105305"/>
                  </a:lnTo>
                  <a:lnTo>
                    <a:pt x="2882691" y="104035"/>
                  </a:lnTo>
                  <a:lnTo>
                    <a:pt x="2880879" y="100225"/>
                  </a:lnTo>
                  <a:lnTo>
                    <a:pt x="2880426" y="98955"/>
                  </a:lnTo>
                  <a:lnTo>
                    <a:pt x="2880426" y="92605"/>
                  </a:lnTo>
                  <a:lnTo>
                    <a:pt x="2882787" y="88795"/>
                  </a:lnTo>
                  <a:lnTo>
                    <a:pt x="2892232" y="82445"/>
                  </a:lnTo>
                  <a:lnTo>
                    <a:pt x="2899029" y="81175"/>
                  </a:lnTo>
                  <a:lnTo>
                    <a:pt x="2918086" y="81175"/>
                  </a:lnTo>
                  <a:lnTo>
                    <a:pt x="2926768" y="83715"/>
                  </a:lnTo>
                  <a:lnTo>
                    <a:pt x="2930560" y="84985"/>
                  </a:lnTo>
                  <a:lnTo>
                    <a:pt x="2899906" y="84985"/>
                  </a:lnTo>
                  <a:lnTo>
                    <a:pt x="2893919" y="86255"/>
                  </a:lnTo>
                  <a:lnTo>
                    <a:pt x="2886650" y="91335"/>
                  </a:lnTo>
                  <a:lnTo>
                    <a:pt x="2885005" y="93875"/>
                  </a:lnTo>
                  <a:lnTo>
                    <a:pt x="2885005" y="97685"/>
                  </a:lnTo>
                  <a:lnTo>
                    <a:pt x="2885297" y="98955"/>
                  </a:lnTo>
                  <a:lnTo>
                    <a:pt x="2886436" y="101495"/>
                  </a:lnTo>
                  <a:lnTo>
                    <a:pt x="2887463" y="102765"/>
                  </a:lnTo>
                  <a:lnTo>
                    <a:pt x="2890697" y="105305"/>
                  </a:lnTo>
                  <a:lnTo>
                    <a:pt x="2893160" y="105305"/>
                  </a:lnTo>
                  <a:lnTo>
                    <a:pt x="2899744" y="107845"/>
                  </a:lnTo>
                  <a:lnTo>
                    <a:pt x="2904013" y="107845"/>
                  </a:lnTo>
                  <a:lnTo>
                    <a:pt x="2909161" y="109115"/>
                  </a:lnTo>
                  <a:lnTo>
                    <a:pt x="2917427" y="109115"/>
                  </a:lnTo>
                  <a:lnTo>
                    <a:pt x="2954173" y="123085"/>
                  </a:lnTo>
                  <a:lnTo>
                    <a:pt x="2965001" y="143405"/>
                  </a:lnTo>
                  <a:lnTo>
                    <a:pt x="2965001" y="157375"/>
                  </a:lnTo>
                  <a:lnTo>
                    <a:pt x="2938355" y="191665"/>
                  </a:lnTo>
                  <a:lnTo>
                    <a:pt x="2934387" y="192935"/>
                  </a:lnTo>
                  <a:close/>
                </a:path>
                <a:path w="2967355" h="240030">
                  <a:moveTo>
                    <a:pt x="2943965" y="92605"/>
                  </a:moveTo>
                  <a:lnTo>
                    <a:pt x="2940912" y="90065"/>
                  </a:lnTo>
                  <a:lnTo>
                    <a:pt x="2937525" y="88795"/>
                  </a:lnTo>
                  <a:lnTo>
                    <a:pt x="2933804" y="86255"/>
                  </a:lnTo>
                  <a:lnTo>
                    <a:pt x="2930560" y="84985"/>
                  </a:lnTo>
                  <a:lnTo>
                    <a:pt x="2926768" y="83715"/>
                  </a:lnTo>
                  <a:lnTo>
                    <a:pt x="2918086" y="81175"/>
                  </a:lnTo>
                  <a:lnTo>
                    <a:pt x="2932226" y="81175"/>
                  </a:lnTo>
                  <a:lnTo>
                    <a:pt x="2935723" y="82445"/>
                  </a:lnTo>
                  <a:lnTo>
                    <a:pt x="2939680" y="83715"/>
                  </a:lnTo>
                  <a:lnTo>
                    <a:pt x="2943032" y="86072"/>
                  </a:lnTo>
                  <a:lnTo>
                    <a:pt x="2940511" y="88795"/>
                  </a:lnTo>
                  <a:lnTo>
                    <a:pt x="2943965" y="92605"/>
                  </a:lnTo>
                  <a:close/>
                </a:path>
                <a:path w="2967355" h="240030">
                  <a:moveTo>
                    <a:pt x="2821895" y="87525"/>
                  </a:moveTo>
                  <a:lnTo>
                    <a:pt x="2820178" y="86255"/>
                  </a:lnTo>
                  <a:lnTo>
                    <a:pt x="2818901" y="85446"/>
                  </a:lnTo>
                  <a:lnTo>
                    <a:pt x="2818238" y="84985"/>
                  </a:lnTo>
                  <a:lnTo>
                    <a:pt x="2820885" y="81472"/>
                  </a:lnTo>
                  <a:lnTo>
                    <a:pt x="2822616" y="82445"/>
                  </a:lnTo>
                  <a:lnTo>
                    <a:pt x="2824577" y="83715"/>
                  </a:lnTo>
                  <a:lnTo>
                    <a:pt x="2821895" y="87525"/>
                  </a:lnTo>
                  <a:close/>
                </a:path>
                <a:path w="2967355" h="240030">
                  <a:moveTo>
                    <a:pt x="2821895" y="87525"/>
                  </a:moveTo>
                  <a:lnTo>
                    <a:pt x="2810206" y="87525"/>
                  </a:lnTo>
                  <a:lnTo>
                    <a:pt x="2805392" y="86255"/>
                  </a:lnTo>
                  <a:lnTo>
                    <a:pt x="2802776" y="84985"/>
                  </a:lnTo>
                  <a:lnTo>
                    <a:pt x="2818175" y="84985"/>
                  </a:lnTo>
                  <a:lnTo>
                    <a:pt x="2818901" y="85446"/>
                  </a:lnTo>
                  <a:lnTo>
                    <a:pt x="2821895" y="87525"/>
                  </a:lnTo>
                  <a:close/>
                </a:path>
                <a:path w="2967355" h="240030">
                  <a:moveTo>
                    <a:pt x="2944735" y="98955"/>
                  </a:moveTo>
                  <a:lnTo>
                    <a:pt x="2938531" y="93875"/>
                  </a:lnTo>
                  <a:lnTo>
                    <a:pt x="2935370" y="92605"/>
                  </a:lnTo>
                  <a:lnTo>
                    <a:pt x="2931885" y="91335"/>
                  </a:lnTo>
                  <a:lnTo>
                    <a:pt x="2928894" y="90065"/>
                  </a:lnTo>
                  <a:lnTo>
                    <a:pt x="2925337" y="88795"/>
                  </a:lnTo>
                  <a:lnTo>
                    <a:pt x="2917270" y="86255"/>
                  </a:lnTo>
                  <a:lnTo>
                    <a:pt x="2912833" y="84985"/>
                  </a:lnTo>
                  <a:lnTo>
                    <a:pt x="2930560" y="84985"/>
                  </a:lnTo>
                  <a:lnTo>
                    <a:pt x="2933804" y="86255"/>
                  </a:lnTo>
                  <a:lnTo>
                    <a:pt x="2937525" y="88795"/>
                  </a:lnTo>
                  <a:lnTo>
                    <a:pt x="2940912" y="90065"/>
                  </a:lnTo>
                  <a:lnTo>
                    <a:pt x="2943965" y="92605"/>
                  </a:lnTo>
                  <a:lnTo>
                    <a:pt x="2950094" y="92605"/>
                  </a:lnTo>
                  <a:lnTo>
                    <a:pt x="2944735" y="98955"/>
                  </a:lnTo>
                  <a:close/>
                </a:path>
                <a:path w="2967355" h="240030">
                  <a:moveTo>
                    <a:pt x="2821895" y="87525"/>
                  </a:moveTo>
                  <a:lnTo>
                    <a:pt x="2818901" y="85446"/>
                  </a:lnTo>
                  <a:lnTo>
                    <a:pt x="2820178" y="86255"/>
                  </a:lnTo>
                  <a:lnTo>
                    <a:pt x="2821895" y="87525"/>
                  </a:lnTo>
                  <a:close/>
                </a:path>
                <a:path w="2967355" h="240030">
                  <a:moveTo>
                    <a:pt x="2943965" y="92605"/>
                  </a:moveTo>
                  <a:lnTo>
                    <a:pt x="2940511" y="88795"/>
                  </a:lnTo>
                  <a:lnTo>
                    <a:pt x="2943032" y="86072"/>
                  </a:lnTo>
                  <a:lnTo>
                    <a:pt x="2943291" y="86255"/>
                  </a:lnTo>
                  <a:lnTo>
                    <a:pt x="2946559" y="88795"/>
                  </a:lnTo>
                  <a:lnTo>
                    <a:pt x="2943965" y="92605"/>
                  </a:lnTo>
                  <a:close/>
                </a:path>
                <a:path w="2967355" h="240030">
                  <a:moveTo>
                    <a:pt x="2777103" y="191665"/>
                  </a:moveTo>
                  <a:lnTo>
                    <a:pt x="2772524" y="191665"/>
                  </a:lnTo>
                  <a:lnTo>
                    <a:pt x="2772524" y="95145"/>
                  </a:lnTo>
                  <a:lnTo>
                    <a:pt x="2776154" y="97685"/>
                  </a:lnTo>
                  <a:lnTo>
                    <a:pt x="2777103" y="97685"/>
                  </a:lnTo>
                  <a:lnTo>
                    <a:pt x="2777103" y="191665"/>
                  </a:lnTo>
                  <a:close/>
                </a:path>
                <a:path w="2967355" h="240030">
                  <a:moveTo>
                    <a:pt x="2777103" y="96301"/>
                  </a:moveTo>
                  <a:lnTo>
                    <a:pt x="2777103" y="95145"/>
                  </a:lnTo>
                  <a:lnTo>
                    <a:pt x="2778150" y="95145"/>
                  </a:lnTo>
                  <a:lnTo>
                    <a:pt x="2777103" y="96301"/>
                  </a:lnTo>
                  <a:close/>
                </a:path>
                <a:path w="2967355" h="240030">
                  <a:moveTo>
                    <a:pt x="2777103" y="97685"/>
                  </a:moveTo>
                  <a:lnTo>
                    <a:pt x="2776154" y="97685"/>
                  </a:lnTo>
                  <a:lnTo>
                    <a:pt x="2777001" y="96415"/>
                  </a:lnTo>
                  <a:lnTo>
                    <a:pt x="2777103" y="97685"/>
                  </a:lnTo>
                  <a:close/>
                </a:path>
                <a:path w="2967355" h="240030">
                  <a:moveTo>
                    <a:pt x="2910397" y="198015"/>
                  </a:moveTo>
                  <a:lnTo>
                    <a:pt x="2895393" y="198015"/>
                  </a:lnTo>
                  <a:lnTo>
                    <a:pt x="2888659" y="196745"/>
                  </a:lnTo>
                  <a:lnTo>
                    <a:pt x="2852723" y="182775"/>
                  </a:lnTo>
                  <a:lnTo>
                    <a:pt x="2840938" y="171345"/>
                  </a:lnTo>
                  <a:lnTo>
                    <a:pt x="2865219" y="147215"/>
                  </a:lnTo>
                  <a:lnTo>
                    <a:pt x="2871044" y="153565"/>
                  </a:lnTo>
                  <a:lnTo>
                    <a:pt x="2865113" y="153565"/>
                  </a:lnTo>
                  <a:lnTo>
                    <a:pt x="2861773" y="156105"/>
                  </a:lnTo>
                  <a:lnTo>
                    <a:pt x="2862126" y="156534"/>
                  </a:lnTo>
                  <a:lnTo>
                    <a:pt x="2847225" y="171345"/>
                  </a:lnTo>
                  <a:lnTo>
                    <a:pt x="2850946" y="175155"/>
                  </a:lnTo>
                  <a:lnTo>
                    <a:pt x="2893162" y="192935"/>
                  </a:lnTo>
                  <a:lnTo>
                    <a:pt x="2934387" y="192935"/>
                  </a:lnTo>
                  <a:lnTo>
                    <a:pt x="2930418" y="194205"/>
                  </a:lnTo>
                  <a:lnTo>
                    <a:pt x="2924303" y="195475"/>
                  </a:lnTo>
                  <a:lnTo>
                    <a:pt x="2917629" y="196745"/>
                  </a:lnTo>
                  <a:lnTo>
                    <a:pt x="2910397" y="198015"/>
                  </a:lnTo>
                  <a:close/>
                </a:path>
                <a:path w="2967355" h="240030">
                  <a:moveTo>
                    <a:pt x="2862126" y="156534"/>
                  </a:moveTo>
                  <a:lnTo>
                    <a:pt x="2861773" y="156105"/>
                  </a:lnTo>
                  <a:lnTo>
                    <a:pt x="2865113" y="153565"/>
                  </a:lnTo>
                  <a:lnTo>
                    <a:pt x="2862126" y="156534"/>
                  </a:lnTo>
                  <a:close/>
                </a:path>
                <a:path w="2967355" h="240030">
                  <a:moveTo>
                    <a:pt x="2864732" y="159702"/>
                  </a:moveTo>
                  <a:lnTo>
                    <a:pt x="2862126" y="156534"/>
                  </a:lnTo>
                  <a:lnTo>
                    <a:pt x="2865113" y="153565"/>
                  </a:lnTo>
                  <a:lnTo>
                    <a:pt x="2867975" y="156105"/>
                  </a:lnTo>
                  <a:lnTo>
                    <a:pt x="2868188" y="156267"/>
                  </a:lnTo>
                  <a:lnTo>
                    <a:pt x="2864732" y="159702"/>
                  </a:lnTo>
                  <a:close/>
                </a:path>
                <a:path w="2967355" h="240030">
                  <a:moveTo>
                    <a:pt x="2868188" y="156267"/>
                  </a:moveTo>
                  <a:lnTo>
                    <a:pt x="2867975" y="156105"/>
                  </a:lnTo>
                  <a:lnTo>
                    <a:pt x="2865113" y="153565"/>
                  </a:lnTo>
                  <a:lnTo>
                    <a:pt x="2868351" y="156105"/>
                  </a:lnTo>
                  <a:lnTo>
                    <a:pt x="2868188" y="156267"/>
                  </a:lnTo>
                  <a:close/>
                </a:path>
                <a:path w="2967355" h="240030">
                  <a:moveTo>
                    <a:pt x="2908617" y="170075"/>
                  </a:moveTo>
                  <a:lnTo>
                    <a:pt x="2896692" y="170075"/>
                  </a:lnTo>
                  <a:lnTo>
                    <a:pt x="2891444" y="168805"/>
                  </a:lnTo>
                  <a:lnTo>
                    <a:pt x="2882286" y="164995"/>
                  </a:lnTo>
                  <a:lnTo>
                    <a:pt x="2878374" y="163725"/>
                  </a:lnTo>
                  <a:lnTo>
                    <a:pt x="2871315" y="158645"/>
                  </a:lnTo>
                  <a:lnTo>
                    <a:pt x="2868188" y="156267"/>
                  </a:lnTo>
                  <a:lnTo>
                    <a:pt x="2868351" y="156105"/>
                  </a:lnTo>
                  <a:lnTo>
                    <a:pt x="2865113" y="153565"/>
                  </a:lnTo>
                  <a:lnTo>
                    <a:pt x="2871044" y="153565"/>
                  </a:lnTo>
                  <a:lnTo>
                    <a:pt x="2874079" y="154835"/>
                  </a:lnTo>
                  <a:lnTo>
                    <a:pt x="2880522" y="159915"/>
                  </a:lnTo>
                  <a:lnTo>
                    <a:pt x="2884148" y="161185"/>
                  </a:lnTo>
                  <a:lnTo>
                    <a:pt x="2892507" y="163725"/>
                  </a:lnTo>
                  <a:lnTo>
                    <a:pt x="2897231" y="164995"/>
                  </a:lnTo>
                  <a:lnTo>
                    <a:pt x="2927078" y="164995"/>
                  </a:lnTo>
                  <a:lnTo>
                    <a:pt x="2925361" y="166265"/>
                  </a:lnTo>
                  <a:lnTo>
                    <a:pt x="2921998" y="167535"/>
                  </a:lnTo>
                  <a:lnTo>
                    <a:pt x="2913697" y="168805"/>
                  </a:lnTo>
                  <a:lnTo>
                    <a:pt x="2908617" y="170075"/>
                  </a:lnTo>
                  <a:close/>
                </a:path>
                <a:path w="2967355" h="240030">
                  <a:moveTo>
                    <a:pt x="2914386" y="173885"/>
                  </a:moveTo>
                  <a:lnTo>
                    <a:pt x="2896153" y="173885"/>
                  </a:lnTo>
                  <a:lnTo>
                    <a:pt x="2890383" y="172615"/>
                  </a:lnTo>
                  <a:lnTo>
                    <a:pt x="2864732" y="159702"/>
                  </a:lnTo>
                  <a:lnTo>
                    <a:pt x="2868188" y="156267"/>
                  </a:lnTo>
                  <a:lnTo>
                    <a:pt x="2871315" y="158645"/>
                  </a:lnTo>
                  <a:lnTo>
                    <a:pt x="2878374" y="163725"/>
                  </a:lnTo>
                  <a:lnTo>
                    <a:pt x="2882286" y="164995"/>
                  </a:lnTo>
                  <a:lnTo>
                    <a:pt x="2891444" y="168805"/>
                  </a:lnTo>
                  <a:lnTo>
                    <a:pt x="2896692" y="170075"/>
                  </a:lnTo>
                  <a:lnTo>
                    <a:pt x="2927286" y="170075"/>
                  </a:lnTo>
                  <a:lnTo>
                    <a:pt x="2923487" y="171345"/>
                  </a:lnTo>
                  <a:lnTo>
                    <a:pt x="2914386" y="173885"/>
                  </a:lnTo>
                  <a:close/>
                </a:path>
                <a:path w="2967355" h="240030">
                  <a:moveTo>
                    <a:pt x="2847225" y="171345"/>
                  </a:moveTo>
                  <a:lnTo>
                    <a:pt x="2862126" y="156534"/>
                  </a:lnTo>
                  <a:lnTo>
                    <a:pt x="2864732" y="159702"/>
                  </a:lnTo>
                  <a:lnTo>
                    <a:pt x="2855574" y="168805"/>
                  </a:lnTo>
                  <a:lnTo>
                    <a:pt x="2850652" y="168805"/>
                  </a:lnTo>
                  <a:lnTo>
                    <a:pt x="2847225" y="171345"/>
                  </a:lnTo>
                  <a:close/>
                </a:path>
                <a:path w="2967355" h="240030">
                  <a:moveTo>
                    <a:pt x="2912455" y="189125"/>
                  </a:moveTo>
                  <a:lnTo>
                    <a:pt x="2893654" y="189125"/>
                  </a:lnTo>
                  <a:lnTo>
                    <a:pt x="2885953" y="187855"/>
                  </a:lnTo>
                  <a:lnTo>
                    <a:pt x="2872912" y="182775"/>
                  </a:lnTo>
                  <a:lnTo>
                    <a:pt x="2867474" y="181505"/>
                  </a:lnTo>
                  <a:lnTo>
                    <a:pt x="2863188" y="178965"/>
                  </a:lnTo>
                  <a:lnTo>
                    <a:pt x="2858232" y="175155"/>
                  </a:lnTo>
                  <a:lnTo>
                    <a:pt x="2854053" y="172615"/>
                  </a:lnTo>
                  <a:lnTo>
                    <a:pt x="2852966" y="171397"/>
                  </a:lnTo>
                  <a:lnTo>
                    <a:pt x="2864732" y="159702"/>
                  </a:lnTo>
                  <a:lnTo>
                    <a:pt x="2864907" y="159915"/>
                  </a:lnTo>
                  <a:lnTo>
                    <a:pt x="2868550" y="162455"/>
                  </a:lnTo>
                  <a:lnTo>
                    <a:pt x="2876226" y="167535"/>
                  </a:lnTo>
                  <a:lnTo>
                    <a:pt x="2880424" y="170075"/>
                  </a:lnTo>
                  <a:lnTo>
                    <a:pt x="2890383" y="172615"/>
                  </a:lnTo>
                  <a:lnTo>
                    <a:pt x="2896153" y="173885"/>
                  </a:lnTo>
                  <a:lnTo>
                    <a:pt x="2948159" y="173885"/>
                  </a:lnTo>
                  <a:lnTo>
                    <a:pt x="2939953" y="180235"/>
                  </a:lnTo>
                  <a:lnTo>
                    <a:pt x="2934499" y="184045"/>
                  </a:lnTo>
                  <a:lnTo>
                    <a:pt x="2920834" y="187855"/>
                  </a:lnTo>
                  <a:lnTo>
                    <a:pt x="2912455" y="189125"/>
                  </a:lnTo>
                  <a:close/>
                </a:path>
                <a:path w="2967355" h="240030">
                  <a:moveTo>
                    <a:pt x="2850463" y="173885"/>
                  </a:moveTo>
                  <a:lnTo>
                    <a:pt x="2847225" y="171345"/>
                  </a:lnTo>
                  <a:lnTo>
                    <a:pt x="2850652" y="168805"/>
                  </a:lnTo>
                  <a:lnTo>
                    <a:pt x="2852966" y="171397"/>
                  </a:lnTo>
                  <a:lnTo>
                    <a:pt x="2850463" y="173885"/>
                  </a:lnTo>
                  <a:close/>
                </a:path>
                <a:path w="2967355" h="240030">
                  <a:moveTo>
                    <a:pt x="2852966" y="171397"/>
                  </a:moveTo>
                  <a:lnTo>
                    <a:pt x="2850652" y="168805"/>
                  </a:lnTo>
                  <a:lnTo>
                    <a:pt x="2855574" y="168805"/>
                  </a:lnTo>
                  <a:lnTo>
                    <a:pt x="2852966" y="171397"/>
                  </a:lnTo>
                  <a:close/>
                </a:path>
                <a:path w="2967355" h="240030">
                  <a:moveTo>
                    <a:pt x="2916953" y="192935"/>
                  </a:moveTo>
                  <a:lnTo>
                    <a:pt x="2893162" y="192935"/>
                  </a:lnTo>
                  <a:lnTo>
                    <a:pt x="2884981" y="191665"/>
                  </a:lnTo>
                  <a:lnTo>
                    <a:pt x="2847225" y="171345"/>
                  </a:lnTo>
                  <a:lnTo>
                    <a:pt x="2850463" y="173885"/>
                  </a:lnTo>
                  <a:lnTo>
                    <a:pt x="2856142" y="173885"/>
                  </a:lnTo>
                  <a:lnTo>
                    <a:pt x="2858232" y="175155"/>
                  </a:lnTo>
                  <a:lnTo>
                    <a:pt x="2863188" y="178965"/>
                  </a:lnTo>
                  <a:lnTo>
                    <a:pt x="2867474" y="181505"/>
                  </a:lnTo>
                  <a:lnTo>
                    <a:pt x="2872912" y="182775"/>
                  </a:lnTo>
                  <a:lnTo>
                    <a:pt x="2885953" y="187855"/>
                  </a:lnTo>
                  <a:lnTo>
                    <a:pt x="2893654" y="189125"/>
                  </a:lnTo>
                  <a:lnTo>
                    <a:pt x="2932754" y="189125"/>
                  </a:lnTo>
                  <a:lnTo>
                    <a:pt x="2929081" y="190395"/>
                  </a:lnTo>
                  <a:lnTo>
                    <a:pt x="2923295" y="191665"/>
                  </a:lnTo>
                  <a:lnTo>
                    <a:pt x="2916953" y="192935"/>
                  </a:lnTo>
                  <a:close/>
                </a:path>
                <a:path w="2967355" h="240030">
                  <a:moveTo>
                    <a:pt x="2856142" y="173885"/>
                  </a:moveTo>
                  <a:lnTo>
                    <a:pt x="2850463" y="173885"/>
                  </a:lnTo>
                  <a:lnTo>
                    <a:pt x="2852966" y="171397"/>
                  </a:lnTo>
                  <a:lnTo>
                    <a:pt x="2854053" y="172615"/>
                  </a:lnTo>
                  <a:lnTo>
                    <a:pt x="2856142" y="173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6604594" y="2437487"/>
            <a:ext cx="3149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A0D0FF"/>
                </a:solidFill>
                <a:latin typeface="Segoe UI"/>
                <a:cs typeface="Segoe UI"/>
              </a:rPr>
              <a:t>77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4412849" y="1193799"/>
            <a:ext cx="15581630" cy="5685790"/>
            <a:chOff x="4412849" y="1193799"/>
            <a:chExt cx="15581630" cy="5685790"/>
          </a:xfrm>
        </p:grpSpPr>
        <p:sp>
          <p:nvSpPr>
            <p:cNvPr id="149" name="object 149"/>
            <p:cNvSpPr/>
            <p:nvPr/>
          </p:nvSpPr>
          <p:spPr>
            <a:xfrm>
              <a:off x="16428818" y="3094146"/>
              <a:ext cx="31750" cy="707390"/>
            </a:xfrm>
            <a:custGeom>
              <a:avLst/>
              <a:gdLst/>
              <a:ahLst/>
              <a:cxnLst/>
              <a:rect l="l" t="t" r="r" b="b"/>
              <a:pathLst>
                <a:path w="31750" h="707389">
                  <a:moveTo>
                    <a:pt x="31412" y="706784"/>
                  </a:moveTo>
                  <a:lnTo>
                    <a:pt x="0" y="706784"/>
                  </a:lnTo>
                  <a:lnTo>
                    <a:pt x="0" y="0"/>
                  </a:lnTo>
                  <a:lnTo>
                    <a:pt x="31412" y="0"/>
                  </a:lnTo>
                  <a:lnTo>
                    <a:pt x="31412" y="706784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6634323" y="3154401"/>
              <a:ext cx="1440180" cy="197485"/>
            </a:xfrm>
            <a:custGeom>
              <a:avLst/>
              <a:gdLst/>
              <a:ahLst/>
              <a:cxnLst/>
              <a:rect l="l" t="t" r="r" b="b"/>
              <a:pathLst>
                <a:path w="1440180" h="197485">
                  <a:moveTo>
                    <a:pt x="129081" y="195625"/>
                  </a:moveTo>
                  <a:lnTo>
                    <a:pt x="0" y="195625"/>
                  </a:lnTo>
                  <a:lnTo>
                    <a:pt x="0" y="0"/>
                  </a:lnTo>
                  <a:lnTo>
                    <a:pt x="34917" y="0"/>
                  </a:lnTo>
                  <a:lnTo>
                    <a:pt x="34917" y="4579"/>
                  </a:lnTo>
                  <a:lnTo>
                    <a:pt x="4579" y="4579"/>
                  </a:lnTo>
                  <a:lnTo>
                    <a:pt x="4579" y="191045"/>
                  </a:lnTo>
                  <a:lnTo>
                    <a:pt x="129081" y="191045"/>
                  </a:lnTo>
                  <a:lnTo>
                    <a:pt x="129081" y="195625"/>
                  </a:lnTo>
                  <a:close/>
                </a:path>
                <a:path w="1440180" h="197485">
                  <a:moveTo>
                    <a:pt x="9158" y="191045"/>
                  </a:moveTo>
                  <a:lnTo>
                    <a:pt x="4579" y="191045"/>
                  </a:lnTo>
                  <a:lnTo>
                    <a:pt x="4579" y="4579"/>
                  </a:lnTo>
                  <a:lnTo>
                    <a:pt x="9158" y="4579"/>
                  </a:lnTo>
                  <a:lnTo>
                    <a:pt x="9158" y="191045"/>
                  </a:lnTo>
                  <a:close/>
                </a:path>
                <a:path w="1440180" h="197485">
                  <a:moveTo>
                    <a:pt x="119922" y="191045"/>
                  </a:moveTo>
                  <a:lnTo>
                    <a:pt x="9158" y="191045"/>
                  </a:lnTo>
                  <a:lnTo>
                    <a:pt x="9158" y="4579"/>
                  </a:lnTo>
                  <a:lnTo>
                    <a:pt x="25758" y="4579"/>
                  </a:lnTo>
                  <a:lnTo>
                    <a:pt x="25758" y="171297"/>
                  </a:lnTo>
                  <a:lnTo>
                    <a:pt x="119922" y="171297"/>
                  </a:lnTo>
                  <a:lnTo>
                    <a:pt x="119922" y="191045"/>
                  </a:lnTo>
                  <a:close/>
                </a:path>
                <a:path w="1440180" h="197485">
                  <a:moveTo>
                    <a:pt x="119922" y="171297"/>
                  </a:moveTo>
                  <a:lnTo>
                    <a:pt x="25758" y="171297"/>
                  </a:lnTo>
                  <a:lnTo>
                    <a:pt x="25758" y="4579"/>
                  </a:lnTo>
                  <a:lnTo>
                    <a:pt x="30338" y="4579"/>
                  </a:lnTo>
                  <a:lnTo>
                    <a:pt x="30338" y="166717"/>
                  </a:lnTo>
                  <a:lnTo>
                    <a:pt x="119922" y="166717"/>
                  </a:lnTo>
                  <a:lnTo>
                    <a:pt x="119922" y="171297"/>
                  </a:lnTo>
                  <a:close/>
                </a:path>
                <a:path w="1440180" h="197485">
                  <a:moveTo>
                    <a:pt x="34917" y="166717"/>
                  </a:moveTo>
                  <a:lnTo>
                    <a:pt x="30338" y="166717"/>
                  </a:lnTo>
                  <a:lnTo>
                    <a:pt x="30338" y="4579"/>
                  </a:lnTo>
                  <a:lnTo>
                    <a:pt x="34917" y="4579"/>
                  </a:lnTo>
                  <a:lnTo>
                    <a:pt x="34917" y="166717"/>
                  </a:lnTo>
                  <a:close/>
                </a:path>
                <a:path w="1440180" h="197485">
                  <a:moveTo>
                    <a:pt x="129081" y="191045"/>
                  </a:moveTo>
                  <a:lnTo>
                    <a:pt x="124501" y="191045"/>
                  </a:lnTo>
                  <a:lnTo>
                    <a:pt x="124501" y="166717"/>
                  </a:lnTo>
                  <a:lnTo>
                    <a:pt x="34917" y="166717"/>
                  </a:lnTo>
                  <a:lnTo>
                    <a:pt x="34917" y="162138"/>
                  </a:lnTo>
                  <a:lnTo>
                    <a:pt x="129081" y="162138"/>
                  </a:lnTo>
                  <a:lnTo>
                    <a:pt x="129081" y="191045"/>
                  </a:lnTo>
                  <a:close/>
                </a:path>
                <a:path w="1440180" h="197485">
                  <a:moveTo>
                    <a:pt x="124501" y="191045"/>
                  </a:moveTo>
                  <a:lnTo>
                    <a:pt x="119922" y="191045"/>
                  </a:lnTo>
                  <a:lnTo>
                    <a:pt x="119922" y="166717"/>
                  </a:lnTo>
                  <a:lnTo>
                    <a:pt x="124501" y="166717"/>
                  </a:lnTo>
                  <a:lnTo>
                    <a:pt x="124501" y="191045"/>
                  </a:lnTo>
                  <a:close/>
                </a:path>
                <a:path w="1440180" h="197485">
                  <a:moveTo>
                    <a:pt x="217644" y="196584"/>
                  </a:moveTo>
                  <a:lnTo>
                    <a:pt x="200974" y="196584"/>
                  </a:lnTo>
                  <a:lnTo>
                    <a:pt x="193654" y="195314"/>
                  </a:lnTo>
                  <a:lnTo>
                    <a:pt x="157724" y="166104"/>
                  </a:lnTo>
                  <a:lnTo>
                    <a:pt x="149931" y="134354"/>
                  </a:lnTo>
                  <a:lnTo>
                    <a:pt x="149931" y="112764"/>
                  </a:lnTo>
                  <a:lnTo>
                    <a:pt x="163293" y="72124"/>
                  </a:lnTo>
                  <a:lnTo>
                    <a:pt x="193654" y="51804"/>
                  </a:lnTo>
                  <a:lnTo>
                    <a:pt x="224928" y="51804"/>
                  </a:lnTo>
                  <a:lnTo>
                    <a:pt x="234274" y="55614"/>
                  </a:lnTo>
                  <a:lnTo>
                    <a:pt x="201540" y="55614"/>
                  </a:lnTo>
                  <a:lnTo>
                    <a:pt x="194766" y="56884"/>
                  </a:lnTo>
                  <a:lnTo>
                    <a:pt x="161852" y="83554"/>
                  </a:lnTo>
                  <a:lnTo>
                    <a:pt x="154506" y="112764"/>
                  </a:lnTo>
                  <a:lnTo>
                    <a:pt x="154506" y="134354"/>
                  </a:lnTo>
                  <a:lnTo>
                    <a:pt x="167003" y="172454"/>
                  </a:lnTo>
                  <a:lnTo>
                    <a:pt x="201540" y="191504"/>
                  </a:lnTo>
                  <a:lnTo>
                    <a:pt x="234262" y="191504"/>
                  </a:lnTo>
                  <a:lnTo>
                    <a:pt x="224906" y="195314"/>
                  </a:lnTo>
                  <a:lnTo>
                    <a:pt x="217644" y="196584"/>
                  </a:lnTo>
                  <a:close/>
                </a:path>
                <a:path w="1440180" h="197485">
                  <a:moveTo>
                    <a:pt x="217090" y="191504"/>
                  </a:moveTo>
                  <a:lnTo>
                    <a:pt x="201540" y="191504"/>
                  </a:lnTo>
                  <a:lnTo>
                    <a:pt x="194766" y="190234"/>
                  </a:lnTo>
                  <a:lnTo>
                    <a:pt x="161852" y="163564"/>
                  </a:lnTo>
                  <a:lnTo>
                    <a:pt x="154506" y="134354"/>
                  </a:lnTo>
                  <a:lnTo>
                    <a:pt x="154506" y="112764"/>
                  </a:lnTo>
                  <a:lnTo>
                    <a:pt x="167003" y="74664"/>
                  </a:lnTo>
                  <a:lnTo>
                    <a:pt x="201540" y="55614"/>
                  </a:lnTo>
                  <a:lnTo>
                    <a:pt x="217090" y="55614"/>
                  </a:lnTo>
                  <a:lnTo>
                    <a:pt x="223816" y="56884"/>
                  </a:lnTo>
                  <a:lnTo>
                    <a:pt x="235265" y="60694"/>
                  </a:lnTo>
                  <a:lnTo>
                    <a:pt x="195877" y="60694"/>
                  </a:lnTo>
                  <a:lnTo>
                    <a:pt x="185451" y="65774"/>
                  </a:lnTo>
                  <a:lnTo>
                    <a:pt x="181010" y="68314"/>
                  </a:lnTo>
                  <a:lnTo>
                    <a:pt x="173700" y="74664"/>
                  </a:lnTo>
                  <a:lnTo>
                    <a:pt x="170713" y="77204"/>
                  </a:lnTo>
                  <a:lnTo>
                    <a:pt x="158990" y="114034"/>
                  </a:lnTo>
                  <a:lnTo>
                    <a:pt x="159080" y="134354"/>
                  </a:lnTo>
                  <a:lnTo>
                    <a:pt x="173700" y="173724"/>
                  </a:lnTo>
                  <a:lnTo>
                    <a:pt x="202105" y="187694"/>
                  </a:lnTo>
                  <a:lnTo>
                    <a:pt x="231449" y="187694"/>
                  </a:lnTo>
                  <a:lnTo>
                    <a:pt x="223816" y="190234"/>
                  </a:lnTo>
                  <a:lnTo>
                    <a:pt x="217090" y="191504"/>
                  </a:lnTo>
                  <a:close/>
                </a:path>
                <a:path w="1440180" h="197485">
                  <a:moveTo>
                    <a:pt x="234262" y="191504"/>
                  </a:moveTo>
                  <a:lnTo>
                    <a:pt x="217090" y="191504"/>
                  </a:lnTo>
                  <a:lnTo>
                    <a:pt x="223816" y="190234"/>
                  </a:lnTo>
                  <a:lnTo>
                    <a:pt x="235265" y="186424"/>
                  </a:lnTo>
                  <a:lnTo>
                    <a:pt x="261859" y="149594"/>
                  </a:lnTo>
                  <a:lnTo>
                    <a:pt x="264220" y="134354"/>
                  </a:lnTo>
                  <a:lnTo>
                    <a:pt x="264220" y="112764"/>
                  </a:lnTo>
                  <a:lnTo>
                    <a:pt x="251722" y="74664"/>
                  </a:lnTo>
                  <a:lnTo>
                    <a:pt x="217090" y="55614"/>
                  </a:lnTo>
                  <a:lnTo>
                    <a:pt x="234274" y="55614"/>
                  </a:lnTo>
                  <a:lnTo>
                    <a:pt x="263157" y="87364"/>
                  </a:lnTo>
                  <a:lnTo>
                    <a:pt x="268895" y="134354"/>
                  </a:lnTo>
                  <a:lnTo>
                    <a:pt x="268594" y="138164"/>
                  </a:lnTo>
                  <a:lnTo>
                    <a:pt x="255424" y="174994"/>
                  </a:lnTo>
                  <a:lnTo>
                    <a:pt x="237381" y="190234"/>
                  </a:lnTo>
                  <a:lnTo>
                    <a:pt x="234262" y="191504"/>
                  </a:lnTo>
                  <a:close/>
                </a:path>
                <a:path w="1440180" h="197485">
                  <a:moveTo>
                    <a:pt x="216537" y="187694"/>
                  </a:moveTo>
                  <a:lnTo>
                    <a:pt x="202105" y="187694"/>
                  </a:lnTo>
                  <a:lnTo>
                    <a:pt x="195877" y="186424"/>
                  </a:lnTo>
                  <a:lnTo>
                    <a:pt x="165980" y="161024"/>
                  </a:lnTo>
                  <a:lnTo>
                    <a:pt x="158990" y="114034"/>
                  </a:lnTo>
                  <a:lnTo>
                    <a:pt x="159262" y="111494"/>
                  </a:lnTo>
                  <a:lnTo>
                    <a:pt x="173700" y="74664"/>
                  </a:lnTo>
                  <a:lnTo>
                    <a:pt x="181010" y="68314"/>
                  </a:lnTo>
                  <a:lnTo>
                    <a:pt x="185451" y="65774"/>
                  </a:lnTo>
                  <a:lnTo>
                    <a:pt x="195877" y="60694"/>
                  </a:lnTo>
                  <a:lnTo>
                    <a:pt x="222705" y="60694"/>
                  </a:lnTo>
                  <a:lnTo>
                    <a:pt x="233140" y="65774"/>
                  </a:lnTo>
                  <a:lnTo>
                    <a:pt x="237611" y="68314"/>
                  </a:lnTo>
                  <a:lnTo>
                    <a:pt x="245013" y="74664"/>
                  </a:lnTo>
                  <a:lnTo>
                    <a:pt x="202394" y="74664"/>
                  </a:lnTo>
                  <a:lnTo>
                    <a:pt x="196669" y="75934"/>
                  </a:lnTo>
                  <a:lnTo>
                    <a:pt x="175474" y="108954"/>
                  </a:lnTo>
                  <a:lnTo>
                    <a:pt x="175017" y="112764"/>
                  </a:lnTo>
                  <a:lnTo>
                    <a:pt x="175017" y="134354"/>
                  </a:lnTo>
                  <a:lnTo>
                    <a:pt x="196669" y="171184"/>
                  </a:lnTo>
                  <a:lnTo>
                    <a:pt x="202394" y="172454"/>
                  </a:lnTo>
                  <a:lnTo>
                    <a:pt x="246010" y="172454"/>
                  </a:lnTo>
                  <a:lnTo>
                    <a:pt x="245006" y="173724"/>
                  </a:lnTo>
                  <a:lnTo>
                    <a:pt x="237602" y="180074"/>
                  </a:lnTo>
                  <a:lnTo>
                    <a:pt x="233149" y="182614"/>
                  </a:lnTo>
                  <a:lnTo>
                    <a:pt x="222727" y="186424"/>
                  </a:lnTo>
                  <a:lnTo>
                    <a:pt x="216537" y="187694"/>
                  </a:lnTo>
                  <a:close/>
                </a:path>
                <a:path w="1440180" h="197485">
                  <a:moveTo>
                    <a:pt x="231449" y="187694"/>
                  </a:moveTo>
                  <a:lnTo>
                    <a:pt x="216537" y="187694"/>
                  </a:lnTo>
                  <a:lnTo>
                    <a:pt x="222727" y="186424"/>
                  </a:lnTo>
                  <a:lnTo>
                    <a:pt x="233149" y="182614"/>
                  </a:lnTo>
                  <a:lnTo>
                    <a:pt x="257418" y="148324"/>
                  </a:lnTo>
                  <a:lnTo>
                    <a:pt x="259736" y="114034"/>
                  </a:lnTo>
                  <a:lnTo>
                    <a:pt x="259463" y="111494"/>
                  </a:lnTo>
                  <a:lnTo>
                    <a:pt x="245013" y="74664"/>
                  </a:lnTo>
                  <a:lnTo>
                    <a:pt x="237611" y="68314"/>
                  </a:lnTo>
                  <a:lnTo>
                    <a:pt x="233140" y="65774"/>
                  </a:lnTo>
                  <a:lnTo>
                    <a:pt x="222705" y="60694"/>
                  </a:lnTo>
                  <a:lnTo>
                    <a:pt x="235265" y="60694"/>
                  </a:lnTo>
                  <a:lnTo>
                    <a:pt x="261859" y="97524"/>
                  </a:lnTo>
                  <a:lnTo>
                    <a:pt x="264220" y="112764"/>
                  </a:lnTo>
                  <a:lnTo>
                    <a:pt x="264220" y="134354"/>
                  </a:lnTo>
                  <a:lnTo>
                    <a:pt x="251722" y="172454"/>
                  </a:lnTo>
                  <a:lnTo>
                    <a:pt x="235265" y="186424"/>
                  </a:lnTo>
                  <a:lnTo>
                    <a:pt x="231449" y="187694"/>
                  </a:lnTo>
                  <a:close/>
                </a:path>
                <a:path w="1440180" h="197485">
                  <a:moveTo>
                    <a:pt x="216126" y="172454"/>
                  </a:moveTo>
                  <a:lnTo>
                    <a:pt x="202394" y="172454"/>
                  </a:lnTo>
                  <a:lnTo>
                    <a:pt x="196669" y="171184"/>
                  </a:lnTo>
                  <a:lnTo>
                    <a:pt x="175475" y="139434"/>
                  </a:lnTo>
                  <a:lnTo>
                    <a:pt x="175017" y="134354"/>
                  </a:lnTo>
                  <a:lnTo>
                    <a:pt x="175017" y="112764"/>
                  </a:lnTo>
                  <a:lnTo>
                    <a:pt x="196669" y="75934"/>
                  </a:lnTo>
                  <a:lnTo>
                    <a:pt x="202394" y="74664"/>
                  </a:lnTo>
                  <a:lnTo>
                    <a:pt x="216140" y="74664"/>
                  </a:lnTo>
                  <a:lnTo>
                    <a:pt x="221913" y="75934"/>
                  </a:lnTo>
                  <a:lnTo>
                    <a:pt x="227361" y="79744"/>
                  </a:lnTo>
                  <a:lnTo>
                    <a:pt x="203305" y="79744"/>
                  </a:lnTo>
                  <a:lnTo>
                    <a:pt x="198415" y="81014"/>
                  </a:lnTo>
                  <a:lnTo>
                    <a:pt x="179597" y="134354"/>
                  </a:lnTo>
                  <a:lnTo>
                    <a:pt x="180026" y="138164"/>
                  </a:lnTo>
                  <a:lnTo>
                    <a:pt x="203305" y="168644"/>
                  </a:lnTo>
                  <a:lnTo>
                    <a:pt x="225522" y="168644"/>
                  </a:lnTo>
                  <a:lnTo>
                    <a:pt x="221887" y="171184"/>
                  </a:lnTo>
                  <a:lnTo>
                    <a:pt x="216126" y="172454"/>
                  </a:lnTo>
                  <a:close/>
                </a:path>
                <a:path w="1440180" h="197485">
                  <a:moveTo>
                    <a:pt x="246010" y="172454"/>
                  </a:moveTo>
                  <a:lnTo>
                    <a:pt x="216126" y="172454"/>
                  </a:lnTo>
                  <a:lnTo>
                    <a:pt x="221887" y="171184"/>
                  </a:lnTo>
                  <a:lnTo>
                    <a:pt x="230975" y="164834"/>
                  </a:lnTo>
                  <a:lnTo>
                    <a:pt x="243708" y="134354"/>
                  </a:lnTo>
                  <a:lnTo>
                    <a:pt x="243708" y="112764"/>
                  </a:lnTo>
                  <a:lnTo>
                    <a:pt x="221913" y="75934"/>
                  </a:lnTo>
                  <a:lnTo>
                    <a:pt x="216140" y="74664"/>
                  </a:lnTo>
                  <a:lnTo>
                    <a:pt x="245013" y="74664"/>
                  </a:lnTo>
                  <a:lnTo>
                    <a:pt x="259463" y="111494"/>
                  </a:lnTo>
                  <a:lnTo>
                    <a:pt x="259736" y="114034"/>
                  </a:lnTo>
                  <a:lnTo>
                    <a:pt x="259645" y="134354"/>
                  </a:lnTo>
                  <a:lnTo>
                    <a:pt x="248020" y="169914"/>
                  </a:lnTo>
                  <a:lnTo>
                    <a:pt x="246010" y="172454"/>
                  </a:lnTo>
                  <a:close/>
                </a:path>
                <a:path w="1440180" h="197485">
                  <a:moveTo>
                    <a:pt x="215230" y="168644"/>
                  </a:moveTo>
                  <a:lnTo>
                    <a:pt x="203305" y="168644"/>
                  </a:lnTo>
                  <a:lnTo>
                    <a:pt x="198415" y="167374"/>
                  </a:lnTo>
                  <a:lnTo>
                    <a:pt x="179597" y="134354"/>
                  </a:lnTo>
                  <a:lnTo>
                    <a:pt x="179704" y="112764"/>
                  </a:lnTo>
                  <a:lnTo>
                    <a:pt x="203305" y="79744"/>
                  </a:lnTo>
                  <a:lnTo>
                    <a:pt x="215230" y="79744"/>
                  </a:lnTo>
                  <a:lnTo>
                    <a:pt x="220167" y="81014"/>
                  </a:lnTo>
                  <a:lnTo>
                    <a:pt x="224031" y="83554"/>
                  </a:lnTo>
                  <a:lnTo>
                    <a:pt x="204215" y="83554"/>
                  </a:lnTo>
                  <a:lnTo>
                    <a:pt x="200161" y="84824"/>
                  </a:lnTo>
                  <a:lnTo>
                    <a:pt x="184176" y="114034"/>
                  </a:lnTo>
                  <a:lnTo>
                    <a:pt x="184176" y="134354"/>
                  </a:lnTo>
                  <a:lnTo>
                    <a:pt x="204215" y="163564"/>
                  </a:lnTo>
                  <a:lnTo>
                    <a:pt x="225963" y="163564"/>
                  </a:lnTo>
                  <a:lnTo>
                    <a:pt x="220167" y="167374"/>
                  </a:lnTo>
                  <a:lnTo>
                    <a:pt x="215230" y="168644"/>
                  </a:lnTo>
                  <a:close/>
                </a:path>
                <a:path w="1440180" h="197485">
                  <a:moveTo>
                    <a:pt x="225522" y="168644"/>
                  </a:moveTo>
                  <a:lnTo>
                    <a:pt x="215230" y="168644"/>
                  </a:lnTo>
                  <a:lnTo>
                    <a:pt x="220167" y="167374"/>
                  </a:lnTo>
                  <a:lnTo>
                    <a:pt x="227895" y="162294"/>
                  </a:lnTo>
                  <a:lnTo>
                    <a:pt x="239129" y="134354"/>
                  </a:lnTo>
                  <a:lnTo>
                    <a:pt x="239021" y="112764"/>
                  </a:lnTo>
                  <a:lnTo>
                    <a:pt x="215230" y="79744"/>
                  </a:lnTo>
                  <a:lnTo>
                    <a:pt x="227361" y="79744"/>
                  </a:lnTo>
                  <a:lnTo>
                    <a:pt x="243708" y="112764"/>
                  </a:lnTo>
                  <a:lnTo>
                    <a:pt x="243708" y="134354"/>
                  </a:lnTo>
                  <a:lnTo>
                    <a:pt x="230975" y="164834"/>
                  </a:lnTo>
                  <a:lnTo>
                    <a:pt x="225522" y="168644"/>
                  </a:lnTo>
                  <a:close/>
                </a:path>
                <a:path w="1440180" h="197485">
                  <a:moveTo>
                    <a:pt x="225963" y="163564"/>
                  </a:moveTo>
                  <a:lnTo>
                    <a:pt x="214334" y="163564"/>
                  </a:lnTo>
                  <a:lnTo>
                    <a:pt x="218447" y="162294"/>
                  </a:lnTo>
                  <a:lnTo>
                    <a:pt x="224815" y="158484"/>
                  </a:lnTo>
                  <a:lnTo>
                    <a:pt x="234549" y="134354"/>
                  </a:lnTo>
                  <a:lnTo>
                    <a:pt x="234549" y="114034"/>
                  </a:lnTo>
                  <a:lnTo>
                    <a:pt x="214320" y="83554"/>
                  </a:lnTo>
                  <a:lnTo>
                    <a:pt x="224031" y="83554"/>
                  </a:lnTo>
                  <a:lnTo>
                    <a:pt x="239129" y="134354"/>
                  </a:lnTo>
                  <a:lnTo>
                    <a:pt x="238699" y="138164"/>
                  </a:lnTo>
                  <a:lnTo>
                    <a:pt x="236982" y="147054"/>
                  </a:lnTo>
                  <a:lnTo>
                    <a:pt x="235432" y="150864"/>
                  </a:lnTo>
                  <a:lnTo>
                    <a:pt x="230948" y="158484"/>
                  </a:lnTo>
                  <a:lnTo>
                    <a:pt x="227895" y="162294"/>
                  </a:lnTo>
                  <a:lnTo>
                    <a:pt x="225963" y="163564"/>
                  </a:lnTo>
                  <a:close/>
                </a:path>
                <a:path w="1440180" h="197485">
                  <a:moveTo>
                    <a:pt x="359966" y="197056"/>
                  </a:moveTo>
                  <a:lnTo>
                    <a:pt x="351037" y="197056"/>
                  </a:lnTo>
                  <a:lnTo>
                    <a:pt x="343643" y="196701"/>
                  </a:lnTo>
                  <a:lnTo>
                    <a:pt x="303830" y="175555"/>
                  </a:lnTo>
                  <a:lnTo>
                    <a:pt x="288802" y="139033"/>
                  </a:lnTo>
                  <a:lnTo>
                    <a:pt x="287784" y="124501"/>
                  </a:lnTo>
                  <a:lnTo>
                    <a:pt x="288039" y="117117"/>
                  </a:lnTo>
                  <a:lnTo>
                    <a:pt x="300221" y="78382"/>
                  </a:lnTo>
                  <a:lnTo>
                    <a:pt x="336651" y="53242"/>
                  </a:lnTo>
                  <a:lnTo>
                    <a:pt x="351037" y="51804"/>
                  </a:lnTo>
                  <a:lnTo>
                    <a:pt x="359878" y="51804"/>
                  </a:lnTo>
                  <a:lnTo>
                    <a:pt x="367486" y="52970"/>
                  </a:lnTo>
                  <a:lnTo>
                    <a:pt x="376816" y="56383"/>
                  </a:lnTo>
                  <a:lnTo>
                    <a:pt x="351037" y="56383"/>
                  </a:lnTo>
                  <a:lnTo>
                    <a:pt x="344155" y="56714"/>
                  </a:lnTo>
                  <a:lnTo>
                    <a:pt x="302572" y="82237"/>
                  </a:lnTo>
                  <a:lnTo>
                    <a:pt x="292539" y="119395"/>
                  </a:lnTo>
                  <a:lnTo>
                    <a:pt x="292364" y="124501"/>
                  </a:lnTo>
                  <a:lnTo>
                    <a:pt x="292542" y="129699"/>
                  </a:lnTo>
                  <a:lnTo>
                    <a:pt x="302572" y="166765"/>
                  </a:lnTo>
                  <a:lnTo>
                    <a:pt x="337675" y="191170"/>
                  </a:lnTo>
                  <a:lnTo>
                    <a:pt x="351037" y="192476"/>
                  </a:lnTo>
                  <a:lnTo>
                    <a:pt x="377128" y="192476"/>
                  </a:lnTo>
                  <a:lnTo>
                    <a:pt x="367592" y="195916"/>
                  </a:lnTo>
                  <a:lnTo>
                    <a:pt x="359966" y="197056"/>
                  </a:lnTo>
                  <a:close/>
                </a:path>
                <a:path w="1440180" h="197485">
                  <a:moveTo>
                    <a:pt x="359433" y="192476"/>
                  </a:moveTo>
                  <a:lnTo>
                    <a:pt x="351037" y="192476"/>
                  </a:lnTo>
                  <a:lnTo>
                    <a:pt x="344155" y="192150"/>
                  </a:lnTo>
                  <a:lnTo>
                    <a:pt x="302572" y="166765"/>
                  </a:lnTo>
                  <a:lnTo>
                    <a:pt x="292542" y="129699"/>
                  </a:lnTo>
                  <a:lnTo>
                    <a:pt x="292364" y="124501"/>
                  </a:lnTo>
                  <a:lnTo>
                    <a:pt x="292539" y="119395"/>
                  </a:lnTo>
                  <a:lnTo>
                    <a:pt x="302572" y="82237"/>
                  </a:lnTo>
                  <a:lnTo>
                    <a:pt x="337675" y="57707"/>
                  </a:lnTo>
                  <a:lnTo>
                    <a:pt x="351037" y="56383"/>
                  </a:lnTo>
                  <a:lnTo>
                    <a:pt x="359337" y="56383"/>
                  </a:lnTo>
                  <a:lnTo>
                    <a:pt x="366421" y="57456"/>
                  </a:lnTo>
                  <a:lnTo>
                    <a:pt x="376004" y="60962"/>
                  </a:lnTo>
                  <a:lnTo>
                    <a:pt x="342292" y="60962"/>
                  </a:lnTo>
                  <a:lnTo>
                    <a:pt x="334585" y="62575"/>
                  </a:lnTo>
                  <a:lnTo>
                    <a:pt x="303002" y="91361"/>
                  </a:lnTo>
                  <a:lnTo>
                    <a:pt x="296943" y="124501"/>
                  </a:lnTo>
                  <a:lnTo>
                    <a:pt x="297121" y="129699"/>
                  </a:lnTo>
                  <a:lnTo>
                    <a:pt x="315614" y="175555"/>
                  </a:lnTo>
                  <a:lnTo>
                    <a:pt x="342283" y="187897"/>
                  </a:lnTo>
                  <a:lnTo>
                    <a:pt x="376328" y="187897"/>
                  </a:lnTo>
                  <a:lnTo>
                    <a:pt x="366540" y="191427"/>
                  </a:lnTo>
                  <a:lnTo>
                    <a:pt x="359433" y="192476"/>
                  </a:lnTo>
                  <a:close/>
                </a:path>
                <a:path w="1440180" h="197485">
                  <a:moveTo>
                    <a:pt x="386807" y="92589"/>
                  </a:moveTo>
                  <a:lnTo>
                    <a:pt x="379944" y="92589"/>
                  </a:lnTo>
                  <a:lnTo>
                    <a:pt x="397833" y="76561"/>
                  </a:lnTo>
                  <a:lnTo>
                    <a:pt x="394971" y="72840"/>
                  </a:lnTo>
                  <a:lnTo>
                    <a:pt x="359337" y="56383"/>
                  </a:lnTo>
                  <a:lnTo>
                    <a:pt x="376816" y="56383"/>
                  </a:lnTo>
                  <a:lnTo>
                    <a:pt x="404053" y="77136"/>
                  </a:lnTo>
                  <a:lnTo>
                    <a:pt x="386807" y="92589"/>
                  </a:lnTo>
                  <a:close/>
                </a:path>
                <a:path w="1440180" h="197485">
                  <a:moveTo>
                    <a:pt x="358899" y="187897"/>
                  </a:moveTo>
                  <a:lnTo>
                    <a:pt x="342283" y="187897"/>
                  </a:lnTo>
                  <a:lnTo>
                    <a:pt x="334569" y="186305"/>
                  </a:lnTo>
                  <a:lnTo>
                    <a:pt x="303002" y="157642"/>
                  </a:lnTo>
                  <a:lnTo>
                    <a:pt x="296943" y="124501"/>
                  </a:lnTo>
                  <a:lnTo>
                    <a:pt x="297132" y="118968"/>
                  </a:lnTo>
                  <a:lnTo>
                    <a:pt x="315620" y="73441"/>
                  </a:lnTo>
                  <a:lnTo>
                    <a:pt x="342292" y="60962"/>
                  </a:lnTo>
                  <a:lnTo>
                    <a:pt x="358796" y="60962"/>
                  </a:lnTo>
                  <a:lnTo>
                    <a:pt x="391125" y="75559"/>
                  </a:lnTo>
                  <a:lnTo>
                    <a:pt x="345276" y="75559"/>
                  </a:lnTo>
                  <a:lnTo>
                    <a:pt x="339718" y="77042"/>
                  </a:lnTo>
                  <a:lnTo>
                    <a:pt x="313793" y="112683"/>
                  </a:lnTo>
                  <a:lnTo>
                    <a:pt x="313074" y="117807"/>
                  </a:lnTo>
                  <a:lnTo>
                    <a:pt x="313156" y="131885"/>
                  </a:lnTo>
                  <a:lnTo>
                    <a:pt x="339718" y="171817"/>
                  </a:lnTo>
                  <a:lnTo>
                    <a:pt x="345276" y="173300"/>
                  </a:lnTo>
                  <a:lnTo>
                    <a:pt x="391236" y="173300"/>
                  </a:lnTo>
                  <a:lnTo>
                    <a:pt x="388333" y="175971"/>
                  </a:lnTo>
                  <a:lnTo>
                    <a:pt x="380789" y="180913"/>
                  </a:lnTo>
                  <a:lnTo>
                    <a:pt x="376294" y="183041"/>
                  </a:lnTo>
                  <a:lnTo>
                    <a:pt x="365489" y="186938"/>
                  </a:lnTo>
                  <a:lnTo>
                    <a:pt x="358899" y="187897"/>
                  </a:lnTo>
                  <a:close/>
                </a:path>
                <a:path w="1440180" h="197485">
                  <a:moveTo>
                    <a:pt x="391604" y="75993"/>
                  </a:moveTo>
                  <a:lnTo>
                    <a:pt x="358796" y="60962"/>
                  </a:lnTo>
                  <a:lnTo>
                    <a:pt x="376004" y="60962"/>
                  </a:lnTo>
                  <a:lnTo>
                    <a:pt x="395209" y="73150"/>
                  </a:lnTo>
                  <a:lnTo>
                    <a:pt x="394777" y="73150"/>
                  </a:lnTo>
                  <a:lnTo>
                    <a:pt x="391604" y="75993"/>
                  </a:lnTo>
                  <a:close/>
                </a:path>
                <a:path w="1440180" h="197485">
                  <a:moveTo>
                    <a:pt x="394203" y="79353"/>
                  </a:moveTo>
                  <a:lnTo>
                    <a:pt x="391604" y="75993"/>
                  </a:lnTo>
                  <a:lnTo>
                    <a:pt x="394777" y="73150"/>
                  </a:lnTo>
                  <a:lnTo>
                    <a:pt x="397833" y="76561"/>
                  </a:lnTo>
                  <a:lnTo>
                    <a:pt x="394203" y="79353"/>
                  </a:lnTo>
                  <a:close/>
                </a:path>
                <a:path w="1440180" h="197485">
                  <a:moveTo>
                    <a:pt x="397833" y="76561"/>
                  </a:moveTo>
                  <a:lnTo>
                    <a:pt x="394777" y="73150"/>
                  </a:lnTo>
                  <a:lnTo>
                    <a:pt x="395209" y="73150"/>
                  </a:lnTo>
                  <a:lnTo>
                    <a:pt x="397833" y="76561"/>
                  </a:lnTo>
                  <a:close/>
                </a:path>
                <a:path w="1440180" h="197485">
                  <a:moveTo>
                    <a:pt x="356669" y="173300"/>
                  </a:moveTo>
                  <a:lnTo>
                    <a:pt x="345276" y="173300"/>
                  </a:lnTo>
                  <a:lnTo>
                    <a:pt x="339718" y="171817"/>
                  </a:lnTo>
                  <a:lnTo>
                    <a:pt x="313794" y="136446"/>
                  </a:lnTo>
                  <a:lnTo>
                    <a:pt x="313074" y="117807"/>
                  </a:lnTo>
                  <a:lnTo>
                    <a:pt x="313793" y="112683"/>
                  </a:lnTo>
                  <a:lnTo>
                    <a:pt x="339718" y="77042"/>
                  </a:lnTo>
                  <a:lnTo>
                    <a:pt x="345276" y="75559"/>
                  </a:lnTo>
                  <a:lnTo>
                    <a:pt x="356688" y="75559"/>
                  </a:lnTo>
                  <a:lnTo>
                    <a:pt x="361296" y="76298"/>
                  </a:lnTo>
                  <a:lnTo>
                    <a:pt x="369096" y="79183"/>
                  </a:lnTo>
                  <a:lnTo>
                    <a:pt x="371048" y="80139"/>
                  </a:lnTo>
                  <a:lnTo>
                    <a:pt x="346124" y="80139"/>
                  </a:lnTo>
                  <a:lnTo>
                    <a:pt x="341354" y="81403"/>
                  </a:lnTo>
                  <a:lnTo>
                    <a:pt x="318314" y="113530"/>
                  </a:lnTo>
                  <a:lnTo>
                    <a:pt x="317610" y="118540"/>
                  </a:lnTo>
                  <a:lnTo>
                    <a:pt x="317699" y="131195"/>
                  </a:lnTo>
                  <a:lnTo>
                    <a:pt x="341354" y="167457"/>
                  </a:lnTo>
                  <a:lnTo>
                    <a:pt x="346124" y="168721"/>
                  </a:lnTo>
                  <a:lnTo>
                    <a:pt x="371329" y="168721"/>
                  </a:lnTo>
                  <a:lnTo>
                    <a:pt x="369063" y="169812"/>
                  </a:lnTo>
                  <a:lnTo>
                    <a:pt x="361259" y="172592"/>
                  </a:lnTo>
                  <a:lnTo>
                    <a:pt x="356669" y="173300"/>
                  </a:lnTo>
                  <a:close/>
                </a:path>
                <a:path w="1440180" h="197485">
                  <a:moveTo>
                    <a:pt x="380161" y="86246"/>
                  </a:moveTo>
                  <a:lnTo>
                    <a:pt x="356688" y="75559"/>
                  </a:lnTo>
                  <a:lnTo>
                    <a:pt x="391125" y="75559"/>
                  </a:lnTo>
                  <a:lnTo>
                    <a:pt x="391604" y="75993"/>
                  </a:lnTo>
                  <a:lnTo>
                    <a:pt x="380161" y="86246"/>
                  </a:lnTo>
                  <a:close/>
                </a:path>
                <a:path w="1440180" h="197485">
                  <a:moveTo>
                    <a:pt x="379944" y="92589"/>
                  </a:moveTo>
                  <a:lnTo>
                    <a:pt x="383320" y="89494"/>
                  </a:lnTo>
                  <a:lnTo>
                    <a:pt x="380963" y="86923"/>
                  </a:lnTo>
                  <a:lnTo>
                    <a:pt x="380161" y="86246"/>
                  </a:lnTo>
                  <a:lnTo>
                    <a:pt x="391604" y="75993"/>
                  </a:lnTo>
                  <a:lnTo>
                    <a:pt x="394203" y="79353"/>
                  </a:lnTo>
                  <a:lnTo>
                    <a:pt x="394717" y="79353"/>
                  </a:lnTo>
                  <a:lnTo>
                    <a:pt x="379944" y="92589"/>
                  </a:lnTo>
                  <a:close/>
                </a:path>
                <a:path w="1440180" h="197485">
                  <a:moveTo>
                    <a:pt x="394717" y="79353"/>
                  </a:moveTo>
                  <a:lnTo>
                    <a:pt x="394203" y="79353"/>
                  </a:lnTo>
                  <a:lnTo>
                    <a:pt x="397833" y="76561"/>
                  </a:lnTo>
                  <a:lnTo>
                    <a:pt x="394717" y="79353"/>
                  </a:lnTo>
                  <a:close/>
                </a:path>
                <a:path w="1440180" h="197485">
                  <a:moveTo>
                    <a:pt x="356141" y="168721"/>
                  </a:moveTo>
                  <a:lnTo>
                    <a:pt x="346124" y="168721"/>
                  </a:lnTo>
                  <a:lnTo>
                    <a:pt x="341354" y="167457"/>
                  </a:lnTo>
                  <a:lnTo>
                    <a:pt x="318314" y="135592"/>
                  </a:lnTo>
                  <a:lnTo>
                    <a:pt x="317610" y="118540"/>
                  </a:lnTo>
                  <a:lnTo>
                    <a:pt x="318314" y="113530"/>
                  </a:lnTo>
                  <a:lnTo>
                    <a:pt x="341354" y="81403"/>
                  </a:lnTo>
                  <a:lnTo>
                    <a:pt x="346124" y="80139"/>
                  </a:lnTo>
                  <a:lnTo>
                    <a:pt x="356141" y="80139"/>
                  </a:lnTo>
                  <a:lnTo>
                    <a:pt x="360247" y="80793"/>
                  </a:lnTo>
                  <a:lnTo>
                    <a:pt x="367184" y="83358"/>
                  </a:lnTo>
                  <a:lnTo>
                    <a:pt x="369970" y="84718"/>
                  </a:lnTo>
                  <a:lnTo>
                    <a:pt x="346972" y="84718"/>
                  </a:lnTo>
                  <a:lnTo>
                    <a:pt x="342990" y="85763"/>
                  </a:lnTo>
                  <a:lnTo>
                    <a:pt x="322250" y="118540"/>
                  </a:lnTo>
                  <a:lnTo>
                    <a:pt x="322339" y="131195"/>
                  </a:lnTo>
                  <a:lnTo>
                    <a:pt x="346972" y="164141"/>
                  </a:lnTo>
                  <a:lnTo>
                    <a:pt x="370238" y="164141"/>
                  </a:lnTo>
                  <a:lnTo>
                    <a:pt x="367184" y="165620"/>
                  </a:lnTo>
                  <a:lnTo>
                    <a:pt x="360220" y="168101"/>
                  </a:lnTo>
                  <a:lnTo>
                    <a:pt x="356141" y="168721"/>
                  </a:lnTo>
                  <a:close/>
                </a:path>
                <a:path w="1440180" h="197485">
                  <a:moveTo>
                    <a:pt x="379944" y="92589"/>
                  </a:moveTo>
                  <a:lnTo>
                    <a:pt x="356141" y="80139"/>
                  </a:lnTo>
                  <a:lnTo>
                    <a:pt x="371048" y="80139"/>
                  </a:lnTo>
                  <a:lnTo>
                    <a:pt x="372384" y="80793"/>
                  </a:lnTo>
                  <a:lnTo>
                    <a:pt x="378242" y="84627"/>
                  </a:lnTo>
                  <a:lnTo>
                    <a:pt x="380161" y="86246"/>
                  </a:lnTo>
                  <a:lnTo>
                    <a:pt x="376889" y="89178"/>
                  </a:lnTo>
                  <a:lnTo>
                    <a:pt x="379944" y="92589"/>
                  </a:lnTo>
                  <a:close/>
                </a:path>
                <a:path w="1440180" h="197485">
                  <a:moveTo>
                    <a:pt x="379628" y="99021"/>
                  </a:moveTo>
                  <a:lnTo>
                    <a:pt x="355595" y="84718"/>
                  </a:lnTo>
                  <a:lnTo>
                    <a:pt x="369970" y="84718"/>
                  </a:lnTo>
                  <a:lnTo>
                    <a:pt x="370166" y="84813"/>
                  </a:lnTo>
                  <a:lnTo>
                    <a:pt x="375413" y="88248"/>
                  </a:lnTo>
                  <a:lnTo>
                    <a:pt x="377846" y="90299"/>
                  </a:lnTo>
                  <a:lnTo>
                    <a:pt x="379944" y="92589"/>
                  </a:lnTo>
                  <a:lnTo>
                    <a:pt x="386807" y="92589"/>
                  </a:lnTo>
                  <a:lnTo>
                    <a:pt x="379628" y="99021"/>
                  </a:lnTo>
                  <a:close/>
                </a:path>
                <a:path w="1440180" h="197485">
                  <a:moveTo>
                    <a:pt x="379944" y="92589"/>
                  </a:moveTo>
                  <a:lnTo>
                    <a:pt x="376889" y="89178"/>
                  </a:lnTo>
                  <a:lnTo>
                    <a:pt x="380161" y="86246"/>
                  </a:lnTo>
                  <a:lnTo>
                    <a:pt x="380963" y="86923"/>
                  </a:lnTo>
                  <a:lnTo>
                    <a:pt x="383320" y="89494"/>
                  </a:lnTo>
                  <a:lnTo>
                    <a:pt x="379944" y="92589"/>
                  </a:lnTo>
                  <a:close/>
                </a:path>
                <a:path w="1440180" h="197485">
                  <a:moveTo>
                    <a:pt x="370238" y="164141"/>
                  </a:moveTo>
                  <a:lnTo>
                    <a:pt x="355614" y="164141"/>
                  </a:lnTo>
                  <a:lnTo>
                    <a:pt x="359180" y="163610"/>
                  </a:lnTo>
                  <a:lnTo>
                    <a:pt x="365305" y="161428"/>
                  </a:lnTo>
                  <a:lnTo>
                    <a:pt x="367964" y="160158"/>
                  </a:lnTo>
                  <a:lnTo>
                    <a:pt x="372559" y="157150"/>
                  </a:lnTo>
                  <a:lnTo>
                    <a:pt x="374681" y="155320"/>
                  </a:lnTo>
                  <a:lnTo>
                    <a:pt x="379559" y="149777"/>
                  </a:lnTo>
                  <a:lnTo>
                    <a:pt x="386807" y="156271"/>
                  </a:lnTo>
                  <a:lnTo>
                    <a:pt x="379944" y="156271"/>
                  </a:lnTo>
                  <a:lnTo>
                    <a:pt x="377671" y="158806"/>
                  </a:lnTo>
                  <a:lnTo>
                    <a:pt x="375413" y="160755"/>
                  </a:lnTo>
                  <a:lnTo>
                    <a:pt x="370238" y="164141"/>
                  </a:lnTo>
                  <a:close/>
                </a:path>
                <a:path w="1440180" h="197485">
                  <a:moveTo>
                    <a:pt x="377677" y="158801"/>
                  </a:moveTo>
                  <a:lnTo>
                    <a:pt x="379944" y="156271"/>
                  </a:lnTo>
                  <a:lnTo>
                    <a:pt x="377846" y="158656"/>
                  </a:lnTo>
                  <a:lnTo>
                    <a:pt x="377677" y="158801"/>
                  </a:lnTo>
                  <a:close/>
                </a:path>
                <a:path w="1440180" h="197485">
                  <a:moveTo>
                    <a:pt x="380224" y="162670"/>
                  </a:moveTo>
                  <a:lnTo>
                    <a:pt x="376889" y="159681"/>
                  </a:lnTo>
                  <a:lnTo>
                    <a:pt x="377677" y="158801"/>
                  </a:lnTo>
                  <a:lnTo>
                    <a:pt x="377846" y="158656"/>
                  </a:lnTo>
                  <a:lnTo>
                    <a:pt x="379944" y="156271"/>
                  </a:lnTo>
                  <a:lnTo>
                    <a:pt x="383355" y="159327"/>
                  </a:lnTo>
                  <a:lnTo>
                    <a:pt x="381010" y="161991"/>
                  </a:lnTo>
                  <a:lnTo>
                    <a:pt x="380224" y="162670"/>
                  </a:lnTo>
                  <a:close/>
                </a:path>
                <a:path w="1440180" h="197485">
                  <a:moveTo>
                    <a:pt x="383355" y="159327"/>
                  </a:moveTo>
                  <a:lnTo>
                    <a:pt x="379944" y="156271"/>
                  </a:lnTo>
                  <a:lnTo>
                    <a:pt x="383382" y="159296"/>
                  </a:lnTo>
                  <a:close/>
                </a:path>
                <a:path w="1440180" h="197485">
                  <a:moveTo>
                    <a:pt x="377128" y="192476"/>
                  </a:moveTo>
                  <a:lnTo>
                    <a:pt x="359433" y="192476"/>
                  </a:lnTo>
                  <a:lnTo>
                    <a:pt x="366540" y="191427"/>
                  </a:lnTo>
                  <a:lnTo>
                    <a:pt x="378179" y="187229"/>
                  </a:lnTo>
                  <a:lnTo>
                    <a:pt x="397833" y="172299"/>
                  </a:lnTo>
                  <a:lnTo>
                    <a:pt x="383355" y="159327"/>
                  </a:lnTo>
                  <a:lnTo>
                    <a:pt x="379944" y="156271"/>
                  </a:lnTo>
                  <a:lnTo>
                    <a:pt x="386807" y="156271"/>
                  </a:lnTo>
                  <a:lnTo>
                    <a:pt x="404014" y="171689"/>
                  </a:lnTo>
                  <a:lnTo>
                    <a:pt x="398316" y="179287"/>
                  </a:lnTo>
                  <a:lnTo>
                    <a:pt x="394248" y="183041"/>
                  </a:lnTo>
                  <a:lnTo>
                    <a:pt x="385206" y="188966"/>
                  </a:lnTo>
                  <a:lnTo>
                    <a:pt x="380038" y="191427"/>
                  </a:lnTo>
                  <a:lnTo>
                    <a:pt x="377128" y="192476"/>
                  </a:lnTo>
                  <a:close/>
                </a:path>
                <a:path w="1440180" h="197485">
                  <a:moveTo>
                    <a:pt x="371329" y="168721"/>
                  </a:moveTo>
                  <a:lnTo>
                    <a:pt x="356141" y="168721"/>
                  </a:lnTo>
                  <a:lnTo>
                    <a:pt x="360220" y="168101"/>
                  </a:lnTo>
                  <a:lnTo>
                    <a:pt x="367184" y="165620"/>
                  </a:lnTo>
                  <a:lnTo>
                    <a:pt x="370238" y="164141"/>
                  </a:lnTo>
                  <a:lnTo>
                    <a:pt x="375413" y="160755"/>
                  </a:lnTo>
                  <a:lnTo>
                    <a:pt x="377677" y="158801"/>
                  </a:lnTo>
                  <a:lnTo>
                    <a:pt x="376889" y="159681"/>
                  </a:lnTo>
                  <a:lnTo>
                    <a:pt x="380224" y="162670"/>
                  </a:lnTo>
                  <a:lnTo>
                    <a:pt x="378267" y="164359"/>
                  </a:lnTo>
                  <a:lnTo>
                    <a:pt x="372367" y="168221"/>
                  </a:lnTo>
                  <a:lnTo>
                    <a:pt x="371329" y="168721"/>
                  </a:lnTo>
                  <a:close/>
                </a:path>
                <a:path w="1440180" h="197485">
                  <a:moveTo>
                    <a:pt x="391651" y="172908"/>
                  </a:moveTo>
                  <a:lnTo>
                    <a:pt x="380224" y="162670"/>
                  </a:lnTo>
                  <a:lnTo>
                    <a:pt x="381010" y="161991"/>
                  </a:lnTo>
                  <a:lnTo>
                    <a:pt x="383355" y="159327"/>
                  </a:lnTo>
                  <a:lnTo>
                    <a:pt x="394766" y="169551"/>
                  </a:lnTo>
                  <a:lnTo>
                    <a:pt x="394169" y="169551"/>
                  </a:lnTo>
                  <a:lnTo>
                    <a:pt x="391651" y="172908"/>
                  </a:lnTo>
                  <a:close/>
                </a:path>
                <a:path w="1440180" h="197485">
                  <a:moveTo>
                    <a:pt x="391236" y="173300"/>
                  </a:moveTo>
                  <a:lnTo>
                    <a:pt x="356669" y="173300"/>
                  </a:lnTo>
                  <a:lnTo>
                    <a:pt x="361259" y="172592"/>
                  </a:lnTo>
                  <a:lnTo>
                    <a:pt x="369063" y="169812"/>
                  </a:lnTo>
                  <a:lnTo>
                    <a:pt x="372367" y="168221"/>
                  </a:lnTo>
                  <a:lnTo>
                    <a:pt x="378295" y="164335"/>
                  </a:lnTo>
                  <a:lnTo>
                    <a:pt x="380224" y="162670"/>
                  </a:lnTo>
                  <a:lnTo>
                    <a:pt x="391651" y="172908"/>
                  </a:lnTo>
                  <a:lnTo>
                    <a:pt x="391236" y="173300"/>
                  </a:lnTo>
                  <a:close/>
                </a:path>
                <a:path w="1440180" h="197485">
                  <a:moveTo>
                    <a:pt x="394777" y="175709"/>
                  </a:moveTo>
                  <a:lnTo>
                    <a:pt x="391651" y="172908"/>
                  </a:lnTo>
                  <a:lnTo>
                    <a:pt x="394169" y="169551"/>
                  </a:lnTo>
                  <a:lnTo>
                    <a:pt x="397833" y="172299"/>
                  </a:lnTo>
                  <a:lnTo>
                    <a:pt x="394777" y="175709"/>
                  </a:lnTo>
                  <a:close/>
                </a:path>
                <a:path w="1440180" h="197485">
                  <a:moveTo>
                    <a:pt x="397833" y="172299"/>
                  </a:moveTo>
                  <a:lnTo>
                    <a:pt x="394169" y="169551"/>
                  </a:lnTo>
                  <a:lnTo>
                    <a:pt x="394766" y="169551"/>
                  </a:lnTo>
                  <a:lnTo>
                    <a:pt x="397833" y="172299"/>
                  </a:lnTo>
                  <a:close/>
                </a:path>
                <a:path w="1440180" h="197485">
                  <a:moveTo>
                    <a:pt x="395275" y="175709"/>
                  </a:moveTo>
                  <a:lnTo>
                    <a:pt x="394777" y="175709"/>
                  </a:lnTo>
                  <a:lnTo>
                    <a:pt x="397833" y="172299"/>
                  </a:lnTo>
                  <a:lnTo>
                    <a:pt x="395275" y="175709"/>
                  </a:lnTo>
                  <a:close/>
                </a:path>
                <a:path w="1440180" h="197485">
                  <a:moveTo>
                    <a:pt x="376328" y="187897"/>
                  </a:moveTo>
                  <a:lnTo>
                    <a:pt x="358899" y="187897"/>
                  </a:lnTo>
                  <a:lnTo>
                    <a:pt x="365489" y="186938"/>
                  </a:lnTo>
                  <a:lnTo>
                    <a:pt x="376313" y="183032"/>
                  </a:lnTo>
                  <a:lnTo>
                    <a:pt x="380789" y="180913"/>
                  </a:lnTo>
                  <a:lnTo>
                    <a:pt x="388333" y="175971"/>
                  </a:lnTo>
                  <a:lnTo>
                    <a:pt x="391651" y="172908"/>
                  </a:lnTo>
                  <a:lnTo>
                    <a:pt x="394777" y="175709"/>
                  </a:lnTo>
                  <a:lnTo>
                    <a:pt x="395275" y="175709"/>
                  </a:lnTo>
                  <a:lnTo>
                    <a:pt x="394971" y="176115"/>
                  </a:lnTo>
                  <a:lnTo>
                    <a:pt x="391297" y="179501"/>
                  </a:lnTo>
                  <a:lnTo>
                    <a:pt x="382997" y="184939"/>
                  </a:lnTo>
                  <a:lnTo>
                    <a:pt x="378113" y="187253"/>
                  </a:lnTo>
                  <a:lnTo>
                    <a:pt x="376328" y="187897"/>
                  </a:lnTo>
                  <a:close/>
                </a:path>
                <a:path w="1440180" h="197485">
                  <a:moveTo>
                    <a:pt x="442829" y="93714"/>
                  </a:moveTo>
                  <a:lnTo>
                    <a:pt x="415850" y="74664"/>
                  </a:lnTo>
                  <a:lnTo>
                    <a:pt x="421562" y="68314"/>
                  </a:lnTo>
                  <a:lnTo>
                    <a:pt x="424372" y="65774"/>
                  </a:lnTo>
                  <a:lnTo>
                    <a:pt x="456245" y="51804"/>
                  </a:lnTo>
                  <a:lnTo>
                    <a:pt x="481836" y="51804"/>
                  </a:lnTo>
                  <a:lnTo>
                    <a:pt x="488219" y="53074"/>
                  </a:lnTo>
                  <a:lnTo>
                    <a:pt x="494088" y="54344"/>
                  </a:lnTo>
                  <a:lnTo>
                    <a:pt x="497907" y="55614"/>
                  </a:lnTo>
                  <a:lnTo>
                    <a:pt x="456816" y="55614"/>
                  </a:lnTo>
                  <a:lnTo>
                    <a:pt x="447753" y="58154"/>
                  </a:lnTo>
                  <a:lnTo>
                    <a:pt x="443674" y="59424"/>
                  </a:lnTo>
                  <a:lnTo>
                    <a:pt x="436423" y="61964"/>
                  </a:lnTo>
                  <a:lnTo>
                    <a:pt x="433180" y="64504"/>
                  </a:lnTo>
                  <a:lnTo>
                    <a:pt x="427455" y="68314"/>
                  </a:lnTo>
                  <a:lnTo>
                    <a:pt x="426167" y="69584"/>
                  </a:lnTo>
                  <a:lnTo>
                    <a:pt x="425161" y="69584"/>
                  </a:lnTo>
                  <a:lnTo>
                    <a:pt x="422590" y="73394"/>
                  </a:lnTo>
                  <a:lnTo>
                    <a:pt x="426118" y="77204"/>
                  </a:lnTo>
                  <a:lnTo>
                    <a:pt x="428054" y="77204"/>
                  </a:lnTo>
                  <a:lnTo>
                    <a:pt x="442625" y="87364"/>
                  </a:lnTo>
                  <a:lnTo>
                    <a:pt x="450239" y="87364"/>
                  </a:lnTo>
                  <a:lnTo>
                    <a:pt x="448813" y="88634"/>
                  </a:lnTo>
                  <a:lnTo>
                    <a:pt x="447187" y="89904"/>
                  </a:lnTo>
                  <a:lnTo>
                    <a:pt x="442829" y="93714"/>
                  </a:lnTo>
                  <a:close/>
                </a:path>
                <a:path w="1440180" h="197485">
                  <a:moveTo>
                    <a:pt x="429860" y="72860"/>
                  </a:moveTo>
                  <a:lnTo>
                    <a:pt x="425751" y="69995"/>
                  </a:lnTo>
                  <a:lnTo>
                    <a:pt x="427455" y="68314"/>
                  </a:lnTo>
                  <a:lnTo>
                    <a:pt x="433180" y="64504"/>
                  </a:lnTo>
                  <a:lnTo>
                    <a:pt x="436423" y="61964"/>
                  </a:lnTo>
                  <a:lnTo>
                    <a:pt x="443674" y="59424"/>
                  </a:lnTo>
                  <a:lnTo>
                    <a:pt x="447753" y="58154"/>
                  </a:lnTo>
                  <a:lnTo>
                    <a:pt x="456816" y="55614"/>
                  </a:lnTo>
                  <a:lnTo>
                    <a:pt x="477256" y="55614"/>
                  </a:lnTo>
                  <a:lnTo>
                    <a:pt x="485628" y="56884"/>
                  </a:lnTo>
                  <a:lnTo>
                    <a:pt x="496146" y="60694"/>
                  </a:lnTo>
                  <a:lnTo>
                    <a:pt x="457387" y="60694"/>
                  </a:lnTo>
                  <a:lnTo>
                    <a:pt x="448940" y="61964"/>
                  </a:lnTo>
                  <a:lnTo>
                    <a:pt x="445185" y="63234"/>
                  </a:lnTo>
                  <a:lnTo>
                    <a:pt x="438606" y="65774"/>
                  </a:lnTo>
                  <a:lnTo>
                    <a:pt x="435696" y="68314"/>
                  </a:lnTo>
                  <a:lnTo>
                    <a:pt x="430539" y="72124"/>
                  </a:lnTo>
                  <a:lnTo>
                    <a:pt x="429860" y="72860"/>
                  </a:lnTo>
                  <a:close/>
                </a:path>
                <a:path w="1440180" h="197485">
                  <a:moveTo>
                    <a:pt x="527629" y="190234"/>
                  </a:moveTo>
                  <a:lnTo>
                    <a:pt x="523050" y="190234"/>
                  </a:lnTo>
                  <a:lnTo>
                    <a:pt x="523050" y="96254"/>
                  </a:lnTo>
                  <a:lnTo>
                    <a:pt x="522000" y="89904"/>
                  </a:lnTo>
                  <a:lnTo>
                    <a:pt x="485628" y="56884"/>
                  </a:lnTo>
                  <a:lnTo>
                    <a:pt x="477256" y="55614"/>
                  </a:lnTo>
                  <a:lnTo>
                    <a:pt x="497907" y="55614"/>
                  </a:lnTo>
                  <a:lnTo>
                    <a:pt x="526486" y="88634"/>
                  </a:lnTo>
                  <a:lnTo>
                    <a:pt x="527629" y="94984"/>
                  </a:lnTo>
                  <a:lnTo>
                    <a:pt x="527629" y="190234"/>
                  </a:lnTo>
                  <a:close/>
                </a:path>
                <a:path w="1440180" h="197485">
                  <a:moveTo>
                    <a:pt x="442530" y="81694"/>
                  </a:moveTo>
                  <a:lnTo>
                    <a:pt x="429860" y="72860"/>
                  </a:lnTo>
                  <a:lnTo>
                    <a:pt x="430539" y="72124"/>
                  </a:lnTo>
                  <a:lnTo>
                    <a:pt x="435696" y="68314"/>
                  </a:lnTo>
                  <a:lnTo>
                    <a:pt x="438606" y="65774"/>
                  </a:lnTo>
                  <a:lnTo>
                    <a:pt x="445185" y="63234"/>
                  </a:lnTo>
                  <a:lnTo>
                    <a:pt x="448940" y="61964"/>
                  </a:lnTo>
                  <a:lnTo>
                    <a:pt x="457387" y="60694"/>
                  </a:lnTo>
                  <a:lnTo>
                    <a:pt x="476761" y="60694"/>
                  </a:lnTo>
                  <a:lnTo>
                    <a:pt x="484650" y="61964"/>
                  </a:lnTo>
                  <a:lnTo>
                    <a:pt x="497578" y="65774"/>
                  </a:lnTo>
                  <a:lnTo>
                    <a:pt x="502796" y="68314"/>
                  </a:lnTo>
                  <a:lnTo>
                    <a:pt x="509496" y="74664"/>
                  </a:lnTo>
                  <a:lnTo>
                    <a:pt x="456100" y="74664"/>
                  </a:lnTo>
                  <a:lnTo>
                    <a:pt x="453658" y="75934"/>
                  </a:lnTo>
                  <a:lnTo>
                    <a:pt x="449216" y="77204"/>
                  </a:lnTo>
                  <a:lnTo>
                    <a:pt x="447132" y="78474"/>
                  </a:lnTo>
                  <a:lnTo>
                    <a:pt x="442530" y="81694"/>
                  </a:lnTo>
                  <a:close/>
                </a:path>
                <a:path w="1440180" h="197485">
                  <a:moveTo>
                    <a:pt x="523050" y="190234"/>
                  </a:moveTo>
                  <a:lnTo>
                    <a:pt x="518470" y="190234"/>
                  </a:lnTo>
                  <a:lnTo>
                    <a:pt x="518470" y="96254"/>
                  </a:lnTo>
                  <a:lnTo>
                    <a:pt x="517514" y="91174"/>
                  </a:lnTo>
                  <a:lnTo>
                    <a:pt x="484650" y="61964"/>
                  </a:lnTo>
                  <a:lnTo>
                    <a:pt x="476761" y="60694"/>
                  </a:lnTo>
                  <a:lnTo>
                    <a:pt x="496146" y="60694"/>
                  </a:lnTo>
                  <a:lnTo>
                    <a:pt x="522000" y="89904"/>
                  </a:lnTo>
                  <a:lnTo>
                    <a:pt x="523050" y="96254"/>
                  </a:lnTo>
                  <a:lnTo>
                    <a:pt x="523050" y="190234"/>
                  </a:lnTo>
                  <a:close/>
                </a:path>
                <a:path w="1440180" h="197485">
                  <a:moveTo>
                    <a:pt x="422590" y="73394"/>
                  </a:moveTo>
                  <a:lnTo>
                    <a:pt x="425161" y="69584"/>
                  </a:lnTo>
                  <a:lnTo>
                    <a:pt x="425751" y="69995"/>
                  </a:lnTo>
                  <a:lnTo>
                    <a:pt x="424879" y="70854"/>
                  </a:lnTo>
                  <a:lnTo>
                    <a:pt x="422590" y="73394"/>
                  </a:lnTo>
                  <a:close/>
                </a:path>
                <a:path w="1440180" h="197485">
                  <a:moveTo>
                    <a:pt x="425751" y="69995"/>
                  </a:moveTo>
                  <a:lnTo>
                    <a:pt x="425161" y="69584"/>
                  </a:lnTo>
                  <a:lnTo>
                    <a:pt x="426167" y="69584"/>
                  </a:lnTo>
                  <a:lnTo>
                    <a:pt x="425751" y="69995"/>
                  </a:lnTo>
                  <a:close/>
                </a:path>
                <a:path w="1440180" h="197485">
                  <a:moveTo>
                    <a:pt x="426821" y="76344"/>
                  </a:moveTo>
                  <a:lnTo>
                    <a:pt x="422590" y="73394"/>
                  </a:lnTo>
                  <a:lnTo>
                    <a:pt x="424879" y="70854"/>
                  </a:lnTo>
                  <a:lnTo>
                    <a:pt x="425751" y="69995"/>
                  </a:lnTo>
                  <a:lnTo>
                    <a:pt x="429860" y="72860"/>
                  </a:lnTo>
                  <a:lnTo>
                    <a:pt x="428197" y="74664"/>
                  </a:lnTo>
                  <a:lnTo>
                    <a:pt x="426821" y="76344"/>
                  </a:lnTo>
                  <a:close/>
                </a:path>
                <a:path w="1440180" h="197485">
                  <a:moveTo>
                    <a:pt x="442625" y="87364"/>
                  </a:moveTo>
                  <a:lnTo>
                    <a:pt x="426821" y="76344"/>
                  </a:lnTo>
                  <a:lnTo>
                    <a:pt x="428197" y="74664"/>
                  </a:lnTo>
                  <a:lnTo>
                    <a:pt x="429860" y="72860"/>
                  </a:lnTo>
                  <a:lnTo>
                    <a:pt x="442530" y="81694"/>
                  </a:lnTo>
                  <a:lnTo>
                    <a:pt x="441688" y="82284"/>
                  </a:lnTo>
                  <a:lnTo>
                    <a:pt x="439787" y="83554"/>
                  </a:lnTo>
                  <a:lnTo>
                    <a:pt x="442625" y="87364"/>
                  </a:lnTo>
                  <a:close/>
                </a:path>
                <a:path w="1440180" h="197485">
                  <a:moveTo>
                    <a:pt x="426118" y="77204"/>
                  </a:moveTo>
                  <a:lnTo>
                    <a:pt x="422590" y="73394"/>
                  </a:lnTo>
                  <a:lnTo>
                    <a:pt x="426821" y="76344"/>
                  </a:lnTo>
                  <a:lnTo>
                    <a:pt x="426118" y="77204"/>
                  </a:lnTo>
                  <a:close/>
                </a:path>
                <a:path w="1440180" h="197485">
                  <a:moveTo>
                    <a:pt x="442625" y="87364"/>
                  </a:moveTo>
                  <a:lnTo>
                    <a:pt x="445196" y="83554"/>
                  </a:lnTo>
                  <a:lnTo>
                    <a:pt x="442530" y="81694"/>
                  </a:lnTo>
                  <a:lnTo>
                    <a:pt x="447132" y="78474"/>
                  </a:lnTo>
                  <a:lnTo>
                    <a:pt x="449216" y="77204"/>
                  </a:lnTo>
                  <a:lnTo>
                    <a:pt x="453658" y="75934"/>
                  </a:lnTo>
                  <a:lnTo>
                    <a:pt x="456100" y="74664"/>
                  </a:lnTo>
                  <a:lnTo>
                    <a:pt x="479582" y="74664"/>
                  </a:lnTo>
                  <a:lnTo>
                    <a:pt x="488209" y="78474"/>
                  </a:lnTo>
                  <a:lnTo>
                    <a:pt x="461896" y="78474"/>
                  </a:lnTo>
                  <a:lnTo>
                    <a:pt x="457126" y="79744"/>
                  </a:lnTo>
                  <a:lnTo>
                    <a:pt x="454979" y="79744"/>
                  </a:lnTo>
                  <a:lnTo>
                    <a:pt x="451163" y="82284"/>
                  </a:lnTo>
                  <a:lnTo>
                    <a:pt x="449398" y="82284"/>
                  </a:lnTo>
                  <a:lnTo>
                    <a:pt x="446155" y="84824"/>
                  </a:lnTo>
                  <a:lnTo>
                    <a:pt x="444437" y="86094"/>
                  </a:lnTo>
                  <a:lnTo>
                    <a:pt x="442625" y="87364"/>
                  </a:lnTo>
                  <a:close/>
                </a:path>
                <a:path w="1440180" h="197485">
                  <a:moveTo>
                    <a:pt x="463893" y="187694"/>
                  </a:moveTo>
                  <a:lnTo>
                    <a:pt x="454179" y="187694"/>
                  </a:lnTo>
                  <a:lnTo>
                    <a:pt x="448839" y="186424"/>
                  </a:lnTo>
                  <a:lnTo>
                    <a:pt x="421016" y="158484"/>
                  </a:lnTo>
                  <a:lnTo>
                    <a:pt x="421016" y="145784"/>
                  </a:lnTo>
                  <a:lnTo>
                    <a:pt x="452925" y="119114"/>
                  </a:lnTo>
                  <a:lnTo>
                    <a:pt x="459106" y="117844"/>
                  </a:lnTo>
                  <a:lnTo>
                    <a:pt x="488736" y="117844"/>
                  </a:lnTo>
                  <a:lnTo>
                    <a:pt x="492932" y="116574"/>
                  </a:lnTo>
                  <a:lnTo>
                    <a:pt x="495282" y="116574"/>
                  </a:lnTo>
                  <a:lnTo>
                    <a:pt x="501584" y="115304"/>
                  </a:lnTo>
                  <a:lnTo>
                    <a:pt x="501584" y="100064"/>
                  </a:lnTo>
                  <a:lnTo>
                    <a:pt x="501064" y="97524"/>
                  </a:lnTo>
                  <a:lnTo>
                    <a:pt x="479582" y="74664"/>
                  </a:lnTo>
                  <a:lnTo>
                    <a:pt x="509496" y="74664"/>
                  </a:lnTo>
                  <a:lnTo>
                    <a:pt x="510837" y="75934"/>
                  </a:lnTo>
                  <a:lnTo>
                    <a:pt x="513756" y="81014"/>
                  </a:lnTo>
                  <a:lnTo>
                    <a:pt x="517514" y="91174"/>
                  </a:lnTo>
                  <a:lnTo>
                    <a:pt x="518470" y="96254"/>
                  </a:lnTo>
                  <a:lnTo>
                    <a:pt x="518470" y="126734"/>
                  </a:lnTo>
                  <a:lnTo>
                    <a:pt x="491808" y="126734"/>
                  </a:lnTo>
                  <a:lnTo>
                    <a:pt x="487377" y="128004"/>
                  </a:lnTo>
                  <a:lnTo>
                    <a:pt x="463355" y="128004"/>
                  </a:lnTo>
                  <a:lnTo>
                    <a:pt x="458200" y="129274"/>
                  </a:lnTo>
                  <a:lnTo>
                    <a:pt x="437043" y="149594"/>
                  </a:lnTo>
                  <a:lnTo>
                    <a:pt x="437043" y="154674"/>
                  </a:lnTo>
                  <a:lnTo>
                    <a:pt x="459054" y="174994"/>
                  </a:lnTo>
                  <a:lnTo>
                    <a:pt x="518470" y="174994"/>
                  </a:lnTo>
                  <a:lnTo>
                    <a:pt x="518470" y="176264"/>
                  </a:lnTo>
                  <a:lnTo>
                    <a:pt x="494268" y="176264"/>
                  </a:lnTo>
                  <a:lnTo>
                    <a:pt x="490442" y="178804"/>
                  </a:lnTo>
                  <a:lnTo>
                    <a:pt x="487893" y="180074"/>
                  </a:lnTo>
                  <a:lnTo>
                    <a:pt x="480990" y="183884"/>
                  </a:lnTo>
                  <a:lnTo>
                    <a:pt x="476067" y="185154"/>
                  </a:lnTo>
                  <a:lnTo>
                    <a:pt x="473347" y="186424"/>
                  </a:lnTo>
                  <a:lnTo>
                    <a:pt x="467370" y="186424"/>
                  </a:lnTo>
                  <a:lnTo>
                    <a:pt x="463893" y="187694"/>
                  </a:lnTo>
                  <a:close/>
                </a:path>
                <a:path w="1440180" h="197485">
                  <a:moveTo>
                    <a:pt x="428054" y="77204"/>
                  </a:moveTo>
                  <a:lnTo>
                    <a:pt x="426118" y="77204"/>
                  </a:lnTo>
                  <a:lnTo>
                    <a:pt x="426821" y="76344"/>
                  </a:lnTo>
                  <a:lnTo>
                    <a:pt x="428054" y="77204"/>
                  </a:lnTo>
                  <a:close/>
                </a:path>
                <a:path w="1440180" h="197485">
                  <a:moveTo>
                    <a:pt x="450239" y="87364"/>
                  </a:moveTo>
                  <a:lnTo>
                    <a:pt x="442625" y="87364"/>
                  </a:lnTo>
                  <a:lnTo>
                    <a:pt x="444437" y="86094"/>
                  </a:lnTo>
                  <a:lnTo>
                    <a:pt x="446155" y="84824"/>
                  </a:lnTo>
                  <a:lnTo>
                    <a:pt x="449398" y="82284"/>
                  </a:lnTo>
                  <a:lnTo>
                    <a:pt x="451163" y="82284"/>
                  </a:lnTo>
                  <a:lnTo>
                    <a:pt x="454979" y="79744"/>
                  </a:lnTo>
                  <a:lnTo>
                    <a:pt x="457126" y="79744"/>
                  </a:lnTo>
                  <a:lnTo>
                    <a:pt x="461896" y="78474"/>
                  </a:lnTo>
                  <a:lnTo>
                    <a:pt x="473774" y="78474"/>
                  </a:lnTo>
                  <a:lnTo>
                    <a:pt x="478401" y="79744"/>
                  </a:lnTo>
                  <a:lnTo>
                    <a:pt x="485842" y="82284"/>
                  </a:lnTo>
                  <a:lnTo>
                    <a:pt x="487321" y="83554"/>
                  </a:lnTo>
                  <a:lnTo>
                    <a:pt x="462380" y="83554"/>
                  </a:lnTo>
                  <a:lnTo>
                    <a:pt x="458152" y="84824"/>
                  </a:lnTo>
                  <a:lnTo>
                    <a:pt x="456300" y="84824"/>
                  </a:lnTo>
                  <a:lnTo>
                    <a:pt x="453110" y="86094"/>
                  </a:lnTo>
                  <a:lnTo>
                    <a:pt x="451664" y="86094"/>
                  </a:lnTo>
                  <a:lnTo>
                    <a:pt x="450239" y="87364"/>
                  </a:lnTo>
                  <a:close/>
                </a:path>
                <a:path w="1440180" h="197485">
                  <a:moveTo>
                    <a:pt x="467859" y="191504"/>
                  </a:moveTo>
                  <a:lnTo>
                    <a:pt x="447967" y="191504"/>
                  </a:lnTo>
                  <a:lnTo>
                    <a:pt x="437282" y="187694"/>
                  </a:lnTo>
                  <a:lnTo>
                    <a:pt x="416436" y="158484"/>
                  </a:lnTo>
                  <a:lnTo>
                    <a:pt x="416436" y="145784"/>
                  </a:lnTo>
                  <a:lnTo>
                    <a:pt x="452213" y="114034"/>
                  </a:lnTo>
                  <a:lnTo>
                    <a:pt x="479260" y="114034"/>
                  </a:lnTo>
                  <a:lnTo>
                    <a:pt x="481788" y="112764"/>
                  </a:lnTo>
                  <a:lnTo>
                    <a:pt x="492282" y="112764"/>
                  </a:lnTo>
                  <a:lnTo>
                    <a:pt x="494524" y="111494"/>
                  </a:lnTo>
                  <a:lnTo>
                    <a:pt x="497005" y="111494"/>
                  </a:lnTo>
                  <a:lnTo>
                    <a:pt x="497005" y="101334"/>
                  </a:lnTo>
                  <a:lnTo>
                    <a:pt x="496551" y="97524"/>
                  </a:lnTo>
                  <a:lnTo>
                    <a:pt x="473774" y="78474"/>
                  </a:lnTo>
                  <a:lnTo>
                    <a:pt x="488209" y="78474"/>
                  </a:lnTo>
                  <a:lnTo>
                    <a:pt x="501584" y="100064"/>
                  </a:lnTo>
                  <a:lnTo>
                    <a:pt x="501584" y="115304"/>
                  </a:lnTo>
                  <a:lnTo>
                    <a:pt x="495282" y="116574"/>
                  </a:lnTo>
                  <a:lnTo>
                    <a:pt x="492932" y="116574"/>
                  </a:lnTo>
                  <a:lnTo>
                    <a:pt x="488736" y="117844"/>
                  </a:lnTo>
                  <a:lnTo>
                    <a:pt x="459106" y="117844"/>
                  </a:lnTo>
                  <a:lnTo>
                    <a:pt x="452925" y="119114"/>
                  </a:lnTo>
                  <a:lnTo>
                    <a:pt x="421016" y="145784"/>
                  </a:lnTo>
                  <a:lnTo>
                    <a:pt x="421016" y="158484"/>
                  </a:lnTo>
                  <a:lnTo>
                    <a:pt x="448839" y="186424"/>
                  </a:lnTo>
                  <a:lnTo>
                    <a:pt x="454179" y="187694"/>
                  </a:lnTo>
                  <a:lnTo>
                    <a:pt x="482766" y="187694"/>
                  </a:lnTo>
                  <a:lnTo>
                    <a:pt x="477328" y="190234"/>
                  </a:lnTo>
                  <a:lnTo>
                    <a:pt x="474346" y="190234"/>
                  </a:lnTo>
                  <a:lnTo>
                    <a:pt x="467859" y="191504"/>
                  </a:lnTo>
                  <a:close/>
                </a:path>
                <a:path w="1440180" h="197485">
                  <a:moveTo>
                    <a:pt x="442625" y="87364"/>
                  </a:moveTo>
                  <a:lnTo>
                    <a:pt x="439787" y="83554"/>
                  </a:lnTo>
                  <a:lnTo>
                    <a:pt x="441688" y="82284"/>
                  </a:lnTo>
                  <a:lnTo>
                    <a:pt x="442530" y="81694"/>
                  </a:lnTo>
                  <a:lnTo>
                    <a:pt x="445196" y="83554"/>
                  </a:lnTo>
                  <a:lnTo>
                    <a:pt x="442625" y="87364"/>
                  </a:lnTo>
                  <a:close/>
                </a:path>
                <a:path w="1440180" h="197485">
                  <a:moveTo>
                    <a:pt x="497005" y="111494"/>
                  </a:moveTo>
                  <a:lnTo>
                    <a:pt x="492425" y="111494"/>
                  </a:lnTo>
                  <a:lnTo>
                    <a:pt x="492425" y="101334"/>
                  </a:lnTo>
                  <a:lnTo>
                    <a:pt x="492039" y="98794"/>
                  </a:lnTo>
                  <a:lnTo>
                    <a:pt x="490563" y="93714"/>
                  </a:lnTo>
                  <a:lnTo>
                    <a:pt x="489349" y="92444"/>
                  </a:lnTo>
                  <a:lnTo>
                    <a:pt x="485890" y="88634"/>
                  </a:lnTo>
                  <a:lnTo>
                    <a:pt x="483476" y="86094"/>
                  </a:lnTo>
                  <a:lnTo>
                    <a:pt x="477220" y="83554"/>
                  </a:lnTo>
                  <a:lnTo>
                    <a:pt x="487321" y="83554"/>
                  </a:lnTo>
                  <a:lnTo>
                    <a:pt x="497005" y="101334"/>
                  </a:lnTo>
                  <a:lnTo>
                    <a:pt x="497005" y="107684"/>
                  </a:lnTo>
                  <a:lnTo>
                    <a:pt x="496140" y="107684"/>
                  </a:lnTo>
                  <a:lnTo>
                    <a:pt x="497005" y="111494"/>
                  </a:lnTo>
                  <a:close/>
                </a:path>
                <a:path w="1440180" h="197485">
                  <a:moveTo>
                    <a:pt x="468348" y="196584"/>
                  </a:moveTo>
                  <a:lnTo>
                    <a:pt x="453299" y="196584"/>
                  </a:lnTo>
                  <a:lnTo>
                    <a:pt x="447095" y="195314"/>
                  </a:lnTo>
                  <a:lnTo>
                    <a:pt x="413082" y="166104"/>
                  </a:lnTo>
                  <a:lnTo>
                    <a:pt x="411857" y="159754"/>
                  </a:lnTo>
                  <a:lnTo>
                    <a:pt x="411857" y="144514"/>
                  </a:lnTo>
                  <a:lnTo>
                    <a:pt x="438558" y="112764"/>
                  </a:lnTo>
                  <a:lnTo>
                    <a:pt x="458389" y="108954"/>
                  </a:lnTo>
                  <a:lnTo>
                    <a:pt x="485797" y="108954"/>
                  </a:lnTo>
                  <a:lnTo>
                    <a:pt x="487815" y="107684"/>
                  </a:lnTo>
                  <a:lnTo>
                    <a:pt x="492425" y="107684"/>
                  </a:lnTo>
                  <a:lnTo>
                    <a:pt x="492425" y="111494"/>
                  </a:lnTo>
                  <a:lnTo>
                    <a:pt x="494524" y="111494"/>
                  </a:lnTo>
                  <a:lnTo>
                    <a:pt x="492282" y="112764"/>
                  </a:lnTo>
                  <a:lnTo>
                    <a:pt x="481788" y="112764"/>
                  </a:lnTo>
                  <a:lnTo>
                    <a:pt x="479260" y="114034"/>
                  </a:lnTo>
                  <a:lnTo>
                    <a:pt x="452213" y="114034"/>
                  </a:lnTo>
                  <a:lnTo>
                    <a:pt x="440192" y="116574"/>
                  </a:lnTo>
                  <a:lnTo>
                    <a:pt x="416436" y="145784"/>
                  </a:lnTo>
                  <a:lnTo>
                    <a:pt x="416436" y="158484"/>
                  </a:lnTo>
                  <a:lnTo>
                    <a:pt x="447967" y="191504"/>
                  </a:lnTo>
                  <a:lnTo>
                    <a:pt x="484541" y="191504"/>
                  </a:lnTo>
                  <a:lnTo>
                    <a:pt x="478588" y="194044"/>
                  </a:lnTo>
                  <a:lnTo>
                    <a:pt x="475345" y="195314"/>
                  </a:lnTo>
                  <a:lnTo>
                    <a:pt x="468348" y="196584"/>
                  </a:lnTo>
                  <a:close/>
                </a:path>
                <a:path w="1440180" h="197485">
                  <a:moveTo>
                    <a:pt x="497005" y="111494"/>
                  </a:moveTo>
                  <a:lnTo>
                    <a:pt x="496140" y="107684"/>
                  </a:lnTo>
                  <a:lnTo>
                    <a:pt x="497005" y="107684"/>
                  </a:lnTo>
                  <a:lnTo>
                    <a:pt x="497005" y="111494"/>
                  </a:lnTo>
                  <a:close/>
                </a:path>
                <a:path w="1440180" h="197485">
                  <a:moveTo>
                    <a:pt x="471890" y="174994"/>
                  </a:moveTo>
                  <a:lnTo>
                    <a:pt x="459054" y="174994"/>
                  </a:lnTo>
                  <a:lnTo>
                    <a:pt x="454183" y="173724"/>
                  </a:lnTo>
                  <a:lnTo>
                    <a:pt x="437043" y="154674"/>
                  </a:lnTo>
                  <a:lnTo>
                    <a:pt x="437043" y="149594"/>
                  </a:lnTo>
                  <a:lnTo>
                    <a:pt x="463355" y="128004"/>
                  </a:lnTo>
                  <a:lnTo>
                    <a:pt x="487377" y="128004"/>
                  </a:lnTo>
                  <a:lnTo>
                    <a:pt x="491808" y="126734"/>
                  </a:lnTo>
                  <a:lnTo>
                    <a:pt x="501584" y="126734"/>
                  </a:lnTo>
                  <a:lnTo>
                    <a:pt x="501584" y="131814"/>
                  </a:lnTo>
                  <a:lnTo>
                    <a:pt x="487774" y="131814"/>
                  </a:lnTo>
                  <a:lnTo>
                    <a:pt x="479474" y="133084"/>
                  </a:lnTo>
                  <a:lnTo>
                    <a:pt x="459272" y="133084"/>
                  </a:lnTo>
                  <a:lnTo>
                    <a:pt x="452022" y="136894"/>
                  </a:lnTo>
                  <a:lnTo>
                    <a:pt x="449184" y="138164"/>
                  </a:lnTo>
                  <a:lnTo>
                    <a:pt x="445081" y="141974"/>
                  </a:lnTo>
                  <a:lnTo>
                    <a:pt x="443650" y="144514"/>
                  </a:lnTo>
                  <a:lnTo>
                    <a:pt x="442028" y="148324"/>
                  </a:lnTo>
                  <a:lnTo>
                    <a:pt x="441623" y="150864"/>
                  </a:lnTo>
                  <a:lnTo>
                    <a:pt x="441718" y="154674"/>
                  </a:lnTo>
                  <a:lnTo>
                    <a:pt x="455361" y="169914"/>
                  </a:lnTo>
                  <a:lnTo>
                    <a:pt x="488663" y="169914"/>
                  </a:lnTo>
                  <a:lnTo>
                    <a:pt x="486788" y="171184"/>
                  </a:lnTo>
                  <a:lnTo>
                    <a:pt x="477577" y="173724"/>
                  </a:lnTo>
                  <a:lnTo>
                    <a:pt x="471890" y="174994"/>
                  </a:lnTo>
                  <a:close/>
                </a:path>
                <a:path w="1440180" h="197485">
                  <a:moveTo>
                    <a:pt x="518470" y="174994"/>
                  </a:moveTo>
                  <a:lnTo>
                    <a:pt x="471890" y="174994"/>
                  </a:lnTo>
                  <a:lnTo>
                    <a:pt x="477577" y="173724"/>
                  </a:lnTo>
                  <a:lnTo>
                    <a:pt x="486788" y="171184"/>
                  </a:lnTo>
                  <a:lnTo>
                    <a:pt x="490538" y="168644"/>
                  </a:lnTo>
                  <a:lnTo>
                    <a:pt x="496404" y="164834"/>
                  </a:lnTo>
                  <a:lnTo>
                    <a:pt x="498527" y="162294"/>
                  </a:lnTo>
                  <a:lnTo>
                    <a:pt x="500980" y="155944"/>
                  </a:lnTo>
                  <a:lnTo>
                    <a:pt x="501584" y="153404"/>
                  </a:lnTo>
                  <a:lnTo>
                    <a:pt x="501584" y="126734"/>
                  </a:lnTo>
                  <a:lnTo>
                    <a:pt x="518470" y="126734"/>
                  </a:lnTo>
                  <a:lnTo>
                    <a:pt x="518470" y="174994"/>
                  </a:lnTo>
                  <a:close/>
                </a:path>
                <a:path w="1440180" h="197485">
                  <a:moveTo>
                    <a:pt x="476588" y="169914"/>
                  </a:moveTo>
                  <a:lnTo>
                    <a:pt x="455361" y="169914"/>
                  </a:lnTo>
                  <a:lnTo>
                    <a:pt x="449064" y="167374"/>
                  </a:lnTo>
                  <a:lnTo>
                    <a:pt x="441623" y="150864"/>
                  </a:lnTo>
                  <a:lnTo>
                    <a:pt x="442028" y="148324"/>
                  </a:lnTo>
                  <a:lnTo>
                    <a:pt x="443650" y="144514"/>
                  </a:lnTo>
                  <a:lnTo>
                    <a:pt x="445081" y="141974"/>
                  </a:lnTo>
                  <a:lnTo>
                    <a:pt x="449184" y="138164"/>
                  </a:lnTo>
                  <a:lnTo>
                    <a:pt x="452022" y="136894"/>
                  </a:lnTo>
                  <a:lnTo>
                    <a:pt x="459272" y="133084"/>
                  </a:lnTo>
                  <a:lnTo>
                    <a:pt x="479474" y="133084"/>
                  </a:lnTo>
                  <a:lnTo>
                    <a:pt x="487774" y="131814"/>
                  </a:lnTo>
                  <a:lnTo>
                    <a:pt x="492425" y="131814"/>
                  </a:lnTo>
                  <a:lnTo>
                    <a:pt x="492425" y="136894"/>
                  </a:lnTo>
                  <a:lnTo>
                    <a:pt x="479719" y="136894"/>
                  </a:lnTo>
                  <a:lnTo>
                    <a:pt x="474898" y="138164"/>
                  </a:lnTo>
                  <a:lnTo>
                    <a:pt x="460345" y="138164"/>
                  </a:lnTo>
                  <a:lnTo>
                    <a:pt x="454198" y="140704"/>
                  </a:lnTo>
                  <a:lnTo>
                    <a:pt x="446202" y="150864"/>
                  </a:lnTo>
                  <a:lnTo>
                    <a:pt x="446202" y="153404"/>
                  </a:lnTo>
                  <a:lnTo>
                    <a:pt x="456539" y="164834"/>
                  </a:lnTo>
                  <a:lnTo>
                    <a:pt x="460254" y="166104"/>
                  </a:lnTo>
                  <a:lnTo>
                    <a:pt x="486420" y="166104"/>
                  </a:lnTo>
                  <a:lnTo>
                    <a:pt x="484793" y="167374"/>
                  </a:lnTo>
                  <a:lnTo>
                    <a:pt x="476588" y="169914"/>
                  </a:lnTo>
                  <a:close/>
                </a:path>
                <a:path w="1440180" h="197485">
                  <a:moveTo>
                    <a:pt x="486420" y="166104"/>
                  </a:moveTo>
                  <a:lnTo>
                    <a:pt x="470888" y="166104"/>
                  </a:lnTo>
                  <a:lnTo>
                    <a:pt x="475600" y="164834"/>
                  </a:lnTo>
                  <a:lnTo>
                    <a:pt x="482798" y="162294"/>
                  </a:lnTo>
                  <a:lnTo>
                    <a:pt x="492425" y="152134"/>
                  </a:lnTo>
                  <a:lnTo>
                    <a:pt x="492425" y="131814"/>
                  </a:lnTo>
                  <a:lnTo>
                    <a:pt x="497005" y="131814"/>
                  </a:lnTo>
                  <a:lnTo>
                    <a:pt x="497005" y="135744"/>
                  </a:lnTo>
                  <a:lnTo>
                    <a:pt x="492661" y="136894"/>
                  </a:lnTo>
                  <a:lnTo>
                    <a:pt x="497005" y="136894"/>
                  </a:lnTo>
                  <a:lnTo>
                    <a:pt x="497005" y="153404"/>
                  </a:lnTo>
                  <a:lnTo>
                    <a:pt x="494620" y="159754"/>
                  </a:lnTo>
                  <a:lnTo>
                    <a:pt x="492926" y="161024"/>
                  </a:lnTo>
                  <a:lnTo>
                    <a:pt x="486420" y="166104"/>
                  </a:lnTo>
                  <a:close/>
                </a:path>
                <a:path w="1440180" h="197485">
                  <a:moveTo>
                    <a:pt x="497005" y="135744"/>
                  </a:moveTo>
                  <a:lnTo>
                    <a:pt x="497005" y="131814"/>
                  </a:lnTo>
                  <a:lnTo>
                    <a:pt x="497460" y="135624"/>
                  </a:lnTo>
                  <a:lnTo>
                    <a:pt x="497005" y="135744"/>
                  </a:lnTo>
                  <a:close/>
                </a:path>
                <a:path w="1440180" h="197485">
                  <a:moveTo>
                    <a:pt x="488663" y="169914"/>
                  </a:moveTo>
                  <a:lnTo>
                    <a:pt x="476588" y="169914"/>
                  </a:lnTo>
                  <a:lnTo>
                    <a:pt x="484793" y="167374"/>
                  </a:lnTo>
                  <a:lnTo>
                    <a:pt x="492926" y="161024"/>
                  </a:lnTo>
                  <a:lnTo>
                    <a:pt x="494620" y="159754"/>
                  </a:lnTo>
                  <a:lnTo>
                    <a:pt x="497005" y="153404"/>
                  </a:lnTo>
                  <a:lnTo>
                    <a:pt x="497005" y="135744"/>
                  </a:lnTo>
                  <a:lnTo>
                    <a:pt x="497460" y="135624"/>
                  </a:lnTo>
                  <a:lnTo>
                    <a:pt x="497005" y="131814"/>
                  </a:lnTo>
                  <a:lnTo>
                    <a:pt x="501584" y="131814"/>
                  </a:lnTo>
                  <a:lnTo>
                    <a:pt x="501584" y="153404"/>
                  </a:lnTo>
                  <a:lnTo>
                    <a:pt x="500980" y="155944"/>
                  </a:lnTo>
                  <a:lnTo>
                    <a:pt x="498527" y="162294"/>
                  </a:lnTo>
                  <a:lnTo>
                    <a:pt x="496404" y="164834"/>
                  </a:lnTo>
                  <a:lnTo>
                    <a:pt x="490538" y="168644"/>
                  </a:lnTo>
                  <a:lnTo>
                    <a:pt x="488663" y="169914"/>
                  </a:lnTo>
                  <a:close/>
                </a:path>
                <a:path w="1440180" h="197485">
                  <a:moveTo>
                    <a:pt x="497005" y="136894"/>
                  </a:moveTo>
                  <a:lnTo>
                    <a:pt x="492661" y="136894"/>
                  </a:lnTo>
                  <a:lnTo>
                    <a:pt x="497005" y="135744"/>
                  </a:lnTo>
                  <a:lnTo>
                    <a:pt x="497005" y="136894"/>
                  </a:lnTo>
                  <a:close/>
                </a:path>
                <a:path w="1440180" h="197485">
                  <a:moveTo>
                    <a:pt x="482766" y="187694"/>
                  </a:moveTo>
                  <a:lnTo>
                    <a:pt x="463893" y="187694"/>
                  </a:lnTo>
                  <a:lnTo>
                    <a:pt x="467370" y="186424"/>
                  </a:lnTo>
                  <a:lnTo>
                    <a:pt x="473347" y="186424"/>
                  </a:lnTo>
                  <a:lnTo>
                    <a:pt x="476067" y="185154"/>
                  </a:lnTo>
                  <a:lnTo>
                    <a:pt x="480990" y="183884"/>
                  </a:lnTo>
                  <a:lnTo>
                    <a:pt x="487893" y="180074"/>
                  </a:lnTo>
                  <a:lnTo>
                    <a:pt x="490442" y="178804"/>
                  </a:lnTo>
                  <a:lnTo>
                    <a:pt x="494268" y="176264"/>
                  </a:lnTo>
                  <a:lnTo>
                    <a:pt x="501584" y="176264"/>
                  </a:lnTo>
                  <a:lnTo>
                    <a:pt x="501584" y="180074"/>
                  </a:lnTo>
                  <a:lnTo>
                    <a:pt x="492425" y="180074"/>
                  </a:lnTo>
                  <a:lnTo>
                    <a:pt x="492425" y="182800"/>
                  </a:lnTo>
                  <a:lnTo>
                    <a:pt x="490207" y="183884"/>
                  </a:lnTo>
                  <a:lnTo>
                    <a:pt x="485342" y="186424"/>
                  </a:lnTo>
                  <a:lnTo>
                    <a:pt x="482766" y="187694"/>
                  </a:lnTo>
                  <a:close/>
                </a:path>
                <a:path w="1440180" h="197485">
                  <a:moveTo>
                    <a:pt x="518470" y="190234"/>
                  </a:moveTo>
                  <a:lnTo>
                    <a:pt x="501584" y="190234"/>
                  </a:lnTo>
                  <a:lnTo>
                    <a:pt x="501584" y="176264"/>
                  </a:lnTo>
                  <a:lnTo>
                    <a:pt x="518470" y="176264"/>
                  </a:lnTo>
                  <a:lnTo>
                    <a:pt x="518470" y="190234"/>
                  </a:lnTo>
                  <a:close/>
                </a:path>
                <a:path w="1440180" h="197485">
                  <a:moveTo>
                    <a:pt x="492425" y="182800"/>
                  </a:moveTo>
                  <a:lnTo>
                    <a:pt x="492425" y="180074"/>
                  </a:lnTo>
                  <a:lnTo>
                    <a:pt x="495574" y="180074"/>
                  </a:lnTo>
                  <a:lnTo>
                    <a:pt x="492807" y="182614"/>
                  </a:lnTo>
                  <a:lnTo>
                    <a:pt x="492425" y="182800"/>
                  </a:lnTo>
                  <a:close/>
                </a:path>
                <a:path w="1440180" h="197485">
                  <a:moveTo>
                    <a:pt x="492425" y="187741"/>
                  </a:moveTo>
                  <a:lnTo>
                    <a:pt x="492425" y="182800"/>
                  </a:lnTo>
                  <a:lnTo>
                    <a:pt x="492807" y="182614"/>
                  </a:lnTo>
                  <a:lnTo>
                    <a:pt x="495574" y="180074"/>
                  </a:lnTo>
                  <a:lnTo>
                    <a:pt x="495574" y="185154"/>
                  </a:lnTo>
                  <a:lnTo>
                    <a:pt x="497005" y="185154"/>
                  </a:lnTo>
                  <a:lnTo>
                    <a:pt x="497005" y="185597"/>
                  </a:lnTo>
                  <a:lnTo>
                    <a:pt x="495172" y="186424"/>
                  </a:lnTo>
                  <a:lnTo>
                    <a:pt x="492425" y="187741"/>
                  </a:lnTo>
                  <a:close/>
                </a:path>
                <a:path w="1440180" h="197485">
                  <a:moveTo>
                    <a:pt x="497005" y="185154"/>
                  </a:moveTo>
                  <a:lnTo>
                    <a:pt x="495574" y="185154"/>
                  </a:lnTo>
                  <a:lnTo>
                    <a:pt x="495574" y="180074"/>
                  </a:lnTo>
                  <a:lnTo>
                    <a:pt x="497005" y="183084"/>
                  </a:lnTo>
                  <a:lnTo>
                    <a:pt x="497005" y="185154"/>
                  </a:lnTo>
                  <a:close/>
                </a:path>
                <a:path w="1440180" h="197485">
                  <a:moveTo>
                    <a:pt x="497005" y="183084"/>
                  </a:moveTo>
                  <a:lnTo>
                    <a:pt x="495574" y="180074"/>
                  </a:lnTo>
                  <a:lnTo>
                    <a:pt x="497005" y="180074"/>
                  </a:lnTo>
                  <a:lnTo>
                    <a:pt x="497005" y="183084"/>
                  </a:lnTo>
                  <a:close/>
                </a:path>
                <a:path w="1440180" h="197485">
                  <a:moveTo>
                    <a:pt x="501584" y="190234"/>
                  </a:moveTo>
                  <a:lnTo>
                    <a:pt x="497005" y="190234"/>
                  </a:lnTo>
                  <a:lnTo>
                    <a:pt x="497005" y="185597"/>
                  </a:lnTo>
                  <a:lnTo>
                    <a:pt x="497989" y="185154"/>
                  </a:lnTo>
                  <a:lnTo>
                    <a:pt x="497005" y="183084"/>
                  </a:lnTo>
                  <a:lnTo>
                    <a:pt x="497005" y="180074"/>
                  </a:lnTo>
                  <a:lnTo>
                    <a:pt x="501584" y="180074"/>
                  </a:lnTo>
                  <a:lnTo>
                    <a:pt x="501584" y="190234"/>
                  </a:lnTo>
                  <a:close/>
                </a:path>
                <a:path w="1440180" h="197485">
                  <a:moveTo>
                    <a:pt x="484541" y="191504"/>
                  </a:moveTo>
                  <a:lnTo>
                    <a:pt x="467859" y="191504"/>
                  </a:lnTo>
                  <a:lnTo>
                    <a:pt x="474346" y="190234"/>
                  </a:lnTo>
                  <a:lnTo>
                    <a:pt x="477328" y="190234"/>
                  </a:lnTo>
                  <a:lnTo>
                    <a:pt x="482766" y="187694"/>
                  </a:lnTo>
                  <a:lnTo>
                    <a:pt x="485342" y="186424"/>
                  </a:lnTo>
                  <a:lnTo>
                    <a:pt x="490207" y="183884"/>
                  </a:lnTo>
                  <a:lnTo>
                    <a:pt x="492425" y="182800"/>
                  </a:lnTo>
                  <a:lnTo>
                    <a:pt x="492425" y="187741"/>
                  </a:lnTo>
                  <a:lnTo>
                    <a:pt x="487366" y="190234"/>
                  </a:lnTo>
                  <a:lnTo>
                    <a:pt x="484541" y="191504"/>
                  </a:lnTo>
                  <a:close/>
                </a:path>
                <a:path w="1440180" h="197485">
                  <a:moveTo>
                    <a:pt x="497005" y="185597"/>
                  </a:moveTo>
                  <a:lnTo>
                    <a:pt x="497005" y="183084"/>
                  </a:lnTo>
                  <a:lnTo>
                    <a:pt x="497989" y="185154"/>
                  </a:lnTo>
                  <a:lnTo>
                    <a:pt x="497005" y="185597"/>
                  </a:lnTo>
                  <a:close/>
                </a:path>
                <a:path w="1440180" h="197485">
                  <a:moveTo>
                    <a:pt x="527629" y="195314"/>
                  </a:moveTo>
                  <a:lnTo>
                    <a:pt x="492425" y="195314"/>
                  </a:lnTo>
                  <a:lnTo>
                    <a:pt x="492522" y="187694"/>
                  </a:lnTo>
                  <a:lnTo>
                    <a:pt x="495172" y="186424"/>
                  </a:lnTo>
                  <a:lnTo>
                    <a:pt x="497005" y="185597"/>
                  </a:lnTo>
                  <a:lnTo>
                    <a:pt x="497005" y="190234"/>
                  </a:lnTo>
                  <a:lnTo>
                    <a:pt x="527629" y="190234"/>
                  </a:lnTo>
                  <a:lnTo>
                    <a:pt x="527629" y="195314"/>
                  </a:lnTo>
                  <a:close/>
                </a:path>
                <a:path w="1440180" h="197485">
                  <a:moveTo>
                    <a:pt x="614351" y="195625"/>
                  </a:moveTo>
                  <a:lnTo>
                    <a:pt x="591189" y="195625"/>
                  </a:lnTo>
                  <a:lnTo>
                    <a:pt x="589469" y="195575"/>
                  </a:lnTo>
                  <a:lnTo>
                    <a:pt x="559148" y="168762"/>
                  </a:lnTo>
                  <a:lnTo>
                    <a:pt x="558540" y="163665"/>
                  </a:lnTo>
                  <a:lnTo>
                    <a:pt x="558540" y="0"/>
                  </a:lnTo>
                  <a:lnTo>
                    <a:pt x="592885" y="0"/>
                  </a:lnTo>
                  <a:lnTo>
                    <a:pt x="592885" y="4579"/>
                  </a:lnTo>
                  <a:lnTo>
                    <a:pt x="563119" y="4579"/>
                  </a:lnTo>
                  <a:lnTo>
                    <a:pt x="563170" y="163665"/>
                  </a:lnTo>
                  <a:lnTo>
                    <a:pt x="591263" y="191045"/>
                  </a:lnTo>
                  <a:lnTo>
                    <a:pt x="614351" y="191045"/>
                  </a:lnTo>
                  <a:lnTo>
                    <a:pt x="614351" y="195625"/>
                  </a:lnTo>
                  <a:close/>
                </a:path>
                <a:path w="1440180" h="197485">
                  <a:moveTo>
                    <a:pt x="605192" y="191045"/>
                  </a:moveTo>
                  <a:lnTo>
                    <a:pt x="591263" y="191045"/>
                  </a:lnTo>
                  <a:lnTo>
                    <a:pt x="589618" y="190998"/>
                  </a:lnTo>
                  <a:lnTo>
                    <a:pt x="563119" y="4579"/>
                  </a:lnTo>
                  <a:lnTo>
                    <a:pt x="567699" y="4579"/>
                  </a:lnTo>
                  <a:lnTo>
                    <a:pt x="567798" y="163665"/>
                  </a:lnTo>
                  <a:lnTo>
                    <a:pt x="568182" y="167004"/>
                  </a:lnTo>
                  <a:lnTo>
                    <a:pt x="591338" y="186466"/>
                  </a:lnTo>
                  <a:lnTo>
                    <a:pt x="605192" y="186466"/>
                  </a:lnTo>
                  <a:lnTo>
                    <a:pt x="605192" y="191045"/>
                  </a:lnTo>
                  <a:close/>
                </a:path>
                <a:path w="1440180" h="197485">
                  <a:moveTo>
                    <a:pt x="605192" y="186466"/>
                  </a:moveTo>
                  <a:lnTo>
                    <a:pt x="591338" y="186466"/>
                  </a:lnTo>
                  <a:lnTo>
                    <a:pt x="589766" y="186420"/>
                  </a:lnTo>
                  <a:lnTo>
                    <a:pt x="567699" y="4579"/>
                  </a:lnTo>
                  <a:lnTo>
                    <a:pt x="583726" y="4579"/>
                  </a:lnTo>
                  <a:lnTo>
                    <a:pt x="583843" y="160352"/>
                  </a:lnTo>
                  <a:lnTo>
                    <a:pt x="584361" y="163463"/>
                  </a:lnTo>
                  <a:lnTo>
                    <a:pt x="593147" y="171869"/>
                  </a:lnTo>
                  <a:lnTo>
                    <a:pt x="605192" y="171869"/>
                  </a:lnTo>
                  <a:lnTo>
                    <a:pt x="605192" y="186466"/>
                  </a:lnTo>
                  <a:close/>
                </a:path>
                <a:path w="1440180" h="197485">
                  <a:moveTo>
                    <a:pt x="605192" y="171869"/>
                  </a:moveTo>
                  <a:lnTo>
                    <a:pt x="593147" y="171869"/>
                  </a:lnTo>
                  <a:lnTo>
                    <a:pt x="591163" y="171347"/>
                  </a:lnTo>
                  <a:lnTo>
                    <a:pt x="583726" y="4579"/>
                  </a:lnTo>
                  <a:lnTo>
                    <a:pt x="588306" y="4579"/>
                  </a:lnTo>
                  <a:lnTo>
                    <a:pt x="588401" y="159848"/>
                  </a:lnTo>
                  <a:lnTo>
                    <a:pt x="588779" y="162117"/>
                  </a:lnTo>
                  <a:lnTo>
                    <a:pt x="594030" y="167290"/>
                  </a:lnTo>
                  <a:lnTo>
                    <a:pt x="605192" y="167290"/>
                  </a:lnTo>
                  <a:lnTo>
                    <a:pt x="605192" y="171869"/>
                  </a:lnTo>
                  <a:close/>
                </a:path>
                <a:path w="1440180" h="197485">
                  <a:moveTo>
                    <a:pt x="614351" y="191045"/>
                  </a:moveTo>
                  <a:lnTo>
                    <a:pt x="609772" y="191045"/>
                  </a:lnTo>
                  <a:lnTo>
                    <a:pt x="609772" y="167290"/>
                  </a:lnTo>
                  <a:lnTo>
                    <a:pt x="594030" y="167290"/>
                  </a:lnTo>
                  <a:lnTo>
                    <a:pt x="588306" y="4579"/>
                  </a:lnTo>
                  <a:lnTo>
                    <a:pt x="592885" y="4579"/>
                  </a:lnTo>
                  <a:lnTo>
                    <a:pt x="592960" y="159345"/>
                  </a:lnTo>
                  <a:lnTo>
                    <a:pt x="593205" y="160813"/>
                  </a:lnTo>
                  <a:lnTo>
                    <a:pt x="594913" y="162710"/>
                  </a:lnTo>
                  <a:lnTo>
                    <a:pt x="614351" y="162710"/>
                  </a:lnTo>
                  <a:lnTo>
                    <a:pt x="614351" y="191045"/>
                  </a:lnTo>
                  <a:close/>
                </a:path>
                <a:path w="1440180" h="197485">
                  <a:moveTo>
                    <a:pt x="609772" y="191045"/>
                  </a:moveTo>
                  <a:lnTo>
                    <a:pt x="605192" y="191045"/>
                  </a:lnTo>
                  <a:lnTo>
                    <a:pt x="605192" y="167290"/>
                  </a:lnTo>
                  <a:lnTo>
                    <a:pt x="609772" y="167290"/>
                  </a:lnTo>
                  <a:lnTo>
                    <a:pt x="609772" y="191045"/>
                  </a:lnTo>
                  <a:close/>
                </a:path>
                <a:path w="1440180" h="197485">
                  <a:moveTo>
                    <a:pt x="777634" y="163564"/>
                  </a:moveTo>
                  <a:lnTo>
                    <a:pt x="763566" y="163564"/>
                  </a:lnTo>
                  <a:lnTo>
                    <a:pt x="771065" y="161024"/>
                  </a:lnTo>
                  <a:lnTo>
                    <a:pt x="773992" y="159754"/>
                  </a:lnTo>
                  <a:lnTo>
                    <a:pt x="778055" y="158484"/>
                  </a:lnTo>
                  <a:lnTo>
                    <a:pt x="779376" y="157214"/>
                  </a:lnTo>
                  <a:lnTo>
                    <a:pt x="780849" y="154674"/>
                  </a:lnTo>
                  <a:lnTo>
                    <a:pt x="781212" y="153404"/>
                  </a:lnTo>
                  <a:lnTo>
                    <a:pt x="781212" y="149594"/>
                  </a:lnTo>
                  <a:lnTo>
                    <a:pt x="780825" y="148324"/>
                  </a:lnTo>
                  <a:lnTo>
                    <a:pt x="779078" y="145784"/>
                  </a:lnTo>
                  <a:lnTo>
                    <a:pt x="777617" y="145784"/>
                  </a:lnTo>
                  <a:lnTo>
                    <a:pt x="773418" y="143244"/>
                  </a:lnTo>
                  <a:lnTo>
                    <a:pt x="770564" y="141974"/>
                  </a:lnTo>
                  <a:lnTo>
                    <a:pt x="763335" y="140704"/>
                  </a:lnTo>
                  <a:lnTo>
                    <a:pt x="754291" y="140704"/>
                  </a:lnTo>
                  <a:lnTo>
                    <a:pt x="748565" y="139434"/>
                  </a:lnTo>
                  <a:lnTo>
                    <a:pt x="742706" y="139434"/>
                  </a:lnTo>
                  <a:lnTo>
                    <a:pt x="730455" y="135624"/>
                  </a:lnTo>
                  <a:lnTo>
                    <a:pt x="701216" y="103874"/>
                  </a:lnTo>
                  <a:lnTo>
                    <a:pt x="701216" y="88634"/>
                  </a:lnTo>
                  <a:lnTo>
                    <a:pt x="725050" y="58154"/>
                  </a:lnTo>
                  <a:lnTo>
                    <a:pt x="744375" y="51804"/>
                  </a:lnTo>
                  <a:lnTo>
                    <a:pt x="773938" y="51804"/>
                  </a:lnTo>
                  <a:lnTo>
                    <a:pt x="787513" y="55614"/>
                  </a:lnTo>
                  <a:lnTo>
                    <a:pt x="751541" y="55614"/>
                  </a:lnTo>
                  <a:lnTo>
                    <a:pt x="732795" y="59424"/>
                  </a:lnTo>
                  <a:lnTo>
                    <a:pt x="705795" y="88634"/>
                  </a:lnTo>
                  <a:lnTo>
                    <a:pt x="705795" y="103874"/>
                  </a:lnTo>
                  <a:lnTo>
                    <a:pt x="732008" y="131814"/>
                  </a:lnTo>
                  <a:lnTo>
                    <a:pt x="749204" y="135624"/>
                  </a:lnTo>
                  <a:lnTo>
                    <a:pt x="759603" y="135624"/>
                  </a:lnTo>
                  <a:lnTo>
                    <a:pt x="763968" y="136894"/>
                  </a:lnTo>
                  <a:lnTo>
                    <a:pt x="771695" y="138164"/>
                  </a:lnTo>
                  <a:lnTo>
                    <a:pt x="774939" y="139434"/>
                  </a:lnTo>
                  <a:lnTo>
                    <a:pt x="780186" y="140704"/>
                  </a:lnTo>
                  <a:lnTo>
                    <a:pt x="782214" y="143244"/>
                  </a:lnTo>
                  <a:lnTo>
                    <a:pt x="785076" y="147054"/>
                  </a:lnTo>
                  <a:lnTo>
                    <a:pt x="785791" y="148324"/>
                  </a:lnTo>
                  <a:lnTo>
                    <a:pt x="785791" y="153404"/>
                  </a:lnTo>
                  <a:lnTo>
                    <a:pt x="785219" y="155944"/>
                  </a:lnTo>
                  <a:lnTo>
                    <a:pt x="782929" y="159754"/>
                  </a:lnTo>
                  <a:lnTo>
                    <a:pt x="781069" y="161024"/>
                  </a:lnTo>
                  <a:lnTo>
                    <a:pt x="777634" y="163564"/>
                  </a:lnTo>
                  <a:close/>
                </a:path>
                <a:path w="1440180" h="197485">
                  <a:moveTo>
                    <a:pt x="777843" y="168644"/>
                  </a:moveTo>
                  <a:lnTo>
                    <a:pt x="759174" y="168644"/>
                  </a:lnTo>
                  <a:lnTo>
                    <a:pt x="764254" y="167374"/>
                  </a:lnTo>
                  <a:lnTo>
                    <a:pt x="772554" y="166104"/>
                  </a:lnTo>
                  <a:lnTo>
                    <a:pt x="775917" y="164834"/>
                  </a:lnTo>
                  <a:lnTo>
                    <a:pt x="781069" y="161024"/>
                  </a:lnTo>
                  <a:lnTo>
                    <a:pt x="782929" y="159754"/>
                  </a:lnTo>
                  <a:lnTo>
                    <a:pt x="785219" y="155944"/>
                  </a:lnTo>
                  <a:lnTo>
                    <a:pt x="785791" y="153404"/>
                  </a:lnTo>
                  <a:lnTo>
                    <a:pt x="785791" y="148324"/>
                  </a:lnTo>
                  <a:lnTo>
                    <a:pt x="785076" y="147054"/>
                  </a:lnTo>
                  <a:lnTo>
                    <a:pt x="782214" y="143244"/>
                  </a:lnTo>
                  <a:lnTo>
                    <a:pt x="780186" y="140704"/>
                  </a:lnTo>
                  <a:lnTo>
                    <a:pt x="774939" y="139434"/>
                  </a:lnTo>
                  <a:lnTo>
                    <a:pt x="771695" y="138164"/>
                  </a:lnTo>
                  <a:lnTo>
                    <a:pt x="763968" y="136894"/>
                  </a:lnTo>
                  <a:lnTo>
                    <a:pt x="759603" y="135624"/>
                  </a:lnTo>
                  <a:lnTo>
                    <a:pt x="749204" y="135624"/>
                  </a:lnTo>
                  <a:lnTo>
                    <a:pt x="713428" y="119114"/>
                  </a:lnTo>
                  <a:lnTo>
                    <a:pt x="705795" y="103874"/>
                  </a:lnTo>
                  <a:lnTo>
                    <a:pt x="705795" y="88634"/>
                  </a:lnTo>
                  <a:lnTo>
                    <a:pt x="732795" y="59424"/>
                  </a:lnTo>
                  <a:lnTo>
                    <a:pt x="751541" y="55614"/>
                  </a:lnTo>
                  <a:lnTo>
                    <a:pt x="765947" y="55614"/>
                  </a:lnTo>
                  <a:lnTo>
                    <a:pt x="773150" y="56884"/>
                  </a:lnTo>
                  <a:lnTo>
                    <a:pt x="786125" y="59424"/>
                  </a:lnTo>
                  <a:lnTo>
                    <a:pt x="788916" y="60694"/>
                  </a:lnTo>
                  <a:lnTo>
                    <a:pt x="746019" y="60694"/>
                  </a:lnTo>
                  <a:lnTo>
                    <a:pt x="734505" y="64504"/>
                  </a:lnTo>
                  <a:lnTo>
                    <a:pt x="729377" y="67044"/>
                  </a:lnTo>
                  <a:lnTo>
                    <a:pt x="716882" y="75934"/>
                  </a:lnTo>
                  <a:lnTo>
                    <a:pt x="711657" y="84824"/>
                  </a:lnTo>
                  <a:lnTo>
                    <a:pt x="710375" y="89904"/>
                  </a:lnTo>
                  <a:lnTo>
                    <a:pt x="710375" y="102604"/>
                  </a:lnTo>
                  <a:lnTo>
                    <a:pt x="755184" y="131814"/>
                  </a:lnTo>
                  <a:lnTo>
                    <a:pt x="764601" y="131814"/>
                  </a:lnTo>
                  <a:lnTo>
                    <a:pt x="772827" y="133084"/>
                  </a:lnTo>
                  <a:lnTo>
                    <a:pt x="790371" y="148324"/>
                  </a:lnTo>
                  <a:lnTo>
                    <a:pt x="790321" y="154836"/>
                  </a:lnTo>
                  <a:lnTo>
                    <a:pt x="789589" y="157214"/>
                  </a:lnTo>
                  <a:lnTo>
                    <a:pt x="786482" y="162294"/>
                  </a:lnTo>
                  <a:lnTo>
                    <a:pt x="784083" y="164834"/>
                  </a:lnTo>
                  <a:lnTo>
                    <a:pt x="777843" y="168644"/>
                  </a:lnTo>
                  <a:close/>
                </a:path>
                <a:path w="1440180" h="197485">
                  <a:moveTo>
                    <a:pt x="813513" y="75934"/>
                  </a:moveTo>
                  <a:lnTo>
                    <a:pt x="808380" y="75934"/>
                  </a:lnTo>
                  <a:lnTo>
                    <a:pt x="810978" y="72124"/>
                  </a:lnTo>
                  <a:lnTo>
                    <a:pt x="807525" y="69584"/>
                  </a:lnTo>
                  <a:lnTo>
                    <a:pt x="806685" y="69584"/>
                  </a:lnTo>
                  <a:lnTo>
                    <a:pt x="801819" y="65774"/>
                  </a:lnTo>
                  <a:lnTo>
                    <a:pt x="796381" y="64504"/>
                  </a:lnTo>
                  <a:lnTo>
                    <a:pt x="791706" y="61964"/>
                  </a:lnTo>
                  <a:lnTo>
                    <a:pt x="786125" y="59424"/>
                  </a:lnTo>
                  <a:lnTo>
                    <a:pt x="773150" y="56884"/>
                  </a:lnTo>
                  <a:lnTo>
                    <a:pt x="765947" y="55614"/>
                  </a:lnTo>
                  <a:lnTo>
                    <a:pt x="787513" y="55614"/>
                  </a:lnTo>
                  <a:lnTo>
                    <a:pt x="793305" y="58154"/>
                  </a:lnTo>
                  <a:lnTo>
                    <a:pt x="798282" y="59424"/>
                  </a:lnTo>
                  <a:lnTo>
                    <a:pt x="803964" y="61964"/>
                  </a:lnTo>
                  <a:lnTo>
                    <a:pt x="809062" y="65774"/>
                  </a:lnTo>
                  <a:lnTo>
                    <a:pt x="815616" y="69584"/>
                  </a:lnTo>
                  <a:lnTo>
                    <a:pt x="807525" y="69584"/>
                  </a:lnTo>
                  <a:lnTo>
                    <a:pt x="807228" y="69905"/>
                  </a:lnTo>
                  <a:lnTo>
                    <a:pt x="816169" y="69905"/>
                  </a:lnTo>
                  <a:lnTo>
                    <a:pt x="817801" y="70854"/>
                  </a:lnTo>
                  <a:lnTo>
                    <a:pt x="813513" y="75934"/>
                  </a:lnTo>
                  <a:close/>
                </a:path>
                <a:path w="1440180" h="197485">
                  <a:moveTo>
                    <a:pt x="798716" y="172454"/>
                  </a:moveTo>
                  <a:lnTo>
                    <a:pt x="764942" y="172454"/>
                  </a:lnTo>
                  <a:lnTo>
                    <a:pt x="774043" y="169914"/>
                  </a:lnTo>
                  <a:lnTo>
                    <a:pt x="777843" y="168644"/>
                  </a:lnTo>
                  <a:lnTo>
                    <a:pt x="790371" y="148324"/>
                  </a:lnTo>
                  <a:lnTo>
                    <a:pt x="789327" y="144514"/>
                  </a:lnTo>
                  <a:lnTo>
                    <a:pt x="764601" y="131814"/>
                  </a:lnTo>
                  <a:lnTo>
                    <a:pt x="755184" y="131814"/>
                  </a:lnTo>
                  <a:lnTo>
                    <a:pt x="733560" y="126734"/>
                  </a:lnTo>
                  <a:lnTo>
                    <a:pt x="710375" y="102604"/>
                  </a:lnTo>
                  <a:lnTo>
                    <a:pt x="710375" y="89904"/>
                  </a:lnTo>
                  <a:lnTo>
                    <a:pt x="746019" y="60694"/>
                  </a:lnTo>
                  <a:lnTo>
                    <a:pt x="772363" y="60694"/>
                  </a:lnTo>
                  <a:lnTo>
                    <a:pt x="784737" y="64504"/>
                  </a:lnTo>
                  <a:lnTo>
                    <a:pt x="790108" y="65774"/>
                  </a:lnTo>
                  <a:lnTo>
                    <a:pt x="794502" y="68271"/>
                  </a:lnTo>
                  <a:lnTo>
                    <a:pt x="799675" y="70854"/>
                  </a:lnTo>
                  <a:lnTo>
                    <a:pt x="804103" y="73281"/>
                  </a:lnTo>
                  <a:lnTo>
                    <a:pt x="802823" y="74664"/>
                  </a:lnTo>
                  <a:lnTo>
                    <a:pt x="748709" y="74664"/>
                  </a:lnTo>
                  <a:lnTo>
                    <a:pt x="741101" y="77204"/>
                  </a:lnTo>
                  <a:lnTo>
                    <a:pt x="729480" y="83554"/>
                  </a:lnTo>
                  <a:lnTo>
                    <a:pt x="726403" y="88634"/>
                  </a:lnTo>
                  <a:lnTo>
                    <a:pt x="726403" y="97524"/>
                  </a:lnTo>
                  <a:lnTo>
                    <a:pt x="753188" y="116574"/>
                  </a:lnTo>
                  <a:lnTo>
                    <a:pt x="766678" y="116574"/>
                  </a:lnTo>
                  <a:lnTo>
                    <a:pt x="773602" y="117844"/>
                  </a:lnTo>
                  <a:lnTo>
                    <a:pt x="805388" y="139434"/>
                  </a:lnTo>
                  <a:lnTo>
                    <a:pt x="806399" y="144514"/>
                  </a:lnTo>
                  <a:lnTo>
                    <a:pt x="806318" y="155103"/>
                  </a:lnTo>
                  <a:lnTo>
                    <a:pt x="805443" y="159754"/>
                  </a:lnTo>
                  <a:lnTo>
                    <a:pt x="801672" y="168644"/>
                  </a:lnTo>
                  <a:lnTo>
                    <a:pt x="798716" y="172454"/>
                  </a:lnTo>
                  <a:close/>
                </a:path>
                <a:path w="1440180" h="197485">
                  <a:moveTo>
                    <a:pt x="794502" y="68271"/>
                  </a:moveTo>
                  <a:lnTo>
                    <a:pt x="790108" y="65774"/>
                  </a:lnTo>
                  <a:lnTo>
                    <a:pt x="784737" y="64504"/>
                  </a:lnTo>
                  <a:lnTo>
                    <a:pt x="772363" y="60694"/>
                  </a:lnTo>
                  <a:lnTo>
                    <a:pt x="788916" y="60694"/>
                  </a:lnTo>
                  <a:lnTo>
                    <a:pt x="791706" y="61964"/>
                  </a:lnTo>
                  <a:lnTo>
                    <a:pt x="796381" y="64504"/>
                  </a:lnTo>
                  <a:lnTo>
                    <a:pt x="794502" y="68271"/>
                  </a:lnTo>
                  <a:close/>
                </a:path>
                <a:path w="1440180" h="197485">
                  <a:moveTo>
                    <a:pt x="794577" y="68314"/>
                  </a:moveTo>
                  <a:lnTo>
                    <a:pt x="796381" y="64504"/>
                  </a:lnTo>
                  <a:lnTo>
                    <a:pt x="794577" y="68314"/>
                  </a:lnTo>
                  <a:close/>
                </a:path>
                <a:path w="1440180" h="197485">
                  <a:moveTo>
                    <a:pt x="805063" y="68314"/>
                  </a:moveTo>
                  <a:lnTo>
                    <a:pt x="794577" y="68314"/>
                  </a:lnTo>
                  <a:lnTo>
                    <a:pt x="796381" y="64504"/>
                  </a:lnTo>
                  <a:lnTo>
                    <a:pt x="801819" y="65774"/>
                  </a:lnTo>
                  <a:lnTo>
                    <a:pt x="805063" y="68314"/>
                  </a:lnTo>
                  <a:close/>
                </a:path>
                <a:path w="1440180" h="197485">
                  <a:moveTo>
                    <a:pt x="804103" y="73281"/>
                  </a:moveTo>
                  <a:lnTo>
                    <a:pt x="799675" y="70854"/>
                  </a:lnTo>
                  <a:lnTo>
                    <a:pt x="794481" y="68314"/>
                  </a:lnTo>
                  <a:lnTo>
                    <a:pt x="805063" y="68314"/>
                  </a:lnTo>
                  <a:lnTo>
                    <a:pt x="806685" y="69584"/>
                  </a:lnTo>
                  <a:lnTo>
                    <a:pt x="807228" y="69905"/>
                  </a:lnTo>
                  <a:lnTo>
                    <a:pt x="804103" y="73281"/>
                  </a:lnTo>
                  <a:close/>
                </a:path>
                <a:path w="1440180" h="197485">
                  <a:moveTo>
                    <a:pt x="810978" y="72124"/>
                  </a:moveTo>
                  <a:lnTo>
                    <a:pt x="807228" y="69905"/>
                  </a:lnTo>
                  <a:lnTo>
                    <a:pt x="807525" y="69584"/>
                  </a:lnTo>
                  <a:lnTo>
                    <a:pt x="810978" y="72124"/>
                  </a:lnTo>
                  <a:close/>
                </a:path>
                <a:path w="1440180" h="197485">
                  <a:moveTo>
                    <a:pt x="807929" y="75652"/>
                  </a:moveTo>
                  <a:lnTo>
                    <a:pt x="804103" y="73281"/>
                  </a:lnTo>
                  <a:lnTo>
                    <a:pt x="807228" y="69905"/>
                  </a:lnTo>
                  <a:lnTo>
                    <a:pt x="810978" y="72124"/>
                  </a:lnTo>
                  <a:lnTo>
                    <a:pt x="807929" y="75652"/>
                  </a:lnTo>
                  <a:close/>
                </a:path>
                <a:path w="1440180" h="197485">
                  <a:moveTo>
                    <a:pt x="808380" y="75934"/>
                  </a:moveTo>
                  <a:lnTo>
                    <a:pt x="807929" y="75652"/>
                  </a:lnTo>
                  <a:lnTo>
                    <a:pt x="810978" y="72124"/>
                  </a:lnTo>
                  <a:lnTo>
                    <a:pt x="808380" y="75934"/>
                  </a:lnTo>
                  <a:close/>
                </a:path>
                <a:path w="1440180" h="197485">
                  <a:moveTo>
                    <a:pt x="794521" y="91174"/>
                  </a:moveTo>
                  <a:lnTo>
                    <a:pt x="797115" y="87364"/>
                  </a:lnTo>
                  <a:lnTo>
                    <a:pt x="793848" y="84824"/>
                  </a:lnTo>
                  <a:lnTo>
                    <a:pt x="793588" y="84641"/>
                  </a:lnTo>
                  <a:lnTo>
                    <a:pt x="804103" y="73281"/>
                  </a:lnTo>
                  <a:lnTo>
                    <a:pt x="807929" y="75652"/>
                  </a:lnTo>
                  <a:lnTo>
                    <a:pt x="794521" y="91174"/>
                  </a:lnTo>
                  <a:close/>
                </a:path>
                <a:path w="1440180" h="197485">
                  <a:moveTo>
                    <a:pt x="783311" y="187694"/>
                  </a:moveTo>
                  <a:lnTo>
                    <a:pt x="763011" y="187694"/>
                  </a:lnTo>
                  <a:lnTo>
                    <a:pt x="771391" y="186424"/>
                  </a:lnTo>
                  <a:lnTo>
                    <a:pt x="785056" y="182614"/>
                  </a:lnTo>
                  <a:lnTo>
                    <a:pt x="806399" y="144514"/>
                  </a:lnTo>
                  <a:lnTo>
                    <a:pt x="805388" y="139434"/>
                  </a:lnTo>
                  <a:lnTo>
                    <a:pt x="773602" y="117844"/>
                  </a:lnTo>
                  <a:lnTo>
                    <a:pt x="766678" y="116574"/>
                  </a:lnTo>
                  <a:lnTo>
                    <a:pt x="753188" y="116574"/>
                  </a:lnTo>
                  <a:lnTo>
                    <a:pt x="748346" y="115304"/>
                  </a:lnTo>
                  <a:lnTo>
                    <a:pt x="726403" y="97524"/>
                  </a:lnTo>
                  <a:lnTo>
                    <a:pt x="726403" y="88634"/>
                  </a:lnTo>
                  <a:lnTo>
                    <a:pt x="729480" y="83554"/>
                  </a:lnTo>
                  <a:lnTo>
                    <a:pt x="741101" y="77204"/>
                  </a:lnTo>
                  <a:lnTo>
                    <a:pt x="748709" y="74664"/>
                  </a:lnTo>
                  <a:lnTo>
                    <a:pt x="764213" y="74664"/>
                  </a:lnTo>
                  <a:lnTo>
                    <a:pt x="769459" y="75934"/>
                  </a:lnTo>
                  <a:lnTo>
                    <a:pt x="778755" y="78474"/>
                  </a:lnTo>
                  <a:lnTo>
                    <a:pt x="782782" y="79744"/>
                  </a:lnTo>
                  <a:lnTo>
                    <a:pt x="749586" y="79744"/>
                  </a:lnTo>
                  <a:lnTo>
                    <a:pt x="742788" y="81014"/>
                  </a:lnTo>
                  <a:lnTo>
                    <a:pt x="733343" y="87364"/>
                  </a:lnTo>
                  <a:lnTo>
                    <a:pt x="730982" y="91174"/>
                  </a:lnTo>
                  <a:lnTo>
                    <a:pt x="730982" y="97524"/>
                  </a:lnTo>
                  <a:lnTo>
                    <a:pt x="731435" y="98794"/>
                  </a:lnTo>
                  <a:lnTo>
                    <a:pt x="733248" y="102604"/>
                  </a:lnTo>
                  <a:lnTo>
                    <a:pt x="734774" y="103874"/>
                  </a:lnTo>
                  <a:lnTo>
                    <a:pt x="739067" y="107684"/>
                  </a:lnTo>
                  <a:lnTo>
                    <a:pt x="741977" y="108954"/>
                  </a:lnTo>
                  <a:lnTo>
                    <a:pt x="749323" y="110224"/>
                  </a:lnTo>
                  <a:lnTo>
                    <a:pt x="753879" y="111494"/>
                  </a:lnTo>
                  <a:lnTo>
                    <a:pt x="759317" y="111494"/>
                  </a:lnTo>
                  <a:lnTo>
                    <a:pt x="767331" y="112764"/>
                  </a:lnTo>
                  <a:lnTo>
                    <a:pt x="805015" y="129274"/>
                  </a:lnTo>
                  <a:lnTo>
                    <a:pt x="810978" y="143244"/>
                  </a:lnTo>
                  <a:lnTo>
                    <a:pt x="810905" y="155103"/>
                  </a:lnTo>
                  <a:lnTo>
                    <a:pt x="786984" y="186424"/>
                  </a:lnTo>
                  <a:lnTo>
                    <a:pt x="783311" y="187694"/>
                  </a:lnTo>
                  <a:close/>
                </a:path>
                <a:path w="1440180" h="197485">
                  <a:moveTo>
                    <a:pt x="793588" y="84641"/>
                  </a:moveTo>
                  <a:lnTo>
                    <a:pt x="790236" y="82284"/>
                  </a:lnTo>
                  <a:lnTo>
                    <a:pt x="786279" y="81014"/>
                  </a:lnTo>
                  <a:lnTo>
                    <a:pt x="782782" y="79744"/>
                  </a:lnTo>
                  <a:lnTo>
                    <a:pt x="778755" y="78474"/>
                  </a:lnTo>
                  <a:lnTo>
                    <a:pt x="769459" y="75934"/>
                  </a:lnTo>
                  <a:lnTo>
                    <a:pt x="764213" y="74664"/>
                  </a:lnTo>
                  <a:lnTo>
                    <a:pt x="802823" y="74664"/>
                  </a:lnTo>
                  <a:lnTo>
                    <a:pt x="793588" y="84641"/>
                  </a:lnTo>
                  <a:close/>
                </a:path>
                <a:path w="1440180" h="197485">
                  <a:moveTo>
                    <a:pt x="800651" y="91174"/>
                  </a:moveTo>
                  <a:lnTo>
                    <a:pt x="794521" y="91174"/>
                  </a:lnTo>
                  <a:lnTo>
                    <a:pt x="807929" y="75652"/>
                  </a:lnTo>
                  <a:lnTo>
                    <a:pt x="808380" y="75934"/>
                  </a:lnTo>
                  <a:lnTo>
                    <a:pt x="813513" y="75934"/>
                  </a:lnTo>
                  <a:lnTo>
                    <a:pt x="800651" y="91174"/>
                  </a:lnTo>
                  <a:close/>
                </a:path>
                <a:path w="1440180" h="197485">
                  <a:moveTo>
                    <a:pt x="784943" y="191504"/>
                  </a:moveTo>
                  <a:lnTo>
                    <a:pt x="767510" y="191504"/>
                  </a:lnTo>
                  <a:lnTo>
                    <a:pt x="773851" y="190234"/>
                  </a:lnTo>
                  <a:lnTo>
                    <a:pt x="779638" y="188964"/>
                  </a:lnTo>
                  <a:lnTo>
                    <a:pt x="809905" y="161024"/>
                  </a:lnTo>
                  <a:lnTo>
                    <a:pt x="810978" y="143244"/>
                  </a:lnTo>
                  <a:lnTo>
                    <a:pt x="809785" y="138164"/>
                  </a:lnTo>
                  <a:lnTo>
                    <a:pt x="774510" y="114034"/>
                  </a:lnTo>
                  <a:lnTo>
                    <a:pt x="759317" y="111494"/>
                  </a:lnTo>
                  <a:lnTo>
                    <a:pt x="753879" y="111494"/>
                  </a:lnTo>
                  <a:lnTo>
                    <a:pt x="749323" y="110224"/>
                  </a:lnTo>
                  <a:lnTo>
                    <a:pt x="741977" y="108954"/>
                  </a:lnTo>
                  <a:lnTo>
                    <a:pt x="739067" y="107684"/>
                  </a:lnTo>
                  <a:lnTo>
                    <a:pt x="734774" y="103874"/>
                  </a:lnTo>
                  <a:lnTo>
                    <a:pt x="733248" y="102604"/>
                  </a:lnTo>
                  <a:lnTo>
                    <a:pt x="731435" y="98794"/>
                  </a:lnTo>
                  <a:lnTo>
                    <a:pt x="730982" y="97524"/>
                  </a:lnTo>
                  <a:lnTo>
                    <a:pt x="730982" y="91174"/>
                  </a:lnTo>
                  <a:lnTo>
                    <a:pt x="733343" y="87364"/>
                  </a:lnTo>
                  <a:lnTo>
                    <a:pt x="742788" y="81014"/>
                  </a:lnTo>
                  <a:lnTo>
                    <a:pt x="749586" y="79744"/>
                  </a:lnTo>
                  <a:lnTo>
                    <a:pt x="768643" y="79744"/>
                  </a:lnTo>
                  <a:lnTo>
                    <a:pt x="777324" y="82284"/>
                  </a:lnTo>
                  <a:lnTo>
                    <a:pt x="781117" y="83554"/>
                  </a:lnTo>
                  <a:lnTo>
                    <a:pt x="750463" y="83554"/>
                  </a:lnTo>
                  <a:lnTo>
                    <a:pt x="744475" y="84824"/>
                  </a:lnTo>
                  <a:lnTo>
                    <a:pt x="737206" y="89904"/>
                  </a:lnTo>
                  <a:lnTo>
                    <a:pt x="735561" y="92444"/>
                  </a:lnTo>
                  <a:lnTo>
                    <a:pt x="735561" y="96254"/>
                  </a:lnTo>
                  <a:lnTo>
                    <a:pt x="735853" y="97524"/>
                  </a:lnTo>
                  <a:lnTo>
                    <a:pt x="736992" y="100064"/>
                  </a:lnTo>
                  <a:lnTo>
                    <a:pt x="738019" y="101334"/>
                  </a:lnTo>
                  <a:lnTo>
                    <a:pt x="741253" y="103874"/>
                  </a:lnTo>
                  <a:lnTo>
                    <a:pt x="743716" y="103874"/>
                  </a:lnTo>
                  <a:lnTo>
                    <a:pt x="750300" y="106414"/>
                  </a:lnTo>
                  <a:lnTo>
                    <a:pt x="754570" y="106414"/>
                  </a:lnTo>
                  <a:lnTo>
                    <a:pt x="759717" y="107684"/>
                  </a:lnTo>
                  <a:lnTo>
                    <a:pt x="767983" y="107684"/>
                  </a:lnTo>
                  <a:lnTo>
                    <a:pt x="804730" y="121654"/>
                  </a:lnTo>
                  <a:lnTo>
                    <a:pt x="815557" y="141974"/>
                  </a:lnTo>
                  <a:lnTo>
                    <a:pt x="815557" y="155944"/>
                  </a:lnTo>
                  <a:lnTo>
                    <a:pt x="788912" y="190234"/>
                  </a:lnTo>
                  <a:lnTo>
                    <a:pt x="784943" y="191504"/>
                  </a:lnTo>
                  <a:close/>
                </a:path>
                <a:path w="1440180" h="197485">
                  <a:moveTo>
                    <a:pt x="794521" y="91174"/>
                  </a:moveTo>
                  <a:lnTo>
                    <a:pt x="791468" y="88634"/>
                  </a:lnTo>
                  <a:lnTo>
                    <a:pt x="788081" y="87364"/>
                  </a:lnTo>
                  <a:lnTo>
                    <a:pt x="784360" y="84824"/>
                  </a:lnTo>
                  <a:lnTo>
                    <a:pt x="781117" y="83554"/>
                  </a:lnTo>
                  <a:lnTo>
                    <a:pt x="777324" y="82284"/>
                  </a:lnTo>
                  <a:lnTo>
                    <a:pt x="768643" y="79744"/>
                  </a:lnTo>
                  <a:lnTo>
                    <a:pt x="782782" y="79744"/>
                  </a:lnTo>
                  <a:lnTo>
                    <a:pt x="786279" y="81014"/>
                  </a:lnTo>
                  <a:lnTo>
                    <a:pt x="790236" y="82284"/>
                  </a:lnTo>
                  <a:lnTo>
                    <a:pt x="793588" y="84641"/>
                  </a:lnTo>
                  <a:lnTo>
                    <a:pt x="791068" y="87364"/>
                  </a:lnTo>
                  <a:lnTo>
                    <a:pt x="794521" y="91174"/>
                  </a:lnTo>
                  <a:close/>
                </a:path>
                <a:path w="1440180" h="197485">
                  <a:moveTo>
                    <a:pt x="795291" y="97524"/>
                  </a:moveTo>
                  <a:lnTo>
                    <a:pt x="789088" y="92444"/>
                  </a:lnTo>
                  <a:lnTo>
                    <a:pt x="785926" y="91174"/>
                  </a:lnTo>
                  <a:lnTo>
                    <a:pt x="782441" y="89904"/>
                  </a:lnTo>
                  <a:lnTo>
                    <a:pt x="779451" y="88634"/>
                  </a:lnTo>
                  <a:lnTo>
                    <a:pt x="775894" y="87364"/>
                  </a:lnTo>
                  <a:lnTo>
                    <a:pt x="767826" y="84824"/>
                  </a:lnTo>
                  <a:lnTo>
                    <a:pt x="763389" y="83554"/>
                  </a:lnTo>
                  <a:lnTo>
                    <a:pt x="781117" y="83554"/>
                  </a:lnTo>
                  <a:lnTo>
                    <a:pt x="784360" y="84824"/>
                  </a:lnTo>
                  <a:lnTo>
                    <a:pt x="788081" y="87364"/>
                  </a:lnTo>
                  <a:lnTo>
                    <a:pt x="791468" y="88634"/>
                  </a:lnTo>
                  <a:lnTo>
                    <a:pt x="794521" y="91174"/>
                  </a:lnTo>
                  <a:lnTo>
                    <a:pt x="800651" y="91174"/>
                  </a:lnTo>
                  <a:lnTo>
                    <a:pt x="795291" y="97524"/>
                  </a:lnTo>
                  <a:close/>
                </a:path>
                <a:path w="1440180" h="197485">
                  <a:moveTo>
                    <a:pt x="794521" y="91174"/>
                  </a:moveTo>
                  <a:lnTo>
                    <a:pt x="791068" y="87364"/>
                  </a:lnTo>
                  <a:lnTo>
                    <a:pt x="793588" y="84641"/>
                  </a:lnTo>
                  <a:lnTo>
                    <a:pt x="793848" y="84824"/>
                  </a:lnTo>
                  <a:lnTo>
                    <a:pt x="797115" y="87364"/>
                  </a:lnTo>
                  <a:lnTo>
                    <a:pt x="794521" y="91174"/>
                  </a:lnTo>
                  <a:close/>
                </a:path>
                <a:path w="1440180" h="197485">
                  <a:moveTo>
                    <a:pt x="760953" y="196584"/>
                  </a:moveTo>
                  <a:lnTo>
                    <a:pt x="745950" y="196584"/>
                  </a:lnTo>
                  <a:lnTo>
                    <a:pt x="739215" y="195314"/>
                  </a:lnTo>
                  <a:lnTo>
                    <a:pt x="703279" y="181344"/>
                  </a:lnTo>
                  <a:lnTo>
                    <a:pt x="691494" y="169914"/>
                  </a:lnTo>
                  <a:lnTo>
                    <a:pt x="715776" y="145784"/>
                  </a:lnTo>
                  <a:lnTo>
                    <a:pt x="721601" y="152134"/>
                  </a:lnTo>
                  <a:lnTo>
                    <a:pt x="715670" y="152134"/>
                  </a:lnTo>
                  <a:lnTo>
                    <a:pt x="712329" y="154674"/>
                  </a:lnTo>
                  <a:lnTo>
                    <a:pt x="712682" y="155103"/>
                  </a:lnTo>
                  <a:lnTo>
                    <a:pt x="697781" y="169914"/>
                  </a:lnTo>
                  <a:lnTo>
                    <a:pt x="701502" y="173724"/>
                  </a:lnTo>
                  <a:lnTo>
                    <a:pt x="743718" y="191504"/>
                  </a:lnTo>
                  <a:lnTo>
                    <a:pt x="784943" y="191504"/>
                  </a:lnTo>
                  <a:lnTo>
                    <a:pt x="780975" y="192774"/>
                  </a:lnTo>
                  <a:lnTo>
                    <a:pt x="774859" y="194044"/>
                  </a:lnTo>
                  <a:lnTo>
                    <a:pt x="768185" y="195314"/>
                  </a:lnTo>
                  <a:lnTo>
                    <a:pt x="760953" y="196584"/>
                  </a:lnTo>
                  <a:close/>
                </a:path>
                <a:path w="1440180" h="197485">
                  <a:moveTo>
                    <a:pt x="712682" y="155103"/>
                  </a:moveTo>
                  <a:lnTo>
                    <a:pt x="712329" y="154674"/>
                  </a:lnTo>
                  <a:lnTo>
                    <a:pt x="715670" y="152134"/>
                  </a:lnTo>
                  <a:lnTo>
                    <a:pt x="712682" y="155103"/>
                  </a:lnTo>
                  <a:close/>
                </a:path>
                <a:path w="1440180" h="197485">
                  <a:moveTo>
                    <a:pt x="715288" y="158271"/>
                  </a:moveTo>
                  <a:lnTo>
                    <a:pt x="712682" y="155103"/>
                  </a:lnTo>
                  <a:lnTo>
                    <a:pt x="715670" y="152134"/>
                  </a:lnTo>
                  <a:lnTo>
                    <a:pt x="718532" y="154674"/>
                  </a:lnTo>
                  <a:lnTo>
                    <a:pt x="718745" y="154836"/>
                  </a:lnTo>
                  <a:lnTo>
                    <a:pt x="715288" y="158271"/>
                  </a:lnTo>
                  <a:close/>
                </a:path>
                <a:path w="1440180" h="197485">
                  <a:moveTo>
                    <a:pt x="718745" y="154836"/>
                  </a:moveTo>
                  <a:lnTo>
                    <a:pt x="718532" y="154674"/>
                  </a:lnTo>
                  <a:lnTo>
                    <a:pt x="715670" y="152134"/>
                  </a:lnTo>
                  <a:lnTo>
                    <a:pt x="718908" y="154674"/>
                  </a:lnTo>
                  <a:lnTo>
                    <a:pt x="718745" y="154836"/>
                  </a:lnTo>
                  <a:close/>
                </a:path>
                <a:path w="1440180" h="197485">
                  <a:moveTo>
                    <a:pt x="759174" y="168644"/>
                  </a:moveTo>
                  <a:lnTo>
                    <a:pt x="747248" y="168644"/>
                  </a:lnTo>
                  <a:lnTo>
                    <a:pt x="742001" y="167374"/>
                  </a:lnTo>
                  <a:lnTo>
                    <a:pt x="732842" y="163564"/>
                  </a:lnTo>
                  <a:lnTo>
                    <a:pt x="728931" y="162294"/>
                  </a:lnTo>
                  <a:lnTo>
                    <a:pt x="721871" y="157214"/>
                  </a:lnTo>
                  <a:lnTo>
                    <a:pt x="718745" y="154836"/>
                  </a:lnTo>
                  <a:lnTo>
                    <a:pt x="718908" y="154674"/>
                  </a:lnTo>
                  <a:lnTo>
                    <a:pt x="715670" y="152134"/>
                  </a:lnTo>
                  <a:lnTo>
                    <a:pt x="721601" y="152134"/>
                  </a:lnTo>
                  <a:lnTo>
                    <a:pt x="724635" y="153404"/>
                  </a:lnTo>
                  <a:lnTo>
                    <a:pt x="731079" y="158484"/>
                  </a:lnTo>
                  <a:lnTo>
                    <a:pt x="734704" y="159754"/>
                  </a:lnTo>
                  <a:lnTo>
                    <a:pt x="743063" y="162294"/>
                  </a:lnTo>
                  <a:lnTo>
                    <a:pt x="747787" y="163564"/>
                  </a:lnTo>
                  <a:lnTo>
                    <a:pt x="777634" y="163564"/>
                  </a:lnTo>
                  <a:lnTo>
                    <a:pt x="775917" y="164834"/>
                  </a:lnTo>
                  <a:lnTo>
                    <a:pt x="772554" y="166104"/>
                  </a:lnTo>
                  <a:lnTo>
                    <a:pt x="764254" y="167374"/>
                  </a:lnTo>
                  <a:lnTo>
                    <a:pt x="759174" y="168644"/>
                  </a:lnTo>
                  <a:close/>
                </a:path>
                <a:path w="1440180" h="197485">
                  <a:moveTo>
                    <a:pt x="764942" y="172454"/>
                  </a:moveTo>
                  <a:lnTo>
                    <a:pt x="746709" y="172454"/>
                  </a:lnTo>
                  <a:lnTo>
                    <a:pt x="740939" y="171184"/>
                  </a:lnTo>
                  <a:lnTo>
                    <a:pt x="715288" y="158271"/>
                  </a:lnTo>
                  <a:lnTo>
                    <a:pt x="718745" y="154836"/>
                  </a:lnTo>
                  <a:lnTo>
                    <a:pt x="721871" y="157214"/>
                  </a:lnTo>
                  <a:lnTo>
                    <a:pt x="728931" y="162294"/>
                  </a:lnTo>
                  <a:lnTo>
                    <a:pt x="732842" y="163564"/>
                  </a:lnTo>
                  <a:lnTo>
                    <a:pt x="742001" y="167374"/>
                  </a:lnTo>
                  <a:lnTo>
                    <a:pt x="747248" y="168644"/>
                  </a:lnTo>
                  <a:lnTo>
                    <a:pt x="777843" y="168644"/>
                  </a:lnTo>
                  <a:lnTo>
                    <a:pt x="774043" y="169914"/>
                  </a:lnTo>
                  <a:lnTo>
                    <a:pt x="764942" y="172454"/>
                  </a:lnTo>
                  <a:close/>
                </a:path>
                <a:path w="1440180" h="197485">
                  <a:moveTo>
                    <a:pt x="697781" y="169914"/>
                  </a:moveTo>
                  <a:lnTo>
                    <a:pt x="712682" y="155103"/>
                  </a:lnTo>
                  <a:lnTo>
                    <a:pt x="715288" y="158271"/>
                  </a:lnTo>
                  <a:lnTo>
                    <a:pt x="706130" y="167374"/>
                  </a:lnTo>
                  <a:lnTo>
                    <a:pt x="701208" y="167374"/>
                  </a:lnTo>
                  <a:lnTo>
                    <a:pt x="697781" y="169914"/>
                  </a:lnTo>
                  <a:close/>
                </a:path>
                <a:path w="1440180" h="197485">
                  <a:moveTo>
                    <a:pt x="763011" y="187694"/>
                  </a:moveTo>
                  <a:lnTo>
                    <a:pt x="744210" y="187694"/>
                  </a:lnTo>
                  <a:lnTo>
                    <a:pt x="736509" y="186424"/>
                  </a:lnTo>
                  <a:lnTo>
                    <a:pt x="723469" y="181344"/>
                  </a:lnTo>
                  <a:lnTo>
                    <a:pt x="718030" y="180074"/>
                  </a:lnTo>
                  <a:lnTo>
                    <a:pt x="713745" y="177534"/>
                  </a:lnTo>
                  <a:lnTo>
                    <a:pt x="708788" y="173724"/>
                  </a:lnTo>
                  <a:lnTo>
                    <a:pt x="704610" y="171184"/>
                  </a:lnTo>
                  <a:lnTo>
                    <a:pt x="703522" y="169966"/>
                  </a:lnTo>
                  <a:lnTo>
                    <a:pt x="715288" y="158271"/>
                  </a:lnTo>
                  <a:lnTo>
                    <a:pt x="715463" y="158484"/>
                  </a:lnTo>
                  <a:lnTo>
                    <a:pt x="719107" y="161024"/>
                  </a:lnTo>
                  <a:lnTo>
                    <a:pt x="726783" y="166104"/>
                  </a:lnTo>
                  <a:lnTo>
                    <a:pt x="730981" y="168644"/>
                  </a:lnTo>
                  <a:lnTo>
                    <a:pt x="740939" y="171184"/>
                  </a:lnTo>
                  <a:lnTo>
                    <a:pt x="746709" y="172454"/>
                  </a:lnTo>
                  <a:lnTo>
                    <a:pt x="798716" y="172454"/>
                  </a:lnTo>
                  <a:lnTo>
                    <a:pt x="790510" y="178804"/>
                  </a:lnTo>
                  <a:lnTo>
                    <a:pt x="785056" y="182614"/>
                  </a:lnTo>
                  <a:lnTo>
                    <a:pt x="771391" y="186424"/>
                  </a:lnTo>
                  <a:lnTo>
                    <a:pt x="763011" y="187694"/>
                  </a:lnTo>
                  <a:close/>
                </a:path>
                <a:path w="1440180" h="197485">
                  <a:moveTo>
                    <a:pt x="701020" y="172454"/>
                  </a:moveTo>
                  <a:lnTo>
                    <a:pt x="697781" y="169914"/>
                  </a:lnTo>
                  <a:lnTo>
                    <a:pt x="701208" y="167374"/>
                  </a:lnTo>
                  <a:lnTo>
                    <a:pt x="703522" y="169966"/>
                  </a:lnTo>
                  <a:lnTo>
                    <a:pt x="701020" y="172454"/>
                  </a:lnTo>
                  <a:close/>
                </a:path>
                <a:path w="1440180" h="197485">
                  <a:moveTo>
                    <a:pt x="703522" y="169966"/>
                  </a:moveTo>
                  <a:lnTo>
                    <a:pt x="701208" y="167374"/>
                  </a:lnTo>
                  <a:lnTo>
                    <a:pt x="706130" y="167374"/>
                  </a:lnTo>
                  <a:lnTo>
                    <a:pt x="703522" y="169966"/>
                  </a:lnTo>
                  <a:close/>
                </a:path>
                <a:path w="1440180" h="197485">
                  <a:moveTo>
                    <a:pt x="767510" y="191504"/>
                  </a:moveTo>
                  <a:lnTo>
                    <a:pt x="743718" y="191504"/>
                  </a:lnTo>
                  <a:lnTo>
                    <a:pt x="735537" y="190234"/>
                  </a:lnTo>
                  <a:lnTo>
                    <a:pt x="697781" y="169914"/>
                  </a:lnTo>
                  <a:lnTo>
                    <a:pt x="701020" y="172454"/>
                  </a:lnTo>
                  <a:lnTo>
                    <a:pt x="706699" y="172454"/>
                  </a:lnTo>
                  <a:lnTo>
                    <a:pt x="708788" y="173724"/>
                  </a:lnTo>
                  <a:lnTo>
                    <a:pt x="713745" y="177534"/>
                  </a:lnTo>
                  <a:lnTo>
                    <a:pt x="718030" y="180074"/>
                  </a:lnTo>
                  <a:lnTo>
                    <a:pt x="723469" y="181344"/>
                  </a:lnTo>
                  <a:lnTo>
                    <a:pt x="736509" y="186424"/>
                  </a:lnTo>
                  <a:lnTo>
                    <a:pt x="744210" y="187694"/>
                  </a:lnTo>
                  <a:lnTo>
                    <a:pt x="783311" y="187694"/>
                  </a:lnTo>
                  <a:lnTo>
                    <a:pt x="779638" y="188964"/>
                  </a:lnTo>
                  <a:lnTo>
                    <a:pt x="773851" y="190234"/>
                  </a:lnTo>
                  <a:lnTo>
                    <a:pt x="767510" y="191504"/>
                  </a:lnTo>
                  <a:close/>
                </a:path>
                <a:path w="1440180" h="197485">
                  <a:moveTo>
                    <a:pt x="706699" y="172454"/>
                  </a:moveTo>
                  <a:lnTo>
                    <a:pt x="701020" y="172454"/>
                  </a:lnTo>
                  <a:lnTo>
                    <a:pt x="703522" y="169966"/>
                  </a:lnTo>
                  <a:lnTo>
                    <a:pt x="704610" y="171184"/>
                  </a:lnTo>
                  <a:lnTo>
                    <a:pt x="706699" y="172454"/>
                  </a:lnTo>
                  <a:close/>
                </a:path>
                <a:path w="1440180" h="197485">
                  <a:moveTo>
                    <a:pt x="850475" y="57814"/>
                  </a:moveTo>
                  <a:lnTo>
                    <a:pt x="845896" y="57814"/>
                  </a:lnTo>
                  <a:lnTo>
                    <a:pt x="845896" y="16600"/>
                  </a:lnTo>
                  <a:lnTo>
                    <a:pt x="880241" y="16600"/>
                  </a:lnTo>
                  <a:lnTo>
                    <a:pt x="880241" y="21179"/>
                  </a:lnTo>
                  <a:lnTo>
                    <a:pt x="850475" y="21179"/>
                  </a:lnTo>
                  <a:lnTo>
                    <a:pt x="850475" y="57814"/>
                  </a:lnTo>
                  <a:close/>
                </a:path>
                <a:path w="1440180" h="197485">
                  <a:moveTo>
                    <a:pt x="892548" y="191045"/>
                  </a:moveTo>
                  <a:lnTo>
                    <a:pt x="878619" y="191045"/>
                  </a:lnTo>
                  <a:lnTo>
                    <a:pt x="876973" y="190998"/>
                  </a:lnTo>
                  <a:lnTo>
                    <a:pt x="850475" y="80854"/>
                  </a:lnTo>
                  <a:lnTo>
                    <a:pt x="842175" y="80854"/>
                  </a:lnTo>
                  <a:lnTo>
                    <a:pt x="842175" y="57814"/>
                  </a:lnTo>
                  <a:lnTo>
                    <a:pt x="850475" y="57814"/>
                  </a:lnTo>
                  <a:lnTo>
                    <a:pt x="850475" y="21179"/>
                  </a:lnTo>
                  <a:lnTo>
                    <a:pt x="855054" y="21179"/>
                  </a:lnTo>
                  <a:lnTo>
                    <a:pt x="855054" y="62393"/>
                  </a:lnTo>
                  <a:lnTo>
                    <a:pt x="892548" y="62393"/>
                  </a:lnTo>
                  <a:lnTo>
                    <a:pt x="892548" y="76275"/>
                  </a:lnTo>
                  <a:lnTo>
                    <a:pt x="855054" y="76275"/>
                  </a:lnTo>
                  <a:lnTo>
                    <a:pt x="855153" y="163665"/>
                  </a:lnTo>
                  <a:lnTo>
                    <a:pt x="878693" y="186466"/>
                  </a:lnTo>
                  <a:lnTo>
                    <a:pt x="892548" y="186466"/>
                  </a:lnTo>
                  <a:lnTo>
                    <a:pt x="892548" y="191045"/>
                  </a:lnTo>
                  <a:close/>
                </a:path>
                <a:path w="1440180" h="197485">
                  <a:moveTo>
                    <a:pt x="871082" y="62393"/>
                  </a:moveTo>
                  <a:lnTo>
                    <a:pt x="855054" y="62393"/>
                  </a:lnTo>
                  <a:lnTo>
                    <a:pt x="855054" y="21179"/>
                  </a:lnTo>
                  <a:lnTo>
                    <a:pt x="871082" y="21179"/>
                  </a:lnTo>
                  <a:lnTo>
                    <a:pt x="871082" y="62393"/>
                  </a:lnTo>
                  <a:close/>
                </a:path>
                <a:path w="1440180" h="197485">
                  <a:moveTo>
                    <a:pt x="892548" y="62393"/>
                  </a:moveTo>
                  <a:lnTo>
                    <a:pt x="871082" y="62393"/>
                  </a:lnTo>
                  <a:lnTo>
                    <a:pt x="871082" y="21179"/>
                  </a:lnTo>
                  <a:lnTo>
                    <a:pt x="875661" y="21179"/>
                  </a:lnTo>
                  <a:lnTo>
                    <a:pt x="875661" y="57814"/>
                  </a:lnTo>
                  <a:lnTo>
                    <a:pt x="892548" y="57814"/>
                  </a:lnTo>
                  <a:lnTo>
                    <a:pt x="892548" y="62393"/>
                  </a:lnTo>
                  <a:close/>
                </a:path>
                <a:path w="1440180" h="197485">
                  <a:moveTo>
                    <a:pt x="880241" y="57814"/>
                  </a:moveTo>
                  <a:lnTo>
                    <a:pt x="875661" y="57814"/>
                  </a:lnTo>
                  <a:lnTo>
                    <a:pt x="875661" y="21179"/>
                  </a:lnTo>
                  <a:lnTo>
                    <a:pt x="880241" y="21179"/>
                  </a:lnTo>
                  <a:lnTo>
                    <a:pt x="880241" y="57814"/>
                  </a:lnTo>
                  <a:close/>
                </a:path>
                <a:path w="1440180" h="197485">
                  <a:moveTo>
                    <a:pt x="845896" y="85433"/>
                  </a:moveTo>
                  <a:lnTo>
                    <a:pt x="833016" y="85433"/>
                  </a:lnTo>
                  <a:lnTo>
                    <a:pt x="833016" y="53235"/>
                  </a:lnTo>
                  <a:lnTo>
                    <a:pt x="845896" y="53235"/>
                  </a:lnTo>
                  <a:lnTo>
                    <a:pt x="845896" y="57814"/>
                  </a:lnTo>
                  <a:lnTo>
                    <a:pt x="837595" y="57814"/>
                  </a:lnTo>
                  <a:lnTo>
                    <a:pt x="837595" y="80854"/>
                  </a:lnTo>
                  <a:lnTo>
                    <a:pt x="845896" y="80854"/>
                  </a:lnTo>
                  <a:lnTo>
                    <a:pt x="845896" y="85433"/>
                  </a:lnTo>
                  <a:close/>
                </a:path>
                <a:path w="1440180" h="197485">
                  <a:moveTo>
                    <a:pt x="901707" y="85433"/>
                  </a:moveTo>
                  <a:lnTo>
                    <a:pt x="880241" y="85433"/>
                  </a:lnTo>
                  <a:lnTo>
                    <a:pt x="880241" y="80854"/>
                  </a:lnTo>
                  <a:lnTo>
                    <a:pt x="897127" y="80854"/>
                  </a:lnTo>
                  <a:lnTo>
                    <a:pt x="897127" y="57814"/>
                  </a:lnTo>
                  <a:lnTo>
                    <a:pt x="880241" y="57814"/>
                  </a:lnTo>
                  <a:lnTo>
                    <a:pt x="880241" y="53235"/>
                  </a:lnTo>
                  <a:lnTo>
                    <a:pt x="901707" y="53235"/>
                  </a:lnTo>
                  <a:lnTo>
                    <a:pt x="901707" y="85433"/>
                  </a:lnTo>
                  <a:close/>
                </a:path>
                <a:path w="1440180" h="197485">
                  <a:moveTo>
                    <a:pt x="842175" y="80854"/>
                  </a:moveTo>
                  <a:lnTo>
                    <a:pt x="837595" y="80854"/>
                  </a:lnTo>
                  <a:lnTo>
                    <a:pt x="837595" y="57814"/>
                  </a:lnTo>
                  <a:lnTo>
                    <a:pt x="842175" y="57814"/>
                  </a:lnTo>
                  <a:lnTo>
                    <a:pt x="842175" y="80854"/>
                  </a:lnTo>
                  <a:close/>
                </a:path>
                <a:path w="1440180" h="197485">
                  <a:moveTo>
                    <a:pt x="897127" y="80854"/>
                  </a:moveTo>
                  <a:lnTo>
                    <a:pt x="892548" y="80854"/>
                  </a:lnTo>
                  <a:lnTo>
                    <a:pt x="892548" y="57814"/>
                  </a:lnTo>
                  <a:lnTo>
                    <a:pt x="897127" y="57814"/>
                  </a:lnTo>
                  <a:lnTo>
                    <a:pt x="897127" y="80854"/>
                  </a:lnTo>
                  <a:close/>
                </a:path>
                <a:path w="1440180" h="197485">
                  <a:moveTo>
                    <a:pt x="892548" y="186466"/>
                  </a:moveTo>
                  <a:lnTo>
                    <a:pt x="878693" y="186466"/>
                  </a:lnTo>
                  <a:lnTo>
                    <a:pt x="877122" y="186420"/>
                  </a:lnTo>
                  <a:lnTo>
                    <a:pt x="855054" y="76275"/>
                  </a:lnTo>
                  <a:lnTo>
                    <a:pt x="871082" y="76275"/>
                  </a:lnTo>
                  <a:lnTo>
                    <a:pt x="871198" y="160352"/>
                  </a:lnTo>
                  <a:lnTo>
                    <a:pt x="871717" y="163463"/>
                  </a:lnTo>
                  <a:lnTo>
                    <a:pt x="880502" y="171869"/>
                  </a:lnTo>
                  <a:lnTo>
                    <a:pt x="892548" y="171869"/>
                  </a:lnTo>
                  <a:lnTo>
                    <a:pt x="892548" y="186466"/>
                  </a:lnTo>
                  <a:close/>
                </a:path>
                <a:path w="1440180" h="197485">
                  <a:moveTo>
                    <a:pt x="892548" y="171869"/>
                  </a:moveTo>
                  <a:lnTo>
                    <a:pt x="880502" y="171869"/>
                  </a:lnTo>
                  <a:lnTo>
                    <a:pt x="878519" y="171347"/>
                  </a:lnTo>
                  <a:lnTo>
                    <a:pt x="871082" y="76275"/>
                  </a:lnTo>
                  <a:lnTo>
                    <a:pt x="892548" y="76275"/>
                  </a:lnTo>
                  <a:lnTo>
                    <a:pt x="892548" y="80854"/>
                  </a:lnTo>
                  <a:lnTo>
                    <a:pt x="875661" y="80854"/>
                  </a:lnTo>
                  <a:lnTo>
                    <a:pt x="875757" y="159848"/>
                  </a:lnTo>
                  <a:lnTo>
                    <a:pt x="881386" y="167290"/>
                  </a:lnTo>
                  <a:lnTo>
                    <a:pt x="892548" y="167290"/>
                  </a:lnTo>
                  <a:lnTo>
                    <a:pt x="892548" y="171869"/>
                  </a:lnTo>
                  <a:close/>
                </a:path>
                <a:path w="1440180" h="197485">
                  <a:moveTo>
                    <a:pt x="901707" y="195625"/>
                  </a:moveTo>
                  <a:lnTo>
                    <a:pt x="878545" y="195625"/>
                  </a:lnTo>
                  <a:lnTo>
                    <a:pt x="876824" y="195575"/>
                  </a:lnTo>
                  <a:lnTo>
                    <a:pt x="846504" y="168762"/>
                  </a:lnTo>
                  <a:lnTo>
                    <a:pt x="845896" y="163665"/>
                  </a:lnTo>
                  <a:lnTo>
                    <a:pt x="845896" y="80854"/>
                  </a:lnTo>
                  <a:lnTo>
                    <a:pt x="850475" y="80854"/>
                  </a:lnTo>
                  <a:lnTo>
                    <a:pt x="850525" y="163665"/>
                  </a:lnTo>
                  <a:lnTo>
                    <a:pt x="851023" y="167910"/>
                  </a:lnTo>
                  <a:lnTo>
                    <a:pt x="878619" y="191045"/>
                  </a:lnTo>
                  <a:lnTo>
                    <a:pt x="901707" y="191045"/>
                  </a:lnTo>
                  <a:lnTo>
                    <a:pt x="901707" y="195625"/>
                  </a:lnTo>
                  <a:close/>
                </a:path>
                <a:path w="1440180" h="197485">
                  <a:moveTo>
                    <a:pt x="901707" y="191045"/>
                  </a:moveTo>
                  <a:lnTo>
                    <a:pt x="897127" y="191045"/>
                  </a:lnTo>
                  <a:lnTo>
                    <a:pt x="897127" y="167290"/>
                  </a:lnTo>
                  <a:lnTo>
                    <a:pt x="881386" y="167290"/>
                  </a:lnTo>
                  <a:lnTo>
                    <a:pt x="875661" y="80854"/>
                  </a:lnTo>
                  <a:lnTo>
                    <a:pt x="880241" y="80854"/>
                  </a:lnTo>
                  <a:lnTo>
                    <a:pt x="880316" y="159345"/>
                  </a:lnTo>
                  <a:lnTo>
                    <a:pt x="880560" y="160813"/>
                  </a:lnTo>
                  <a:lnTo>
                    <a:pt x="882269" y="162710"/>
                  </a:lnTo>
                  <a:lnTo>
                    <a:pt x="901707" y="162710"/>
                  </a:lnTo>
                  <a:lnTo>
                    <a:pt x="901707" y="191045"/>
                  </a:lnTo>
                  <a:close/>
                </a:path>
                <a:path w="1440180" h="197485">
                  <a:moveTo>
                    <a:pt x="897127" y="191045"/>
                  </a:moveTo>
                  <a:lnTo>
                    <a:pt x="892548" y="191045"/>
                  </a:lnTo>
                  <a:lnTo>
                    <a:pt x="892548" y="167290"/>
                  </a:lnTo>
                  <a:lnTo>
                    <a:pt x="897127" y="167290"/>
                  </a:lnTo>
                  <a:lnTo>
                    <a:pt x="897127" y="191045"/>
                  </a:lnTo>
                  <a:close/>
                </a:path>
                <a:path w="1440180" h="197485">
                  <a:moveTo>
                    <a:pt x="993562" y="196584"/>
                  </a:moveTo>
                  <a:lnTo>
                    <a:pt x="976892" y="196584"/>
                  </a:lnTo>
                  <a:lnTo>
                    <a:pt x="969572" y="195314"/>
                  </a:lnTo>
                  <a:lnTo>
                    <a:pt x="933641" y="166104"/>
                  </a:lnTo>
                  <a:lnTo>
                    <a:pt x="925848" y="134354"/>
                  </a:lnTo>
                  <a:lnTo>
                    <a:pt x="925848" y="112764"/>
                  </a:lnTo>
                  <a:lnTo>
                    <a:pt x="939211" y="72124"/>
                  </a:lnTo>
                  <a:lnTo>
                    <a:pt x="969572" y="51804"/>
                  </a:lnTo>
                  <a:lnTo>
                    <a:pt x="1000845" y="51804"/>
                  </a:lnTo>
                  <a:lnTo>
                    <a:pt x="1010192" y="55614"/>
                  </a:lnTo>
                  <a:lnTo>
                    <a:pt x="977457" y="55614"/>
                  </a:lnTo>
                  <a:lnTo>
                    <a:pt x="970683" y="56884"/>
                  </a:lnTo>
                  <a:lnTo>
                    <a:pt x="937769" y="83554"/>
                  </a:lnTo>
                  <a:lnTo>
                    <a:pt x="930423" y="112764"/>
                  </a:lnTo>
                  <a:lnTo>
                    <a:pt x="930423" y="134354"/>
                  </a:lnTo>
                  <a:lnTo>
                    <a:pt x="942921" y="172454"/>
                  </a:lnTo>
                  <a:lnTo>
                    <a:pt x="977457" y="191504"/>
                  </a:lnTo>
                  <a:lnTo>
                    <a:pt x="1010180" y="191504"/>
                  </a:lnTo>
                  <a:lnTo>
                    <a:pt x="1000824" y="195314"/>
                  </a:lnTo>
                  <a:lnTo>
                    <a:pt x="993562" y="196584"/>
                  </a:lnTo>
                  <a:close/>
                </a:path>
                <a:path w="1440180" h="197485">
                  <a:moveTo>
                    <a:pt x="993008" y="191504"/>
                  </a:moveTo>
                  <a:lnTo>
                    <a:pt x="977457" y="191504"/>
                  </a:lnTo>
                  <a:lnTo>
                    <a:pt x="970683" y="190234"/>
                  </a:lnTo>
                  <a:lnTo>
                    <a:pt x="937769" y="163564"/>
                  </a:lnTo>
                  <a:lnTo>
                    <a:pt x="930423" y="134354"/>
                  </a:lnTo>
                  <a:lnTo>
                    <a:pt x="930423" y="112764"/>
                  </a:lnTo>
                  <a:lnTo>
                    <a:pt x="942921" y="74664"/>
                  </a:lnTo>
                  <a:lnTo>
                    <a:pt x="977457" y="55614"/>
                  </a:lnTo>
                  <a:lnTo>
                    <a:pt x="993008" y="55614"/>
                  </a:lnTo>
                  <a:lnTo>
                    <a:pt x="999734" y="56884"/>
                  </a:lnTo>
                  <a:lnTo>
                    <a:pt x="1011182" y="60694"/>
                  </a:lnTo>
                  <a:lnTo>
                    <a:pt x="971795" y="60694"/>
                  </a:lnTo>
                  <a:lnTo>
                    <a:pt x="961369" y="65774"/>
                  </a:lnTo>
                  <a:lnTo>
                    <a:pt x="956927" y="68314"/>
                  </a:lnTo>
                  <a:lnTo>
                    <a:pt x="949617" y="74664"/>
                  </a:lnTo>
                  <a:lnTo>
                    <a:pt x="946631" y="77204"/>
                  </a:lnTo>
                  <a:lnTo>
                    <a:pt x="934907" y="114034"/>
                  </a:lnTo>
                  <a:lnTo>
                    <a:pt x="934998" y="134354"/>
                  </a:lnTo>
                  <a:lnTo>
                    <a:pt x="949617" y="173724"/>
                  </a:lnTo>
                  <a:lnTo>
                    <a:pt x="978022" y="187694"/>
                  </a:lnTo>
                  <a:lnTo>
                    <a:pt x="1007366" y="187694"/>
                  </a:lnTo>
                  <a:lnTo>
                    <a:pt x="999734" y="190234"/>
                  </a:lnTo>
                  <a:lnTo>
                    <a:pt x="993008" y="191504"/>
                  </a:lnTo>
                  <a:close/>
                </a:path>
                <a:path w="1440180" h="197485">
                  <a:moveTo>
                    <a:pt x="1010180" y="191504"/>
                  </a:moveTo>
                  <a:lnTo>
                    <a:pt x="993008" y="191504"/>
                  </a:lnTo>
                  <a:lnTo>
                    <a:pt x="999734" y="190234"/>
                  </a:lnTo>
                  <a:lnTo>
                    <a:pt x="1011182" y="186424"/>
                  </a:lnTo>
                  <a:lnTo>
                    <a:pt x="1037776" y="149594"/>
                  </a:lnTo>
                  <a:lnTo>
                    <a:pt x="1040137" y="134354"/>
                  </a:lnTo>
                  <a:lnTo>
                    <a:pt x="1040137" y="112764"/>
                  </a:lnTo>
                  <a:lnTo>
                    <a:pt x="1027640" y="74664"/>
                  </a:lnTo>
                  <a:lnTo>
                    <a:pt x="993008" y="55614"/>
                  </a:lnTo>
                  <a:lnTo>
                    <a:pt x="1010192" y="55614"/>
                  </a:lnTo>
                  <a:lnTo>
                    <a:pt x="1039074" y="87364"/>
                  </a:lnTo>
                  <a:lnTo>
                    <a:pt x="1044812" y="134354"/>
                  </a:lnTo>
                  <a:lnTo>
                    <a:pt x="1044512" y="138164"/>
                  </a:lnTo>
                  <a:lnTo>
                    <a:pt x="1031341" y="174994"/>
                  </a:lnTo>
                  <a:lnTo>
                    <a:pt x="1013298" y="190234"/>
                  </a:lnTo>
                  <a:lnTo>
                    <a:pt x="1010180" y="191504"/>
                  </a:lnTo>
                  <a:close/>
                </a:path>
                <a:path w="1440180" h="197485">
                  <a:moveTo>
                    <a:pt x="992454" y="187694"/>
                  </a:moveTo>
                  <a:lnTo>
                    <a:pt x="978022" y="187694"/>
                  </a:lnTo>
                  <a:lnTo>
                    <a:pt x="971795" y="186424"/>
                  </a:lnTo>
                  <a:lnTo>
                    <a:pt x="941897" y="161024"/>
                  </a:lnTo>
                  <a:lnTo>
                    <a:pt x="934907" y="114034"/>
                  </a:lnTo>
                  <a:lnTo>
                    <a:pt x="935180" y="111494"/>
                  </a:lnTo>
                  <a:lnTo>
                    <a:pt x="949617" y="74664"/>
                  </a:lnTo>
                  <a:lnTo>
                    <a:pt x="956927" y="68314"/>
                  </a:lnTo>
                  <a:lnTo>
                    <a:pt x="961369" y="65774"/>
                  </a:lnTo>
                  <a:lnTo>
                    <a:pt x="971795" y="60694"/>
                  </a:lnTo>
                  <a:lnTo>
                    <a:pt x="998622" y="60694"/>
                  </a:lnTo>
                  <a:lnTo>
                    <a:pt x="1009057" y="65774"/>
                  </a:lnTo>
                  <a:lnTo>
                    <a:pt x="1013529" y="68314"/>
                  </a:lnTo>
                  <a:lnTo>
                    <a:pt x="1020931" y="74664"/>
                  </a:lnTo>
                  <a:lnTo>
                    <a:pt x="978312" y="74664"/>
                  </a:lnTo>
                  <a:lnTo>
                    <a:pt x="972587" y="75934"/>
                  </a:lnTo>
                  <a:lnTo>
                    <a:pt x="951392" y="108954"/>
                  </a:lnTo>
                  <a:lnTo>
                    <a:pt x="950935" y="112764"/>
                  </a:lnTo>
                  <a:lnTo>
                    <a:pt x="950935" y="134354"/>
                  </a:lnTo>
                  <a:lnTo>
                    <a:pt x="972587" y="171184"/>
                  </a:lnTo>
                  <a:lnTo>
                    <a:pt x="978312" y="172454"/>
                  </a:lnTo>
                  <a:lnTo>
                    <a:pt x="1021928" y="172454"/>
                  </a:lnTo>
                  <a:lnTo>
                    <a:pt x="1020923" y="173724"/>
                  </a:lnTo>
                  <a:lnTo>
                    <a:pt x="1013520" y="180074"/>
                  </a:lnTo>
                  <a:lnTo>
                    <a:pt x="1009066" y="182614"/>
                  </a:lnTo>
                  <a:lnTo>
                    <a:pt x="998644" y="186424"/>
                  </a:lnTo>
                  <a:lnTo>
                    <a:pt x="992454" y="187694"/>
                  </a:lnTo>
                  <a:close/>
                </a:path>
                <a:path w="1440180" h="197485">
                  <a:moveTo>
                    <a:pt x="1007366" y="187694"/>
                  </a:moveTo>
                  <a:lnTo>
                    <a:pt x="992454" y="187694"/>
                  </a:lnTo>
                  <a:lnTo>
                    <a:pt x="998644" y="186424"/>
                  </a:lnTo>
                  <a:lnTo>
                    <a:pt x="1009066" y="182614"/>
                  </a:lnTo>
                  <a:lnTo>
                    <a:pt x="1033335" y="148324"/>
                  </a:lnTo>
                  <a:lnTo>
                    <a:pt x="1035653" y="114034"/>
                  </a:lnTo>
                  <a:lnTo>
                    <a:pt x="1035381" y="111494"/>
                  </a:lnTo>
                  <a:lnTo>
                    <a:pt x="1020931" y="74664"/>
                  </a:lnTo>
                  <a:lnTo>
                    <a:pt x="1013529" y="68314"/>
                  </a:lnTo>
                  <a:lnTo>
                    <a:pt x="1009057" y="65774"/>
                  </a:lnTo>
                  <a:lnTo>
                    <a:pt x="998622" y="60694"/>
                  </a:lnTo>
                  <a:lnTo>
                    <a:pt x="1011182" y="60694"/>
                  </a:lnTo>
                  <a:lnTo>
                    <a:pt x="1037776" y="97524"/>
                  </a:lnTo>
                  <a:lnTo>
                    <a:pt x="1040137" y="112764"/>
                  </a:lnTo>
                  <a:lnTo>
                    <a:pt x="1040137" y="134354"/>
                  </a:lnTo>
                  <a:lnTo>
                    <a:pt x="1027640" y="172454"/>
                  </a:lnTo>
                  <a:lnTo>
                    <a:pt x="1011182" y="186424"/>
                  </a:lnTo>
                  <a:lnTo>
                    <a:pt x="1007366" y="187694"/>
                  </a:lnTo>
                  <a:close/>
                </a:path>
                <a:path w="1440180" h="197485">
                  <a:moveTo>
                    <a:pt x="992043" y="172454"/>
                  </a:moveTo>
                  <a:lnTo>
                    <a:pt x="978312" y="172454"/>
                  </a:lnTo>
                  <a:lnTo>
                    <a:pt x="972587" y="171184"/>
                  </a:lnTo>
                  <a:lnTo>
                    <a:pt x="951393" y="139434"/>
                  </a:lnTo>
                  <a:lnTo>
                    <a:pt x="950935" y="134354"/>
                  </a:lnTo>
                  <a:lnTo>
                    <a:pt x="950935" y="112764"/>
                  </a:lnTo>
                  <a:lnTo>
                    <a:pt x="972587" y="75934"/>
                  </a:lnTo>
                  <a:lnTo>
                    <a:pt x="978312" y="74664"/>
                  </a:lnTo>
                  <a:lnTo>
                    <a:pt x="992058" y="74664"/>
                  </a:lnTo>
                  <a:lnTo>
                    <a:pt x="997831" y="75934"/>
                  </a:lnTo>
                  <a:lnTo>
                    <a:pt x="1003279" y="79744"/>
                  </a:lnTo>
                  <a:lnTo>
                    <a:pt x="979222" y="79744"/>
                  </a:lnTo>
                  <a:lnTo>
                    <a:pt x="974333" y="81014"/>
                  </a:lnTo>
                  <a:lnTo>
                    <a:pt x="955514" y="134354"/>
                  </a:lnTo>
                  <a:lnTo>
                    <a:pt x="955944" y="138164"/>
                  </a:lnTo>
                  <a:lnTo>
                    <a:pt x="979222" y="168644"/>
                  </a:lnTo>
                  <a:lnTo>
                    <a:pt x="1001440" y="168644"/>
                  </a:lnTo>
                  <a:lnTo>
                    <a:pt x="997805" y="171184"/>
                  </a:lnTo>
                  <a:lnTo>
                    <a:pt x="992043" y="172454"/>
                  </a:lnTo>
                  <a:close/>
                </a:path>
                <a:path w="1440180" h="197485">
                  <a:moveTo>
                    <a:pt x="1021928" y="172454"/>
                  </a:moveTo>
                  <a:lnTo>
                    <a:pt x="992043" y="172454"/>
                  </a:lnTo>
                  <a:lnTo>
                    <a:pt x="997805" y="171184"/>
                  </a:lnTo>
                  <a:lnTo>
                    <a:pt x="1006893" y="164834"/>
                  </a:lnTo>
                  <a:lnTo>
                    <a:pt x="1019626" y="134354"/>
                  </a:lnTo>
                  <a:lnTo>
                    <a:pt x="1019626" y="112764"/>
                  </a:lnTo>
                  <a:lnTo>
                    <a:pt x="997831" y="75934"/>
                  </a:lnTo>
                  <a:lnTo>
                    <a:pt x="992058" y="74664"/>
                  </a:lnTo>
                  <a:lnTo>
                    <a:pt x="1020931" y="74664"/>
                  </a:lnTo>
                  <a:lnTo>
                    <a:pt x="1035381" y="111494"/>
                  </a:lnTo>
                  <a:lnTo>
                    <a:pt x="1035653" y="114034"/>
                  </a:lnTo>
                  <a:lnTo>
                    <a:pt x="1035563" y="134354"/>
                  </a:lnTo>
                  <a:lnTo>
                    <a:pt x="1023938" y="169914"/>
                  </a:lnTo>
                  <a:lnTo>
                    <a:pt x="1021928" y="172454"/>
                  </a:lnTo>
                  <a:close/>
                </a:path>
                <a:path w="1440180" h="197485">
                  <a:moveTo>
                    <a:pt x="991148" y="168644"/>
                  </a:moveTo>
                  <a:lnTo>
                    <a:pt x="979222" y="168644"/>
                  </a:lnTo>
                  <a:lnTo>
                    <a:pt x="974333" y="167374"/>
                  </a:lnTo>
                  <a:lnTo>
                    <a:pt x="955514" y="134354"/>
                  </a:lnTo>
                  <a:lnTo>
                    <a:pt x="955622" y="112764"/>
                  </a:lnTo>
                  <a:lnTo>
                    <a:pt x="979222" y="79744"/>
                  </a:lnTo>
                  <a:lnTo>
                    <a:pt x="991148" y="79744"/>
                  </a:lnTo>
                  <a:lnTo>
                    <a:pt x="996085" y="81014"/>
                  </a:lnTo>
                  <a:lnTo>
                    <a:pt x="999949" y="83554"/>
                  </a:lnTo>
                  <a:lnTo>
                    <a:pt x="980132" y="83554"/>
                  </a:lnTo>
                  <a:lnTo>
                    <a:pt x="976079" y="84824"/>
                  </a:lnTo>
                  <a:lnTo>
                    <a:pt x="960094" y="114034"/>
                  </a:lnTo>
                  <a:lnTo>
                    <a:pt x="960094" y="134354"/>
                  </a:lnTo>
                  <a:lnTo>
                    <a:pt x="980132" y="163564"/>
                  </a:lnTo>
                  <a:lnTo>
                    <a:pt x="1001881" y="163564"/>
                  </a:lnTo>
                  <a:lnTo>
                    <a:pt x="996085" y="167374"/>
                  </a:lnTo>
                  <a:lnTo>
                    <a:pt x="991148" y="168644"/>
                  </a:lnTo>
                  <a:close/>
                </a:path>
                <a:path w="1440180" h="197485">
                  <a:moveTo>
                    <a:pt x="1001440" y="168644"/>
                  </a:moveTo>
                  <a:lnTo>
                    <a:pt x="991148" y="168644"/>
                  </a:lnTo>
                  <a:lnTo>
                    <a:pt x="996085" y="167374"/>
                  </a:lnTo>
                  <a:lnTo>
                    <a:pt x="1003812" y="162294"/>
                  </a:lnTo>
                  <a:lnTo>
                    <a:pt x="1015046" y="134354"/>
                  </a:lnTo>
                  <a:lnTo>
                    <a:pt x="1014939" y="112764"/>
                  </a:lnTo>
                  <a:lnTo>
                    <a:pt x="991148" y="79744"/>
                  </a:lnTo>
                  <a:lnTo>
                    <a:pt x="1003279" y="79744"/>
                  </a:lnTo>
                  <a:lnTo>
                    <a:pt x="1019626" y="112764"/>
                  </a:lnTo>
                  <a:lnTo>
                    <a:pt x="1019626" y="134354"/>
                  </a:lnTo>
                  <a:lnTo>
                    <a:pt x="1006893" y="164834"/>
                  </a:lnTo>
                  <a:lnTo>
                    <a:pt x="1001440" y="168644"/>
                  </a:lnTo>
                  <a:close/>
                </a:path>
                <a:path w="1440180" h="197485">
                  <a:moveTo>
                    <a:pt x="1001881" y="163564"/>
                  </a:moveTo>
                  <a:lnTo>
                    <a:pt x="990252" y="163564"/>
                  </a:lnTo>
                  <a:lnTo>
                    <a:pt x="994364" y="162294"/>
                  </a:lnTo>
                  <a:lnTo>
                    <a:pt x="1000732" y="158484"/>
                  </a:lnTo>
                  <a:lnTo>
                    <a:pt x="1010467" y="134354"/>
                  </a:lnTo>
                  <a:lnTo>
                    <a:pt x="1010467" y="114034"/>
                  </a:lnTo>
                  <a:lnTo>
                    <a:pt x="990238" y="83554"/>
                  </a:lnTo>
                  <a:lnTo>
                    <a:pt x="999949" y="83554"/>
                  </a:lnTo>
                  <a:lnTo>
                    <a:pt x="1015046" y="134354"/>
                  </a:lnTo>
                  <a:lnTo>
                    <a:pt x="1014617" y="138164"/>
                  </a:lnTo>
                  <a:lnTo>
                    <a:pt x="1012900" y="147054"/>
                  </a:lnTo>
                  <a:lnTo>
                    <a:pt x="1011349" y="150864"/>
                  </a:lnTo>
                  <a:lnTo>
                    <a:pt x="1006865" y="158484"/>
                  </a:lnTo>
                  <a:lnTo>
                    <a:pt x="1003812" y="162294"/>
                  </a:lnTo>
                  <a:lnTo>
                    <a:pt x="1001881" y="163564"/>
                  </a:lnTo>
                  <a:close/>
                </a:path>
                <a:path w="1440180" h="197485">
                  <a:moveTo>
                    <a:pt x="1106634" y="67046"/>
                  </a:moveTo>
                  <a:lnTo>
                    <a:pt x="1106634" y="61205"/>
                  </a:lnTo>
                  <a:lnTo>
                    <a:pt x="1111931" y="57699"/>
                  </a:lnTo>
                  <a:lnTo>
                    <a:pt x="1115232" y="55969"/>
                  </a:lnTo>
                  <a:lnTo>
                    <a:pt x="1123128" y="52662"/>
                  </a:lnTo>
                  <a:lnTo>
                    <a:pt x="1127629" y="51804"/>
                  </a:lnTo>
                  <a:lnTo>
                    <a:pt x="1138084" y="51804"/>
                  </a:lnTo>
                  <a:lnTo>
                    <a:pt x="1143125" y="52403"/>
                  </a:lnTo>
                  <a:lnTo>
                    <a:pt x="1152037" y="54759"/>
                  </a:lnTo>
                  <a:lnTo>
                    <a:pt x="1155860" y="56053"/>
                  </a:lnTo>
                  <a:lnTo>
                    <a:pt x="1156620" y="56383"/>
                  </a:lnTo>
                  <a:lnTo>
                    <a:pt x="1128243" y="56383"/>
                  </a:lnTo>
                  <a:lnTo>
                    <a:pt x="1124331" y="57122"/>
                  </a:lnTo>
                  <a:lnTo>
                    <a:pt x="1117271" y="60080"/>
                  </a:lnTo>
                  <a:lnTo>
                    <a:pt x="1114218" y="61678"/>
                  </a:lnTo>
                  <a:lnTo>
                    <a:pt x="1108590" y="65399"/>
                  </a:lnTo>
                  <a:lnTo>
                    <a:pt x="1106634" y="67046"/>
                  </a:lnTo>
                  <a:close/>
                </a:path>
                <a:path w="1440180" h="197485">
                  <a:moveTo>
                    <a:pt x="1106634" y="195625"/>
                  </a:moveTo>
                  <a:lnTo>
                    <a:pt x="1072288" y="195625"/>
                  </a:lnTo>
                  <a:lnTo>
                    <a:pt x="1072288" y="53235"/>
                  </a:lnTo>
                  <a:lnTo>
                    <a:pt x="1106634" y="53235"/>
                  </a:lnTo>
                  <a:lnTo>
                    <a:pt x="1106634" y="57814"/>
                  </a:lnTo>
                  <a:lnTo>
                    <a:pt x="1076868" y="57814"/>
                  </a:lnTo>
                  <a:lnTo>
                    <a:pt x="1076868" y="191045"/>
                  </a:lnTo>
                  <a:lnTo>
                    <a:pt x="1106634" y="191045"/>
                  </a:lnTo>
                  <a:lnTo>
                    <a:pt x="1106634" y="195625"/>
                  </a:lnTo>
                  <a:close/>
                </a:path>
                <a:path w="1440180" h="197485">
                  <a:moveTo>
                    <a:pt x="1109939" y="70264"/>
                  </a:moveTo>
                  <a:lnTo>
                    <a:pt x="1106634" y="70264"/>
                  </a:lnTo>
                  <a:lnTo>
                    <a:pt x="1106634" y="67046"/>
                  </a:lnTo>
                  <a:lnTo>
                    <a:pt x="1128243" y="56383"/>
                  </a:lnTo>
                  <a:lnTo>
                    <a:pt x="1137688" y="56383"/>
                  </a:lnTo>
                  <a:lnTo>
                    <a:pt x="1142339" y="56932"/>
                  </a:lnTo>
                  <a:lnTo>
                    <a:pt x="1150639" y="59126"/>
                  </a:lnTo>
                  <a:lnTo>
                    <a:pt x="1154240" y="60342"/>
                  </a:lnTo>
                  <a:lnTo>
                    <a:pt x="1155666" y="60962"/>
                  </a:lnTo>
                  <a:lnTo>
                    <a:pt x="1128856" y="60962"/>
                  </a:lnTo>
                  <a:lnTo>
                    <a:pt x="1125535" y="61583"/>
                  </a:lnTo>
                  <a:lnTo>
                    <a:pt x="1119311" y="64191"/>
                  </a:lnTo>
                  <a:lnTo>
                    <a:pt x="1116463" y="65685"/>
                  </a:lnTo>
                  <a:lnTo>
                    <a:pt x="1111414" y="69023"/>
                  </a:lnTo>
                  <a:lnTo>
                    <a:pt x="1109939" y="70264"/>
                  </a:lnTo>
                  <a:close/>
                </a:path>
                <a:path w="1440180" h="197485">
                  <a:moveTo>
                    <a:pt x="1162887" y="64330"/>
                  </a:moveTo>
                  <a:lnTo>
                    <a:pt x="1137688" y="56383"/>
                  </a:lnTo>
                  <a:lnTo>
                    <a:pt x="1156620" y="56383"/>
                  </a:lnTo>
                  <a:lnTo>
                    <a:pt x="1162927" y="59126"/>
                  </a:lnTo>
                  <a:lnTo>
                    <a:pt x="1166325" y="60982"/>
                  </a:lnTo>
                  <a:lnTo>
                    <a:pt x="1170808" y="64074"/>
                  </a:lnTo>
                  <a:lnTo>
                    <a:pt x="1163081" y="64074"/>
                  </a:lnTo>
                  <a:lnTo>
                    <a:pt x="1162887" y="64330"/>
                  </a:lnTo>
                  <a:close/>
                </a:path>
                <a:path w="1440180" h="197485">
                  <a:moveTo>
                    <a:pt x="1081447" y="191045"/>
                  </a:moveTo>
                  <a:lnTo>
                    <a:pt x="1076868" y="191045"/>
                  </a:lnTo>
                  <a:lnTo>
                    <a:pt x="1076868" y="57814"/>
                  </a:lnTo>
                  <a:lnTo>
                    <a:pt x="1081447" y="57814"/>
                  </a:lnTo>
                  <a:lnTo>
                    <a:pt x="1081447" y="191045"/>
                  </a:lnTo>
                  <a:close/>
                </a:path>
                <a:path w="1440180" h="197485">
                  <a:moveTo>
                    <a:pt x="1097475" y="191045"/>
                  </a:moveTo>
                  <a:lnTo>
                    <a:pt x="1081447" y="191045"/>
                  </a:lnTo>
                  <a:lnTo>
                    <a:pt x="1081447" y="57814"/>
                  </a:lnTo>
                  <a:lnTo>
                    <a:pt x="1097475" y="57814"/>
                  </a:lnTo>
                  <a:lnTo>
                    <a:pt x="1097475" y="74844"/>
                  </a:lnTo>
                  <a:lnTo>
                    <a:pt x="1154966" y="74844"/>
                  </a:lnTo>
                  <a:lnTo>
                    <a:pt x="1154426" y="75559"/>
                  </a:lnTo>
                  <a:lnTo>
                    <a:pt x="1125164" y="75559"/>
                  </a:lnTo>
                  <a:lnTo>
                    <a:pt x="1121335" y="76141"/>
                  </a:lnTo>
                  <a:lnTo>
                    <a:pt x="1097475" y="92748"/>
                  </a:lnTo>
                  <a:lnTo>
                    <a:pt x="1097475" y="191045"/>
                  </a:lnTo>
                  <a:close/>
                </a:path>
                <a:path w="1440180" h="197485">
                  <a:moveTo>
                    <a:pt x="1105486" y="74844"/>
                  </a:moveTo>
                  <a:lnTo>
                    <a:pt x="1097475" y="74844"/>
                  </a:lnTo>
                  <a:lnTo>
                    <a:pt x="1097475" y="57814"/>
                  </a:lnTo>
                  <a:lnTo>
                    <a:pt x="1102054" y="57814"/>
                  </a:lnTo>
                  <a:lnTo>
                    <a:pt x="1102054" y="65070"/>
                  </a:lnTo>
                  <a:lnTo>
                    <a:pt x="1100125" y="67153"/>
                  </a:lnTo>
                  <a:lnTo>
                    <a:pt x="1101970" y="68861"/>
                  </a:lnTo>
                  <a:lnTo>
                    <a:pt x="1102054" y="70264"/>
                  </a:lnTo>
                  <a:lnTo>
                    <a:pt x="1109939" y="70264"/>
                  </a:lnTo>
                  <a:lnTo>
                    <a:pt x="1108977" y="71073"/>
                  </a:lnTo>
                  <a:lnTo>
                    <a:pt x="1105486" y="74844"/>
                  </a:lnTo>
                  <a:close/>
                </a:path>
                <a:path w="1440180" h="197485">
                  <a:moveTo>
                    <a:pt x="1102054" y="65070"/>
                  </a:moveTo>
                  <a:lnTo>
                    <a:pt x="1102054" y="57814"/>
                  </a:lnTo>
                  <a:lnTo>
                    <a:pt x="1106634" y="57814"/>
                  </a:lnTo>
                  <a:lnTo>
                    <a:pt x="1106634" y="61205"/>
                  </a:lnTo>
                  <a:lnTo>
                    <a:pt x="1105765" y="61775"/>
                  </a:lnTo>
                  <a:lnTo>
                    <a:pt x="1102739" y="64330"/>
                  </a:lnTo>
                  <a:lnTo>
                    <a:pt x="1102054" y="65070"/>
                  </a:lnTo>
                  <a:close/>
                </a:path>
                <a:path w="1440180" h="197485">
                  <a:moveTo>
                    <a:pt x="1154966" y="74844"/>
                  </a:moveTo>
                  <a:lnTo>
                    <a:pt x="1105486" y="74844"/>
                  </a:lnTo>
                  <a:lnTo>
                    <a:pt x="1108977" y="71073"/>
                  </a:lnTo>
                  <a:lnTo>
                    <a:pt x="1128856" y="60962"/>
                  </a:lnTo>
                  <a:lnTo>
                    <a:pt x="1137291" y="60962"/>
                  </a:lnTo>
                  <a:lnTo>
                    <a:pt x="1160097" y="68033"/>
                  </a:lnTo>
                  <a:lnTo>
                    <a:pt x="1154966" y="74844"/>
                  </a:lnTo>
                  <a:close/>
                </a:path>
                <a:path w="1440180" h="197485">
                  <a:moveTo>
                    <a:pt x="1160097" y="68033"/>
                  </a:moveTo>
                  <a:lnTo>
                    <a:pt x="1137291" y="60962"/>
                  </a:lnTo>
                  <a:lnTo>
                    <a:pt x="1155666" y="60962"/>
                  </a:lnTo>
                  <a:lnTo>
                    <a:pt x="1160823" y="63204"/>
                  </a:lnTo>
                  <a:lnTo>
                    <a:pt x="1162887" y="64330"/>
                  </a:lnTo>
                  <a:lnTo>
                    <a:pt x="1160097" y="68033"/>
                  </a:lnTo>
                  <a:close/>
                </a:path>
                <a:path w="1440180" h="197485">
                  <a:moveTo>
                    <a:pt x="1103485" y="70264"/>
                  </a:moveTo>
                  <a:lnTo>
                    <a:pt x="1102145" y="69023"/>
                  </a:lnTo>
                  <a:lnTo>
                    <a:pt x="1102054" y="65070"/>
                  </a:lnTo>
                  <a:lnTo>
                    <a:pt x="1102764" y="64304"/>
                  </a:lnTo>
                  <a:lnTo>
                    <a:pt x="1105765" y="61775"/>
                  </a:lnTo>
                  <a:lnTo>
                    <a:pt x="1106634" y="61205"/>
                  </a:lnTo>
                  <a:lnTo>
                    <a:pt x="1106634" y="65685"/>
                  </a:lnTo>
                  <a:lnTo>
                    <a:pt x="1103485" y="65685"/>
                  </a:lnTo>
                  <a:lnTo>
                    <a:pt x="1103485" y="70264"/>
                  </a:lnTo>
                  <a:close/>
                </a:path>
                <a:path w="1440180" h="197485">
                  <a:moveTo>
                    <a:pt x="1166738" y="66830"/>
                  </a:moveTo>
                  <a:lnTo>
                    <a:pt x="1163971" y="64922"/>
                  </a:lnTo>
                  <a:lnTo>
                    <a:pt x="1162887" y="64330"/>
                  </a:lnTo>
                  <a:lnTo>
                    <a:pt x="1163081" y="64074"/>
                  </a:lnTo>
                  <a:lnTo>
                    <a:pt x="1166738" y="66830"/>
                  </a:lnTo>
                  <a:close/>
                </a:path>
                <a:path w="1440180" h="197485">
                  <a:moveTo>
                    <a:pt x="1169631" y="70599"/>
                  </a:moveTo>
                  <a:lnTo>
                    <a:pt x="1164138" y="70599"/>
                  </a:lnTo>
                  <a:lnTo>
                    <a:pt x="1166738" y="66830"/>
                  </a:lnTo>
                  <a:lnTo>
                    <a:pt x="1163081" y="64074"/>
                  </a:lnTo>
                  <a:lnTo>
                    <a:pt x="1170808" y="64074"/>
                  </a:lnTo>
                  <a:lnTo>
                    <a:pt x="1173269" y="65771"/>
                  </a:lnTo>
                  <a:lnTo>
                    <a:pt x="1169631" y="70599"/>
                  </a:lnTo>
                  <a:close/>
                </a:path>
                <a:path w="1440180" h="197485">
                  <a:moveTo>
                    <a:pt x="1163980" y="70490"/>
                  </a:moveTo>
                  <a:lnTo>
                    <a:pt x="1161618" y="68861"/>
                  </a:lnTo>
                  <a:lnTo>
                    <a:pt x="1160097" y="68033"/>
                  </a:lnTo>
                  <a:lnTo>
                    <a:pt x="1162887" y="64330"/>
                  </a:lnTo>
                  <a:lnTo>
                    <a:pt x="1163971" y="64922"/>
                  </a:lnTo>
                  <a:lnTo>
                    <a:pt x="1166738" y="66830"/>
                  </a:lnTo>
                  <a:lnTo>
                    <a:pt x="1163980" y="70490"/>
                  </a:lnTo>
                  <a:close/>
                </a:path>
                <a:path w="1440180" h="197485">
                  <a:moveTo>
                    <a:pt x="1102054" y="68939"/>
                  </a:moveTo>
                  <a:lnTo>
                    <a:pt x="1100269" y="67286"/>
                  </a:lnTo>
                  <a:lnTo>
                    <a:pt x="1100225" y="67046"/>
                  </a:lnTo>
                  <a:lnTo>
                    <a:pt x="1102054" y="65070"/>
                  </a:lnTo>
                  <a:lnTo>
                    <a:pt x="1102054" y="68939"/>
                  </a:lnTo>
                  <a:close/>
                </a:path>
                <a:path w="1440180" h="197485">
                  <a:moveTo>
                    <a:pt x="1103485" y="70264"/>
                  </a:moveTo>
                  <a:lnTo>
                    <a:pt x="1103485" y="65685"/>
                  </a:lnTo>
                  <a:lnTo>
                    <a:pt x="1106634" y="65685"/>
                  </a:lnTo>
                  <a:lnTo>
                    <a:pt x="1106634" y="67046"/>
                  </a:lnTo>
                  <a:lnTo>
                    <a:pt x="1105871" y="67688"/>
                  </a:lnTo>
                  <a:lnTo>
                    <a:pt x="1103485" y="70264"/>
                  </a:lnTo>
                  <a:close/>
                </a:path>
                <a:path w="1440180" h="197485">
                  <a:moveTo>
                    <a:pt x="1164138" y="70599"/>
                  </a:moveTo>
                  <a:lnTo>
                    <a:pt x="1163980" y="70490"/>
                  </a:lnTo>
                  <a:lnTo>
                    <a:pt x="1166738" y="66830"/>
                  </a:lnTo>
                  <a:lnTo>
                    <a:pt x="1164138" y="70599"/>
                  </a:lnTo>
                  <a:close/>
                </a:path>
                <a:path w="1440180" h="197485">
                  <a:moveTo>
                    <a:pt x="1106634" y="70264"/>
                  </a:moveTo>
                  <a:lnTo>
                    <a:pt x="1103485" y="70264"/>
                  </a:lnTo>
                  <a:lnTo>
                    <a:pt x="1105871" y="67688"/>
                  </a:lnTo>
                  <a:lnTo>
                    <a:pt x="1106634" y="67046"/>
                  </a:lnTo>
                  <a:lnTo>
                    <a:pt x="1106634" y="70264"/>
                  </a:lnTo>
                  <a:close/>
                </a:path>
                <a:path w="1440180" h="197485">
                  <a:moveTo>
                    <a:pt x="1151426" y="87151"/>
                  </a:moveTo>
                  <a:lnTo>
                    <a:pt x="1154107" y="83438"/>
                  </a:lnTo>
                  <a:lnTo>
                    <a:pt x="1152147" y="82023"/>
                  </a:lnTo>
                  <a:lnTo>
                    <a:pt x="1150337" y="80986"/>
                  </a:lnTo>
                  <a:lnTo>
                    <a:pt x="1160097" y="68033"/>
                  </a:lnTo>
                  <a:lnTo>
                    <a:pt x="1161618" y="68861"/>
                  </a:lnTo>
                  <a:lnTo>
                    <a:pt x="1163980" y="70490"/>
                  </a:lnTo>
                  <a:lnTo>
                    <a:pt x="1151426" y="87151"/>
                  </a:lnTo>
                  <a:close/>
                </a:path>
                <a:path w="1440180" h="197485">
                  <a:moveTo>
                    <a:pt x="1103485" y="70264"/>
                  </a:moveTo>
                  <a:lnTo>
                    <a:pt x="1102054" y="70264"/>
                  </a:lnTo>
                  <a:lnTo>
                    <a:pt x="1102054" y="68939"/>
                  </a:lnTo>
                  <a:lnTo>
                    <a:pt x="1103485" y="70264"/>
                  </a:lnTo>
                  <a:close/>
                </a:path>
                <a:path w="1440180" h="197485">
                  <a:moveTo>
                    <a:pt x="1157160" y="87151"/>
                  </a:moveTo>
                  <a:lnTo>
                    <a:pt x="1151426" y="87151"/>
                  </a:lnTo>
                  <a:lnTo>
                    <a:pt x="1163980" y="70490"/>
                  </a:lnTo>
                  <a:lnTo>
                    <a:pt x="1164138" y="70599"/>
                  </a:lnTo>
                  <a:lnTo>
                    <a:pt x="1169631" y="70599"/>
                  </a:lnTo>
                  <a:lnTo>
                    <a:pt x="1157160" y="87151"/>
                  </a:lnTo>
                  <a:close/>
                </a:path>
                <a:path w="1440180" h="197485">
                  <a:moveTo>
                    <a:pt x="1102054" y="191045"/>
                  </a:moveTo>
                  <a:lnTo>
                    <a:pt x="1097475" y="191045"/>
                  </a:lnTo>
                  <a:lnTo>
                    <a:pt x="1097475" y="92748"/>
                  </a:lnTo>
                  <a:lnTo>
                    <a:pt x="1125164" y="75559"/>
                  </a:lnTo>
                  <a:lnTo>
                    <a:pt x="1133147" y="75559"/>
                  </a:lnTo>
                  <a:lnTo>
                    <a:pt x="1136589" y="75998"/>
                  </a:lnTo>
                  <a:lnTo>
                    <a:pt x="1142651" y="77699"/>
                  </a:lnTo>
                  <a:lnTo>
                    <a:pt x="1145188" y="78592"/>
                  </a:lnTo>
                  <a:lnTo>
                    <a:pt x="1148590" y="80139"/>
                  </a:lnTo>
                  <a:lnTo>
                    <a:pt x="1125667" y="80139"/>
                  </a:lnTo>
                  <a:lnTo>
                    <a:pt x="1122328" y="80639"/>
                  </a:lnTo>
                  <a:lnTo>
                    <a:pt x="1102054" y="94306"/>
                  </a:lnTo>
                  <a:lnTo>
                    <a:pt x="1102054" y="191045"/>
                  </a:lnTo>
                  <a:close/>
                </a:path>
                <a:path w="1440180" h="197485">
                  <a:moveTo>
                    <a:pt x="1150337" y="80986"/>
                  </a:moveTo>
                  <a:lnTo>
                    <a:pt x="1133147" y="75559"/>
                  </a:lnTo>
                  <a:lnTo>
                    <a:pt x="1154426" y="75559"/>
                  </a:lnTo>
                  <a:lnTo>
                    <a:pt x="1150337" y="80986"/>
                  </a:lnTo>
                  <a:close/>
                </a:path>
                <a:path w="1440180" h="197485">
                  <a:moveTo>
                    <a:pt x="1105684" y="97098"/>
                  </a:moveTo>
                  <a:lnTo>
                    <a:pt x="1102054" y="94306"/>
                  </a:lnTo>
                  <a:lnTo>
                    <a:pt x="1103008" y="93066"/>
                  </a:lnTo>
                  <a:lnTo>
                    <a:pt x="1104272" y="91635"/>
                  </a:lnTo>
                  <a:lnTo>
                    <a:pt x="1125667" y="80139"/>
                  </a:lnTo>
                  <a:lnTo>
                    <a:pt x="1132727" y="80139"/>
                  </a:lnTo>
                  <a:lnTo>
                    <a:pt x="1135756" y="80520"/>
                  </a:lnTo>
                  <a:lnTo>
                    <a:pt x="1141194" y="82047"/>
                  </a:lnTo>
                  <a:lnTo>
                    <a:pt x="1143507" y="82858"/>
                  </a:lnTo>
                  <a:lnTo>
                    <a:pt x="1147600" y="84718"/>
                  </a:lnTo>
                  <a:lnTo>
                    <a:pt x="1126170" y="84718"/>
                  </a:lnTo>
                  <a:lnTo>
                    <a:pt x="1123320" y="85138"/>
                  </a:lnTo>
                  <a:lnTo>
                    <a:pt x="1108062" y="94306"/>
                  </a:lnTo>
                  <a:lnTo>
                    <a:pt x="1106634" y="94306"/>
                  </a:lnTo>
                  <a:lnTo>
                    <a:pt x="1106531" y="95997"/>
                  </a:lnTo>
                  <a:lnTo>
                    <a:pt x="1105684" y="97098"/>
                  </a:lnTo>
                  <a:close/>
                </a:path>
                <a:path w="1440180" h="197485">
                  <a:moveTo>
                    <a:pt x="1151426" y="87151"/>
                  </a:moveTo>
                  <a:lnTo>
                    <a:pt x="1132727" y="80139"/>
                  </a:lnTo>
                  <a:lnTo>
                    <a:pt x="1148590" y="80139"/>
                  </a:lnTo>
                  <a:lnTo>
                    <a:pt x="1149886" y="80728"/>
                  </a:lnTo>
                  <a:lnTo>
                    <a:pt x="1150337" y="80986"/>
                  </a:lnTo>
                  <a:lnTo>
                    <a:pt x="1147768" y="84395"/>
                  </a:lnTo>
                  <a:lnTo>
                    <a:pt x="1151426" y="87151"/>
                  </a:lnTo>
                  <a:close/>
                </a:path>
                <a:path w="1440180" h="197485">
                  <a:moveTo>
                    <a:pt x="1151426" y="87151"/>
                  </a:moveTo>
                  <a:lnTo>
                    <a:pt x="1147768" y="84395"/>
                  </a:lnTo>
                  <a:lnTo>
                    <a:pt x="1150337" y="80986"/>
                  </a:lnTo>
                  <a:lnTo>
                    <a:pt x="1152180" y="82047"/>
                  </a:lnTo>
                  <a:lnTo>
                    <a:pt x="1154107" y="83438"/>
                  </a:lnTo>
                  <a:lnTo>
                    <a:pt x="1151426" y="87151"/>
                  </a:lnTo>
                  <a:close/>
                </a:path>
                <a:path w="1440180" h="197485">
                  <a:moveTo>
                    <a:pt x="1152383" y="93490"/>
                  </a:moveTo>
                  <a:lnTo>
                    <a:pt x="1132306" y="84718"/>
                  </a:lnTo>
                  <a:lnTo>
                    <a:pt x="1147600" y="84718"/>
                  </a:lnTo>
                  <a:lnTo>
                    <a:pt x="1149709" y="85910"/>
                  </a:lnTo>
                  <a:lnTo>
                    <a:pt x="1151426" y="87151"/>
                  </a:lnTo>
                  <a:lnTo>
                    <a:pt x="1157160" y="87151"/>
                  </a:lnTo>
                  <a:lnTo>
                    <a:pt x="1152383" y="93490"/>
                  </a:lnTo>
                  <a:close/>
                </a:path>
                <a:path w="1440180" h="197485">
                  <a:moveTo>
                    <a:pt x="1106634" y="191045"/>
                  </a:moveTo>
                  <a:lnTo>
                    <a:pt x="1102054" y="191045"/>
                  </a:lnTo>
                  <a:lnTo>
                    <a:pt x="1102054" y="94306"/>
                  </a:lnTo>
                  <a:lnTo>
                    <a:pt x="1105684" y="97098"/>
                  </a:lnTo>
                  <a:lnTo>
                    <a:pt x="1106634" y="97098"/>
                  </a:lnTo>
                  <a:lnTo>
                    <a:pt x="1106634" y="191045"/>
                  </a:lnTo>
                  <a:close/>
                </a:path>
                <a:path w="1440180" h="197485">
                  <a:moveTo>
                    <a:pt x="1106634" y="95881"/>
                  </a:moveTo>
                  <a:lnTo>
                    <a:pt x="1106634" y="94306"/>
                  </a:lnTo>
                  <a:lnTo>
                    <a:pt x="1108062" y="94306"/>
                  </a:lnTo>
                  <a:lnTo>
                    <a:pt x="1107681" y="94698"/>
                  </a:lnTo>
                  <a:lnTo>
                    <a:pt x="1106634" y="95881"/>
                  </a:lnTo>
                  <a:close/>
                </a:path>
                <a:path w="1440180" h="197485">
                  <a:moveTo>
                    <a:pt x="1106634" y="97098"/>
                  </a:moveTo>
                  <a:lnTo>
                    <a:pt x="1105684" y="97098"/>
                  </a:lnTo>
                  <a:lnTo>
                    <a:pt x="1106634" y="95881"/>
                  </a:lnTo>
                  <a:lnTo>
                    <a:pt x="1106634" y="97098"/>
                  </a:lnTo>
                  <a:close/>
                </a:path>
                <a:path w="1440180" h="197485">
                  <a:moveTo>
                    <a:pt x="1247123" y="196584"/>
                  </a:moveTo>
                  <a:lnTo>
                    <a:pt x="1233590" y="196584"/>
                  </a:lnTo>
                  <a:lnTo>
                    <a:pt x="1226398" y="195314"/>
                  </a:lnTo>
                  <a:lnTo>
                    <a:pt x="1193828" y="174897"/>
                  </a:lnTo>
                  <a:lnTo>
                    <a:pt x="1179679" y="138164"/>
                  </a:lnTo>
                  <a:lnTo>
                    <a:pt x="1178759" y="124194"/>
                  </a:lnTo>
                  <a:lnTo>
                    <a:pt x="1178984" y="116574"/>
                  </a:lnTo>
                  <a:lnTo>
                    <a:pt x="1190000" y="78474"/>
                  </a:lnTo>
                  <a:lnTo>
                    <a:pt x="1193498" y="72124"/>
                  </a:lnTo>
                  <a:lnTo>
                    <a:pt x="1231233" y="51804"/>
                  </a:lnTo>
                  <a:lnTo>
                    <a:pt x="1245635" y="51804"/>
                  </a:lnTo>
                  <a:lnTo>
                    <a:pt x="1252391" y="53074"/>
                  </a:lnTo>
                  <a:lnTo>
                    <a:pt x="1258702" y="54344"/>
                  </a:lnTo>
                  <a:lnTo>
                    <a:pt x="1261635" y="55614"/>
                  </a:lnTo>
                  <a:lnTo>
                    <a:pt x="1229275" y="55614"/>
                  </a:lnTo>
                  <a:lnTo>
                    <a:pt x="1221261" y="56884"/>
                  </a:lnTo>
                  <a:lnTo>
                    <a:pt x="1189062" y="88634"/>
                  </a:lnTo>
                  <a:lnTo>
                    <a:pt x="1183338" y="124194"/>
                  </a:lnTo>
                  <a:lnTo>
                    <a:pt x="1183557" y="130544"/>
                  </a:lnTo>
                  <a:lnTo>
                    <a:pt x="1202276" y="178804"/>
                  </a:lnTo>
                  <a:lnTo>
                    <a:pt x="1234105" y="191504"/>
                  </a:lnTo>
                  <a:lnTo>
                    <a:pt x="1269999" y="191504"/>
                  </a:lnTo>
                  <a:lnTo>
                    <a:pt x="1267127" y="192774"/>
                  </a:lnTo>
                  <a:lnTo>
                    <a:pt x="1262476" y="194044"/>
                  </a:lnTo>
                  <a:lnTo>
                    <a:pt x="1252517" y="195314"/>
                  </a:lnTo>
                  <a:lnTo>
                    <a:pt x="1247123" y="196584"/>
                  </a:lnTo>
                  <a:close/>
                </a:path>
                <a:path w="1440180" h="197485">
                  <a:moveTo>
                    <a:pt x="1251934" y="191504"/>
                  </a:moveTo>
                  <a:lnTo>
                    <a:pt x="1234105" y="191504"/>
                  </a:lnTo>
                  <a:lnTo>
                    <a:pt x="1227415" y="190234"/>
                  </a:lnTo>
                  <a:lnTo>
                    <a:pt x="1192736" y="166104"/>
                  </a:lnTo>
                  <a:lnTo>
                    <a:pt x="1183338" y="124194"/>
                  </a:lnTo>
                  <a:lnTo>
                    <a:pt x="1183553" y="116574"/>
                  </a:lnTo>
                  <a:lnTo>
                    <a:pt x="1201775" y="69584"/>
                  </a:lnTo>
                  <a:lnTo>
                    <a:pt x="1229275" y="55614"/>
                  </a:lnTo>
                  <a:lnTo>
                    <a:pt x="1247593" y="55614"/>
                  </a:lnTo>
                  <a:lnTo>
                    <a:pt x="1255607" y="56884"/>
                  </a:lnTo>
                  <a:lnTo>
                    <a:pt x="1262476" y="60694"/>
                  </a:lnTo>
                  <a:lnTo>
                    <a:pt x="1230014" y="60694"/>
                  </a:lnTo>
                  <a:lnTo>
                    <a:pt x="1222697" y="61964"/>
                  </a:lnTo>
                  <a:lnTo>
                    <a:pt x="1193321" y="91174"/>
                  </a:lnTo>
                  <a:lnTo>
                    <a:pt x="1187918" y="124194"/>
                  </a:lnTo>
                  <a:lnTo>
                    <a:pt x="1188126" y="130544"/>
                  </a:lnTo>
                  <a:lnTo>
                    <a:pt x="1205445" y="174994"/>
                  </a:lnTo>
                  <a:lnTo>
                    <a:pt x="1232069" y="187694"/>
                  </a:lnTo>
                  <a:lnTo>
                    <a:pt x="1265624" y="187694"/>
                  </a:lnTo>
                  <a:lnTo>
                    <a:pt x="1261283" y="188964"/>
                  </a:lnTo>
                  <a:lnTo>
                    <a:pt x="1251934" y="191504"/>
                  </a:lnTo>
                  <a:close/>
                </a:path>
                <a:path w="1440180" h="197485">
                  <a:moveTo>
                    <a:pt x="1297823" y="138164"/>
                  </a:moveTo>
                  <a:lnTo>
                    <a:pt x="1214298" y="138164"/>
                  </a:lnTo>
                  <a:lnTo>
                    <a:pt x="1214009" y="136894"/>
                  </a:lnTo>
                  <a:lnTo>
                    <a:pt x="1213661" y="133084"/>
                  </a:lnTo>
                  <a:lnTo>
                    <a:pt x="1293243" y="133084"/>
                  </a:lnTo>
                  <a:lnTo>
                    <a:pt x="1293243" y="124194"/>
                  </a:lnTo>
                  <a:lnTo>
                    <a:pt x="1284108" y="81014"/>
                  </a:lnTo>
                  <a:lnTo>
                    <a:pt x="1247593" y="55614"/>
                  </a:lnTo>
                  <a:lnTo>
                    <a:pt x="1261635" y="55614"/>
                  </a:lnTo>
                  <a:lnTo>
                    <a:pt x="1264569" y="56884"/>
                  </a:lnTo>
                  <a:lnTo>
                    <a:pt x="1272070" y="60694"/>
                  </a:lnTo>
                  <a:lnTo>
                    <a:pt x="1278299" y="65774"/>
                  </a:lnTo>
                  <a:lnTo>
                    <a:pt x="1283254" y="73394"/>
                  </a:lnTo>
                  <a:lnTo>
                    <a:pt x="1286680" y="78474"/>
                  </a:lnTo>
                  <a:lnTo>
                    <a:pt x="1297598" y="116574"/>
                  </a:lnTo>
                  <a:lnTo>
                    <a:pt x="1297823" y="124194"/>
                  </a:lnTo>
                  <a:lnTo>
                    <a:pt x="1297823" y="138164"/>
                  </a:lnTo>
                  <a:close/>
                </a:path>
                <a:path w="1440180" h="197485">
                  <a:moveTo>
                    <a:pt x="1246536" y="187694"/>
                  </a:moveTo>
                  <a:lnTo>
                    <a:pt x="1232069" y="187694"/>
                  </a:lnTo>
                  <a:lnTo>
                    <a:pt x="1224144" y="185154"/>
                  </a:lnTo>
                  <a:lnTo>
                    <a:pt x="1193425" y="157214"/>
                  </a:lnTo>
                  <a:lnTo>
                    <a:pt x="1187918" y="124194"/>
                  </a:lnTo>
                  <a:lnTo>
                    <a:pt x="1188122" y="116574"/>
                  </a:lnTo>
                  <a:lnTo>
                    <a:pt x="1205005" y="72124"/>
                  </a:lnTo>
                  <a:lnTo>
                    <a:pt x="1230014" y="60694"/>
                  </a:lnTo>
                  <a:lnTo>
                    <a:pt x="1246854" y="60694"/>
                  </a:lnTo>
                  <a:lnTo>
                    <a:pt x="1254170" y="61964"/>
                  </a:lnTo>
                  <a:lnTo>
                    <a:pt x="1266619" y="68314"/>
                  </a:lnTo>
                  <a:lnTo>
                    <a:pt x="1271792" y="72124"/>
                  </a:lnTo>
                  <a:lnTo>
                    <a:pt x="1273636" y="74664"/>
                  </a:lnTo>
                  <a:lnTo>
                    <a:pt x="1233402" y="74664"/>
                  </a:lnTo>
                  <a:lnTo>
                    <a:pt x="1228887" y="75934"/>
                  </a:lnTo>
                  <a:lnTo>
                    <a:pt x="1205641" y="106414"/>
                  </a:lnTo>
                  <a:lnTo>
                    <a:pt x="1204527" y="115304"/>
                  </a:lnTo>
                  <a:lnTo>
                    <a:pt x="1288337" y="115304"/>
                  </a:lnTo>
                  <a:lnTo>
                    <a:pt x="1288460" y="116574"/>
                  </a:lnTo>
                  <a:lnTo>
                    <a:pt x="1288664" y="124194"/>
                  </a:lnTo>
                  <a:lnTo>
                    <a:pt x="1288664" y="129274"/>
                  </a:lnTo>
                  <a:lnTo>
                    <a:pt x="1204120" y="129274"/>
                  </a:lnTo>
                  <a:lnTo>
                    <a:pt x="1204949" y="139434"/>
                  </a:lnTo>
                  <a:lnTo>
                    <a:pt x="1230400" y="171184"/>
                  </a:lnTo>
                  <a:lnTo>
                    <a:pt x="1235519" y="172454"/>
                  </a:lnTo>
                  <a:lnTo>
                    <a:pt x="1283067" y="172454"/>
                  </a:lnTo>
                  <a:lnTo>
                    <a:pt x="1279860" y="174994"/>
                  </a:lnTo>
                  <a:lnTo>
                    <a:pt x="1251350" y="186424"/>
                  </a:lnTo>
                  <a:lnTo>
                    <a:pt x="1246536" y="187694"/>
                  </a:lnTo>
                  <a:close/>
                </a:path>
                <a:path w="1440180" h="197485">
                  <a:moveTo>
                    <a:pt x="1293243" y="133084"/>
                  </a:moveTo>
                  <a:lnTo>
                    <a:pt x="1288664" y="133084"/>
                  </a:lnTo>
                  <a:lnTo>
                    <a:pt x="1288664" y="124194"/>
                  </a:lnTo>
                  <a:lnTo>
                    <a:pt x="1288460" y="116574"/>
                  </a:lnTo>
                  <a:lnTo>
                    <a:pt x="1271792" y="72124"/>
                  </a:lnTo>
                  <a:lnTo>
                    <a:pt x="1246854" y="60694"/>
                  </a:lnTo>
                  <a:lnTo>
                    <a:pt x="1262476" y="60694"/>
                  </a:lnTo>
                  <a:lnTo>
                    <a:pt x="1289809" y="97524"/>
                  </a:lnTo>
                  <a:lnTo>
                    <a:pt x="1293243" y="124194"/>
                  </a:lnTo>
                  <a:lnTo>
                    <a:pt x="1293243" y="133084"/>
                  </a:lnTo>
                  <a:close/>
                </a:path>
                <a:path w="1440180" h="197485">
                  <a:moveTo>
                    <a:pt x="1272277" y="115304"/>
                  </a:moveTo>
                  <a:lnTo>
                    <a:pt x="1204527" y="115304"/>
                  </a:lnTo>
                  <a:lnTo>
                    <a:pt x="1205641" y="106414"/>
                  </a:lnTo>
                  <a:lnTo>
                    <a:pt x="1228887" y="75934"/>
                  </a:lnTo>
                  <a:lnTo>
                    <a:pt x="1233402" y="74664"/>
                  </a:lnTo>
                  <a:lnTo>
                    <a:pt x="1243485" y="74664"/>
                  </a:lnTo>
                  <a:lnTo>
                    <a:pt x="1247968" y="75934"/>
                  </a:lnTo>
                  <a:lnTo>
                    <a:pt x="1255697" y="79744"/>
                  </a:lnTo>
                  <a:lnTo>
                    <a:pt x="1230325" y="79744"/>
                  </a:lnTo>
                  <a:lnTo>
                    <a:pt x="1223646" y="83554"/>
                  </a:lnTo>
                  <a:lnTo>
                    <a:pt x="1220760" y="86094"/>
                  </a:lnTo>
                  <a:lnTo>
                    <a:pt x="1213963" y="94984"/>
                  </a:lnTo>
                  <a:lnTo>
                    <a:pt x="1211101" y="102604"/>
                  </a:lnTo>
                  <a:lnTo>
                    <a:pt x="1210147" y="106414"/>
                  </a:lnTo>
                  <a:lnTo>
                    <a:pt x="1209670" y="106414"/>
                  </a:lnTo>
                  <a:lnTo>
                    <a:pt x="1209670" y="111494"/>
                  </a:lnTo>
                  <a:lnTo>
                    <a:pt x="1271608" y="111494"/>
                  </a:lnTo>
                  <a:lnTo>
                    <a:pt x="1272277" y="115304"/>
                  </a:lnTo>
                  <a:close/>
                </a:path>
                <a:path w="1440180" h="197485">
                  <a:moveTo>
                    <a:pt x="1288337" y="115304"/>
                  </a:moveTo>
                  <a:lnTo>
                    <a:pt x="1272277" y="115304"/>
                  </a:lnTo>
                  <a:lnTo>
                    <a:pt x="1270716" y="106414"/>
                  </a:lnTo>
                  <a:lnTo>
                    <a:pt x="1269558" y="101334"/>
                  </a:lnTo>
                  <a:lnTo>
                    <a:pt x="1243485" y="74664"/>
                  </a:lnTo>
                  <a:lnTo>
                    <a:pt x="1273636" y="74664"/>
                  </a:lnTo>
                  <a:lnTo>
                    <a:pt x="1280091" y="83554"/>
                  </a:lnTo>
                  <a:lnTo>
                    <a:pt x="1283256" y="91174"/>
                  </a:lnTo>
                  <a:lnTo>
                    <a:pt x="1286825" y="103874"/>
                  </a:lnTo>
                  <a:lnTo>
                    <a:pt x="1287846" y="110224"/>
                  </a:lnTo>
                  <a:lnTo>
                    <a:pt x="1288337" y="115304"/>
                  </a:lnTo>
                  <a:close/>
                </a:path>
                <a:path w="1440180" h="197485">
                  <a:moveTo>
                    <a:pt x="1214218" y="111494"/>
                  </a:moveTo>
                  <a:lnTo>
                    <a:pt x="1209670" y="111494"/>
                  </a:lnTo>
                  <a:lnTo>
                    <a:pt x="1210147" y="106414"/>
                  </a:lnTo>
                  <a:lnTo>
                    <a:pt x="1230325" y="79744"/>
                  </a:lnTo>
                  <a:lnTo>
                    <a:pt x="1246496" y="79744"/>
                  </a:lnTo>
                  <a:lnTo>
                    <a:pt x="1252983" y="83554"/>
                  </a:lnTo>
                  <a:lnTo>
                    <a:pt x="1234880" y="83554"/>
                  </a:lnTo>
                  <a:lnTo>
                    <a:pt x="1231762" y="84824"/>
                  </a:lnTo>
                  <a:lnTo>
                    <a:pt x="1214652" y="107684"/>
                  </a:lnTo>
                  <a:lnTo>
                    <a:pt x="1214218" y="111494"/>
                  </a:lnTo>
                  <a:close/>
                </a:path>
                <a:path w="1440180" h="197485">
                  <a:moveTo>
                    <a:pt x="1266912" y="111494"/>
                  </a:moveTo>
                  <a:lnTo>
                    <a:pt x="1266244" y="106414"/>
                  </a:lnTo>
                  <a:lnTo>
                    <a:pt x="1265171" y="102604"/>
                  </a:lnTo>
                  <a:lnTo>
                    <a:pt x="1262213" y="94984"/>
                  </a:lnTo>
                  <a:lnTo>
                    <a:pt x="1260329" y="92444"/>
                  </a:lnTo>
                  <a:lnTo>
                    <a:pt x="1255750" y="86094"/>
                  </a:lnTo>
                  <a:lnTo>
                    <a:pt x="1252983" y="83554"/>
                  </a:lnTo>
                  <a:lnTo>
                    <a:pt x="1246496" y="79744"/>
                  </a:lnTo>
                  <a:lnTo>
                    <a:pt x="1255697" y="79744"/>
                  </a:lnTo>
                  <a:lnTo>
                    <a:pt x="1270716" y="106414"/>
                  </a:lnTo>
                  <a:lnTo>
                    <a:pt x="1266912" y="106414"/>
                  </a:lnTo>
                  <a:lnTo>
                    <a:pt x="1266912" y="111494"/>
                  </a:lnTo>
                  <a:close/>
                </a:path>
                <a:path w="1440180" h="197485">
                  <a:moveTo>
                    <a:pt x="1266912" y="111494"/>
                  </a:moveTo>
                  <a:lnTo>
                    <a:pt x="1262389" y="111494"/>
                  </a:lnTo>
                  <a:lnTo>
                    <a:pt x="1261773" y="107684"/>
                  </a:lnTo>
                  <a:lnTo>
                    <a:pt x="1260783" y="103874"/>
                  </a:lnTo>
                  <a:lnTo>
                    <a:pt x="1241969" y="83554"/>
                  </a:lnTo>
                  <a:lnTo>
                    <a:pt x="1252983" y="83554"/>
                  </a:lnTo>
                  <a:lnTo>
                    <a:pt x="1255750" y="86094"/>
                  </a:lnTo>
                  <a:lnTo>
                    <a:pt x="1260329" y="92444"/>
                  </a:lnTo>
                  <a:lnTo>
                    <a:pt x="1262213" y="94984"/>
                  </a:lnTo>
                  <a:lnTo>
                    <a:pt x="1265171" y="102604"/>
                  </a:lnTo>
                  <a:lnTo>
                    <a:pt x="1266244" y="106414"/>
                  </a:lnTo>
                  <a:lnTo>
                    <a:pt x="1266912" y="111494"/>
                  </a:lnTo>
                  <a:close/>
                </a:path>
                <a:path w="1440180" h="197485">
                  <a:moveTo>
                    <a:pt x="1209670" y="111494"/>
                  </a:moveTo>
                  <a:lnTo>
                    <a:pt x="1209670" y="106414"/>
                  </a:lnTo>
                  <a:lnTo>
                    <a:pt x="1210147" y="106414"/>
                  </a:lnTo>
                  <a:lnTo>
                    <a:pt x="1209670" y="111494"/>
                  </a:lnTo>
                  <a:close/>
                </a:path>
                <a:path w="1440180" h="197485">
                  <a:moveTo>
                    <a:pt x="1262389" y="111494"/>
                  </a:moveTo>
                  <a:lnTo>
                    <a:pt x="1214218" y="111494"/>
                  </a:lnTo>
                  <a:lnTo>
                    <a:pt x="1214652" y="107684"/>
                  </a:lnTo>
                  <a:lnTo>
                    <a:pt x="1214941" y="106414"/>
                  </a:lnTo>
                  <a:lnTo>
                    <a:pt x="1261443" y="106414"/>
                  </a:lnTo>
                  <a:lnTo>
                    <a:pt x="1261773" y="107684"/>
                  </a:lnTo>
                  <a:lnTo>
                    <a:pt x="1262389" y="111494"/>
                  </a:lnTo>
                  <a:close/>
                </a:path>
                <a:path w="1440180" h="197485">
                  <a:moveTo>
                    <a:pt x="1271608" y="111494"/>
                  </a:moveTo>
                  <a:lnTo>
                    <a:pt x="1266912" y="111494"/>
                  </a:lnTo>
                  <a:lnTo>
                    <a:pt x="1266912" y="106414"/>
                  </a:lnTo>
                  <a:lnTo>
                    <a:pt x="1270716" y="106414"/>
                  </a:lnTo>
                  <a:lnTo>
                    <a:pt x="1271608" y="111494"/>
                  </a:lnTo>
                  <a:close/>
                </a:path>
                <a:path w="1440180" h="197485">
                  <a:moveTo>
                    <a:pt x="1249383" y="172454"/>
                  </a:moveTo>
                  <a:lnTo>
                    <a:pt x="1235519" y="172454"/>
                  </a:lnTo>
                  <a:lnTo>
                    <a:pt x="1230400" y="171184"/>
                  </a:lnTo>
                  <a:lnTo>
                    <a:pt x="1204949" y="139434"/>
                  </a:lnTo>
                  <a:lnTo>
                    <a:pt x="1204120" y="129274"/>
                  </a:lnTo>
                  <a:lnTo>
                    <a:pt x="1288664" y="129274"/>
                  </a:lnTo>
                  <a:lnTo>
                    <a:pt x="1288664" y="133084"/>
                  </a:lnTo>
                  <a:lnTo>
                    <a:pt x="1209097" y="133084"/>
                  </a:lnTo>
                  <a:lnTo>
                    <a:pt x="1209097" y="138164"/>
                  </a:lnTo>
                  <a:lnTo>
                    <a:pt x="1209479" y="138164"/>
                  </a:lnTo>
                  <a:lnTo>
                    <a:pt x="1210433" y="141974"/>
                  </a:lnTo>
                  <a:lnTo>
                    <a:pt x="1213486" y="150864"/>
                  </a:lnTo>
                  <a:lnTo>
                    <a:pt x="1236240" y="168644"/>
                  </a:lnTo>
                  <a:lnTo>
                    <a:pt x="1261805" y="168644"/>
                  </a:lnTo>
                  <a:lnTo>
                    <a:pt x="1259044" y="169914"/>
                  </a:lnTo>
                  <a:lnTo>
                    <a:pt x="1256006" y="171184"/>
                  </a:lnTo>
                  <a:lnTo>
                    <a:pt x="1249383" y="172454"/>
                  </a:lnTo>
                  <a:close/>
                </a:path>
                <a:path w="1440180" h="197485">
                  <a:moveTo>
                    <a:pt x="1209479" y="138164"/>
                  </a:moveTo>
                  <a:lnTo>
                    <a:pt x="1209097" y="138164"/>
                  </a:lnTo>
                  <a:lnTo>
                    <a:pt x="1209097" y="133084"/>
                  </a:lnTo>
                  <a:lnTo>
                    <a:pt x="1209479" y="138164"/>
                  </a:lnTo>
                  <a:close/>
                </a:path>
                <a:path w="1440180" h="197485">
                  <a:moveTo>
                    <a:pt x="1245303" y="168644"/>
                  </a:moveTo>
                  <a:lnTo>
                    <a:pt x="1236240" y="168644"/>
                  </a:lnTo>
                  <a:lnTo>
                    <a:pt x="1231803" y="167374"/>
                  </a:lnTo>
                  <a:lnTo>
                    <a:pt x="1209097" y="133084"/>
                  </a:lnTo>
                  <a:lnTo>
                    <a:pt x="1213661" y="133084"/>
                  </a:lnTo>
                  <a:lnTo>
                    <a:pt x="1214009" y="136894"/>
                  </a:lnTo>
                  <a:lnTo>
                    <a:pt x="1214876" y="140704"/>
                  </a:lnTo>
                  <a:lnTo>
                    <a:pt x="1236960" y="163564"/>
                  </a:lnTo>
                  <a:lnTo>
                    <a:pt x="1262404" y="163564"/>
                  </a:lnTo>
                  <a:lnTo>
                    <a:pt x="1257538" y="166104"/>
                  </a:lnTo>
                  <a:lnTo>
                    <a:pt x="1254820" y="166104"/>
                  </a:lnTo>
                  <a:lnTo>
                    <a:pt x="1248809" y="167374"/>
                  </a:lnTo>
                  <a:lnTo>
                    <a:pt x="1245303" y="168644"/>
                  </a:lnTo>
                  <a:close/>
                </a:path>
                <a:path w="1440180" h="197485">
                  <a:moveTo>
                    <a:pt x="1262404" y="163564"/>
                  </a:moveTo>
                  <a:lnTo>
                    <a:pt x="1248235" y="163564"/>
                  </a:lnTo>
                  <a:lnTo>
                    <a:pt x="1253633" y="162294"/>
                  </a:lnTo>
                  <a:lnTo>
                    <a:pt x="1256033" y="161024"/>
                  </a:lnTo>
                  <a:lnTo>
                    <a:pt x="1260242" y="159754"/>
                  </a:lnTo>
                  <a:lnTo>
                    <a:pt x="1262159" y="158484"/>
                  </a:lnTo>
                  <a:lnTo>
                    <a:pt x="1265886" y="155944"/>
                  </a:lnTo>
                  <a:lnTo>
                    <a:pt x="1267937" y="153404"/>
                  </a:lnTo>
                  <a:lnTo>
                    <a:pt x="1273111" y="149594"/>
                  </a:lnTo>
                  <a:lnTo>
                    <a:pt x="1280317" y="155944"/>
                  </a:lnTo>
                  <a:lnTo>
                    <a:pt x="1273065" y="155944"/>
                  </a:lnTo>
                  <a:lnTo>
                    <a:pt x="1270871" y="157214"/>
                  </a:lnTo>
                  <a:lnTo>
                    <a:pt x="1268748" y="159754"/>
                  </a:lnTo>
                  <a:lnTo>
                    <a:pt x="1264646" y="162294"/>
                  </a:lnTo>
                  <a:lnTo>
                    <a:pt x="1262404" y="163564"/>
                  </a:lnTo>
                  <a:close/>
                </a:path>
                <a:path w="1440180" h="197485">
                  <a:moveTo>
                    <a:pt x="1261805" y="168644"/>
                  </a:moveTo>
                  <a:lnTo>
                    <a:pt x="1245303" y="168644"/>
                  </a:lnTo>
                  <a:lnTo>
                    <a:pt x="1248809" y="167374"/>
                  </a:lnTo>
                  <a:lnTo>
                    <a:pt x="1254820" y="166104"/>
                  </a:lnTo>
                  <a:lnTo>
                    <a:pt x="1257538" y="166104"/>
                  </a:lnTo>
                  <a:lnTo>
                    <a:pt x="1262404" y="163564"/>
                  </a:lnTo>
                  <a:lnTo>
                    <a:pt x="1264646" y="162294"/>
                  </a:lnTo>
                  <a:lnTo>
                    <a:pt x="1268748" y="159754"/>
                  </a:lnTo>
                  <a:lnTo>
                    <a:pt x="1270871" y="157214"/>
                  </a:lnTo>
                  <a:lnTo>
                    <a:pt x="1273065" y="155944"/>
                  </a:lnTo>
                  <a:lnTo>
                    <a:pt x="1270009" y="158484"/>
                  </a:lnTo>
                  <a:lnTo>
                    <a:pt x="1273164" y="161395"/>
                  </a:lnTo>
                  <a:lnTo>
                    <a:pt x="1271611" y="162294"/>
                  </a:lnTo>
                  <a:lnTo>
                    <a:pt x="1267133" y="166104"/>
                  </a:lnTo>
                  <a:lnTo>
                    <a:pt x="1264566" y="167374"/>
                  </a:lnTo>
                  <a:lnTo>
                    <a:pt x="1261805" y="168644"/>
                  </a:lnTo>
                  <a:close/>
                </a:path>
                <a:path w="1440180" h="197485">
                  <a:moveTo>
                    <a:pt x="1273164" y="161395"/>
                  </a:moveTo>
                  <a:lnTo>
                    <a:pt x="1270009" y="158484"/>
                  </a:lnTo>
                  <a:lnTo>
                    <a:pt x="1273065" y="155944"/>
                  </a:lnTo>
                  <a:lnTo>
                    <a:pt x="1276060" y="158495"/>
                  </a:lnTo>
                  <a:lnTo>
                    <a:pt x="1273806" y="161024"/>
                  </a:lnTo>
                  <a:lnTo>
                    <a:pt x="1273164" y="161395"/>
                  </a:lnTo>
                  <a:close/>
                </a:path>
                <a:path w="1440180" h="197485">
                  <a:moveTo>
                    <a:pt x="1276060" y="158495"/>
                  </a:moveTo>
                  <a:lnTo>
                    <a:pt x="1273065" y="155944"/>
                  </a:lnTo>
                  <a:lnTo>
                    <a:pt x="1276070" y="158484"/>
                  </a:lnTo>
                  <a:close/>
                </a:path>
                <a:path w="1440180" h="197485">
                  <a:moveTo>
                    <a:pt x="1294190" y="174994"/>
                  </a:moveTo>
                  <a:lnTo>
                    <a:pt x="1287898" y="174994"/>
                  </a:lnTo>
                  <a:lnTo>
                    <a:pt x="1290954" y="171184"/>
                  </a:lnTo>
                  <a:lnTo>
                    <a:pt x="1276060" y="158495"/>
                  </a:lnTo>
                  <a:lnTo>
                    <a:pt x="1273065" y="155944"/>
                  </a:lnTo>
                  <a:lnTo>
                    <a:pt x="1280317" y="155944"/>
                  </a:lnTo>
                  <a:lnTo>
                    <a:pt x="1297612" y="171184"/>
                  </a:lnTo>
                  <a:lnTo>
                    <a:pt x="1294190" y="174994"/>
                  </a:lnTo>
                  <a:close/>
                </a:path>
                <a:path w="1440180" h="197485">
                  <a:moveTo>
                    <a:pt x="1284180" y="171562"/>
                  </a:moveTo>
                  <a:lnTo>
                    <a:pt x="1273164" y="161395"/>
                  </a:lnTo>
                  <a:lnTo>
                    <a:pt x="1273806" y="161024"/>
                  </a:lnTo>
                  <a:lnTo>
                    <a:pt x="1276060" y="158495"/>
                  </a:lnTo>
                  <a:lnTo>
                    <a:pt x="1287972" y="168644"/>
                  </a:lnTo>
                  <a:lnTo>
                    <a:pt x="1287716" y="168644"/>
                  </a:lnTo>
                  <a:lnTo>
                    <a:pt x="1284180" y="171562"/>
                  </a:lnTo>
                  <a:close/>
                </a:path>
                <a:path w="1440180" h="197485">
                  <a:moveTo>
                    <a:pt x="1283067" y="172454"/>
                  </a:moveTo>
                  <a:lnTo>
                    <a:pt x="1249383" y="172454"/>
                  </a:lnTo>
                  <a:lnTo>
                    <a:pt x="1256006" y="171184"/>
                  </a:lnTo>
                  <a:lnTo>
                    <a:pt x="1259044" y="169914"/>
                  </a:lnTo>
                  <a:lnTo>
                    <a:pt x="1264566" y="167374"/>
                  </a:lnTo>
                  <a:lnTo>
                    <a:pt x="1267133" y="166104"/>
                  </a:lnTo>
                  <a:lnTo>
                    <a:pt x="1271611" y="162294"/>
                  </a:lnTo>
                  <a:lnTo>
                    <a:pt x="1273164" y="161395"/>
                  </a:lnTo>
                  <a:lnTo>
                    <a:pt x="1284180" y="171562"/>
                  </a:lnTo>
                  <a:lnTo>
                    <a:pt x="1283067" y="172454"/>
                  </a:lnTo>
                  <a:close/>
                </a:path>
                <a:path w="1440180" h="197485">
                  <a:moveTo>
                    <a:pt x="1287793" y="174897"/>
                  </a:moveTo>
                  <a:lnTo>
                    <a:pt x="1284180" y="171562"/>
                  </a:lnTo>
                  <a:lnTo>
                    <a:pt x="1287716" y="168644"/>
                  </a:lnTo>
                  <a:lnTo>
                    <a:pt x="1290954" y="171184"/>
                  </a:lnTo>
                  <a:lnTo>
                    <a:pt x="1287793" y="174897"/>
                  </a:lnTo>
                  <a:close/>
                </a:path>
                <a:path w="1440180" h="197485">
                  <a:moveTo>
                    <a:pt x="1290954" y="171184"/>
                  </a:moveTo>
                  <a:lnTo>
                    <a:pt x="1287716" y="168644"/>
                  </a:lnTo>
                  <a:lnTo>
                    <a:pt x="1287972" y="168644"/>
                  </a:lnTo>
                  <a:lnTo>
                    <a:pt x="1290954" y="171184"/>
                  </a:lnTo>
                  <a:close/>
                </a:path>
                <a:path w="1440180" h="197485">
                  <a:moveTo>
                    <a:pt x="1287898" y="174994"/>
                  </a:moveTo>
                  <a:lnTo>
                    <a:pt x="1290954" y="171184"/>
                  </a:lnTo>
                  <a:lnTo>
                    <a:pt x="1287898" y="174994"/>
                  </a:lnTo>
                  <a:close/>
                </a:path>
                <a:path w="1440180" h="197485">
                  <a:moveTo>
                    <a:pt x="1265624" y="187694"/>
                  </a:moveTo>
                  <a:lnTo>
                    <a:pt x="1246536" y="187694"/>
                  </a:lnTo>
                  <a:lnTo>
                    <a:pt x="1251350" y="186424"/>
                  </a:lnTo>
                  <a:lnTo>
                    <a:pt x="1260090" y="185154"/>
                  </a:lnTo>
                  <a:lnTo>
                    <a:pt x="1264121" y="183884"/>
                  </a:lnTo>
                  <a:lnTo>
                    <a:pt x="1271533" y="181344"/>
                  </a:lnTo>
                  <a:lnTo>
                    <a:pt x="1274993" y="178804"/>
                  </a:lnTo>
                  <a:lnTo>
                    <a:pt x="1281483" y="173724"/>
                  </a:lnTo>
                  <a:lnTo>
                    <a:pt x="1284180" y="171562"/>
                  </a:lnTo>
                  <a:lnTo>
                    <a:pt x="1287793" y="174897"/>
                  </a:lnTo>
                  <a:lnTo>
                    <a:pt x="1284347" y="177534"/>
                  </a:lnTo>
                  <a:lnTo>
                    <a:pt x="1277382" y="182614"/>
                  </a:lnTo>
                  <a:lnTo>
                    <a:pt x="1273638" y="185154"/>
                  </a:lnTo>
                  <a:lnTo>
                    <a:pt x="1265624" y="187694"/>
                  </a:lnTo>
                  <a:close/>
                </a:path>
                <a:path w="1440180" h="197485">
                  <a:moveTo>
                    <a:pt x="1269999" y="191504"/>
                  </a:moveTo>
                  <a:lnTo>
                    <a:pt x="1251934" y="191504"/>
                  </a:lnTo>
                  <a:lnTo>
                    <a:pt x="1261283" y="188964"/>
                  </a:lnTo>
                  <a:lnTo>
                    <a:pt x="1265624" y="187694"/>
                  </a:lnTo>
                  <a:lnTo>
                    <a:pt x="1287793" y="174897"/>
                  </a:lnTo>
                  <a:lnTo>
                    <a:pt x="1294190" y="174994"/>
                  </a:lnTo>
                  <a:lnTo>
                    <a:pt x="1290768" y="178804"/>
                  </a:lnTo>
                  <a:lnTo>
                    <a:pt x="1287211" y="181344"/>
                  </a:lnTo>
                  <a:lnTo>
                    <a:pt x="1279772" y="186424"/>
                  </a:lnTo>
                  <a:lnTo>
                    <a:pt x="1275743" y="188964"/>
                  </a:lnTo>
                  <a:lnTo>
                    <a:pt x="1269999" y="191504"/>
                  </a:lnTo>
                  <a:close/>
                </a:path>
                <a:path w="1440180" h="197485">
                  <a:moveTo>
                    <a:pt x="1399714" y="163564"/>
                  </a:moveTo>
                  <a:lnTo>
                    <a:pt x="1385645" y="163564"/>
                  </a:lnTo>
                  <a:lnTo>
                    <a:pt x="1393144" y="161024"/>
                  </a:lnTo>
                  <a:lnTo>
                    <a:pt x="1396071" y="159754"/>
                  </a:lnTo>
                  <a:lnTo>
                    <a:pt x="1400134" y="158484"/>
                  </a:lnTo>
                  <a:lnTo>
                    <a:pt x="1401456" y="157214"/>
                  </a:lnTo>
                  <a:lnTo>
                    <a:pt x="1402928" y="154674"/>
                  </a:lnTo>
                  <a:lnTo>
                    <a:pt x="1403291" y="153404"/>
                  </a:lnTo>
                  <a:lnTo>
                    <a:pt x="1403291" y="149594"/>
                  </a:lnTo>
                  <a:lnTo>
                    <a:pt x="1402904" y="148324"/>
                  </a:lnTo>
                  <a:lnTo>
                    <a:pt x="1401158" y="145784"/>
                  </a:lnTo>
                  <a:lnTo>
                    <a:pt x="1399697" y="145784"/>
                  </a:lnTo>
                  <a:lnTo>
                    <a:pt x="1395498" y="143244"/>
                  </a:lnTo>
                  <a:lnTo>
                    <a:pt x="1392644" y="141974"/>
                  </a:lnTo>
                  <a:lnTo>
                    <a:pt x="1385414" y="140704"/>
                  </a:lnTo>
                  <a:lnTo>
                    <a:pt x="1376370" y="140704"/>
                  </a:lnTo>
                  <a:lnTo>
                    <a:pt x="1370645" y="139434"/>
                  </a:lnTo>
                  <a:lnTo>
                    <a:pt x="1364785" y="139434"/>
                  </a:lnTo>
                  <a:lnTo>
                    <a:pt x="1352534" y="135624"/>
                  </a:lnTo>
                  <a:lnTo>
                    <a:pt x="1323295" y="103874"/>
                  </a:lnTo>
                  <a:lnTo>
                    <a:pt x="1323295" y="88634"/>
                  </a:lnTo>
                  <a:lnTo>
                    <a:pt x="1347129" y="58154"/>
                  </a:lnTo>
                  <a:lnTo>
                    <a:pt x="1366454" y="51804"/>
                  </a:lnTo>
                  <a:lnTo>
                    <a:pt x="1396018" y="51804"/>
                  </a:lnTo>
                  <a:lnTo>
                    <a:pt x="1409592" y="55614"/>
                  </a:lnTo>
                  <a:lnTo>
                    <a:pt x="1373621" y="55614"/>
                  </a:lnTo>
                  <a:lnTo>
                    <a:pt x="1354874" y="59424"/>
                  </a:lnTo>
                  <a:lnTo>
                    <a:pt x="1327875" y="88634"/>
                  </a:lnTo>
                  <a:lnTo>
                    <a:pt x="1327875" y="103874"/>
                  </a:lnTo>
                  <a:lnTo>
                    <a:pt x="1354087" y="131814"/>
                  </a:lnTo>
                  <a:lnTo>
                    <a:pt x="1371283" y="135624"/>
                  </a:lnTo>
                  <a:lnTo>
                    <a:pt x="1381683" y="135624"/>
                  </a:lnTo>
                  <a:lnTo>
                    <a:pt x="1386047" y="136894"/>
                  </a:lnTo>
                  <a:lnTo>
                    <a:pt x="1393775" y="138164"/>
                  </a:lnTo>
                  <a:lnTo>
                    <a:pt x="1397019" y="139434"/>
                  </a:lnTo>
                  <a:lnTo>
                    <a:pt x="1402266" y="140704"/>
                  </a:lnTo>
                  <a:lnTo>
                    <a:pt x="1404293" y="143244"/>
                  </a:lnTo>
                  <a:lnTo>
                    <a:pt x="1407155" y="147054"/>
                  </a:lnTo>
                  <a:lnTo>
                    <a:pt x="1407871" y="148324"/>
                  </a:lnTo>
                  <a:lnTo>
                    <a:pt x="1407871" y="153404"/>
                  </a:lnTo>
                  <a:lnTo>
                    <a:pt x="1407298" y="155944"/>
                  </a:lnTo>
                  <a:lnTo>
                    <a:pt x="1405009" y="159754"/>
                  </a:lnTo>
                  <a:lnTo>
                    <a:pt x="1403148" y="161024"/>
                  </a:lnTo>
                  <a:lnTo>
                    <a:pt x="1399714" y="163564"/>
                  </a:lnTo>
                  <a:close/>
                </a:path>
                <a:path w="1440180" h="197485">
                  <a:moveTo>
                    <a:pt x="1399922" y="168644"/>
                  </a:moveTo>
                  <a:lnTo>
                    <a:pt x="1381253" y="168644"/>
                  </a:lnTo>
                  <a:lnTo>
                    <a:pt x="1386333" y="167374"/>
                  </a:lnTo>
                  <a:lnTo>
                    <a:pt x="1394634" y="166104"/>
                  </a:lnTo>
                  <a:lnTo>
                    <a:pt x="1397997" y="164834"/>
                  </a:lnTo>
                  <a:lnTo>
                    <a:pt x="1403148" y="161024"/>
                  </a:lnTo>
                  <a:lnTo>
                    <a:pt x="1405009" y="159754"/>
                  </a:lnTo>
                  <a:lnTo>
                    <a:pt x="1407298" y="155944"/>
                  </a:lnTo>
                  <a:lnTo>
                    <a:pt x="1407871" y="153404"/>
                  </a:lnTo>
                  <a:lnTo>
                    <a:pt x="1407871" y="148324"/>
                  </a:lnTo>
                  <a:lnTo>
                    <a:pt x="1407155" y="147054"/>
                  </a:lnTo>
                  <a:lnTo>
                    <a:pt x="1404293" y="143244"/>
                  </a:lnTo>
                  <a:lnTo>
                    <a:pt x="1402266" y="140704"/>
                  </a:lnTo>
                  <a:lnTo>
                    <a:pt x="1397019" y="139434"/>
                  </a:lnTo>
                  <a:lnTo>
                    <a:pt x="1393775" y="138164"/>
                  </a:lnTo>
                  <a:lnTo>
                    <a:pt x="1386047" y="136894"/>
                  </a:lnTo>
                  <a:lnTo>
                    <a:pt x="1381683" y="135624"/>
                  </a:lnTo>
                  <a:lnTo>
                    <a:pt x="1371283" y="135624"/>
                  </a:lnTo>
                  <a:lnTo>
                    <a:pt x="1335507" y="119114"/>
                  </a:lnTo>
                  <a:lnTo>
                    <a:pt x="1327875" y="103874"/>
                  </a:lnTo>
                  <a:lnTo>
                    <a:pt x="1327875" y="88634"/>
                  </a:lnTo>
                  <a:lnTo>
                    <a:pt x="1354874" y="59424"/>
                  </a:lnTo>
                  <a:lnTo>
                    <a:pt x="1373621" y="55614"/>
                  </a:lnTo>
                  <a:lnTo>
                    <a:pt x="1388027" y="55614"/>
                  </a:lnTo>
                  <a:lnTo>
                    <a:pt x="1395230" y="56884"/>
                  </a:lnTo>
                  <a:lnTo>
                    <a:pt x="1408205" y="59424"/>
                  </a:lnTo>
                  <a:lnTo>
                    <a:pt x="1410995" y="60694"/>
                  </a:lnTo>
                  <a:lnTo>
                    <a:pt x="1368099" y="60694"/>
                  </a:lnTo>
                  <a:lnTo>
                    <a:pt x="1356584" y="64504"/>
                  </a:lnTo>
                  <a:lnTo>
                    <a:pt x="1351457" y="67044"/>
                  </a:lnTo>
                  <a:lnTo>
                    <a:pt x="1338962" y="75934"/>
                  </a:lnTo>
                  <a:lnTo>
                    <a:pt x="1333736" y="84824"/>
                  </a:lnTo>
                  <a:lnTo>
                    <a:pt x="1332454" y="89904"/>
                  </a:lnTo>
                  <a:lnTo>
                    <a:pt x="1332454" y="102604"/>
                  </a:lnTo>
                  <a:lnTo>
                    <a:pt x="1377264" y="131814"/>
                  </a:lnTo>
                  <a:lnTo>
                    <a:pt x="1386680" y="131814"/>
                  </a:lnTo>
                  <a:lnTo>
                    <a:pt x="1394906" y="133084"/>
                  </a:lnTo>
                  <a:lnTo>
                    <a:pt x="1412450" y="148324"/>
                  </a:lnTo>
                  <a:lnTo>
                    <a:pt x="1412400" y="154836"/>
                  </a:lnTo>
                  <a:lnTo>
                    <a:pt x="1411669" y="157214"/>
                  </a:lnTo>
                  <a:lnTo>
                    <a:pt x="1408562" y="162294"/>
                  </a:lnTo>
                  <a:lnTo>
                    <a:pt x="1406162" y="164834"/>
                  </a:lnTo>
                  <a:lnTo>
                    <a:pt x="1399922" y="168644"/>
                  </a:lnTo>
                  <a:close/>
                </a:path>
                <a:path w="1440180" h="197485">
                  <a:moveTo>
                    <a:pt x="1435593" y="75934"/>
                  </a:moveTo>
                  <a:lnTo>
                    <a:pt x="1430460" y="75934"/>
                  </a:lnTo>
                  <a:lnTo>
                    <a:pt x="1433057" y="72124"/>
                  </a:lnTo>
                  <a:lnTo>
                    <a:pt x="1429605" y="69584"/>
                  </a:lnTo>
                  <a:lnTo>
                    <a:pt x="1428764" y="69584"/>
                  </a:lnTo>
                  <a:lnTo>
                    <a:pt x="1423899" y="65774"/>
                  </a:lnTo>
                  <a:lnTo>
                    <a:pt x="1418461" y="64504"/>
                  </a:lnTo>
                  <a:lnTo>
                    <a:pt x="1413786" y="61964"/>
                  </a:lnTo>
                  <a:lnTo>
                    <a:pt x="1408205" y="59424"/>
                  </a:lnTo>
                  <a:lnTo>
                    <a:pt x="1395230" y="56884"/>
                  </a:lnTo>
                  <a:lnTo>
                    <a:pt x="1388027" y="55614"/>
                  </a:lnTo>
                  <a:lnTo>
                    <a:pt x="1409592" y="55614"/>
                  </a:lnTo>
                  <a:lnTo>
                    <a:pt x="1415384" y="58154"/>
                  </a:lnTo>
                  <a:lnTo>
                    <a:pt x="1420361" y="59424"/>
                  </a:lnTo>
                  <a:lnTo>
                    <a:pt x="1426043" y="61964"/>
                  </a:lnTo>
                  <a:lnTo>
                    <a:pt x="1431141" y="65774"/>
                  </a:lnTo>
                  <a:lnTo>
                    <a:pt x="1437696" y="69584"/>
                  </a:lnTo>
                  <a:lnTo>
                    <a:pt x="1429605" y="69584"/>
                  </a:lnTo>
                  <a:lnTo>
                    <a:pt x="1429307" y="69905"/>
                  </a:lnTo>
                  <a:lnTo>
                    <a:pt x="1438248" y="69905"/>
                  </a:lnTo>
                  <a:lnTo>
                    <a:pt x="1439881" y="70854"/>
                  </a:lnTo>
                  <a:lnTo>
                    <a:pt x="1435593" y="75934"/>
                  </a:lnTo>
                  <a:close/>
                </a:path>
                <a:path w="1440180" h="197485">
                  <a:moveTo>
                    <a:pt x="1420795" y="172454"/>
                  </a:moveTo>
                  <a:lnTo>
                    <a:pt x="1387022" y="172454"/>
                  </a:lnTo>
                  <a:lnTo>
                    <a:pt x="1396123" y="169914"/>
                  </a:lnTo>
                  <a:lnTo>
                    <a:pt x="1399922" y="168644"/>
                  </a:lnTo>
                  <a:lnTo>
                    <a:pt x="1412450" y="148324"/>
                  </a:lnTo>
                  <a:lnTo>
                    <a:pt x="1411406" y="144514"/>
                  </a:lnTo>
                  <a:lnTo>
                    <a:pt x="1386680" y="131814"/>
                  </a:lnTo>
                  <a:lnTo>
                    <a:pt x="1377264" y="131814"/>
                  </a:lnTo>
                  <a:lnTo>
                    <a:pt x="1355640" y="126734"/>
                  </a:lnTo>
                  <a:lnTo>
                    <a:pt x="1332454" y="102604"/>
                  </a:lnTo>
                  <a:lnTo>
                    <a:pt x="1332454" y="89904"/>
                  </a:lnTo>
                  <a:lnTo>
                    <a:pt x="1368099" y="60694"/>
                  </a:lnTo>
                  <a:lnTo>
                    <a:pt x="1394442" y="60694"/>
                  </a:lnTo>
                  <a:lnTo>
                    <a:pt x="1406817" y="64504"/>
                  </a:lnTo>
                  <a:lnTo>
                    <a:pt x="1412187" y="65774"/>
                  </a:lnTo>
                  <a:lnTo>
                    <a:pt x="1416581" y="68271"/>
                  </a:lnTo>
                  <a:lnTo>
                    <a:pt x="1421754" y="70854"/>
                  </a:lnTo>
                  <a:lnTo>
                    <a:pt x="1426182" y="73281"/>
                  </a:lnTo>
                  <a:lnTo>
                    <a:pt x="1424902" y="74664"/>
                  </a:lnTo>
                  <a:lnTo>
                    <a:pt x="1370788" y="74664"/>
                  </a:lnTo>
                  <a:lnTo>
                    <a:pt x="1363180" y="77204"/>
                  </a:lnTo>
                  <a:lnTo>
                    <a:pt x="1351560" y="83554"/>
                  </a:lnTo>
                  <a:lnTo>
                    <a:pt x="1348482" y="88634"/>
                  </a:lnTo>
                  <a:lnTo>
                    <a:pt x="1348482" y="97524"/>
                  </a:lnTo>
                  <a:lnTo>
                    <a:pt x="1375267" y="116574"/>
                  </a:lnTo>
                  <a:lnTo>
                    <a:pt x="1388758" y="116574"/>
                  </a:lnTo>
                  <a:lnTo>
                    <a:pt x="1395682" y="117844"/>
                  </a:lnTo>
                  <a:lnTo>
                    <a:pt x="1427467" y="139434"/>
                  </a:lnTo>
                  <a:lnTo>
                    <a:pt x="1428478" y="144514"/>
                  </a:lnTo>
                  <a:lnTo>
                    <a:pt x="1428397" y="155103"/>
                  </a:lnTo>
                  <a:lnTo>
                    <a:pt x="1427522" y="159754"/>
                  </a:lnTo>
                  <a:lnTo>
                    <a:pt x="1423751" y="168644"/>
                  </a:lnTo>
                  <a:lnTo>
                    <a:pt x="1420795" y="172454"/>
                  </a:lnTo>
                  <a:close/>
                </a:path>
                <a:path w="1440180" h="197485">
                  <a:moveTo>
                    <a:pt x="1416581" y="68271"/>
                  </a:moveTo>
                  <a:lnTo>
                    <a:pt x="1412187" y="65774"/>
                  </a:lnTo>
                  <a:lnTo>
                    <a:pt x="1406817" y="64504"/>
                  </a:lnTo>
                  <a:lnTo>
                    <a:pt x="1394442" y="60694"/>
                  </a:lnTo>
                  <a:lnTo>
                    <a:pt x="1410995" y="60694"/>
                  </a:lnTo>
                  <a:lnTo>
                    <a:pt x="1413786" y="61964"/>
                  </a:lnTo>
                  <a:lnTo>
                    <a:pt x="1418461" y="64504"/>
                  </a:lnTo>
                  <a:lnTo>
                    <a:pt x="1416581" y="68271"/>
                  </a:lnTo>
                  <a:close/>
                </a:path>
                <a:path w="1440180" h="197485">
                  <a:moveTo>
                    <a:pt x="1416657" y="68314"/>
                  </a:moveTo>
                  <a:lnTo>
                    <a:pt x="1418461" y="64504"/>
                  </a:lnTo>
                  <a:lnTo>
                    <a:pt x="1416657" y="68314"/>
                  </a:lnTo>
                  <a:close/>
                </a:path>
                <a:path w="1440180" h="197485">
                  <a:moveTo>
                    <a:pt x="1427142" y="68314"/>
                  </a:moveTo>
                  <a:lnTo>
                    <a:pt x="1416657" y="68314"/>
                  </a:lnTo>
                  <a:lnTo>
                    <a:pt x="1418461" y="64504"/>
                  </a:lnTo>
                  <a:lnTo>
                    <a:pt x="1423899" y="65774"/>
                  </a:lnTo>
                  <a:lnTo>
                    <a:pt x="1427142" y="68314"/>
                  </a:lnTo>
                  <a:close/>
                </a:path>
                <a:path w="1440180" h="197485">
                  <a:moveTo>
                    <a:pt x="1426182" y="73281"/>
                  </a:moveTo>
                  <a:lnTo>
                    <a:pt x="1421754" y="70854"/>
                  </a:lnTo>
                  <a:lnTo>
                    <a:pt x="1416560" y="68314"/>
                  </a:lnTo>
                  <a:lnTo>
                    <a:pt x="1427142" y="68314"/>
                  </a:lnTo>
                  <a:lnTo>
                    <a:pt x="1428764" y="69584"/>
                  </a:lnTo>
                  <a:lnTo>
                    <a:pt x="1429307" y="69905"/>
                  </a:lnTo>
                  <a:lnTo>
                    <a:pt x="1426182" y="73281"/>
                  </a:lnTo>
                  <a:close/>
                </a:path>
                <a:path w="1440180" h="197485">
                  <a:moveTo>
                    <a:pt x="1433057" y="72124"/>
                  </a:moveTo>
                  <a:lnTo>
                    <a:pt x="1429307" y="69905"/>
                  </a:lnTo>
                  <a:lnTo>
                    <a:pt x="1429605" y="69584"/>
                  </a:lnTo>
                  <a:lnTo>
                    <a:pt x="1433057" y="72124"/>
                  </a:lnTo>
                  <a:close/>
                </a:path>
                <a:path w="1440180" h="197485">
                  <a:moveTo>
                    <a:pt x="1430009" y="75652"/>
                  </a:moveTo>
                  <a:lnTo>
                    <a:pt x="1426182" y="73281"/>
                  </a:lnTo>
                  <a:lnTo>
                    <a:pt x="1429307" y="69905"/>
                  </a:lnTo>
                  <a:lnTo>
                    <a:pt x="1433057" y="72124"/>
                  </a:lnTo>
                  <a:lnTo>
                    <a:pt x="1430009" y="75652"/>
                  </a:lnTo>
                  <a:close/>
                </a:path>
                <a:path w="1440180" h="197485">
                  <a:moveTo>
                    <a:pt x="1430460" y="75934"/>
                  </a:moveTo>
                  <a:lnTo>
                    <a:pt x="1430009" y="75652"/>
                  </a:lnTo>
                  <a:lnTo>
                    <a:pt x="1433057" y="72124"/>
                  </a:lnTo>
                  <a:lnTo>
                    <a:pt x="1430460" y="75934"/>
                  </a:lnTo>
                  <a:close/>
                </a:path>
                <a:path w="1440180" h="197485">
                  <a:moveTo>
                    <a:pt x="1416600" y="91174"/>
                  </a:moveTo>
                  <a:lnTo>
                    <a:pt x="1419195" y="87364"/>
                  </a:lnTo>
                  <a:lnTo>
                    <a:pt x="1415927" y="84824"/>
                  </a:lnTo>
                  <a:lnTo>
                    <a:pt x="1415668" y="84641"/>
                  </a:lnTo>
                  <a:lnTo>
                    <a:pt x="1426182" y="73281"/>
                  </a:lnTo>
                  <a:lnTo>
                    <a:pt x="1430009" y="75652"/>
                  </a:lnTo>
                  <a:lnTo>
                    <a:pt x="1416600" y="91174"/>
                  </a:lnTo>
                  <a:close/>
                </a:path>
                <a:path w="1440180" h="197485">
                  <a:moveTo>
                    <a:pt x="1405390" y="187694"/>
                  </a:moveTo>
                  <a:lnTo>
                    <a:pt x="1385091" y="187694"/>
                  </a:lnTo>
                  <a:lnTo>
                    <a:pt x="1393470" y="186424"/>
                  </a:lnTo>
                  <a:lnTo>
                    <a:pt x="1407135" y="182614"/>
                  </a:lnTo>
                  <a:lnTo>
                    <a:pt x="1428478" y="144514"/>
                  </a:lnTo>
                  <a:lnTo>
                    <a:pt x="1427467" y="139434"/>
                  </a:lnTo>
                  <a:lnTo>
                    <a:pt x="1395682" y="117844"/>
                  </a:lnTo>
                  <a:lnTo>
                    <a:pt x="1388758" y="116574"/>
                  </a:lnTo>
                  <a:lnTo>
                    <a:pt x="1375267" y="116574"/>
                  </a:lnTo>
                  <a:lnTo>
                    <a:pt x="1370426" y="115304"/>
                  </a:lnTo>
                  <a:lnTo>
                    <a:pt x="1348482" y="97524"/>
                  </a:lnTo>
                  <a:lnTo>
                    <a:pt x="1348482" y="88634"/>
                  </a:lnTo>
                  <a:lnTo>
                    <a:pt x="1351560" y="83554"/>
                  </a:lnTo>
                  <a:lnTo>
                    <a:pt x="1363180" y="77204"/>
                  </a:lnTo>
                  <a:lnTo>
                    <a:pt x="1370788" y="74664"/>
                  </a:lnTo>
                  <a:lnTo>
                    <a:pt x="1386292" y="74664"/>
                  </a:lnTo>
                  <a:lnTo>
                    <a:pt x="1391538" y="75934"/>
                  </a:lnTo>
                  <a:lnTo>
                    <a:pt x="1400834" y="78474"/>
                  </a:lnTo>
                  <a:lnTo>
                    <a:pt x="1404862" y="79744"/>
                  </a:lnTo>
                  <a:lnTo>
                    <a:pt x="1371665" y="79744"/>
                  </a:lnTo>
                  <a:lnTo>
                    <a:pt x="1364868" y="81014"/>
                  </a:lnTo>
                  <a:lnTo>
                    <a:pt x="1355423" y="87364"/>
                  </a:lnTo>
                  <a:lnTo>
                    <a:pt x="1353061" y="91174"/>
                  </a:lnTo>
                  <a:lnTo>
                    <a:pt x="1353061" y="97524"/>
                  </a:lnTo>
                  <a:lnTo>
                    <a:pt x="1353515" y="98794"/>
                  </a:lnTo>
                  <a:lnTo>
                    <a:pt x="1355327" y="102604"/>
                  </a:lnTo>
                  <a:lnTo>
                    <a:pt x="1356854" y="103874"/>
                  </a:lnTo>
                  <a:lnTo>
                    <a:pt x="1361147" y="107684"/>
                  </a:lnTo>
                  <a:lnTo>
                    <a:pt x="1364057" y="108954"/>
                  </a:lnTo>
                  <a:lnTo>
                    <a:pt x="1371403" y="110224"/>
                  </a:lnTo>
                  <a:lnTo>
                    <a:pt x="1375958" y="111494"/>
                  </a:lnTo>
                  <a:lnTo>
                    <a:pt x="1381396" y="111494"/>
                  </a:lnTo>
                  <a:lnTo>
                    <a:pt x="1389410" y="112764"/>
                  </a:lnTo>
                  <a:lnTo>
                    <a:pt x="1427095" y="129274"/>
                  </a:lnTo>
                  <a:lnTo>
                    <a:pt x="1433057" y="143244"/>
                  </a:lnTo>
                  <a:lnTo>
                    <a:pt x="1432985" y="155103"/>
                  </a:lnTo>
                  <a:lnTo>
                    <a:pt x="1409063" y="186424"/>
                  </a:lnTo>
                  <a:lnTo>
                    <a:pt x="1405390" y="187694"/>
                  </a:lnTo>
                  <a:close/>
                </a:path>
                <a:path w="1440180" h="197485">
                  <a:moveTo>
                    <a:pt x="1415668" y="84641"/>
                  </a:moveTo>
                  <a:lnTo>
                    <a:pt x="1412315" y="82284"/>
                  </a:lnTo>
                  <a:lnTo>
                    <a:pt x="1408359" y="81014"/>
                  </a:lnTo>
                  <a:lnTo>
                    <a:pt x="1404862" y="79744"/>
                  </a:lnTo>
                  <a:lnTo>
                    <a:pt x="1400834" y="78474"/>
                  </a:lnTo>
                  <a:lnTo>
                    <a:pt x="1391538" y="75934"/>
                  </a:lnTo>
                  <a:lnTo>
                    <a:pt x="1386292" y="74664"/>
                  </a:lnTo>
                  <a:lnTo>
                    <a:pt x="1424902" y="74664"/>
                  </a:lnTo>
                  <a:lnTo>
                    <a:pt x="1415668" y="84641"/>
                  </a:lnTo>
                  <a:close/>
                </a:path>
                <a:path w="1440180" h="197485">
                  <a:moveTo>
                    <a:pt x="1422730" y="91174"/>
                  </a:moveTo>
                  <a:lnTo>
                    <a:pt x="1416600" y="91174"/>
                  </a:lnTo>
                  <a:lnTo>
                    <a:pt x="1430009" y="75652"/>
                  </a:lnTo>
                  <a:lnTo>
                    <a:pt x="1430460" y="75934"/>
                  </a:lnTo>
                  <a:lnTo>
                    <a:pt x="1435593" y="75934"/>
                  </a:lnTo>
                  <a:lnTo>
                    <a:pt x="1422730" y="91174"/>
                  </a:lnTo>
                  <a:close/>
                </a:path>
                <a:path w="1440180" h="197485">
                  <a:moveTo>
                    <a:pt x="1407023" y="191504"/>
                  </a:moveTo>
                  <a:lnTo>
                    <a:pt x="1389589" y="191504"/>
                  </a:lnTo>
                  <a:lnTo>
                    <a:pt x="1395930" y="190234"/>
                  </a:lnTo>
                  <a:lnTo>
                    <a:pt x="1401717" y="188964"/>
                  </a:lnTo>
                  <a:lnTo>
                    <a:pt x="1431984" y="161024"/>
                  </a:lnTo>
                  <a:lnTo>
                    <a:pt x="1433057" y="143244"/>
                  </a:lnTo>
                  <a:lnTo>
                    <a:pt x="1431865" y="138164"/>
                  </a:lnTo>
                  <a:lnTo>
                    <a:pt x="1396589" y="114034"/>
                  </a:lnTo>
                  <a:lnTo>
                    <a:pt x="1381396" y="111494"/>
                  </a:lnTo>
                  <a:lnTo>
                    <a:pt x="1375958" y="111494"/>
                  </a:lnTo>
                  <a:lnTo>
                    <a:pt x="1371403" y="110224"/>
                  </a:lnTo>
                  <a:lnTo>
                    <a:pt x="1364057" y="108954"/>
                  </a:lnTo>
                  <a:lnTo>
                    <a:pt x="1361147" y="107684"/>
                  </a:lnTo>
                  <a:lnTo>
                    <a:pt x="1356854" y="103874"/>
                  </a:lnTo>
                  <a:lnTo>
                    <a:pt x="1355327" y="102604"/>
                  </a:lnTo>
                  <a:lnTo>
                    <a:pt x="1353515" y="98794"/>
                  </a:lnTo>
                  <a:lnTo>
                    <a:pt x="1353061" y="97524"/>
                  </a:lnTo>
                  <a:lnTo>
                    <a:pt x="1353061" y="91174"/>
                  </a:lnTo>
                  <a:lnTo>
                    <a:pt x="1355423" y="87364"/>
                  </a:lnTo>
                  <a:lnTo>
                    <a:pt x="1364868" y="81014"/>
                  </a:lnTo>
                  <a:lnTo>
                    <a:pt x="1371665" y="79744"/>
                  </a:lnTo>
                  <a:lnTo>
                    <a:pt x="1390722" y="79744"/>
                  </a:lnTo>
                  <a:lnTo>
                    <a:pt x="1399404" y="82284"/>
                  </a:lnTo>
                  <a:lnTo>
                    <a:pt x="1403196" y="83554"/>
                  </a:lnTo>
                  <a:lnTo>
                    <a:pt x="1372542" y="83554"/>
                  </a:lnTo>
                  <a:lnTo>
                    <a:pt x="1366555" y="84824"/>
                  </a:lnTo>
                  <a:lnTo>
                    <a:pt x="1359286" y="89904"/>
                  </a:lnTo>
                  <a:lnTo>
                    <a:pt x="1357641" y="92444"/>
                  </a:lnTo>
                  <a:lnTo>
                    <a:pt x="1357641" y="96254"/>
                  </a:lnTo>
                  <a:lnTo>
                    <a:pt x="1357933" y="97524"/>
                  </a:lnTo>
                  <a:lnTo>
                    <a:pt x="1359072" y="100064"/>
                  </a:lnTo>
                  <a:lnTo>
                    <a:pt x="1360099" y="101334"/>
                  </a:lnTo>
                  <a:lnTo>
                    <a:pt x="1363333" y="103874"/>
                  </a:lnTo>
                  <a:lnTo>
                    <a:pt x="1365796" y="103874"/>
                  </a:lnTo>
                  <a:lnTo>
                    <a:pt x="1372380" y="106414"/>
                  </a:lnTo>
                  <a:lnTo>
                    <a:pt x="1376649" y="106414"/>
                  </a:lnTo>
                  <a:lnTo>
                    <a:pt x="1381796" y="107684"/>
                  </a:lnTo>
                  <a:lnTo>
                    <a:pt x="1390063" y="107684"/>
                  </a:lnTo>
                  <a:lnTo>
                    <a:pt x="1426809" y="121654"/>
                  </a:lnTo>
                  <a:lnTo>
                    <a:pt x="1437637" y="141974"/>
                  </a:lnTo>
                  <a:lnTo>
                    <a:pt x="1437637" y="155944"/>
                  </a:lnTo>
                  <a:lnTo>
                    <a:pt x="1410991" y="190234"/>
                  </a:lnTo>
                  <a:lnTo>
                    <a:pt x="1407023" y="191504"/>
                  </a:lnTo>
                  <a:close/>
                </a:path>
                <a:path w="1440180" h="197485">
                  <a:moveTo>
                    <a:pt x="1416600" y="91174"/>
                  </a:moveTo>
                  <a:lnTo>
                    <a:pt x="1413547" y="88634"/>
                  </a:lnTo>
                  <a:lnTo>
                    <a:pt x="1410160" y="87364"/>
                  </a:lnTo>
                  <a:lnTo>
                    <a:pt x="1406440" y="84824"/>
                  </a:lnTo>
                  <a:lnTo>
                    <a:pt x="1403196" y="83554"/>
                  </a:lnTo>
                  <a:lnTo>
                    <a:pt x="1399404" y="82284"/>
                  </a:lnTo>
                  <a:lnTo>
                    <a:pt x="1390722" y="79744"/>
                  </a:lnTo>
                  <a:lnTo>
                    <a:pt x="1404862" y="79744"/>
                  </a:lnTo>
                  <a:lnTo>
                    <a:pt x="1408359" y="81014"/>
                  </a:lnTo>
                  <a:lnTo>
                    <a:pt x="1412315" y="82284"/>
                  </a:lnTo>
                  <a:lnTo>
                    <a:pt x="1415668" y="84641"/>
                  </a:lnTo>
                  <a:lnTo>
                    <a:pt x="1413147" y="87364"/>
                  </a:lnTo>
                  <a:lnTo>
                    <a:pt x="1416600" y="91174"/>
                  </a:lnTo>
                  <a:close/>
                </a:path>
                <a:path w="1440180" h="197485">
                  <a:moveTo>
                    <a:pt x="1417371" y="97524"/>
                  </a:moveTo>
                  <a:lnTo>
                    <a:pt x="1411167" y="92444"/>
                  </a:lnTo>
                  <a:lnTo>
                    <a:pt x="1408005" y="91174"/>
                  </a:lnTo>
                  <a:lnTo>
                    <a:pt x="1404521" y="89904"/>
                  </a:lnTo>
                  <a:lnTo>
                    <a:pt x="1401530" y="88634"/>
                  </a:lnTo>
                  <a:lnTo>
                    <a:pt x="1397973" y="87364"/>
                  </a:lnTo>
                  <a:lnTo>
                    <a:pt x="1389906" y="84824"/>
                  </a:lnTo>
                  <a:lnTo>
                    <a:pt x="1385469" y="83554"/>
                  </a:lnTo>
                  <a:lnTo>
                    <a:pt x="1403196" y="83554"/>
                  </a:lnTo>
                  <a:lnTo>
                    <a:pt x="1406440" y="84824"/>
                  </a:lnTo>
                  <a:lnTo>
                    <a:pt x="1410160" y="87364"/>
                  </a:lnTo>
                  <a:lnTo>
                    <a:pt x="1413547" y="88634"/>
                  </a:lnTo>
                  <a:lnTo>
                    <a:pt x="1416600" y="91174"/>
                  </a:lnTo>
                  <a:lnTo>
                    <a:pt x="1422730" y="91174"/>
                  </a:lnTo>
                  <a:lnTo>
                    <a:pt x="1417371" y="97524"/>
                  </a:lnTo>
                  <a:close/>
                </a:path>
                <a:path w="1440180" h="197485">
                  <a:moveTo>
                    <a:pt x="1416600" y="91174"/>
                  </a:moveTo>
                  <a:lnTo>
                    <a:pt x="1413147" y="87364"/>
                  </a:lnTo>
                  <a:lnTo>
                    <a:pt x="1415668" y="84641"/>
                  </a:lnTo>
                  <a:lnTo>
                    <a:pt x="1415927" y="84824"/>
                  </a:lnTo>
                  <a:lnTo>
                    <a:pt x="1419195" y="87364"/>
                  </a:lnTo>
                  <a:lnTo>
                    <a:pt x="1416600" y="91174"/>
                  </a:lnTo>
                  <a:close/>
                </a:path>
                <a:path w="1440180" h="197485">
                  <a:moveTo>
                    <a:pt x="1383033" y="196584"/>
                  </a:moveTo>
                  <a:lnTo>
                    <a:pt x="1368029" y="196584"/>
                  </a:lnTo>
                  <a:lnTo>
                    <a:pt x="1361295" y="195314"/>
                  </a:lnTo>
                  <a:lnTo>
                    <a:pt x="1325359" y="181344"/>
                  </a:lnTo>
                  <a:lnTo>
                    <a:pt x="1313574" y="169914"/>
                  </a:lnTo>
                  <a:lnTo>
                    <a:pt x="1337855" y="145784"/>
                  </a:lnTo>
                  <a:lnTo>
                    <a:pt x="1343680" y="152134"/>
                  </a:lnTo>
                  <a:lnTo>
                    <a:pt x="1337749" y="152134"/>
                  </a:lnTo>
                  <a:lnTo>
                    <a:pt x="1334408" y="154674"/>
                  </a:lnTo>
                  <a:lnTo>
                    <a:pt x="1334762" y="155103"/>
                  </a:lnTo>
                  <a:lnTo>
                    <a:pt x="1319861" y="169914"/>
                  </a:lnTo>
                  <a:lnTo>
                    <a:pt x="1323582" y="173724"/>
                  </a:lnTo>
                  <a:lnTo>
                    <a:pt x="1365798" y="191504"/>
                  </a:lnTo>
                  <a:lnTo>
                    <a:pt x="1407023" y="191504"/>
                  </a:lnTo>
                  <a:lnTo>
                    <a:pt x="1403054" y="192774"/>
                  </a:lnTo>
                  <a:lnTo>
                    <a:pt x="1396939" y="194044"/>
                  </a:lnTo>
                  <a:lnTo>
                    <a:pt x="1390265" y="195314"/>
                  </a:lnTo>
                  <a:lnTo>
                    <a:pt x="1383033" y="196584"/>
                  </a:lnTo>
                  <a:close/>
                </a:path>
                <a:path w="1440180" h="197485">
                  <a:moveTo>
                    <a:pt x="1334762" y="155103"/>
                  </a:moveTo>
                  <a:lnTo>
                    <a:pt x="1334408" y="154674"/>
                  </a:lnTo>
                  <a:lnTo>
                    <a:pt x="1337749" y="152134"/>
                  </a:lnTo>
                  <a:lnTo>
                    <a:pt x="1334762" y="155103"/>
                  </a:lnTo>
                  <a:close/>
                </a:path>
                <a:path w="1440180" h="197485">
                  <a:moveTo>
                    <a:pt x="1337368" y="158271"/>
                  </a:moveTo>
                  <a:lnTo>
                    <a:pt x="1334762" y="155103"/>
                  </a:lnTo>
                  <a:lnTo>
                    <a:pt x="1337749" y="152134"/>
                  </a:lnTo>
                  <a:lnTo>
                    <a:pt x="1340611" y="154674"/>
                  </a:lnTo>
                  <a:lnTo>
                    <a:pt x="1340824" y="154836"/>
                  </a:lnTo>
                  <a:lnTo>
                    <a:pt x="1337368" y="158271"/>
                  </a:lnTo>
                  <a:close/>
                </a:path>
                <a:path w="1440180" h="197485">
                  <a:moveTo>
                    <a:pt x="1340824" y="154836"/>
                  </a:moveTo>
                  <a:lnTo>
                    <a:pt x="1340611" y="154674"/>
                  </a:lnTo>
                  <a:lnTo>
                    <a:pt x="1337749" y="152134"/>
                  </a:lnTo>
                  <a:lnTo>
                    <a:pt x="1340987" y="154674"/>
                  </a:lnTo>
                  <a:lnTo>
                    <a:pt x="1340824" y="154836"/>
                  </a:lnTo>
                  <a:close/>
                </a:path>
                <a:path w="1440180" h="197485">
                  <a:moveTo>
                    <a:pt x="1381253" y="168644"/>
                  </a:moveTo>
                  <a:lnTo>
                    <a:pt x="1369328" y="168644"/>
                  </a:lnTo>
                  <a:lnTo>
                    <a:pt x="1364081" y="167374"/>
                  </a:lnTo>
                  <a:lnTo>
                    <a:pt x="1354922" y="163564"/>
                  </a:lnTo>
                  <a:lnTo>
                    <a:pt x="1351010" y="162294"/>
                  </a:lnTo>
                  <a:lnTo>
                    <a:pt x="1343950" y="157214"/>
                  </a:lnTo>
                  <a:lnTo>
                    <a:pt x="1340824" y="154836"/>
                  </a:lnTo>
                  <a:lnTo>
                    <a:pt x="1340987" y="154674"/>
                  </a:lnTo>
                  <a:lnTo>
                    <a:pt x="1337749" y="152134"/>
                  </a:lnTo>
                  <a:lnTo>
                    <a:pt x="1343680" y="152134"/>
                  </a:lnTo>
                  <a:lnTo>
                    <a:pt x="1346715" y="153404"/>
                  </a:lnTo>
                  <a:lnTo>
                    <a:pt x="1353158" y="158484"/>
                  </a:lnTo>
                  <a:lnTo>
                    <a:pt x="1356783" y="159754"/>
                  </a:lnTo>
                  <a:lnTo>
                    <a:pt x="1365143" y="162294"/>
                  </a:lnTo>
                  <a:lnTo>
                    <a:pt x="1369867" y="163564"/>
                  </a:lnTo>
                  <a:lnTo>
                    <a:pt x="1399714" y="163564"/>
                  </a:lnTo>
                  <a:lnTo>
                    <a:pt x="1397997" y="164834"/>
                  </a:lnTo>
                  <a:lnTo>
                    <a:pt x="1394634" y="166104"/>
                  </a:lnTo>
                  <a:lnTo>
                    <a:pt x="1386333" y="167374"/>
                  </a:lnTo>
                  <a:lnTo>
                    <a:pt x="1381253" y="168644"/>
                  </a:lnTo>
                  <a:close/>
                </a:path>
                <a:path w="1440180" h="197485">
                  <a:moveTo>
                    <a:pt x="1387022" y="172454"/>
                  </a:moveTo>
                  <a:lnTo>
                    <a:pt x="1368789" y="172454"/>
                  </a:lnTo>
                  <a:lnTo>
                    <a:pt x="1363018" y="171184"/>
                  </a:lnTo>
                  <a:lnTo>
                    <a:pt x="1337368" y="158271"/>
                  </a:lnTo>
                  <a:lnTo>
                    <a:pt x="1340824" y="154836"/>
                  </a:lnTo>
                  <a:lnTo>
                    <a:pt x="1343950" y="157214"/>
                  </a:lnTo>
                  <a:lnTo>
                    <a:pt x="1351010" y="162294"/>
                  </a:lnTo>
                  <a:lnTo>
                    <a:pt x="1354922" y="163564"/>
                  </a:lnTo>
                  <a:lnTo>
                    <a:pt x="1364081" y="167374"/>
                  </a:lnTo>
                  <a:lnTo>
                    <a:pt x="1369328" y="168644"/>
                  </a:lnTo>
                  <a:lnTo>
                    <a:pt x="1399922" y="168644"/>
                  </a:lnTo>
                  <a:lnTo>
                    <a:pt x="1396123" y="169914"/>
                  </a:lnTo>
                  <a:lnTo>
                    <a:pt x="1387022" y="172454"/>
                  </a:lnTo>
                  <a:close/>
                </a:path>
                <a:path w="1440180" h="197485">
                  <a:moveTo>
                    <a:pt x="1319861" y="169914"/>
                  </a:moveTo>
                  <a:lnTo>
                    <a:pt x="1334762" y="155103"/>
                  </a:lnTo>
                  <a:lnTo>
                    <a:pt x="1337368" y="158271"/>
                  </a:lnTo>
                  <a:lnTo>
                    <a:pt x="1328210" y="167374"/>
                  </a:lnTo>
                  <a:lnTo>
                    <a:pt x="1323288" y="167374"/>
                  </a:lnTo>
                  <a:lnTo>
                    <a:pt x="1319861" y="169914"/>
                  </a:lnTo>
                  <a:close/>
                </a:path>
                <a:path w="1440180" h="197485">
                  <a:moveTo>
                    <a:pt x="1385091" y="187694"/>
                  </a:moveTo>
                  <a:lnTo>
                    <a:pt x="1366290" y="187694"/>
                  </a:lnTo>
                  <a:lnTo>
                    <a:pt x="1358589" y="186424"/>
                  </a:lnTo>
                  <a:lnTo>
                    <a:pt x="1345548" y="181344"/>
                  </a:lnTo>
                  <a:lnTo>
                    <a:pt x="1340110" y="180074"/>
                  </a:lnTo>
                  <a:lnTo>
                    <a:pt x="1335824" y="177534"/>
                  </a:lnTo>
                  <a:lnTo>
                    <a:pt x="1330868" y="173724"/>
                  </a:lnTo>
                  <a:lnTo>
                    <a:pt x="1326689" y="171184"/>
                  </a:lnTo>
                  <a:lnTo>
                    <a:pt x="1325602" y="169966"/>
                  </a:lnTo>
                  <a:lnTo>
                    <a:pt x="1337368" y="158271"/>
                  </a:lnTo>
                  <a:lnTo>
                    <a:pt x="1337542" y="158484"/>
                  </a:lnTo>
                  <a:lnTo>
                    <a:pt x="1341186" y="161024"/>
                  </a:lnTo>
                  <a:lnTo>
                    <a:pt x="1348862" y="166104"/>
                  </a:lnTo>
                  <a:lnTo>
                    <a:pt x="1353060" y="168644"/>
                  </a:lnTo>
                  <a:lnTo>
                    <a:pt x="1363018" y="171184"/>
                  </a:lnTo>
                  <a:lnTo>
                    <a:pt x="1368789" y="172454"/>
                  </a:lnTo>
                  <a:lnTo>
                    <a:pt x="1420795" y="172454"/>
                  </a:lnTo>
                  <a:lnTo>
                    <a:pt x="1412589" y="178804"/>
                  </a:lnTo>
                  <a:lnTo>
                    <a:pt x="1407135" y="182614"/>
                  </a:lnTo>
                  <a:lnTo>
                    <a:pt x="1393470" y="186424"/>
                  </a:lnTo>
                  <a:lnTo>
                    <a:pt x="1385091" y="187694"/>
                  </a:lnTo>
                  <a:close/>
                </a:path>
                <a:path w="1440180" h="197485">
                  <a:moveTo>
                    <a:pt x="1323099" y="172454"/>
                  </a:moveTo>
                  <a:lnTo>
                    <a:pt x="1319861" y="169914"/>
                  </a:lnTo>
                  <a:lnTo>
                    <a:pt x="1323288" y="167374"/>
                  </a:lnTo>
                  <a:lnTo>
                    <a:pt x="1325602" y="169966"/>
                  </a:lnTo>
                  <a:lnTo>
                    <a:pt x="1323099" y="172454"/>
                  </a:lnTo>
                  <a:close/>
                </a:path>
                <a:path w="1440180" h="197485">
                  <a:moveTo>
                    <a:pt x="1325602" y="169966"/>
                  </a:moveTo>
                  <a:lnTo>
                    <a:pt x="1323288" y="167374"/>
                  </a:lnTo>
                  <a:lnTo>
                    <a:pt x="1328210" y="167374"/>
                  </a:lnTo>
                  <a:lnTo>
                    <a:pt x="1325602" y="169966"/>
                  </a:lnTo>
                  <a:close/>
                </a:path>
                <a:path w="1440180" h="197485">
                  <a:moveTo>
                    <a:pt x="1389589" y="191504"/>
                  </a:moveTo>
                  <a:lnTo>
                    <a:pt x="1365798" y="191504"/>
                  </a:lnTo>
                  <a:lnTo>
                    <a:pt x="1357617" y="190234"/>
                  </a:lnTo>
                  <a:lnTo>
                    <a:pt x="1319861" y="169914"/>
                  </a:lnTo>
                  <a:lnTo>
                    <a:pt x="1323099" y="172454"/>
                  </a:lnTo>
                  <a:lnTo>
                    <a:pt x="1328778" y="172454"/>
                  </a:lnTo>
                  <a:lnTo>
                    <a:pt x="1330868" y="173724"/>
                  </a:lnTo>
                  <a:lnTo>
                    <a:pt x="1335824" y="177534"/>
                  </a:lnTo>
                  <a:lnTo>
                    <a:pt x="1340110" y="180074"/>
                  </a:lnTo>
                  <a:lnTo>
                    <a:pt x="1345548" y="181344"/>
                  </a:lnTo>
                  <a:lnTo>
                    <a:pt x="1358589" y="186424"/>
                  </a:lnTo>
                  <a:lnTo>
                    <a:pt x="1366290" y="187694"/>
                  </a:lnTo>
                  <a:lnTo>
                    <a:pt x="1405390" y="187694"/>
                  </a:lnTo>
                  <a:lnTo>
                    <a:pt x="1401717" y="188964"/>
                  </a:lnTo>
                  <a:lnTo>
                    <a:pt x="1395930" y="190234"/>
                  </a:lnTo>
                  <a:lnTo>
                    <a:pt x="1389589" y="191504"/>
                  </a:lnTo>
                  <a:close/>
                </a:path>
                <a:path w="1440180" h="197485">
                  <a:moveTo>
                    <a:pt x="1328778" y="172454"/>
                  </a:moveTo>
                  <a:lnTo>
                    <a:pt x="1323099" y="172454"/>
                  </a:lnTo>
                  <a:lnTo>
                    <a:pt x="1325602" y="169966"/>
                  </a:lnTo>
                  <a:lnTo>
                    <a:pt x="1326689" y="171184"/>
                  </a:lnTo>
                  <a:lnTo>
                    <a:pt x="1328778" y="172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6428818" y="4115057"/>
              <a:ext cx="31750" cy="722630"/>
            </a:xfrm>
            <a:custGeom>
              <a:avLst/>
              <a:gdLst/>
              <a:ahLst/>
              <a:cxnLst/>
              <a:rect l="l" t="t" r="r" b="b"/>
              <a:pathLst>
                <a:path w="31750" h="722629">
                  <a:moveTo>
                    <a:pt x="31412" y="722491"/>
                  </a:moveTo>
                  <a:lnTo>
                    <a:pt x="0" y="722491"/>
                  </a:lnTo>
                  <a:lnTo>
                    <a:pt x="0" y="0"/>
                  </a:lnTo>
                  <a:lnTo>
                    <a:pt x="31412" y="0"/>
                  </a:lnTo>
                  <a:lnTo>
                    <a:pt x="31412" y="722491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6627741" y="4173882"/>
              <a:ext cx="1800860" cy="198120"/>
            </a:xfrm>
            <a:custGeom>
              <a:avLst/>
              <a:gdLst/>
              <a:ahLst/>
              <a:cxnLst/>
              <a:rect l="l" t="t" r="r" b="b"/>
              <a:pathLst>
                <a:path w="1800859" h="198120">
                  <a:moveTo>
                    <a:pt x="80713" y="198120"/>
                  </a:moveTo>
                  <a:lnTo>
                    <a:pt x="64324" y="198120"/>
                  </a:lnTo>
                  <a:lnTo>
                    <a:pt x="57815" y="196850"/>
                  </a:lnTo>
                  <a:lnTo>
                    <a:pt x="21837" y="181610"/>
                  </a:lnTo>
                  <a:lnTo>
                    <a:pt x="2025" y="146050"/>
                  </a:lnTo>
                  <a:lnTo>
                    <a:pt x="0" y="64770"/>
                  </a:lnTo>
                  <a:lnTo>
                    <a:pt x="401" y="60960"/>
                  </a:lnTo>
                  <a:lnTo>
                    <a:pt x="17386" y="20320"/>
                  </a:lnTo>
                  <a:lnTo>
                    <a:pt x="51740" y="1270"/>
                  </a:lnTo>
                  <a:lnTo>
                    <a:pt x="57815" y="0"/>
                  </a:lnTo>
                  <a:lnTo>
                    <a:pt x="89075" y="0"/>
                  </a:lnTo>
                  <a:lnTo>
                    <a:pt x="100001" y="3810"/>
                  </a:lnTo>
                  <a:lnTo>
                    <a:pt x="62203" y="3810"/>
                  </a:lnTo>
                  <a:lnTo>
                    <a:pt x="54284" y="5080"/>
                  </a:lnTo>
                  <a:lnTo>
                    <a:pt x="20845" y="24130"/>
                  </a:lnTo>
                  <a:lnTo>
                    <a:pt x="4960" y="60960"/>
                  </a:lnTo>
                  <a:lnTo>
                    <a:pt x="4579" y="64770"/>
                  </a:lnTo>
                  <a:lnTo>
                    <a:pt x="4579" y="132080"/>
                  </a:lnTo>
                  <a:lnTo>
                    <a:pt x="14358" y="163830"/>
                  </a:lnTo>
                  <a:lnTo>
                    <a:pt x="20845" y="173990"/>
                  </a:lnTo>
                  <a:lnTo>
                    <a:pt x="62203" y="193040"/>
                  </a:lnTo>
                  <a:lnTo>
                    <a:pt x="100001" y="193040"/>
                  </a:lnTo>
                  <a:lnTo>
                    <a:pt x="89075" y="196850"/>
                  </a:lnTo>
                  <a:lnTo>
                    <a:pt x="80713" y="198120"/>
                  </a:lnTo>
                  <a:close/>
                </a:path>
                <a:path w="1800859" h="198120">
                  <a:moveTo>
                    <a:pt x="80234" y="193040"/>
                  </a:moveTo>
                  <a:lnTo>
                    <a:pt x="62203" y="193040"/>
                  </a:lnTo>
                  <a:lnTo>
                    <a:pt x="54284" y="191770"/>
                  </a:lnTo>
                  <a:lnTo>
                    <a:pt x="14358" y="163830"/>
                  </a:lnTo>
                  <a:lnTo>
                    <a:pt x="11758" y="160020"/>
                  </a:lnTo>
                  <a:lnTo>
                    <a:pt x="7846" y="149860"/>
                  </a:lnTo>
                  <a:lnTo>
                    <a:pt x="6487" y="144780"/>
                  </a:lnTo>
                  <a:lnTo>
                    <a:pt x="4960" y="135890"/>
                  </a:lnTo>
                  <a:lnTo>
                    <a:pt x="4579" y="132080"/>
                  </a:lnTo>
                  <a:lnTo>
                    <a:pt x="4579" y="64770"/>
                  </a:lnTo>
                  <a:lnTo>
                    <a:pt x="20845" y="24130"/>
                  </a:lnTo>
                  <a:lnTo>
                    <a:pt x="54284" y="5080"/>
                  </a:lnTo>
                  <a:lnTo>
                    <a:pt x="62203" y="3810"/>
                  </a:lnTo>
                  <a:lnTo>
                    <a:pt x="80234" y="3810"/>
                  </a:lnTo>
                  <a:lnTo>
                    <a:pt x="88129" y="5080"/>
                  </a:lnTo>
                  <a:lnTo>
                    <a:pt x="101771" y="8890"/>
                  </a:lnTo>
                  <a:lnTo>
                    <a:pt x="62685" y="8890"/>
                  </a:lnTo>
                  <a:lnTo>
                    <a:pt x="55237" y="10160"/>
                  </a:lnTo>
                  <a:lnTo>
                    <a:pt x="18306" y="35560"/>
                  </a:lnTo>
                  <a:lnTo>
                    <a:pt x="9279" y="133350"/>
                  </a:lnTo>
                  <a:lnTo>
                    <a:pt x="9519" y="135890"/>
                  </a:lnTo>
                  <a:lnTo>
                    <a:pt x="28058" y="173990"/>
                  </a:lnTo>
                  <a:lnTo>
                    <a:pt x="62685" y="189230"/>
                  </a:lnTo>
                  <a:lnTo>
                    <a:pt x="97224" y="189230"/>
                  </a:lnTo>
                  <a:lnTo>
                    <a:pt x="88129" y="191770"/>
                  </a:lnTo>
                  <a:lnTo>
                    <a:pt x="80234" y="193040"/>
                  </a:lnTo>
                  <a:close/>
                </a:path>
                <a:path w="1800859" h="198120">
                  <a:moveTo>
                    <a:pt x="100001" y="193040"/>
                  </a:moveTo>
                  <a:lnTo>
                    <a:pt x="80234" y="193040"/>
                  </a:lnTo>
                  <a:lnTo>
                    <a:pt x="88129" y="191770"/>
                  </a:lnTo>
                  <a:lnTo>
                    <a:pt x="101771" y="187960"/>
                  </a:lnTo>
                  <a:lnTo>
                    <a:pt x="107663" y="185420"/>
                  </a:lnTo>
                  <a:lnTo>
                    <a:pt x="117585" y="177800"/>
                  </a:lnTo>
                  <a:lnTo>
                    <a:pt x="121687" y="173990"/>
                  </a:lnTo>
                  <a:lnTo>
                    <a:pt x="128174" y="163830"/>
                  </a:lnTo>
                  <a:lnTo>
                    <a:pt x="130750" y="160020"/>
                  </a:lnTo>
                  <a:lnTo>
                    <a:pt x="134566" y="149860"/>
                  </a:lnTo>
                  <a:lnTo>
                    <a:pt x="135926" y="144780"/>
                  </a:lnTo>
                  <a:lnTo>
                    <a:pt x="137548" y="135890"/>
                  </a:lnTo>
                  <a:lnTo>
                    <a:pt x="137953" y="132080"/>
                  </a:lnTo>
                  <a:lnTo>
                    <a:pt x="137953" y="64770"/>
                  </a:lnTo>
                  <a:lnTo>
                    <a:pt x="121687" y="24130"/>
                  </a:lnTo>
                  <a:lnTo>
                    <a:pt x="88129" y="5080"/>
                  </a:lnTo>
                  <a:lnTo>
                    <a:pt x="80234" y="3810"/>
                  </a:lnTo>
                  <a:lnTo>
                    <a:pt x="100001" y="3810"/>
                  </a:lnTo>
                  <a:lnTo>
                    <a:pt x="132130" y="30480"/>
                  </a:lnTo>
                  <a:lnTo>
                    <a:pt x="142533" y="64770"/>
                  </a:lnTo>
                  <a:lnTo>
                    <a:pt x="142425" y="133350"/>
                  </a:lnTo>
                  <a:lnTo>
                    <a:pt x="125146" y="176530"/>
                  </a:lnTo>
                  <a:lnTo>
                    <a:pt x="103642" y="191770"/>
                  </a:lnTo>
                  <a:lnTo>
                    <a:pt x="100001" y="193040"/>
                  </a:lnTo>
                  <a:close/>
                </a:path>
                <a:path w="1800859" h="198120">
                  <a:moveTo>
                    <a:pt x="79755" y="189230"/>
                  </a:moveTo>
                  <a:lnTo>
                    <a:pt x="62685" y="189230"/>
                  </a:lnTo>
                  <a:lnTo>
                    <a:pt x="55237" y="187960"/>
                  </a:lnTo>
                  <a:lnTo>
                    <a:pt x="18306" y="161290"/>
                  </a:lnTo>
                  <a:lnTo>
                    <a:pt x="9279" y="133350"/>
                  </a:lnTo>
                  <a:lnTo>
                    <a:pt x="9279" y="64770"/>
                  </a:lnTo>
                  <a:lnTo>
                    <a:pt x="24305" y="26670"/>
                  </a:lnTo>
                  <a:lnTo>
                    <a:pt x="62685" y="8890"/>
                  </a:lnTo>
                  <a:lnTo>
                    <a:pt x="79755" y="8890"/>
                  </a:lnTo>
                  <a:lnTo>
                    <a:pt x="115725" y="24130"/>
                  </a:lnTo>
                  <a:lnTo>
                    <a:pt x="62289" y="24130"/>
                  </a:lnTo>
                  <a:lnTo>
                    <a:pt x="54813" y="25400"/>
                  </a:lnTo>
                  <a:lnTo>
                    <a:pt x="26404" y="59690"/>
                  </a:lnTo>
                  <a:lnTo>
                    <a:pt x="25758" y="64770"/>
                  </a:lnTo>
                  <a:lnTo>
                    <a:pt x="25758" y="133350"/>
                  </a:lnTo>
                  <a:lnTo>
                    <a:pt x="54813" y="171450"/>
                  </a:lnTo>
                  <a:lnTo>
                    <a:pt x="62289" y="173990"/>
                  </a:lnTo>
                  <a:lnTo>
                    <a:pt x="114474" y="173990"/>
                  </a:lnTo>
                  <a:lnTo>
                    <a:pt x="99900" y="184150"/>
                  </a:lnTo>
                  <a:lnTo>
                    <a:pt x="87182" y="187960"/>
                  </a:lnTo>
                  <a:lnTo>
                    <a:pt x="79755" y="189230"/>
                  </a:lnTo>
                  <a:close/>
                </a:path>
                <a:path w="1800859" h="198120">
                  <a:moveTo>
                    <a:pt x="97224" y="189230"/>
                  </a:moveTo>
                  <a:lnTo>
                    <a:pt x="79755" y="189230"/>
                  </a:lnTo>
                  <a:lnTo>
                    <a:pt x="87182" y="187960"/>
                  </a:lnTo>
                  <a:lnTo>
                    <a:pt x="99900" y="184150"/>
                  </a:lnTo>
                  <a:lnTo>
                    <a:pt x="130195" y="148590"/>
                  </a:lnTo>
                  <a:lnTo>
                    <a:pt x="133374" y="132080"/>
                  </a:lnTo>
                  <a:lnTo>
                    <a:pt x="133374" y="66040"/>
                  </a:lnTo>
                  <a:lnTo>
                    <a:pt x="118227" y="26670"/>
                  </a:lnTo>
                  <a:lnTo>
                    <a:pt x="79755" y="8890"/>
                  </a:lnTo>
                  <a:lnTo>
                    <a:pt x="101771" y="8890"/>
                  </a:lnTo>
                  <a:lnTo>
                    <a:pt x="130750" y="38100"/>
                  </a:lnTo>
                  <a:lnTo>
                    <a:pt x="137953" y="64770"/>
                  </a:lnTo>
                  <a:lnTo>
                    <a:pt x="137953" y="132080"/>
                  </a:lnTo>
                  <a:lnTo>
                    <a:pt x="128174" y="163830"/>
                  </a:lnTo>
                  <a:lnTo>
                    <a:pt x="121687" y="173990"/>
                  </a:lnTo>
                  <a:lnTo>
                    <a:pt x="117585" y="177800"/>
                  </a:lnTo>
                  <a:lnTo>
                    <a:pt x="107663" y="185420"/>
                  </a:lnTo>
                  <a:lnTo>
                    <a:pt x="101771" y="187960"/>
                  </a:lnTo>
                  <a:lnTo>
                    <a:pt x="97224" y="189230"/>
                  </a:lnTo>
                  <a:close/>
                </a:path>
                <a:path w="1800859" h="198120">
                  <a:moveTo>
                    <a:pt x="80148" y="173990"/>
                  </a:moveTo>
                  <a:lnTo>
                    <a:pt x="62289" y="173990"/>
                  </a:lnTo>
                  <a:lnTo>
                    <a:pt x="54813" y="171450"/>
                  </a:lnTo>
                  <a:lnTo>
                    <a:pt x="26404" y="137160"/>
                  </a:lnTo>
                  <a:lnTo>
                    <a:pt x="25758" y="133350"/>
                  </a:lnTo>
                  <a:lnTo>
                    <a:pt x="25758" y="64770"/>
                  </a:lnTo>
                  <a:lnTo>
                    <a:pt x="54813" y="25400"/>
                  </a:lnTo>
                  <a:lnTo>
                    <a:pt x="62289" y="24130"/>
                  </a:lnTo>
                  <a:lnTo>
                    <a:pt x="80148" y="24130"/>
                  </a:lnTo>
                  <a:lnTo>
                    <a:pt x="87576" y="25400"/>
                  </a:lnTo>
                  <a:lnTo>
                    <a:pt x="92317" y="27940"/>
                  </a:lnTo>
                  <a:lnTo>
                    <a:pt x="63061" y="27940"/>
                  </a:lnTo>
                  <a:lnTo>
                    <a:pt x="56311" y="29210"/>
                  </a:lnTo>
                  <a:lnTo>
                    <a:pt x="30934" y="60960"/>
                  </a:lnTo>
                  <a:lnTo>
                    <a:pt x="30338" y="64770"/>
                  </a:lnTo>
                  <a:lnTo>
                    <a:pt x="30338" y="132080"/>
                  </a:lnTo>
                  <a:lnTo>
                    <a:pt x="56312" y="167640"/>
                  </a:lnTo>
                  <a:lnTo>
                    <a:pt x="63061" y="168910"/>
                  </a:lnTo>
                  <a:lnTo>
                    <a:pt x="92317" y="168910"/>
                  </a:lnTo>
                  <a:lnTo>
                    <a:pt x="87576" y="171450"/>
                  </a:lnTo>
                  <a:lnTo>
                    <a:pt x="80148" y="173990"/>
                  </a:lnTo>
                  <a:close/>
                </a:path>
                <a:path w="1800859" h="198120">
                  <a:moveTo>
                    <a:pt x="114474" y="173990"/>
                  </a:moveTo>
                  <a:lnTo>
                    <a:pt x="80148" y="173990"/>
                  </a:lnTo>
                  <a:lnTo>
                    <a:pt x="87576" y="171450"/>
                  </a:lnTo>
                  <a:lnTo>
                    <a:pt x="99429" y="165100"/>
                  </a:lnTo>
                  <a:lnTo>
                    <a:pt x="116774" y="133350"/>
                  </a:lnTo>
                  <a:lnTo>
                    <a:pt x="116774" y="64770"/>
                  </a:lnTo>
                  <a:lnTo>
                    <a:pt x="87576" y="25400"/>
                  </a:lnTo>
                  <a:lnTo>
                    <a:pt x="80148" y="24130"/>
                  </a:lnTo>
                  <a:lnTo>
                    <a:pt x="115725" y="24130"/>
                  </a:lnTo>
                  <a:lnTo>
                    <a:pt x="132991" y="62230"/>
                  </a:lnTo>
                  <a:lnTo>
                    <a:pt x="133374" y="132080"/>
                  </a:lnTo>
                  <a:lnTo>
                    <a:pt x="132992" y="135890"/>
                  </a:lnTo>
                  <a:lnTo>
                    <a:pt x="118227" y="170180"/>
                  </a:lnTo>
                  <a:lnTo>
                    <a:pt x="114474" y="173990"/>
                  </a:lnTo>
                  <a:close/>
                </a:path>
                <a:path w="1800859" h="198120">
                  <a:moveTo>
                    <a:pt x="79375" y="168910"/>
                  </a:moveTo>
                  <a:lnTo>
                    <a:pt x="63061" y="168910"/>
                  </a:lnTo>
                  <a:lnTo>
                    <a:pt x="56312" y="167640"/>
                  </a:lnTo>
                  <a:lnTo>
                    <a:pt x="30934" y="137160"/>
                  </a:lnTo>
                  <a:lnTo>
                    <a:pt x="30338" y="132080"/>
                  </a:lnTo>
                  <a:lnTo>
                    <a:pt x="30338" y="64770"/>
                  </a:lnTo>
                  <a:lnTo>
                    <a:pt x="56311" y="29210"/>
                  </a:lnTo>
                  <a:lnTo>
                    <a:pt x="63061" y="27940"/>
                  </a:lnTo>
                  <a:lnTo>
                    <a:pt x="79375" y="27940"/>
                  </a:lnTo>
                  <a:lnTo>
                    <a:pt x="86077" y="29210"/>
                  </a:lnTo>
                  <a:lnTo>
                    <a:pt x="92431" y="33020"/>
                  </a:lnTo>
                  <a:lnTo>
                    <a:pt x="63834" y="33020"/>
                  </a:lnTo>
                  <a:lnTo>
                    <a:pt x="57810" y="34290"/>
                  </a:lnTo>
                  <a:lnTo>
                    <a:pt x="34917" y="64770"/>
                  </a:lnTo>
                  <a:lnTo>
                    <a:pt x="34917" y="132080"/>
                  </a:lnTo>
                  <a:lnTo>
                    <a:pt x="57810" y="162560"/>
                  </a:lnTo>
                  <a:lnTo>
                    <a:pt x="63834" y="163830"/>
                  </a:lnTo>
                  <a:lnTo>
                    <a:pt x="92431" y="163830"/>
                  </a:lnTo>
                  <a:lnTo>
                    <a:pt x="86077" y="167640"/>
                  </a:lnTo>
                  <a:lnTo>
                    <a:pt x="79375" y="168910"/>
                  </a:lnTo>
                  <a:close/>
                </a:path>
                <a:path w="1800859" h="198120">
                  <a:moveTo>
                    <a:pt x="92317" y="168910"/>
                  </a:moveTo>
                  <a:lnTo>
                    <a:pt x="79375" y="168910"/>
                  </a:lnTo>
                  <a:lnTo>
                    <a:pt x="86077" y="167640"/>
                  </a:lnTo>
                  <a:lnTo>
                    <a:pt x="100865" y="158750"/>
                  </a:lnTo>
                  <a:lnTo>
                    <a:pt x="107066" y="149860"/>
                  </a:lnTo>
                  <a:lnTo>
                    <a:pt x="109213" y="146050"/>
                  </a:lnTo>
                  <a:lnTo>
                    <a:pt x="111598" y="137160"/>
                  </a:lnTo>
                  <a:lnTo>
                    <a:pt x="112194" y="132080"/>
                  </a:lnTo>
                  <a:lnTo>
                    <a:pt x="112194" y="64770"/>
                  </a:lnTo>
                  <a:lnTo>
                    <a:pt x="86077" y="29210"/>
                  </a:lnTo>
                  <a:lnTo>
                    <a:pt x="79375" y="27940"/>
                  </a:lnTo>
                  <a:lnTo>
                    <a:pt x="92317" y="27940"/>
                  </a:lnTo>
                  <a:lnTo>
                    <a:pt x="116128" y="59690"/>
                  </a:lnTo>
                  <a:lnTo>
                    <a:pt x="116774" y="64770"/>
                  </a:lnTo>
                  <a:lnTo>
                    <a:pt x="116774" y="133350"/>
                  </a:lnTo>
                  <a:lnTo>
                    <a:pt x="99429" y="165100"/>
                  </a:lnTo>
                  <a:lnTo>
                    <a:pt x="92317" y="168910"/>
                  </a:lnTo>
                  <a:close/>
                </a:path>
                <a:path w="1800859" h="198120">
                  <a:moveTo>
                    <a:pt x="92431" y="163830"/>
                  </a:moveTo>
                  <a:lnTo>
                    <a:pt x="78603" y="163830"/>
                  </a:lnTo>
                  <a:lnTo>
                    <a:pt x="84579" y="162560"/>
                  </a:lnTo>
                  <a:lnTo>
                    <a:pt x="93906" y="157480"/>
                  </a:lnTo>
                  <a:lnTo>
                    <a:pt x="107615" y="132080"/>
                  </a:lnTo>
                  <a:lnTo>
                    <a:pt x="107615" y="64770"/>
                  </a:lnTo>
                  <a:lnTo>
                    <a:pt x="84579" y="34290"/>
                  </a:lnTo>
                  <a:lnTo>
                    <a:pt x="78603" y="33020"/>
                  </a:lnTo>
                  <a:lnTo>
                    <a:pt x="92431" y="33020"/>
                  </a:lnTo>
                  <a:lnTo>
                    <a:pt x="112194" y="64770"/>
                  </a:lnTo>
                  <a:lnTo>
                    <a:pt x="112194" y="132080"/>
                  </a:lnTo>
                  <a:lnTo>
                    <a:pt x="111598" y="137160"/>
                  </a:lnTo>
                  <a:lnTo>
                    <a:pt x="109213" y="146050"/>
                  </a:lnTo>
                  <a:lnTo>
                    <a:pt x="107066" y="149860"/>
                  </a:lnTo>
                  <a:lnTo>
                    <a:pt x="100865" y="158750"/>
                  </a:lnTo>
                  <a:lnTo>
                    <a:pt x="92431" y="163830"/>
                  </a:lnTo>
                  <a:close/>
                </a:path>
                <a:path w="1800859" h="198120">
                  <a:moveTo>
                    <a:pt x="202780" y="68683"/>
                  </a:moveTo>
                  <a:lnTo>
                    <a:pt x="202780" y="62947"/>
                  </a:lnTo>
                  <a:lnTo>
                    <a:pt x="209555" y="59003"/>
                  </a:lnTo>
                  <a:lnTo>
                    <a:pt x="213424" y="57282"/>
                  </a:lnTo>
                  <a:lnTo>
                    <a:pt x="222679" y="54059"/>
                  </a:lnTo>
                  <a:lnTo>
                    <a:pt x="228023" y="53235"/>
                  </a:lnTo>
                  <a:lnTo>
                    <a:pt x="240952" y="53235"/>
                  </a:lnTo>
                  <a:lnTo>
                    <a:pt x="247478" y="54439"/>
                  </a:lnTo>
                  <a:lnTo>
                    <a:pt x="255988" y="57814"/>
                  </a:lnTo>
                  <a:lnTo>
                    <a:pt x="228539" y="57814"/>
                  </a:lnTo>
                  <a:lnTo>
                    <a:pt x="223697" y="58553"/>
                  </a:lnTo>
                  <a:lnTo>
                    <a:pt x="215206" y="61511"/>
                  </a:lnTo>
                  <a:lnTo>
                    <a:pt x="211605" y="63109"/>
                  </a:lnTo>
                  <a:lnTo>
                    <a:pt x="205213" y="66830"/>
                  </a:lnTo>
                  <a:lnTo>
                    <a:pt x="202780" y="68683"/>
                  </a:lnTo>
                  <a:close/>
                </a:path>
                <a:path w="1800859" h="198120">
                  <a:moveTo>
                    <a:pt x="202780" y="197056"/>
                  </a:moveTo>
                  <a:lnTo>
                    <a:pt x="168435" y="197056"/>
                  </a:lnTo>
                  <a:lnTo>
                    <a:pt x="168435" y="54666"/>
                  </a:lnTo>
                  <a:lnTo>
                    <a:pt x="202780" y="54666"/>
                  </a:lnTo>
                  <a:lnTo>
                    <a:pt x="202780" y="59245"/>
                  </a:lnTo>
                  <a:lnTo>
                    <a:pt x="173014" y="59245"/>
                  </a:lnTo>
                  <a:lnTo>
                    <a:pt x="173014" y="192476"/>
                  </a:lnTo>
                  <a:lnTo>
                    <a:pt x="202780" y="192476"/>
                  </a:lnTo>
                  <a:lnTo>
                    <a:pt x="202780" y="197056"/>
                  </a:lnTo>
                  <a:close/>
                </a:path>
                <a:path w="1800859" h="198120">
                  <a:moveTo>
                    <a:pt x="206404" y="71695"/>
                  </a:moveTo>
                  <a:lnTo>
                    <a:pt x="202780" y="71695"/>
                  </a:lnTo>
                  <a:lnTo>
                    <a:pt x="202780" y="68683"/>
                  </a:lnTo>
                  <a:lnTo>
                    <a:pt x="228539" y="57814"/>
                  </a:lnTo>
                  <a:lnTo>
                    <a:pt x="240369" y="57814"/>
                  </a:lnTo>
                  <a:lnTo>
                    <a:pt x="246332" y="58911"/>
                  </a:lnTo>
                  <a:lnTo>
                    <a:pt x="255113" y="62393"/>
                  </a:lnTo>
                  <a:lnTo>
                    <a:pt x="229055" y="62393"/>
                  </a:lnTo>
                  <a:lnTo>
                    <a:pt x="224716" y="63048"/>
                  </a:lnTo>
                  <a:lnTo>
                    <a:pt x="216989" y="65739"/>
                  </a:lnTo>
                  <a:lnTo>
                    <a:pt x="213654" y="67214"/>
                  </a:lnTo>
                  <a:lnTo>
                    <a:pt x="207861" y="70586"/>
                  </a:lnTo>
                  <a:lnTo>
                    <a:pt x="206404" y="71695"/>
                  </a:lnTo>
                  <a:close/>
                </a:path>
                <a:path w="1800859" h="198120">
                  <a:moveTo>
                    <a:pt x="284207" y="192476"/>
                  </a:moveTo>
                  <a:lnTo>
                    <a:pt x="279628" y="192476"/>
                  </a:lnTo>
                  <a:lnTo>
                    <a:pt x="279526" y="98111"/>
                  </a:lnTo>
                  <a:lnTo>
                    <a:pt x="278435" y="91873"/>
                  </a:lnTo>
                  <a:lnTo>
                    <a:pt x="246332" y="58911"/>
                  </a:lnTo>
                  <a:lnTo>
                    <a:pt x="240369" y="57814"/>
                  </a:lnTo>
                  <a:lnTo>
                    <a:pt x="255988" y="57814"/>
                  </a:lnTo>
                  <a:lnTo>
                    <a:pt x="282907" y="90727"/>
                  </a:lnTo>
                  <a:lnTo>
                    <a:pt x="284096" y="97481"/>
                  </a:lnTo>
                  <a:lnTo>
                    <a:pt x="284207" y="192476"/>
                  </a:lnTo>
                  <a:close/>
                </a:path>
                <a:path w="1800859" h="198120">
                  <a:moveTo>
                    <a:pt x="177593" y="192476"/>
                  </a:moveTo>
                  <a:lnTo>
                    <a:pt x="173014" y="192476"/>
                  </a:lnTo>
                  <a:lnTo>
                    <a:pt x="173014" y="59245"/>
                  </a:lnTo>
                  <a:lnTo>
                    <a:pt x="177593" y="59245"/>
                  </a:lnTo>
                  <a:lnTo>
                    <a:pt x="177593" y="192476"/>
                  </a:lnTo>
                  <a:close/>
                </a:path>
                <a:path w="1800859" h="198120">
                  <a:moveTo>
                    <a:pt x="193621" y="192476"/>
                  </a:moveTo>
                  <a:lnTo>
                    <a:pt x="177593" y="192476"/>
                  </a:lnTo>
                  <a:lnTo>
                    <a:pt x="177593" y="59245"/>
                  </a:lnTo>
                  <a:lnTo>
                    <a:pt x="193621" y="59245"/>
                  </a:lnTo>
                  <a:lnTo>
                    <a:pt x="193621" y="76275"/>
                  </a:lnTo>
                  <a:lnTo>
                    <a:pt x="265468" y="76275"/>
                  </a:lnTo>
                  <a:lnTo>
                    <a:pt x="266175" y="76990"/>
                  </a:lnTo>
                  <a:lnTo>
                    <a:pt x="222913" y="76990"/>
                  </a:lnTo>
                  <a:lnTo>
                    <a:pt x="218946" y="77585"/>
                  </a:lnTo>
                  <a:lnTo>
                    <a:pt x="193621" y="94179"/>
                  </a:lnTo>
                  <a:lnTo>
                    <a:pt x="193621" y="192476"/>
                  </a:lnTo>
                  <a:close/>
                </a:path>
                <a:path w="1800859" h="198120">
                  <a:moveTo>
                    <a:pt x="201529" y="76275"/>
                  </a:moveTo>
                  <a:lnTo>
                    <a:pt x="193621" y="76275"/>
                  </a:lnTo>
                  <a:lnTo>
                    <a:pt x="193621" y="59245"/>
                  </a:lnTo>
                  <a:lnTo>
                    <a:pt x="198201" y="59245"/>
                  </a:lnTo>
                  <a:lnTo>
                    <a:pt x="198201" y="66650"/>
                  </a:lnTo>
                  <a:lnTo>
                    <a:pt x="196394" y="68457"/>
                  </a:lnTo>
                  <a:lnTo>
                    <a:pt x="198083" y="70147"/>
                  </a:lnTo>
                  <a:lnTo>
                    <a:pt x="198201" y="71695"/>
                  </a:lnTo>
                  <a:lnTo>
                    <a:pt x="206404" y="71695"/>
                  </a:lnTo>
                  <a:lnTo>
                    <a:pt x="205166" y="72637"/>
                  </a:lnTo>
                  <a:lnTo>
                    <a:pt x="201529" y="76275"/>
                  </a:lnTo>
                  <a:close/>
                </a:path>
                <a:path w="1800859" h="198120">
                  <a:moveTo>
                    <a:pt x="198201" y="66650"/>
                  </a:moveTo>
                  <a:lnTo>
                    <a:pt x="198201" y="59245"/>
                  </a:lnTo>
                  <a:lnTo>
                    <a:pt x="202780" y="59245"/>
                  </a:lnTo>
                  <a:lnTo>
                    <a:pt x="202780" y="62947"/>
                  </a:lnTo>
                  <a:lnTo>
                    <a:pt x="202517" y="63109"/>
                  </a:lnTo>
                  <a:lnTo>
                    <a:pt x="199249" y="65602"/>
                  </a:lnTo>
                  <a:lnTo>
                    <a:pt x="198201" y="66650"/>
                  </a:lnTo>
                  <a:close/>
                </a:path>
                <a:path w="1800859" h="198120">
                  <a:moveTo>
                    <a:pt x="265468" y="76275"/>
                  </a:moveTo>
                  <a:lnTo>
                    <a:pt x="201529" y="76275"/>
                  </a:lnTo>
                  <a:lnTo>
                    <a:pt x="205166" y="72637"/>
                  </a:lnTo>
                  <a:lnTo>
                    <a:pt x="229055" y="62393"/>
                  </a:lnTo>
                  <a:lnTo>
                    <a:pt x="239786" y="62393"/>
                  </a:lnTo>
                  <a:lnTo>
                    <a:pt x="245186" y="63383"/>
                  </a:lnTo>
                  <a:lnTo>
                    <a:pt x="255115" y="67321"/>
                  </a:lnTo>
                  <a:lnTo>
                    <a:pt x="259410" y="70147"/>
                  </a:lnTo>
                  <a:lnTo>
                    <a:pt x="265468" y="76275"/>
                  </a:lnTo>
                  <a:close/>
                </a:path>
                <a:path w="1800859" h="198120">
                  <a:moveTo>
                    <a:pt x="279628" y="192476"/>
                  </a:moveTo>
                  <a:lnTo>
                    <a:pt x="275048" y="192476"/>
                  </a:lnTo>
                  <a:lnTo>
                    <a:pt x="274947" y="98694"/>
                  </a:lnTo>
                  <a:lnTo>
                    <a:pt x="273963" y="93020"/>
                  </a:lnTo>
                  <a:lnTo>
                    <a:pt x="245186" y="63383"/>
                  </a:lnTo>
                  <a:lnTo>
                    <a:pt x="239786" y="62393"/>
                  </a:lnTo>
                  <a:lnTo>
                    <a:pt x="255113" y="62393"/>
                  </a:lnTo>
                  <a:lnTo>
                    <a:pt x="279526" y="98111"/>
                  </a:lnTo>
                  <a:lnTo>
                    <a:pt x="279628" y="192476"/>
                  </a:lnTo>
                  <a:close/>
                </a:path>
                <a:path w="1800859" h="198120">
                  <a:moveTo>
                    <a:pt x="199632" y="71695"/>
                  </a:moveTo>
                  <a:lnTo>
                    <a:pt x="198201" y="70264"/>
                  </a:lnTo>
                  <a:lnTo>
                    <a:pt x="198201" y="66650"/>
                  </a:lnTo>
                  <a:lnTo>
                    <a:pt x="199249" y="65602"/>
                  </a:lnTo>
                  <a:lnTo>
                    <a:pt x="202607" y="63048"/>
                  </a:lnTo>
                  <a:lnTo>
                    <a:pt x="202780" y="62947"/>
                  </a:lnTo>
                  <a:lnTo>
                    <a:pt x="202780" y="67116"/>
                  </a:lnTo>
                  <a:lnTo>
                    <a:pt x="199632" y="67116"/>
                  </a:lnTo>
                  <a:lnTo>
                    <a:pt x="199632" y="71695"/>
                  </a:lnTo>
                  <a:close/>
                </a:path>
                <a:path w="1800859" h="198120">
                  <a:moveTo>
                    <a:pt x="198201" y="70264"/>
                  </a:moveTo>
                  <a:lnTo>
                    <a:pt x="196394" y="68457"/>
                  </a:lnTo>
                  <a:lnTo>
                    <a:pt x="198201" y="66650"/>
                  </a:lnTo>
                  <a:lnTo>
                    <a:pt x="198201" y="70264"/>
                  </a:lnTo>
                  <a:close/>
                </a:path>
                <a:path w="1800859" h="198120">
                  <a:moveTo>
                    <a:pt x="199632" y="71695"/>
                  </a:moveTo>
                  <a:lnTo>
                    <a:pt x="199632" y="67116"/>
                  </a:lnTo>
                  <a:lnTo>
                    <a:pt x="202780" y="67116"/>
                  </a:lnTo>
                  <a:lnTo>
                    <a:pt x="202780" y="68683"/>
                  </a:lnTo>
                  <a:lnTo>
                    <a:pt x="202208" y="69119"/>
                  </a:lnTo>
                  <a:lnTo>
                    <a:pt x="199632" y="71695"/>
                  </a:lnTo>
                  <a:close/>
                </a:path>
                <a:path w="1800859" h="198120">
                  <a:moveTo>
                    <a:pt x="202780" y="71695"/>
                  </a:moveTo>
                  <a:lnTo>
                    <a:pt x="199632" y="71695"/>
                  </a:lnTo>
                  <a:lnTo>
                    <a:pt x="202208" y="69119"/>
                  </a:lnTo>
                  <a:lnTo>
                    <a:pt x="202780" y="68683"/>
                  </a:lnTo>
                  <a:lnTo>
                    <a:pt x="202780" y="71695"/>
                  </a:lnTo>
                  <a:close/>
                </a:path>
                <a:path w="1800859" h="198120">
                  <a:moveTo>
                    <a:pt x="199632" y="71695"/>
                  </a:moveTo>
                  <a:lnTo>
                    <a:pt x="198201" y="71695"/>
                  </a:lnTo>
                  <a:lnTo>
                    <a:pt x="198201" y="70264"/>
                  </a:lnTo>
                  <a:lnTo>
                    <a:pt x="199632" y="71695"/>
                  </a:lnTo>
                  <a:close/>
                </a:path>
                <a:path w="1800859" h="198120">
                  <a:moveTo>
                    <a:pt x="198201" y="192476"/>
                  </a:moveTo>
                  <a:lnTo>
                    <a:pt x="193621" y="192476"/>
                  </a:lnTo>
                  <a:lnTo>
                    <a:pt x="193621" y="94179"/>
                  </a:lnTo>
                  <a:lnTo>
                    <a:pt x="222913" y="76990"/>
                  </a:lnTo>
                  <a:lnTo>
                    <a:pt x="230770" y="76990"/>
                  </a:lnTo>
                  <a:lnTo>
                    <a:pt x="234425" y="77500"/>
                  </a:lnTo>
                  <a:lnTo>
                    <a:pt x="241880" y="79583"/>
                  </a:lnTo>
                  <a:lnTo>
                    <a:pt x="245329" y="81295"/>
                  </a:lnTo>
                  <a:lnTo>
                    <a:pt x="245689" y="81570"/>
                  </a:lnTo>
                  <a:lnTo>
                    <a:pt x="223387" y="81570"/>
                  </a:lnTo>
                  <a:lnTo>
                    <a:pt x="219953" y="82070"/>
                  </a:lnTo>
                  <a:lnTo>
                    <a:pt x="198201" y="95737"/>
                  </a:lnTo>
                  <a:lnTo>
                    <a:pt x="198201" y="192476"/>
                  </a:lnTo>
                  <a:close/>
                </a:path>
                <a:path w="1800859" h="198120">
                  <a:moveTo>
                    <a:pt x="275048" y="192476"/>
                  </a:moveTo>
                  <a:lnTo>
                    <a:pt x="259020" y="192476"/>
                  </a:lnTo>
                  <a:lnTo>
                    <a:pt x="259020" y="101799"/>
                  </a:lnTo>
                  <a:lnTo>
                    <a:pt x="258052" y="97142"/>
                  </a:lnTo>
                  <a:lnTo>
                    <a:pt x="230770" y="76990"/>
                  </a:lnTo>
                  <a:lnTo>
                    <a:pt x="266175" y="76990"/>
                  </a:lnTo>
                  <a:lnTo>
                    <a:pt x="266750" y="77585"/>
                  </a:lnTo>
                  <a:lnTo>
                    <a:pt x="269638" y="82119"/>
                  </a:lnTo>
                  <a:lnTo>
                    <a:pt x="273963" y="93020"/>
                  </a:lnTo>
                  <a:lnTo>
                    <a:pt x="274947" y="98694"/>
                  </a:lnTo>
                  <a:lnTo>
                    <a:pt x="275048" y="192476"/>
                  </a:lnTo>
                  <a:close/>
                </a:path>
                <a:path w="1800859" h="198120">
                  <a:moveTo>
                    <a:pt x="201830" y="98529"/>
                  </a:moveTo>
                  <a:lnTo>
                    <a:pt x="198201" y="95737"/>
                  </a:lnTo>
                  <a:lnTo>
                    <a:pt x="199155" y="94497"/>
                  </a:lnTo>
                  <a:lnTo>
                    <a:pt x="200539" y="93020"/>
                  </a:lnTo>
                  <a:lnTo>
                    <a:pt x="223387" y="81570"/>
                  </a:lnTo>
                  <a:lnTo>
                    <a:pt x="230352" y="81570"/>
                  </a:lnTo>
                  <a:lnTo>
                    <a:pt x="233595" y="82023"/>
                  </a:lnTo>
                  <a:lnTo>
                    <a:pt x="240083" y="83835"/>
                  </a:lnTo>
                  <a:lnTo>
                    <a:pt x="243048" y="85314"/>
                  </a:lnTo>
                  <a:lnTo>
                    <a:pt x="244141" y="86149"/>
                  </a:lnTo>
                  <a:lnTo>
                    <a:pt x="223861" y="86149"/>
                  </a:lnTo>
                  <a:lnTo>
                    <a:pt x="220889" y="86578"/>
                  </a:lnTo>
                  <a:lnTo>
                    <a:pt x="204331" y="95737"/>
                  </a:lnTo>
                  <a:lnTo>
                    <a:pt x="202780" y="95737"/>
                  </a:lnTo>
                  <a:lnTo>
                    <a:pt x="202780" y="97328"/>
                  </a:lnTo>
                  <a:lnTo>
                    <a:pt x="202637" y="97481"/>
                  </a:lnTo>
                  <a:lnTo>
                    <a:pt x="201830" y="98529"/>
                  </a:lnTo>
                  <a:close/>
                </a:path>
                <a:path w="1800859" h="198120">
                  <a:moveTo>
                    <a:pt x="259020" y="192476"/>
                  </a:moveTo>
                  <a:lnTo>
                    <a:pt x="254441" y="192476"/>
                  </a:lnTo>
                  <a:lnTo>
                    <a:pt x="254441" y="102511"/>
                  </a:lnTo>
                  <a:lnTo>
                    <a:pt x="253630" y="98528"/>
                  </a:lnTo>
                  <a:lnTo>
                    <a:pt x="230352" y="81570"/>
                  </a:lnTo>
                  <a:lnTo>
                    <a:pt x="245689" y="81570"/>
                  </a:lnTo>
                  <a:lnTo>
                    <a:pt x="251612" y="86092"/>
                  </a:lnTo>
                  <a:lnTo>
                    <a:pt x="254178" y="89278"/>
                  </a:lnTo>
                  <a:lnTo>
                    <a:pt x="258052" y="97142"/>
                  </a:lnTo>
                  <a:lnTo>
                    <a:pt x="259020" y="101799"/>
                  </a:lnTo>
                  <a:lnTo>
                    <a:pt x="259020" y="192476"/>
                  </a:lnTo>
                  <a:close/>
                </a:path>
                <a:path w="1800859" h="198120">
                  <a:moveTo>
                    <a:pt x="284207" y="197056"/>
                  </a:moveTo>
                  <a:lnTo>
                    <a:pt x="249862" y="197056"/>
                  </a:lnTo>
                  <a:lnTo>
                    <a:pt x="249862" y="103222"/>
                  </a:lnTo>
                  <a:lnTo>
                    <a:pt x="249208" y="99914"/>
                  </a:lnTo>
                  <a:lnTo>
                    <a:pt x="229933" y="86149"/>
                  </a:lnTo>
                  <a:lnTo>
                    <a:pt x="244141" y="86149"/>
                  </a:lnTo>
                  <a:lnTo>
                    <a:pt x="254441" y="102511"/>
                  </a:lnTo>
                  <a:lnTo>
                    <a:pt x="254441" y="192476"/>
                  </a:lnTo>
                  <a:lnTo>
                    <a:pt x="284207" y="192476"/>
                  </a:lnTo>
                  <a:lnTo>
                    <a:pt x="284207" y="197056"/>
                  </a:lnTo>
                  <a:close/>
                </a:path>
                <a:path w="1800859" h="198120">
                  <a:moveTo>
                    <a:pt x="202780" y="192476"/>
                  </a:moveTo>
                  <a:lnTo>
                    <a:pt x="198201" y="192476"/>
                  </a:lnTo>
                  <a:lnTo>
                    <a:pt x="198201" y="95737"/>
                  </a:lnTo>
                  <a:lnTo>
                    <a:pt x="201830" y="98529"/>
                  </a:lnTo>
                  <a:lnTo>
                    <a:pt x="202780" y="98529"/>
                  </a:lnTo>
                  <a:lnTo>
                    <a:pt x="202780" y="192476"/>
                  </a:lnTo>
                  <a:close/>
                </a:path>
                <a:path w="1800859" h="198120">
                  <a:moveTo>
                    <a:pt x="202780" y="97328"/>
                  </a:moveTo>
                  <a:lnTo>
                    <a:pt x="202780" y="95737"/>
                  </a:lnTo>
                  <a:lnTo>
                    <a:pt x="204331" y="95737"/>
                  </a:lnTo>
                  <a:lnTo>
                    <a:pt x="203811" y="96229"/>
                  </a:lnTo>
                  <a:lnTo>
                    <a:pt x="202780" y="97328"/>
                  </a:lnTo>
                  <a:close/>
                </a:path>
                <a:path w="1800859" h="198120">
                  <a:moveTo>
                    <a:pt x="202780" y="98529"/>
                  </a:moveTo>
                  <a:lnTo>
                    <a:pt x="201830" y="98529"/>
                  </a:lnTo>
                  <a:lnTo>
                    <a:pt x="202637" y="97481"/>
                  </a:lnTo>
                  <a:lnTo>
                    <a:pt x="202780" y="97328"/>
                  </a:lnTo>
                  <a:lnTo>
                    <a:pt x="202780" y="98529"/>
                  </a:lnTo>
                  <a:close/>
                </a:path>
                <a:path w="1800859" h="198120">
                  <a:moveTo>
                    <a:pt x="370929" y="197056"/>
                  </a:moveTo>
                  <a:lnTo>
                    <a:pt x="347767" y="197056"/>
                  </a:lnTo>
                  <a:lnTo>
                    <a:pt x="346047" y="197006"/>
                  </a:lnTo>
                  <a:lnTo>
                    <a:pt x="315726" y="170193"/>
                  </a:lnTo>
                  <a:lnTo>
                    <a:pt x="315118" y="165096"/>
                  </a:lnTo>
                  <a:lnTo>
                    <a:pt x="315118" y="1431"/>
                  </a:lnTo>
                  <a:lnTo>
                    <a:pt x="349463" y="1431"/>
                  </a:lnTo>
                  <a:lnTo>
                    <a:pt x="349463" y="6010"/>
                  </a:lnTo>
                  <a:lnTo>
                    <a:pt x="319697" y="6010"/>
                  </a:lnTo>
                  <a:lnTo>
                    <a:pt x="319748" y="165096"/>
                  </a:lnTo>
                  <a:lnTo>
                    <a:pt x="347841" y="192476"/>
                  </a:lnTo>
                  <a:lnTo>
                    <a:pt x="370929" y="192476"/>
                  </a:lnTo>
                  <a:lnTo>
                    <a:pt x="370929" y="197056"/>
                  </a:lnTo>
                  <a:close/>
                </a:path>
                <a:path w="1800859" h="198120">
                  <a:moveTo>
                    <a:pt x="361770" y="192476"/>
                  </a:moveTo>
                  <a:lnTo>
                    <a:pt x="347841" y="192476"/>
                  </a:lnTo>
                  <a:lnTo>
                    <a:pt x="346196" y="192429"/>
                  </a:lnTo>
                  <a:lnTo>
                    <a:pt x="319697" y="6010"/>
                  </a:lnTo>
                  <a:lnTo>
                    <a:pt x="324277" y="6010"/>
                  </a:lnTo>
                  <a:lnTo>
                    <a:pt x="324376" y="165096"/>
                  </a:lnTo>
                  <a:lnTo>
                    <a:pt x="324759" y="168435"/>
                  </a:lnTo>
                  <a:lnTo>
                    <a:pt x="347916" y="187897"/>
                  </a:lnTo>
                  <a:lnTo>
                    <a:pt x="361770" y="187897"/>
                  </a:lnTo>
                  <a:lnTo>
                    <a:pt x="361770" y="192476"/>
                  </a:lnTo>
                  <a:close/>
                </a:path>
                <a:path w="1800859" h="198120">
                  <a:moveTo>
                    <a:pt x="361770" y="187897"/>
                  </a:moveTo>
                  <a:lnTo>
                    <a:pt x="347916" y="187897"/>
                  </a:lnTo>
                  <a:lnTo>
                    <a:pt x="346344" y="187851"/>
                  </a:lnTo>
                  <a:lnTo>
                    <a:pt x="324277" y="6010"/>
                  </a:lnTo>
                  <a:lnTo>
                    <a:pt x="340304" y="6010"/>
                  </a:lnTo>
                  <a:lnTo>
                    <a:pt x="340421" y="161783"/>
                  </a:lnTo>
                  <a:lnTo>
                    <a:pt x="340939" y="164894"/>
                  </a:lnTo>
                  <a:lnTo>
                    <a:pt x="349725" y="173300"/>
                  </a:lnTo>
                  <a:lnTo>
                    <a:pt x="361770" y="173300"/>
                  </a:lnTo>
                  <a:lnTo>
                    <a:pt x="361770" y="187897"/>
                  </a:lnTo>
                  <a:close/>
                </a:path>
                <a:path w="1800859" h="198120">
                  <a:moveTo>
                    <a:pt x="361770" y="173300"/>
                  </a:moveTo>
                  <a:lnTo>
                    <a:pt x="349725" y="173300"/>
                  </a:lnTo>
                  <a:lnTo>
                    <a:pt x="347741" y="172778"/>
                  </a:lnTo>
                  <a:lnTo>
                    <a:pt x="340304" y="6010"/>
                  </a:lnTo>
                  <a:lnTo>
                    <a:pt x="344884" y="6010"/>
                  </a:lnTo>
                  <a:lnTo>
                    <a:pt x="344979" y="161279"/>
                  </a:lnTo>
                  <a:lnTo>
                    <a:pt x="345357" y="163548"/>
                  </a:lnTo>
                  <a:lnTo>
                    <a:pt x="350608" y="168721"/>
                  </a:lnTo>
                  <a:lnTo>
                    <a:pt x="361770" y="168721"/>
                  </a:lnTo>
                  <a:lnTo>
                    <a:pt x="361770" y="173300"/>
                  </a:lnTo>
                  <a:close/>
                </a:path>
                <a:path w="1800859" h="198120">
                  <a:moveTo>
                    <a:pt x="370929" y="192476"/>
                  </a:moveTo>
                  <a:lnTo>
                    <a:pt x="366350" y="192476"/>
                  </a:lnTo>
                  <a:lnTo>
                    <a:pt x="366350" y="168721"/>
                  </a:lnTo>
                  <a:lnTo>
                    <a:pt x="350608" y="168721"/>
                  </a:lnTo>
                  <a:lnTo>
                    <a:pt x="344884" y="6010"/>
                  </a:lnTo>
                  <a:lnTo>
                    <a:pt x="349463" y="6010"/>
                  </a:lnTo>
                  <a:lnTo>
                    <a:pt x="349538" y="160776"/>
                  </a:lnTo>
                  <a:lnTo>
                    <a:pt x="349783" y="162244"/>
                  </a:lnTo>
                  <a:lnTo>
                    <a:pt x="351491" y="164141"/>
                  </a:lnTo>
                  <a:lnTo>
                    <a:pt x="370929" y="164141"/>
                  </a:lnTo>
                  <a:lnTo>
                    <a:pt x="370929" y="192476"/>
                  </a:lnTo>
                  <a:close/>
                </a:path>
                <a:path w="1800859" h="198120">
                  <a:moveTo>
                    <a:pt x="366350" y="192476"/>
                  </a:moveTo>
                  <a:lnTo>
                    <a:pt x="361770" y="192476"/>
                  </a:lnTo>
                  <a:lnTo>
                    <a:pt x="361770" y="168721"/>
                  </a:lnTo>
                  <a:lnTo>
                    <a:pt x="366350" y="168721"/>
                  </a:lnTo>
                  <a:lnTo>
                    <a:pt x="366350" y="192476"/>
                  </a:lnTo>
                  <a:close/>
                </a:path>
                <a:path w="1800859" h="198120">
                  <a:moveTo>
                    <a:pt x="426168" y="197056"/>
                  </a:moveTo>
                  <a:lnTo>
                    <a:pt x="391822" y="197056"/>
                  </a:lnTo>
                  <a:lnTo>
                    <a:pt x="391822" y="54666"/>
                  </a:lnTo>
                  <a:lnTo>
                    <a:pt x="426168" y="54666"/>
                  </a:lnTo>
                  <a:lnTo>
                    <a:pt x="426168" y="59245"/>
                  </a:lnTo>
                  <a:lnTo>
                    <a:pt x="396402" y="59245"/>
                  </a:lnTo>
                  <a:lnTo>
                    <a:pt x="396402" y="192476"/>
                  </a:lnTo>
                  <a:lnTo>
                    <a:pt x="426168" y="192476"/>
                  </a:lnTo>
                  <a:lnTo>
                    <a:pt x="426168" y="197056"/>
                  </a:lnTo>
                  <a:close/>
                </a:path>
                <a:path w="1800859" h="198120">
                  <a:moveTo>
                    <a:pt x="400981" y="192476"/>
                  </a:moveTo>
                  <a:lnTo>
                    <a:pt x="396402" y="192476"/>
                  </a:lnTo>
                  <a:lnTo>
                    <a:pt x="396402" y="59245"/>
                  </a:lnTo>
                  <a:lnTo>
                    <a:pt x="400981" y="59245"/>
                  </a:lnTo>
                  <a:lnTo>
                    <a:pt x="400981" y="192476"/>
                  </a:lnTo>
                  <a:close/>
                </a:path>
                <a:path w="1800859" h="198120">
                  <a:moveTo>
                    <a:pt x="417009" y="192476"/>
                  </a:moveTo>
                  <a:lnTo>
                    <a:pt x="400981" y="192476"/>
                  </a:lnTo>
                  <a:lnTo>
                    <a:pt x="400981" y="59245"/>
                  </a:lnTo>
                  <a:lnTo>
                    <a:pt x="417009" y="59245"/>
                  </a:lnTo>
                  <a:lnTo>
                    <a:pt x="417009" y="192476"/>
                  </a:lnTo>
                  <a:close/>
                </a:path>
                <a:path w="1800859" h="198120">
                  <a:moveTo>
                    <a:pt x="421588" y="192476"/>
                  </a:moveTo>
                  <a:lnTo>
                    <a:pt x="417009" y="192476"/>
                  </a:lnTo>
                  <a:lnTo>
                    <a:pt x="417009" y="59245"/>
                  </a:lnTo>
                  <a:lnTo>
                    <a:pt x="421588" y="59245"/>
                  </a:lnTo>
                  <a:lnTo>
                    <a:pt x="421588" y="192476"/>
                  </a:lnTo>
                  <a:close/>
                </a:path>
                <a:path w="1800859" h="198120">
                  <a:moveTo>
                    <a:pt x="426168" y="192476"/>
                  </a:moveTo>
                  <a:lnTo>
                    <a:pt x="421588" y="192476"/>
                  </a:lnTo>
                  <a:lnTo>
                    <a:pt x="421588" y="59245"/>
                  </a:lnTo>
                  <a:lnTo>
                    <a:pt x="426168" y="59245"/>
                  </a:lnTo>
                  <a:lnTo>
                    <a:pt x="426168" y="192476"/>
                  </a:lnTo>
                  <a:close/>
                </a:path>
                <a:path w="1800859" h="198120">
                  <a:moveTo>
                    <a:pt x="426168" y="35776"/>
                  </a:moveTo>
                  <a:lnTo>
                    <a:pt x="391822" y="35776"/>
                  </a:lnTo>
                  <a:lnTo>
                    <a:pt x="391822" y="1431"/>
                  </a:lnTo>
                  <a:lnTo>
                    <a:pt x="426168" y="1431"/>
                  </a:lnTo>
                  <a:lnTo>
                    <a:pt x="426168" y="6010"/>
                  </a:lnTo>
                  <a:lnTo>
                    <a:pt x="396402" y="6010"/>
                  </a:lnTo>
                  <a:lnTo>
                    <a:pt x="396402" y="31196"/>
                  </a:lnTo>
                  <a:lnTo>
                    <a:pt x="426168" y="31196"/>
                  </a:lnTo>
                  <a:lnTo>
                    <a:pt x="426168" y="35776"/>
                  </a:lnTo>
                  <a:close/>
                </a:path>
                <a:path w="1800859" h="198120">
                  <a:moveTo>
                    <a:pt x="400981" y="31196"/>
                  </a:moveTo>
                  <a:lnTo>
                    <a:pt x="396402" y="31196"/>
                  </a:lnTo>
                  <a:lnTo>
                    <a:pt x="396402" y="6010"/>
                  </a:lnTo>
                  <a:lnTo>
                    <a:pt x="400981" y="6010"/>
                  </a:lnTo>
                  <a:lnTo>
                    <a:pt x="400981" y="31196"/>
                  </a:lnTo>
                  <a:close/>
                </a:path>
                <a:path w="1800859" h="198120">
                  <a:moveTo>
                    <a:pt x="417009" y="31196"/>
                  </a:moveTo>
                  <a:lnTo>
                    <a:pt x="400981" y="31196"/>
                  </a:lnTo>
                  <a:lnTo>
                    <a:pt x="400981" y="6010"/>
                  </a:lnTo>
                  <a:lnTo>
                    <a:pt x="417009" y="6010"/>
                  </a:lnTo>
                  <a:lnTo>
                    <a:pt x="417009" y="31196"/>
                  </a:lnTo>
                  <a:close/>
                </a:path>
                <a:path w="1800859" h="198120">
                  <a:moveTo>
                    <a:pt x="421588" y="31196"/>
                  </a:moveTo>
                  <a:lnTo>
                    <a:pt x="417009" y="31196"/>
                  </a:lnTo>
                  <a:lnTo>
                    <a:pt x="417009" y="6010"/>
                  </a:lnTo>
                  <a:lnTo>
                    <a:pt x="421588" y="6010"/>
                  </a:lnTo>
                  <a:lnTo>
                    <a:pt x="421588" y="31196"/>
                  </a:lnTo>
                  <a:close/>
                </a:path>
                <a:path w="1800859" h="198120">
                  <a:moveTo>
                    <a:pt x="426168" y="31196"/>
                  </a:moveTo>
                  <a:lnTo>
                    <a:pt x="421588" y="31196"/>
                  </a:lnTo>
                  <a:lnTo>
                    <a:pt x="421588" y="6010"/>
                  </a:lnTo>
                  <a:lnTo>
                    <a:pt x="426168" y="6010"/>
                  </a:lnTo>
                  <a:lnTo>
                    <a:pt x="426168" y="31196"/>
                  </a:lnTo>
                  <a:close/>
                </a:path>
                <a:path w="1800859" h="198120">
                  <a:moveTo>
                    <a:pt x="491424" y="68683"/>
                  </a:moveTo>
                  <a:lnTo>
                    <a:pt x="491424" y="62947"/>
                  </a:lnTo>
                  <a:lnTo>
                    <a:pt x="498199" y="59003"/>
                  </a:lnTo>
                  <a:lnTo>
                    <a:pt x="502068" y="57282"/>
                  </a:lnTo>
                  <a:lnTo>
                    <a:pt x="511322" y="54059"/>
                  </a:lnTo>
                  <a:lnTo>
                    <a:pt x="516666" y="53235"/>
                  </a:lnTo>
                  <a:lnTo>
                    <a:pt x="529596" y="53235"/>
                  </a:lnTo>
                  <a:lnTo>
                    <a:pt x="536121" y="54439"/>
                  </a:lnTo>
                  <a:lnTo>
                    <a:pt x="544631" y="57814"/>
                  </a:lnTo>
                  <a:lnTo>
                    <a:pt x="517183" y="57814"/>
                  </a:lnTo>
                  <a:lnTo>
                    <a:pt x="512341" y="58553"/>
                  </a:lnTo>
                  <a:lnTo>
                    <a:pt x="503850" y="61511"/>
                  </a:lnTo>
                  <a:lnTo>
                    <a:pt x="500248" y="63109"/>
                  </a:lnTo>
                  <a:lnTo>
                    <a:pt x="493856" y="66830"/>
                  </a:lnTo>
                  <a:lnTo>
                    <a:pt x="491424" y="68683"/>
                  </a:lnTo>
                  <a:close/>
                </a:path>
                <a:path w="1800859" h="198120">
                  <a:moveTo>
                    <a:pt x="491424" y="197056"/>
                  </a:moveTo>
                  <a:lnTo>
                    <a:pt x="457078" y="197056"/>
                  </a:lnTo>
                  <a:lnTo>
                    <a:pt x="457078" y="54666"/>
                  </a:lnTo>
                  <a:lnTo>
                    <a:pt x="491424" y="54666"/>
                  </a:lnTo>
                  <a:lnTo>
                    <a:pt x="491424" y="59245"/>
                  </a:lnTo>
                  <a:lnTo>
                    <a:pt x="461658" y="59245"/>
                  </a:lnTo>
                  <a:lnTo>
                    <a:pt x="461658" y="192476"/>
                  </a:lnTo>
                  <a:lnTo>
                    <a:pt x="491424" y="192476"/>
                  </a:lnTo>
                  <a:lnTo>
                    <a:pt x="491424" y="197056"/>
                  </a:lnTo>
                  <a:close/>
                </a:path>
                <a:path w="1800859" h="198120">
                  <a:moveTo>
                    <a:pt x="495047" y="71695"/>
                  </a:moveTo>
                  <a:lnTo>
                    <a:pt x="491424" y="71695"/>
                  </a:lnTo>
                  <a:lnTo>
                    <a:pt x="491424" y="68683"/>
                  </a:lnTo>
                  <a:lnTo>
                    <a:pt x="517183" y="57814"/>
                  </a:lnTo>
                  <a:lnTo>
                    <a:pt x="529013" y="57814"/>
                  </a:lnTo>
                  <a:lnTo>
                    <a:pt x="534975" y="58911"/>
                  </a:lnTo>
                  <a:lnTo>
                    <a:pt x="543756" y="62393"/>
                  </a:lnTo>
                  <a:lnTo>
                    <a:pt x="517699" y="62393"/>
                  </a:lnTo>
                  <a:lnTo>
                    <a:pt x="513359" y="63048"/>
                  </a:lnTo>
                  <a:lnTo>
                    <a:pt x="505632" y="65739"/>
                  </a:lnTo>
                  <a:lnTo>
                    <a:pt x="502298" y="67214"/>
                  </a:lnTo>
                  <a:lnTo>
                    <a:pt x="496505" y="70586"/>
                  </a:lnTo>
                  <a:lnTo>
                    <a:pt x="495047" y="71695"/>
                  </a:lnTo>
                  <a:close/>
                </a:path>
                <a:path w="1800859" h="198120">
                  <a:moveTo>
                    <a:pt x="572851" y="192476"/>
                  </a:moveTo>
                  <a:lnTo>
                    <a:pt x="568271" y="192476"/>
                  </a:lnTo>
                  <a:lnTo>
                    <a:pt x="568169" y="98111"/>
                  </a:lnTo>
                  <a:lnTo>
                    <a:pt x="567079" y="91873"/>
                  </a:lnTo>
                  <a:lnTo>
                    <a:pt x="534975" y="58911"/>
                  </a:lnTo>
                  <a:lnTo>
                    <a:pt x="529013" y="57814"/>
                  </a:lnTo>
                  <a:lnTo>
                    <a:pt x="544631" y="57814"/>
                  </a:lnTo>
                  <a:lnTo>
                    <a:pt x="571550" y="90727"/>
                  </a:lnTo>
                  <a:lnTo>
                    <a:pt x="572740" y="97481"/>
                  </a:lnTo>
                  <a:lnTo>
                    <a:pt x="572851" y="192476"/>
                  </a:lnTo>
                  <a:close/>
                </a:path>
                <a:path w="1800859" h="198120">
                  <a:moveTo>
                    <a:pt x="466237" y="192476"/>
                  </a:moveTo>
                  <a:lnTo>
                    <a:pt x="461658" y="192476"/>
                  </a:lnTo>
                  <a:lnTo>
                    <a:pt x="461658" y="59245"/>
                  </a:lnTo>
                  <a:lnTo>
                    <a:pt x="466237" y="59245"/>
                  </a:lnTo>
                  <a:lnTo>
                    <a:pt x="466237" y="192476"/>
                  </a:lnTo>
                  <a:close/>
                </a:path>
                <a:path w="1800859" h="198120">
                  <a:moveTo>
                    <a:pt x="482265" y="192476"/>
                  </a:moveTo>
                  <a:lnTo>
                    <a:pt x="466237" y="192476"/>
                  </a:lnTo>
                  <a:lnTo>
                    <a:pt x="466237" y="59245"/>
                  </a:lnTo>
                  <a:lnTo>
                    <a:pt x="482265" y="59245"/>
                  </a:lnTo>
                  <a:lnTo>
                    <a:pt x="482265" y="76275"/>
                  </a:lnTo>
                  <a:lnTo>
                    <a:pt x="554111" y="76275"/>
                  </a:lnTo>
                  <a:lnTo>
                    <a:pt x="554818" y="76990"/>
                  </a:lnTo>
                  <a:lnTo>
                    <a:pt x="511557" y="76990"/>
                  </a:lnTo>
                  <a:lnTo>
                    <a:pt x="507589" y="77585"/>
                  </a:lnTo>
                  <a:lnTo>
                    <a:pt x="482265" y="94179"/>
                  </a:lnTo>
                  <a:lnTo>
                    <a:pt x="482265" y="192476"/>
                  </a:lnTo>
                  <a:close/>
                </a:path>
                <a:path w="1800859" h="198120">
                  <a:moveTo>
                    <a:pt x="490172" y="76275"/>
                  </a:moveTo>
                  <a:lnTo>
                    <a:pt x="482265" y="76275"/>
                  </a:lnTo>
                  <a:lnTo>
                    <a:pt x="482265" y="59245"/>
                  </a:lnTo>
                  <a:lnTo>
                    <a:pt x="486844" y="59245"/>
                  </a:lnTo>
                  <a:lnTo>
                    <a:pt x="486844" y="66650"/>
                  </a:lnTo>
                  <a:lnTo>
                    <a:pt x="485037" y="68457"/>
                  </a:lnTo>
                  <a:lnTo>
                    <a:pt x="486727" y="70147"/>
                  </a:lnTo>
                  <a:lnTo>
                    <a:pt x="486844" y="71695"/>
                  </a:lnTo>
                  <a:lnTo>
                    <a:pt x="495047" y="71695"/>
                  </a:lnTo>
                  <a:lnTo>
                    <a:pt x="493810" y="72637"/>
                  </a:lnTo>
                  <a:lnTo>
                    <a:pt x="490172" y="76275"/>
                  </a:lnTo>
                  <a:close/>
                </a:path>
                <a:path w="1800859" h="198120">
                  <a:moveTo>
                    <a:pt x="486844" y="66650"/>
                  </a:moveTo>
                  <a:lnTo>
                    <a:pt x="486844" y="59245"/>
                  </a:lnTo>
                  <a:lnTo>
                    <a:pt x="491424" y="59245"/>
                  </a:lnTo>
                  <a:lnTo>
                    <a:pt x="491424" y="62947"/>
                  </a:lnTo>
                  <a:lnTo>
                    <a:pt x="491161" y="63109"/>
                  </a:lnTo>
                  <a:lnTo>
                    <a:pt x="487892" y="65602"/>
                  </a:lnTo>
                  <a:lnTo>
                    <a:pt x="486844" y="66650"/>
                  </a:lnTo>
                  <a:close/>
                </a:path>
                <a:path w="1800859" h="198120">
                  <a:moveTo>
                    <a:pt x="554111" y="76275"/>
                  </a:moveTo>
                  <a:lnTo>
                    <a:pt x="490172" y="76275"/>
                  </a:lnTo>
                  <a:lnTo>
                    <a:pt x="493810" y="72637"/>
                  </a:lnTo>
                  <a:lnTo>
                    <a:pt x="517699" y="62393"/>
                  </a:lnTo>
                  <a:lnTo>
                    <a:pt x="528429" y="62393"/>
                  </a:lnTo>
                  <a:lnTo>
                    <a:pt x="533829" y="63383"/>
                  </a:lnTo>
                  <a:lnTo>
                    <a:pt x="543759" y="67321"/>
                  </a:lnTo>
                  <a:lnTo>
                    <a:pt x="548054" y="70147"/>
                  </a:lnTo>
                  <a:lnTo>
                    <a:pt x="554111" y="76275"/>
                  </a:lnTo>
                  <a:close/>
                </a:path>
                <a:path w="1800859" h="198120">
                  <a:moveTo>
                    <a:pt x="568271" y="192476"/>
                  </a:moveTo>
                  <a:lnTo>
                    <a:pt x="563692" y="192476"/>
                  </a:lnTo>
                  <a:lnTo>
                    <a:pt x="563591" y="98694"/>
                  </a:lnTo>
                  <a:lnTo>
                    <a:pt x="562607" y="93020"/>
                  </a:lnTo>
                  <a:lnTo>
                    <a:pt x="533829" y="63383"/>
                  </a:lnTo>
                  <a:lnTo>
                    <a:pt x="528429" y="62393"/>
                  </a:lnTo>
                  <a:lnTo>
                    <a:pt x="543756" y="62393"/>
                  </a:lnTo>
                  <a:lnTo>
                    <a:pt x="568169" y="98111"/>
                  </a:lnTo>
                  <a:lnTo>
                    <a:pt x="568271" y="192476"/>
                  </a:lnTo>
                  <a:close/>
                </a:path>
                <a:path w="1800859" h="198120">
                  <a:moveTo>
                    <a:pt x="488275" y="71695"/>
                  </a:moveTo>
                  <a:lnTo>
                    <a:pt x="486844" y="70264"/>
                  </a:lnTo>
                  <a:lnTo>
                    <a:pt x="486844" y="66650"/>
                  </a:lnTo>
                  <a:lnTo>
                    <a:pt x="487892" y="65602"/>
                  </a:lnTo>
                  <a:lnTo>
                    <a:pt x="491251" y="63048"/>
                  </a:lnTo>
                  <a:lnTo>
                    <a:pt x="491424" y="62947"/>
                  </a:lnTo>
                  <a:lnTo>
                    <a:pt x="491424" y="67116"/>
                  </a:lnTo>
                  <a:lnTo>
                    <a:pt x="488275" y="67116"/>
                  </a:lnTo>
                  <a:lnTo>
                    <a:pt x="488275" y="71695"/>
                  </a:lnTo>
                  <a:close/>
                </a:path>
                <a:path w="1800859" h="198120">
                  <a:moveTo>
                    <a:pt x="486844" y="70264"/>
                  </a:moveTo>
                  <a:lnTo>
                    <a:pt x="485037" y="68457"/>
                  </a:lnTo>
                  <a:lnTo>
                    <a:pt x="486844" y="66650"/>
                  </a:lnTo>
                  <a:lnTo>
                    <a:pt x="486844" y="70264"/>
                  </a:lnTo>
                  <a:close/>
                </a:path>
                <a:path w="1800859" h="198120">
                  <a:moveTo>
                    <a:pt x="488275" y="71695"/>
                  </a:moveTo>
                  <a:lnTo>
                    <a:pt x="488275" y="67116"/>
                  </a:lnTo>
                  <a:lnTo>
                    <a:pt x="491424" y="67116"/>
                  </a:lnTo>
                  <a:lnTo>
                    <a:pt x="491424" y="68683"/>
                  </a:lnTo>
                  <a:lnTo>
                    <a:pt x="490851" y="69119"/>
                  </a:lnTo>
                  <a:lnTo>
                    <a:pt x="488275" y="71695"/>
                  </a:lnTo>
                  <a:close/>
                </a:path>
                <a:path w="1800859" h="198120">
                  <a:moveTo>
                    <a:pt x="491424" y="71695"/>
                  </a:moveTo>
                  <a:lnTo>
                    <a:pt x="488275" y="71695"/>
                  </a:lnTo>
                  <a:lnTo>
                    <a:pt x="490851" y="69119"/>
                  </a:lnTo>
                  <a:lnTo>
                    <a:pt x="491424" y="68683"/>
                  </a:lnTo>
                  <a:lnTo>
                    <a:pt x="491424" y="71695"/>
                  </a:lnTo>
                  <a:close/>
                </a:path>
                <a:path w="1800859" h="198120">
                  <a:moveTo>
                    <a:pt x="488275" y="71695"/>
                  </a:moveTo>
                  <a:lnTo>
                    <a:pt x="486844" y="71695"/>
                  </a:lnTo>
                  <a:lnTo>
                    <a:pt x="486844" y="70264"/>
                  </a:lnTo>
                  <a:lnTo>
                    <a:pt x="488275" y="71695"/>
                  </a:lnTo>
                  <a:close/>
                </a:path>
                <a:path w="1800859" h="198120">
                  <a:moveTo>
                    <a:pt x="486844" y="192476"/>
                  </a:moveTo>
                  <a:lnTo>
                    <a:pt x="482265" y="192476"/>
                  </a:lnTo>
                  <a:lnTo>
                    <a:pt x="482265" y="94179"/>
                  </a:lnTo>
                  <a:lnTo>
                    <a:pt x="511557" y="76990"/>
                  </a:lnTo>
                  <a:lnTo>
                    <a:pt x="519414" y="76990"/>
                  </a:lnTo>
                  <a:lnTo>
                    <a:pt x="523068" y="77500"/>
                  </a:lnTo>
                  <a:lnTo>
                    <a:pt x="530524" y="79583"/>
                  </a:lnTo>
                  <a:lnTo>
                    <a:pt x="533973" y="81295"/>
                  </a:lnTo>
                  <a:lnTo>
                    <a:pt x="534333" y="81570"/>
                  </a:lnTo>
                  <a:lnTo>
                    <a:pt x="512031" y="81570"/>
                  </a:lnTo>
                  <a:lnTo>
                    <a:pt x="508596" y="82070"/>
                  </a:lnTo>
                  <a:lnTo>
                    <a:pt x="486844" y="95737"/>
                  </a:lnTo>
                  <a:lnTo>
                    <a:pt x="486844" y="192476"/>
                  </a:lnTo>
                  <a:close/>
                </a:path>
                <a:path w="1800859" h="198120">
                  <a:moveTo>
                    <a:pt x="563692" y="192476"/>
                  </a:moveTo>
                  <a:lnTo>
                    <a:pt x="547664" y="192476"/>
                  </a:lnTo>
                  <a:lnTo>
                    <a:pt x="547664" y="101799"/>
                  </a:lnTo>
                  <a:lnTo>
                    <a:pt x="546696" y="97142"/>
                  </a:lnTo>
                  <a:lnTo>
                    <a:pt x="519414" y="76990"/>
                  </a:lnTo>
                  <a:lnTo>
                    <a:pt x="554818" y="76990"/>
                  </a:lnTo>
                  <a:lnTo>
                    <a:pt x="555394" y="77585"/>
                  </a:lnTo>
                  <a:lnTo>
                    <a:pt x="558281" y="82119"/>
                  </a:lnTo>
                  <a:lnTo>
                    <a:pt x="562607" y="93020"/>
                  </a:lnTo>
                  <a:lnTo>
                    <a:pt x="563591" y="98694"/>
                  </a:lnTo>
                  <a:lnTo>
                    <a:pt x="563692" y="192476"/>
                  </a:lnTo>
                  <a:close/>
                </a:path>
                <a:path w="1800859" h="198120">
                  <a:moveTo>
                    <a:pt x="490474" y="98529"/>
                  </a:moveTo>
                  <a:lnTo>
                    <a:pt x="486844" y="95737"/>
                  </a:lnTo>
                  <a:lnTo>
                    <a:pt x="487798" y="94497"/>
                  </a:lnTo>
                  <a:lnTo>
                    <a:pt x="489182" y="93020"/>
                  </a:lnTo>
                  <a:lnTo>
                    <a:pt x="512031" y="81570"/>
                  </a:lnTo>
                  <a:lnTo>
                    <a:pt x="518995" y="81570"/>
                  </a:lnTo>
                  <a:lnTo>
                    <a:pt x="522239" y="82023"/>
                  </a:lnTo>
                  <a:lnTo>
                    <a:pt x="528726" y="83835"/>
                  </a:lnTo>
                  <a:lnTo>
                    <a:pt x="531691" y="85314"/>
                  </a:lnTo>
                  <a:lnTo>
                    <a:pt x="532785" y="86149"/>
                  </a:lnTo>
                  <a:lnTo>
                    <a:pt x="512505" y="86149"/>
                  </a:lnTo>
                  <a:lnTo>
                    <a:pt x="509533" y="86578"/>
                  </a:lnTo>
                  <a:lnTo>
                    <a:pt x="492975" y="95737"/>
                  </a:lnTo>
                  <a:lnTo>
                    <a:pt x="491424" y="95737"/>
                  </a:lnTo>
                  <a:lnTo>
                    <a:pt x="491424" y="97328"/>
                  </a:lnTo>
                  <a:lnTo>
                    <a:pt x="491280" y="97481"/>
                  </a:lnTo>
                  <a:lnTo>
                    <a:pt x="490474" y="98529"/>
                  </a:lnTo>
                  <a:close/>
                </a:path>
                <a:path w="1800859" h="198120">
                  <a:moveTo>
                    <a:pt x="547664" y="192476"/>
                  </a:moveTo>
                  <a:lnTo>
                    <a:pt x="543085" y="192476"/>
                  </a:lnTo>
                  <a:lnTo>
                    <a:pt x="543085" y="102511"/>
                  </a:lnTo>
                  <a:lnTo>
                    <a:pt x="542274" y="98528"/>
                  </a:lnTo>
                  <a:lnTo>
                    <a:pt x="518995" y="81570"/>
                  </a:lnTo>
                  <a:lnTo>
                    <a:pt x="534333" y="81570"/>
                  </a:lnTo>
                  <a:lnTo>
                    <a:pt x="540256" y="86092"/>
                  </a:lnTo>
                  <a:lnTo>
                    <a:pt x="542821" y="89278"/>
                  </a:lnTo>
                  <a:lnTo>
                    <a:pt x="546696" y="97142"/>
                  </a:lnTo>
                  <a:lnTo>
                    <a:pt x="547664" y="101799"/>
                  </a:lnTo>
                  <a:lnTo>
                    <a:pt x="547664" y="192476"/>
                  </a:lnTo>
                  <a:close/>
                </a:path>
                <a:path w="1800859" h="198120">
                  <a:moveTo>
                    <a:pt x="572851" y="197056"/>
                  </a:moveTo>
                  <a:lnTo>
                    <a:pt x="538505" y="197056"/>
                  </a:lnTo>
                  <a:lnTo>
                    <a:pt x="538505" y="103222"/>
                  </a:lnTo>
                  <a:lnTo>
                    <a:pt x="537852" y="99914"/>
                  </a:lnTo>
                  <a:lnTo>
                    <a:pt x="518577" y="86149"/>
                  </a:lnTo>
                  <a:lnTo>
                    <a:pt x="532785" y="86149"/>
                  </a:lnTo>
                  <a:lnTo>
                    <a:pt x="543085" y="102511"/>
                  </a:lnTo>
                  <a:lnTo>
                    <a:pt x="543085" y="192476"/>
                  </a:lnTo>
                  <a:lnTo>
                    <a:pt x="572851" y="192476"/>
                  </a:lnTo>
                  <a:lnTo>
                    <a:pt x="572851" y="197056"/>
                  </a:lnTo>
                  <a:close/>
                </a:path>
                <a:path w="1800859" h="198120">
                  <a:moveTo>
                    <a:pt x="491424" y="192476"/>
                  </a:moveTo>
                  <a:lnTo>
                    <a:pt x="486844" y="192476"/>
                  </a:lnTo>
                  <a:lnTo>
                    <a:pt x="486844" y="95737"/>
                  </a:lnTo>
                  <a:lnTo>
                    <a:pt x="490474" y="98529"/>
                  </a:lnTo>
                  <a:lnTo>
                    <a:pt x="491424" y="98529"/>
                  </a:lnTo>
                  <a:lnTo>
                    <a:pt x="491424" y="192476"/>
                  </a:lnTo>
                  <a:close/>
                </a:path>
                <a:path w="1800859" h="198120">
                  <a:moveTo>
                    <a:pt x="491424" y="97328"/>
                  </a:moveTo>
                  <a:lnTo>
                    <a:pt x="491424" y="95737"/>
                  </a:lnTo>
                  <a:lnTo>
                    <a:pt x="492975" y="95737"/>
                  </a:lnTo>
                  <a:lnTo>
                    <a:pt x="492454" y="96229"/>
                  </a:lnTo>
                  <a:lnTo>
                    <a:pt x="491424" y="97328"/>
                  </a:lnTo>
                  <a:close/>
                </a:path>
                <a:path w="1800859" h="198120">
                  <a:moveTo>
                    <a:pt x="491424" y="98529"/>
                  </a:moveTo>
                  <a:lnTo>
                    <a:pt x="490474" y="98529"/>
                  </a:lnTo>
                  <a:lnTo>
                    <a:pt x="491280" y="97481"/>
                  </a:lnTo>
                  <a:lnTo>
                    <a:pt x="491424" y="97328"/>
                  </a:lnTo>
                  <a:lnTo>
                    <a:pt x="491424" y="98529"/>
                  </a:lnTo>
                  <a:close/>
                </a:path>
                <a:path w="1800859" h="198120">
                  <a:moveTo>
                    <a:pt x="668691" y="198015"/>
                  </a:moveTo>
                  <a:lnTo>
                    <a:pt x="655158" y="198015"/>
                  </a:lnTo>
                  <a:lnTo>
                    <a:pt x="647966" y="196745"/>
                  </a:lnTo>
                  <a:lnTo>
                    <a:pt x="615396" y="176328"/>
                  </a:lnTo>
                  <a:lnTo>
                    <a:pt x="601247" y="139595"/>
                  </a:lnTo>
                  <a:lnTo>
                    <a:pt x="600327" y="125625"/>
                  </a:lnTo>
                  <a:lnTo>
                    <a:pt x="600552" y="118005"/>
                  </a:lnTo>
                  <a:lnTo>
                    <a:pt x="611568" y="79905"/>
                  </a:lnTo>
                  <a:lnTo>
                    <a:pt x="615066" y="73555"/>
                  </a:lnTo>
                  <a:lnTo>
                    <a:pt x="652801" y="53235"/>
                  </a:lnTo>
                  <a:lnTo>
                    <a:pt x="667202" y="53235"/>
                  </a:lnTo>
                  <a:lnTo>
                    <a:pt x="673958" y="54505"/>
                  </a:lnTo>
                  <a:lnTo>
                    <a:pt x="680270" y="55775"/>
                  </a:lnTo>
                  <a:lnTo>
                    <a:pt x="683203" y="57045"/>
                  </a:lnTo>
                  <a:lnTo>
                    <a:pt x="650843" y="57045"/>
                  </a:lnTo>
                  <a:lnTo>
                    <a:pt x="642829" y="58315"/>
                  </a:lnTo>
                  <a:lnTo>
                    <a:pt x="610630" y="90065"/>
                  </a:lnTo>
                  <a:lnTo>
                    <a:pt x="604906" y="125625"/>
                  </a:lnTo>
                  <a:lnTo>
                    <a:pt x="605125" y="131975"/>
                  </a:lnTo>
                  <a:lnTo>
                    <a:pt x="623844" y="180235"/>
                  </a:lnTo>
                  <a:lnTo>
                    <a:pt x="655673" y="192935"/>
                  </a:lnTo>
                  <a:lnTo>
                    <a:pt x="691567" y="192935"/>
                  </a:lnTo>
                  <a:lnTo>
                    <a:pt x="688695" y="194205"/>
                  </a:lnTo>
                  <a:lnTo>
                    <a:pt x="684044" y="195475"/>
                  </a:lnTo>
                  <a:lnTo>
                    <a:pt x="674085" y="196745"/>
                  </a:lnTo>
                  <a:lnTo>
                    <a:pt x="668691" y="198015"/>
                  </a:lnTo>
                  <a:close/>
                </a:path>
                <a:path w="1800859" h="198120">
                  <a:moveTo>
                    <a:pt x="673501" y="192935"/>
                  </a:moveTo>
                  <a:lnTo>
                    <a:pt x="655673" y="192935"/>
                  </a:lnTo>
                  <a:lnTo>
                    <a:pt x="648983" y="191665"/>
                  </a:lnTo>
                  <a:lnTo>
                    <a:pt x="614303" y="167535"/>
                  </a:lnTo>
                  <a:lnTo>
                    <a:pt x="604906" y="125625"/>
                  </a:lnTo>
                  <a:lnTo>
                    <a:pt x="605121" y="118005"/>
                  </a:lnTo>
                  <a:lnTo>
                    <a:pt x="623343" y="71015"/>
                  </a:lnTo>
                  <a:lnTo>
                    <a:pt x="650843" y="57045"/>
                  </a:lnTo>
                  <a:lnTo>
                    <a:pt x="669161" y="57045"/>
                  </a:lnTo>
                  <a:lnTo>
                    <a:pt x="677174" y="58315"/>
                  </a:lnTo>
                  <a:lnTo>
                    <a:pt x="684044" y="62125"/>
                  </a:lnTo>
                  <a:lnTo>
                    <a:pt x="651582" y="62125"/>
                  </a:lnTo>
                  <a:lnTo>
                    <a:pt x="644265" y="63395"/>
                  </a:lnTo>
                  <a:lnTo>
                    <a:pt x="614889" y="92605"/>
                  </a:lnTo>
                  <a:lnTo>
                    <a:pt x="609486" y="125625"/>
                  </a:lnTo>
                  <a:lnTo>
                    <a:pt x="609694" y="131975"/>
                  </a:lnTo>
                  <a:lnTo>
                    <a:pt x="627013" y="176425"/>
                  </a:lnTo>
                  <a:lnTo>
                    <a:pt x="653637" y="189125"/>
                  </a:lnTo>
                  <a:lnTo>
                    <a:pt x="687192" y="189125"/>
                  </a:lnTo>
                  <a:lnTo>
                    <a:pt x="682851" y="190395"/>
                  </a:lnTo>
                  <a:lnTo>
                    <a:pt x="673501" y="192935"/>
                  </a:lnTo>
                  <a:close/>
                </a:path>
                <a:path w="1800859" h="198120">
                  <a:moveTo>
                    <a:pt x="719391" y="139595"/>
                  </a:moveTo>
                  <a:lnTo>
                    <a:pt x="635866" y="139595"/>
                  </a:lnTo>
                  <a:lnTo>
                    <a:pt x="635576" y="138325"/>
                  </a:lnTo>
                  <a:lnTo>
                    <a:pt x="635229" y="134515"/>
                  </a:lnTo>
                  <a:lnTo>
                    <a:pt x="714811" y="134515"/>
                  </a:lnTo>
                  <a:lnTo>
                    <a:pt x="714811" y="125625"/>
                  </a:lnTo>
                  <a:lnTo>
                    <a:pt x="705676" y="82445"/>
                  </a:lnTo>
                  <a:lnTo>
                    <a:pt x="669161" y="57045"/>
                  </a:lnTo>
                  <a:lnTo>
                    <a:pt x="683203" y="57045"/>
                  </a:lnTo>
                  <a:lnTo>
                    <a:pt x="686137" y="58315"/>
                  </a:lnTo>
                  <a:lnTo>
                    <a:pt x="693638" y="62125"/>
                  </a:lnTo>
                  <a:lnTo>
                    <a:pt x="699867" y="67205"/>
                  </a:lnTo>
                  <a:lnTo>
                    <a:pt x="704822" y="74825"/>
                  </a:lnTo>
                  <a:lnTo>
                    <a:pt x="708248" y="79905"/>
                  </a:lnTo>
                  <a:lnTo>
                    <a:pt x="719166" y="118005"/>
                  </a:lnTo>
                  <a:lnTo>
                    <a:pt x="719391" y="125625"/>
                  </a:lnTo>
                  <a:lnTo>
                    <a:pt x="719391" y="139595"/>
                  </a:lnTo>
                  <a:close/>
                </a:path>
                <a:path w="1800859" h="198120">
                  <a:moveTo>
                    <a:pt x="668104" y="189125"/>
                  </a:moveTo>
                  <a:lnTo>
                    <a:pt x="653637" y="189125"/>
                  </a:lnTo>
                  <a:lnTo>
                    <a:pt x="645712" y="186585"/>
                  </a:lnTo>
                  <a:lnTo>
                    <a:pt x="614993" y="158645"/>
                  </a:lnTo>
                  <a:lnTo>
                    <a:pt x="609486" y="125625"/>
                  </a:lnTo>
                  <a:lnTo>
                    <a:pt x="609690" y="118005"/>
                  </a:lnTo>
                  <a:lnTo>
                    <a:pt x="626573" y="73555"/>
                  </a:lnTo>
                  <a:lnTo>
                    <a:pt x="651582" y="62125"/>
                  </a:lnTo>
                  <a:lnTo>
                    <a:pt x="668422" y="62125"/>
                  </a:lnTo>
                  <a:lnTo>
                    <a:pt x="675738" y="63395"/>
                  </a:lnTo>
                  <a:lnTo>
                    <a:pt x="688187" y="69745"/>
                  </a:lnTo>
                  <a:lnTo>
                    <a:pt x="693359" y="73555"/>
                  </a:lnTo>
                  <a:lnTo>
                    <a:pt x="695204" y="76095"/>
                  </a:lnTo>
                  <a:lnTo>
                    <a:pt x="654970" y="76095"/>
                  </a:lnTo>
                  <a:lnTo>
                    <a:pt x="650455" y="77365"/>
                  </a:lnTo>
                  <a:lnTo>
                    <a:pt x="627209" y="107845"/>
                  </a:lnTo>
                  <a:lnTo>
                    <a:pt x="626095" y="116735"/>
                  </a:lnTo>
                  <a:lnTo>
                    <a:pt x="709905" y="116735"/>
                  </a:lnTo>
                  <a:lnTo>
                    <a:pt x="710028" y="118005"/>
                  </a:lnTo>
                  <a:lnTo>
                    <a:pt x="710232" y="125625"/>
                  </a:lnTo>
                  <a:lnTo>
                    <a:pt x="710232" y="130705"/>
                  </a:lnTo>
                  <a:lnTo>
                    <a:pt x="625688" y="130705"/>
                  </a:lnTo>
                  <a:lnTo>
                    <a:pt x="626517" y="140865"/>
                  </a:lnTo>
                  <a:lnTo>
                    <a:pt x="651968" y="172615"/>
                  </a:lnTo>
                  <a:lnTo>
                    <a:pt x="657087" y="173885"/>
                  </a:lnTo>
                  <a:lnTo>
                    <a:pt x="704635" y="173885"/>
                  </a:lnTo>
                  <a:lnTo>
                    <a:pt x="701428" y="176425"/>
                  </a:lnTo>
                  <a:lnTo>
                    <a:pt x="672918" y="187855"/>
                  </a:lnTo>
                  <a:lnTo>
                    <a:pt x="668104" y="189125"/>
                  </a:lnTo>
                  <a:close/>
                </a:path>
                <a:path w="1800859" h="198120">
                  <a:moveTo>
                    <a:pt x="714811" y="134515"/>
                  </a:moveTo>
                  <a:lnTo>
                    <a:pt x="710232" y="134515"/>
                  </a:lnTo>
                  <a:lnTo>
                    <a:pt x="710232" y="125625"/>
                  </a:lnTo>
                  <a:lnTo>
                    <a:pt x="710028" y="118005"/>
                  </a:lnTo>
                  <a:lnTo>
                    <a:pt x="693359" y="73555"/>
                  </a:lnTo>
                  <a:lnTo>
                    <a:pt x="668422" y="62125"/>
                  </a:lnTo>
                  <a:lnTo>
                    <a:pt x="684044" y="62125"/>
                  </a:lnTo>
                  <a:lnTo>
                    <a:pt x="711377" y="98955"/>
                  </a:lnTo>
                  <a:lnTo>
                    <a:pt x="714811" y="125625"/>
                  </a:lnTo>
                  <a:lnTo>
                    <a:pt x="714811" y="134515"/>
                  </a:lnTo>
                  <a:close/>
                </a:path>
                <a:path w="1800859" h="198120">
                  <a:moveTo>
                    <a:pt x="693845" y="116735"/>
                  </a:moveTo>
                  <a:lnTo>
                    <a:pt x="626095" y="116735"/>
                  </a:lnTo>
                  <a:lnTo>
                    <a:pt x="627209" y="107845"/>
                  </a:lnTo>
                  <a:lnTo>
                    <a:pt x="650455" y="77365"/>
                  </a:lnTo>
                  <a:lnTo>
                    <a:pt x="654970" y="76095"/>
                  </a:lnTo>
                  <a:lnTo>
                    <a:pt x="665053" y="76095"/>
                  </a:lnTo>
                  <a:lnTo>
                    <a:pt x="669536" y="77365"/>
                  </a:lnTo>
                  <a:lnTo>
                    <a:pt x="677265" y="81175"/>
                  </a:lnTo>
                  <a:lnTo>
                    <a:pt x="651892" y="81175"/>
                  </a:lnTo>
                  <a:lnTo>
                    <a:pt x="645214" y="84985"/>
                  </a:lnTo>
                  <a:lnTo>
                    <a:pt x="642328" y="87525"/>
                  </a:lnTo>
                  <a:lnTo>
                    <a:pt x="635531" y="96415"/>
                  </a:lnTo>
                  <a:lnTo>
                    <a:pt x="632669" y="104035"/>
                  </a:lnTo>
                  <a:lnTo>
                    <a:pt x="631715" y="107845"/>
                  </a:lnTo>
                  <a:lnTo>
                    <a:pt x="631238" y="107845"/>
                  </a:lnTo>
                  <a:lnTo>
                    <a:pt x="631238" y="112925"/>
                  </a:lnTo>
                  <a:lnTo>
                    <a:pt x="693176" y="112925"/>
                  </a:lnTo>
                  <a:lnTo>
                    <a:pt x="693845" y="116735"/>
                  </a:lnTo>
                  <a:close/>
                </a:path>
                <a:path w="1800859" h="198120">
                  <a:moveTo>
                    <a:pt x="709905" y="116735"/>
                  </a:moveTo>
                  <a:lnTo>
                    <a:pt x="693845" y="116735"/>
                  </a:lnTo>
                  <a:lnTo>
                    <a:pt x="692283" y="107845"/>
                  </a:lnTo>
                  <a:lnTo>
                    <a:pt x="691126" y="102765"/>
                  </a:lnTo>
                  <a:lnTo>
                    <a:pt x="665053" y="76095"/>
                  </a:lnTo>
                  <a:lnTo>
                    <a:pt x="695204" y="76095"/>
                  </a:lnTo>
                  <a:lnTo>
                    <a:pt x="701659" y="84985"/>
                  </a:lnTo>
                  <a:lnTo>
                    <a:pt x="704824" y="92605"/>
                  </a:lnTo>
                  <a:lnTo>
                    <a:pt x="708393" y="105305"/>
                  </a:lnTo>
                  <a:lnTo>
                    <a:pt x="709414" y="111655"/>
                  </a:lnTo>
                  <a:lnTo>
                    <a:pt x="709905" y="116735"/>
                  </a:lnTo>
                  <a:close/>
                </a:path>
                <a:path w="1800859" h="198120">
                  <a:moveTo>
                    <a:pt x="635786" y="112925"/>
                  </a:moveTo>
                  <a:lnTo>
                    <a:pt x="631238" y="112925"/>
                  </a:lnTo>
                  <a:lnTo>
                    <a:pt x="631715" y="107845"/>
                  </a:lnTo>
                  <a:lnTo>
                    <a:pt x="651892" y="81175"/>
                  </a:lnTo>
                  <a:lnTo>
                    <a:pt x="668063" y="81175"/>
                  </a:lnTo>
                  <a:lnTo>
                    <a:pt x="674551" y="84985"/>
                  </a:lnTo>
                  <a:lnTo>
                    <a:pt x="656448" y="84985"/>
                  </a:lnTo>
                  <a:lnTo>
                    <a:pt x="653330" y="86255"/>
                  </a:lnTo>
                  <a:lnTo>
                    <a:pt x="636220" y="109115"/>
                  </a:lnTo>
                  <a:lnTo>
                    <a:pt x="635786" y="112925"/>
                  </a:lnTo>
                  <a:close/>
                </a:path>
                <a:path w="1800859" h="198120">
                  <a:moveTo>
                    <a:pt x="688480" y="112925"/>
                  </a:moveTo>
                  <a:lnTo>
                    <a:pt x="687812" y="107845"/>
                  </a:lnTo>
                  <a:lnTo>
                    <a:pt x="686739" y="104035"/>
                  </a:lnTo>
                  <a:lnTo>
                    <a:pt x="683781" y="96415"/>
                  </a:lnTo>
                  <a:lnTo>
                    <a:pt x="681897" y="93875"/>
                  </a:lnTo>
                  <a:lnTo>
                    <a:pt x="677318" y="87525"/>
                  </a:lnTo>
                  <a:lnTo>
                    <a:pt x="674551" y="84985"/>
                  </a:lnTo>
                  <a:lnTo>
                    <a:pt x="668063" y="81175"/>
                  </a:lnTo>
                  <a:lnTo>
                    <a:pt x="677265" y="81175"/>
                  </a:lnTo>
                  <a:lnTo>
                    <a:pt x="692283" y="107845"/>
                  </a:lnTo>
                  <a:lnTo>
                    <a:pt x="688480" y="107845"/>
                  </a:lnTo>
                  <a:lnTo>
                    <a:pt x="688480" y="112925"/>
                  </a:lnTo>
                  <a:close/>
                </a:path>
                <a:path w="1800859" h="198120">
                  <a:moveTo>
                    <a:pt x="688480" y="112925"/>
                  </a:moveTo>
                  <a:lnTo>
                    <a:pt x="683957" y="112925"/>
                  </a:lnTo>
                  <a:lnTo>
                    <a:pt x="683340" y="109115"/>
                  </a:lnTo>
                  <a:lnTo>
                    <a:pt x="682351" y="105305"/>
                  </a:lnTo>
                  <a:lnTo>
                    <a:pt x="663537" y="84985"/>
                  </a:lnTo>
                  <a:lnTo>
                    <a:pt x="674551" y="84985"/>
                  </a:lnTo>
                  <a:lnTo>
                    <a:pt x="677318" y="87525"/>
                  </a:lnTo>
                  <a:lnTo>
                    <a:pt x="681897" y="93875"/>
                  </a:lnTo>
                  <a:lnTo>
                    <a:pt x="683781" y="96415"/>
                  </a:lnTo>
                  <a:lnTo>
                    <a:pt x="686739" y="104035"/>
                  </a:lnTo>
                  <a:lnTo>
                    <a:pt x="687812" y="107845"/>
                  </a:lnTo>
                  <a:lnTo>
                    <a:pt x="688480" y="112925"/>
                  </a:lnTo>
                  <a:close/>
                </a:path>
                <a:path w="1800859" h="198120">
                  <a:moveTo>
                    <a:pt x="631238" y="112925"/>
                  </a:moveTo>
                  <a:lnTo>
                    <a:pt x="631238" y="107845"/>
                  </a:lnTo>
                  <a:lnTo>
                    <a:pt x="631715" y="107845"/>
                  </a:lnTo>
                  <a:lnTo>
                    <a:pt x="631238" y="112925"/>
                  </a:lnTo>
                  <a:close/>
                </a:path>
                <a:path w="1800859" h="198120">
                  <a:moveTo>
                    <a:pt x="683957" y="112925"/>
                  </a:moveTo>
                  <a:lnTo>
                    <a:pt x="635786" y="112925"/>
                  </a:lnTo>
                  <a:lnTo>
                    <a:pt x="636220" y="109115"/>
                  </a:lnTo>
                  <a:lnTo>
                    <a:pt x="636509" y="107845"/>
                  </a:lnTo>
                  <a:lnTo>
                    <a:pt x="683011" y="107845"/>
                  </a:lnTo>
                  <a:lnTo>
                    <a:pt x="683340" y="109115"/>
                  </a:lnTo>
                  <a:lnTo>
                    <a:pt x="683957" y="112925"/>
                  </a:lnTo>
                  <a:close/>
                </a:path>
                <a:path w="1800859" h="198120">
                  <a:moveTo>
                    <a:pt x="693176" y="112925"/>
                  </a:moveTo>
                  <a:lnTo>
                    <a:pt x="688480" y="112925"/>
                  </a:lnTo>
                  <a:lnTo>
                    <a:pt x="688480" y="107845"/>
                  </a:lnTo>
                  <a:lnTo>
                    <a:pt x="692283" y="107845"/>
                  </a:lnTo>
                  <a:lnTo>
                    <a:pt x="693176" y="112925"/>
                  </a:lnTo>
                  <a:close/>
                </a:path>
                <a:path w="1800859" h="198120">
                  <a:moveTo>
                    <a:pt x="670951" y="173885"/>
                  </a:moveTo>
                  <a:lnTo>
                    <a:pt x="657087" y="173885"/>
                  </a:lnTo>
                  <a:lnTo>
                    <a:pt x="651968" y="172615"/>
                  </a:lnTo>
                  <a:lnTo>
                    <a:pt x="626517" y="140865"/>
                  </a:lnTo>
                  <a:lnTo>
                    <a:pt x="625688" y="130705"/>
                  </a:lnTo>
                  <a:lnTo>
                    <a:pt x="710232" y="130705"/>
                  </a:lnTo>
                  <a:lnTo>
                    <a:pt x="710232" y="134515"/>
                  </a:lnTo>
                  <a:lnTo>
                    <a:pt x="630665" y="134515"/>
                  </a:lnTo>
                  <a:lnTo>
                    <a:pt x="630665" y="139595"/>
                  </a:lnTo>
                  <a:lnTo>
                    <a:pt x="631047" y="139595"/>
                  </a:lnTo>
                  <a:lnTo>
                    <a:pt x="632001" y="143405"/>
                  </a:lnTo>
                  <a:lnTo>
                    <a:pt x="635054" y="152295"/>
                  </a:lnTo>
                  <a:lnTo>
                    <a:pt x="657808" y="170075"/>
                  </a:lnTo>
                  <a:lnTo>
                    <a:pt x="683373" y="170075"/>
                  </a:lnTo>
                  <a:lnTo>
                    <a:pt x="680612" y="171345"/>
                  </a:lnTo>
                  <a:lnTo>
                    <a:pt x="677574" y="172615"/>
                  </a:lnTo>
                  <a:lnTo>
                    <a:pt x="670951" y="173885"/>
                  </a:lnTo>
                  <a:close/>
                </a:path>
                <a:path w="1800859" h="198120">
                  <a:moveTo>
                    <a:pt x="631047" y="139595"/>
                  </a:moveTo>
                  <a:lnTo>
                    <a:pt x="630665" y="139595"/>
                  </a:lnTo>
                  <a:lnTo>
                    <a:pt x="630665" y="134515"/>
                  </a:lnTo>
                  <a:lnTo>
                    <a:pt x="631047" y="139595"/>
                  </a:lnTo>
                  <a:close/>
                </a:path>
                <a:path w="1800859" h="198120">
                  <a:moveTo>
                    <a:pt x="666871" y="170075"/>
                  </a:moveTo>
                  <a:lnTo>
                    <a:pt x="657808" y="170075"/>
                  </a:lnTo>
                  <a:lnTo>
                    <a:pt x="653371" y="168805"/>
                  </a:lnTo>
                  <a:lnTo>
                    <a:pt x="630665" y="134515"/>
                  </a:lnTo>
                  <a:lnTo>
                    <a:pt x="635229" y="134515"/>
                  </a:lnTo>
                  <a:lnTo>
                    <a:pt x="635576" y="138325"/>
                  </a:lnTo>
                  <a:lnTo>
                    <a:pt x="636444" y="142135"/>
                  </a:lnTo>
                  <a:lnTo>
                    <a:pt x="658528" y="164995"/>
                  </a:lnTo>
                  <a:lnTo>
                    <a:pt x="683972" y="164995"/>
                  </a:lnTo>
                  <a:lnTo>
                    <a:pt x="679106" y="167535"/>
                  </a:lnTo>
                  <a:lnTo>
                    <a:pt x="676387" y="167535"/>
                  </a:lnTo>
                  <a:lnTo>
                    <a:pt x="670377" y="168805"/>
                  </a:lnTo>
                  <a:lnTo>
                    <a:pt x="666871" y="170075"/>
                  </a:lnTo>
                  <a:close/>
                </a:path>
                <a:path w="1800859" h="198120">
                  <a:moveTo>
                    <a:pt x="683972" y="164995"/>
                  </a:moveTo>
                  <a:lnTo>
                    <a:pt x="669803" y="164995"/>
                  </a:lnTo>
                  <a:lnTo>
                    <a:pt x="675201" y="163725"/>
                  </a:lnTo>
                  <a:lnTo>
                    <a:pt x="677601" y="162455"/>
                  </a:lnTo>
                  <a:lnTo>
                    <a:pt x="681810" y="161185"/>
                  </a:lnTo>
                  <a:lnTo>
                    <a:pt x="683727" y="159915"/>
                  </a:lnTo>
                  <a:lnTo>
                    <a:pt x="687454" y="157375"/>
                  </a:lnTo>
                  <a:lnTo>
                    <a:pt x="689505" y="154835"/>
                  </a:lnTo>
                  <a:lnTo>
                    <a:pt x="694679" y="151025"/>
                  </a:lnTo>
                  <a:lnTo>
                    <a:pt x="701885" y="157375"/>
                  </a:lnTo>
                  <a:lnTo>
                    <a:pt x="694633" y="157375"/>
                  </a:lnTo>
                  <a:lnTo>
                    <a:pt x="692439" y="158645"/>
                  </a:lnTo>
                  <a:lnTo>
                    <a:pt x="690316" y="161185"/>
                  </a:lnTo>
                  <a:lnTo>
                    <a:pt x="686214" y="163725"/>
                  </a:lnTo>
                  <a:lnTo>
                    <a:pt x="683972" y="164995"/>
                  </a:lnTo>
                  <a:close/>
                </a:path>
                <a:path w="1800859" h="198120">
                  <a:moveTo>
                    <a:pt x="683373" y="170075"/>
                  </a:moveTo>
                  <a:lnTo>
                    <a:pt x="666871" y="170075"/>
                  </a:lnTo>
                  <a:lnTo>
                    <a:pt x="670377" y="168805"/>
                  </a:lnTo>
                  <a:lnTo>
                    <a:pt x="676387" y="167535"/>
                  </a:lnTo>
                  <a:lnTo>
                    <a:pt x="679106" y="167535"/>
                  </a:lnTo>
                  <a:lnTo>
                    <a:pt x="683972" y="164995"/>
                  </a:lnTo>
                  <a:lnTo>
                    <a:pt x="686214" y="163725"/>
                  </a:lnTo>
                  <a:lnTo>
                    <a:pt x="690316" y="161185"/>
                  </a:lnTo>
                  <a:lnTo>
                    <a:pt x="692439" y="158645"/>
                  </a:lnTo>
                  <a:lnTo>
                    <a:pt x="694633" y="157375"/>
                  </a:lnTo>
                  <a:lnTo>
                    <a:pt x="691577" y="159915"/>
                  </a:lnTo>
                  <a:lnTo>
                    <a:pt x="694732" y="162826"/>
                  </a:lnTo>
                  <a:lnTo>
                    <a:pt x="693178" y="163725"/>
                  </a:lnTo>
                  <a:lnTo>
                    <a:pt x="688701" y="167535"/>
                  </a:lnTo>
                  <a:lnTo>
                    <a:pt x="686134" y="168805"/>
                  </a:lnTo>
                  <a:lnTo>
                    <a:pt x="683373" y="170075"/>
                  </a:lnTo>
                  <a:close/>
                </a:path>
                <a:path w="1800859" h="198120">
                  <a:moveTo>
                    <a:pt x="694732" y="162826"/>
                  </a:moveTo>
                  <a:lnTo>
                    <a:pt x="691577" y="159915"/>
                  </a:lnTo>
                  <a:lnTo>
                    <a:pt x="694633" y="157375"/>
                  </a:lnTo>
                  <a:lnTo>
                    <a:pt x="697628" y="159926"/>
                  </a:lnTo>
                  <a:lnTo>
                    <a:pt x="695373" y="162455"/>
                  </a:lnTo>
                  <a:lnTo>
                    <a:pt x="694732" y="162826"/>
                  </a:lnTo>
                  <a:close/>
                </a:path>
                <a:path w="1800859" h="198120">
                  <a:moveTo>
                    <a:pt x="697628" y="159926"/>
                  </a:moveTo>
                  <a:lnTo>
                    <a:pt x="694633" y="157375"/>
                  </a:lnTo>
                  <a:lnTo>
                    <a:pt x="697638" y="159915"/>
                  </a:lnTo>
                  <a:close/>
                </a:path>
                <a:path w="1800859" h="198120">
                  <a:moveTo>
                    <a:pt x="715758" y="176425"/>
                  </a:moveTo>
                  <a:lnTo>
                    <a:pt x="709466" y="176425"/>
                  </a:lnTo>
                  <a:lnTo>
                    <a:pt x="712522" y="172615"/>
                  </a:lnTo>
                  <a:lnTo>
                    <a:pt x="697628" y="159926"/>
                  </a:lnTo>
                  <a:lnTo>
                    <a:pt x="694633" y="157375"/>
                  </a:lnTo>
                  <a:lnTo>
                    <a:pt x="701885" y="157375"/>
                  </a:lnTo>
                  <a:lnTo>
                    <a:pt x="719180" y="172615"/>
                  </a:lnTo>
                  <a:lnTo>
                    <a:pt x="715758" y="176425"/>
                  </a:lnTo>
                  <a:close/>
                </a:path>
                <a:path w="1800859" h="198120">
                  <a:moveTo>
                    <a:pt x="705748" y="172993"/>
                  </a:moveTo>
                  <a:lnTo>
                    <a:pt x="694732" y="162826"/>
                  </a:lnTo>
                  <a:lnTo>
                    <a:pt x="695373" y="162455"/>
                  </a:lnTo>
                  <a:lnTo>
                    <a:pt x="697628" y="159926"/>
                  </a:lnTo>
                  <a:lnTo>
                    <a:pt x="709540" y="170075"/>
                  </a:lnTo>
                  <a:lnTo>
                    <a:pt x="709283" y="170075"/>
                  </a:lnTo>
                  <a:lnTo>
                    <a:pt x="705748" y="172993"/>
                  </a:lnTo>
                  <a:close/>
                </a:path>
                <a:path w="1800859" h="198120">
                  <a:moveTo>
                    <a:pt x="704635" y="173885"/>
                  </a:moveTo>
                  <a:lnTo>
                    <a:pt x="670951" y="173885"/>
                  </a:lnTo>
                  <a:lnTo>
                    <a:pt x="677574" y="172615"/>
                  </a:lnTo>
                  <a:lnTo>
                    <a:pt x="680612" y="171345"/>
                  </a:lnTo>
                  <a:lnTo>
                    <a:pt x="686134" y="168805"/>
                  </a:lnTo>
                  <a:lnTo>
                    <a:pt x="688701" y="167535"/>
                  </a:lnTo>
                  <a:lnTo>
                    <a:pt x="693178" y="163725"/>
                  </a:lnTo>
                  <a:lnTo>
                    <a:pt x="694732" y="162826"/>
                  </a:lnTo>
                  <a:lnTo>
                    <a:pt x="705748" y="172993"/>
                  </a:lnTo>
                  <a:lnTo>
                    <a:pt x="704635" y="173885"/>
                  </a:lnTo>
                  <a:close/>
                </a:path>
                <a:path w="1800859" h="198120">
                  <a:moveTo>
                    <a:pt x="709360" y="176328"/>
                  </a:moveTo>
                  <a:lnTo>
                    <a:pt x="705748" y="172993"/>
                  </a:lnTo>
                  <a:lnTo>
                    <a:pt x="709283" y="170075"/>
                  </a:lnTo>
                  <a:lnTo>
                    <a:pt x="712522" y="172615"/>
                  </a:lnTo>
                  <a:lnTo>
                    <a:pt x="709360" y="176328"/>
                  </a:lnTo>
                  <a:close/>
                </a:path>
                <a:path w="1800859" h="198120">
                  <a:moveTo>
                    <a:pt x="712522" y="172615"/>
                  </a:moveTo>
                  <a:lnTo>
                    <a:pt x="709283" y="170075"/>
                  </a:lnTo>
                  <a:lnTo>
                    <a:pt x="709540" y="170075"/>
                  </a:lnTo>
                  <a:lnTo>
                    <a:pt x="712522" y="172615"/>
                  </a:lnTo>
                  <a:close/>
                </a:path>
                <a:path w="1800859" h="198120">
                  <a:moveTo>
                    <a:pt x="709466" y="176425"/>
                  </a:moveTo>
                  <a:lnTo>
                    <a:pt x="712522" y="172615"/>
                  </a:lnTo>
                  <a:lnTo>
                    <a:pt x="709466" y="176425"/>
                  </a:lnTo>
                  <a:close/>
                </a:path>
                <a:path w="1800859" h="198120">
                  <a:moveTo>
                    <a:pt x="687192" y="189125"/>
                  </a:moveTo>
                  <a:lnTo>
                    <a:pt x="668104" y="189125"/>
                  </a:lnTo>
                  <a:lnTo>
                    <a:pt x="672918" y="187855"/>
                  </a:lnTo>
                  <a:lnTo>
                    <a:pt x="681658" y="186585"/>
                  </a:lnTo>
                  <a:lnTo>
                    <a:pt x="685688" y="185315"/>
                  </a:lnTo>
                  <a:lnTo>
                    <a:pt x="693100" y="182775"/>
                  </a:lnTo>
                  <a:lnTo>
                    <a:pt x="696561" y="180235"/>
                  </a:lnTo>
                  <a:lnTo>
                    <a:pt x="703051" y="175155"/>
                  </a:lnTo>
                  <a:lnTo>
                    <a:pt x="705748" y="172993"/>
                  </a:lnTo>
                  <a:lnTo>
                    <a:pt x="709360" y="176328"/>
                  </a:lnTo>
                  <a:lnTo>
                    <a:pt x="705915" y="178965"/>
                  </a:lnTo>
                  <a:lnTo>
                    <a:pt x="698950" y="184045"/>
                  </a:lnTo>
                  <a:lnTo>
                    <a:pt x="695206" y="186585"/>
                  </a:lnTo>
                  <a:lnTo>
                    <a:pt x="687192" y="189125"/>
                  </a:lnTo>
                  <a:close/>
                </a:path>
                <a:path w="1800859" h="198120">
                  <a:moveTo>
                    <a:pt x="691567" y="192935"/>
                  </a:moveTo>
                  <a:lnTo>
                    <a:pt x="673501" y="192935"/>
                  </a:lnTo>
                  <a:lnTo>
                    <a:pt x="682851" y="190395"/>
                  </a:lnTo>
                  <a:lnTo>
                    <a:pt x="687192" y="189125"/>
                  </a:lnTo>
                  <a:lnTo>
                    <a:pt x="709360" y="176328"/>
                  </a:lnTo>
                  <a:lnTo>
                    <a:pt x="715758" y="176425"/>
                  </a:lnTo>
                  <a:lnTo>
                    <a:pt x="712336" y="180235"/>
                  </a:lnTo>
                  <a:lnTo>
                    <a:pt x="708779" y="182775"/>
                  </a:lnTo>
                  <a:lnTo>
                    <a:pt x="701340" y="187855"/>
                  </a:lnTo>
                  <a:lnTo>
                    <a:pt x="697311" y="190395"/>
                  </a:lnTo>
                  <a:lnTo>
                    <a:pt x="691567" y="192935"/>
                  </a:lnTo>
                  <a:close/>
                </a:path>
                <a:path w="1800859" h="198120">
                  <a:moveTo>
                    <a:pt x="849187" y="68476"/>
                  </a:moveTo>
                  <a:lnTo>
                    <a:pt x="849187" y="62636"/>
                  </a:lnTo>
                  <a:lnTo>
                    <a:pt x="854485" y="59130"/>
                  </a:lnTo>
                  <a:lnTo>
                    <a:pt x="857785" y="57400"/>
                  </a:lnTo>
                  <a:lnTo>
                    <a:pt x="865681" y="54093"/>
                  </a:lnTo>
                  <a:lnTo>
                    <a:pt x="870183" y="53235"/>
                  </a:lnTo>
                  <a:lnTo>
                    <a:pt x="880638" y="53235"/>
                  </a:lnTo>
                  <a:lnTo>
                    <a:pt x="885679" y="53834"/>
                  </a:lnTo>
                  <a:lnTo>
                    <a:pt x="894590" y="56190"/>
                  </a:lnTo>
                  <a:lnTo>
                    <a:pt x="898414" y="57484"/>
                  </a:lnTo>
                  <a:lnTo>
                    <a:pt x="899174" y="57814"/>
                  </a:lnTo>
                  <a:lnTo>
                    <a:pt x="870796" y="57814"/>
                  </a:lnTo>
                  <a:lnTo>
                    <a:pt x="866885" y="58553"/>
                  </a:lnTo>
                  <a:lnTo>
                    <a:pt x="859825" y="61511"/>
                  </a:lnTo>
                  <a:lnTo>
                    <a:pt x="856772" y="63109"/>
                  </a:lnTo>
                  <a:lnTo>
                    <a:pt x="851143" y="66830"/>
                  </a:lnTo>
                  <a:lnTo>
                    <a:pt x="849187" y="68476"/>
                  </a:lnTo>
                  <a:close/>
                </a:path>
                <a:path w="1800859" h="198120">
                  <a:moveTo>
                    <a:pt x="849187" y="197056"/>
                  </a:moveTo>
                  <a:lnTo>
                    <a:pt x="814842" y="197056"/>
                  </a:lnTo>
                  <a:lnTo>
                    <a:pt x="814842" y="54666"/>
                  </a:lnTo>
                  <a:lnTo>
                    <a:pt x="849187" y="54666"/>
                  </a:lnTo>
                  <a:lnTo>
                    <a:pt x="849187" y="59245"/>
                  </a:lnTo>
                  <a:lnTo>
                    <a:pt x="819421" y="59245"/>
                  </a:lnTo>
                  <a:lnTo>
                    <a:pt x="819421" y="192476"/>
                  </a:lnTo>
                  <a:lnTo>
                    <a:pt x="849187" y="192476"/>
                  </a:lnTo>
                  <a:lnTo>
                    <a:pt x="849187" y="197056"/>
                  </a:lnTo>
                  <a:close/>
                </a:path>
                <a:path w="1800859" h="198120">
                  <a:moveTo>
                    <a:pt x="852492" y="71695"/>
                  </a:moveTo>
                  <a:lnTo>
                    <a:pt x="849187" y="71695"/>
                  </a:lnTo>
                  <a:lnTo>
                    <a:pt x="849187" y="68476"/>
                  </a:lnTo>
                  <a:lnTo>
                    <a:pt x="870796" y="57814"/>
                  </a:lnTo>
                  <a:lnTo>
                    <a:pt x="880241" y="57814"/>
                  </a:lnTo>
                  <a:lnTo>
                    <a:pt x="884892" y="58363"/>
                  </a:lnTo>
                  <a:lnTo>
                    <a:pt x="893192" y="60557"/>
                  </a:lnTo>
                  <a:lnTo>
                    <a:pt x="896794" y="61773"/>
                  </a:lnTo>
                  <a:lnTo>
                    <a:pt x="898220" y="62393"/>
                  </a:lnTo>
                  <a:lnTo>
                    <a:pt x="871410" y="62393"/>
                  </a:lnTo>
                  <a:lnTo>
                    <a:pt x="868088" y="63014"/>
                  </a:lnTo>
                  <a:lnTo>
                    <a:pt x="861864" y="65621"/>
                  </a:lnTo>
                  <a:lnTo>
                    <a:pt x="859016" y="67116"/>
                  </a:lnTo>
                  <a:lnTo>
                    <a:pt x="853967" y="70454"/>
                  </a:lnTo>
                  <a:lnTo>
                    <a:pt x="852492" y="71695"/>
                  </a:lnTo>
                  <a:close/>
                </a:path>
                <a:path w="1800859" h="198120">
                  <a:moveTo>
                    <a:pt x="905441" y="65762"/>
                  </a:moveTo>
                  <a:lnTo>
                    <a:pt x="880241" y="57814"/>
                  </a:lnTo>
                  <a:lnTo>
                    <a:pt x="899174" y="57814"/>
                  </a:lnTo>
                  <a:lnTo>
                    <a:pt x="905481" y="60557"/>
                  </a:lnTo>
                  <a:lnTo>
                    <a:pt x="908878" y="62413"/>
                  </a:lnTo>
                  <a:lnTo>
                    <a:pt x="913362" y="65505"/>
                  </a:lnTo>
                  <a:lnTo>
                    <a:pt x="905634" y="65505"/>
                  </a:lnTo>
                  <a:lnTo>
                    <a:pt x="905441" y="65762"/>
                  </a:lnTo>
                  <a:close/>
                </a:path>
                <a:path w="1800859" h="198120">
                  <a:moveTo>
                    <a:pt x="824001" y="192476"/>
                  </a:moveTo>
                  <a:lnTo>
                    <a:pt x="819421" y="192476"/>
                  </a:lnTo>
                  <a:lnTo>
                    <a:pt x="819421" y="59245"/>
                  </a:lnTo>
                  <a:lnTo>
                    <a:pt x="824001" y="59245"/>
                  </a:lnTo>
                  <a:lnTo>
                    <a:pt x="824001" y="192476"/>
                  </a:lnTo>
                  <a:close/>
                </a:path>
                <a:path w="1800859" h="198120">
                  <a:moveTo>
                    <a:pt x="840029" y="192476"/>
                  </a:moveTo>
                  <a:lnTo>
                    <a:pt x="824001" y="192476"/>
                  </a:lnTo>
                  <a:lnTo>
                    <a:pt x="824001" y="59245"/>
                  </a:lnTo>
                  <a:lnTo>
                    <a:pt x="840029" y="59245"/>
                  </a:lnTo>
                  <a:lnTo>
                    <a:pt x="840029" y="76275"/>
                  </a:lnTo>
                  <a:lnTo>
                    <a:pt x="897519" y="76275"/>
                  </a:lnTo>
                  <a:lnTo>
                    <a:pt x="896980" y="76990"/>
                  </a:lnTo>
                  <a:lnTo>
                    <a:pt x="867717" y="76990"/>
                  </a:lnTo>
                  <a:lnTo>
                    <a:pt x="863889" y="77572"/>
                  </a:lnTo>
                  <a:lnTo>
                    <a:pt x="840029" y="94179"/>
                  </a:lnTo>
                  <a:lnTo>
                    <a:pt x="840029" y="192476"/>
                  </a:lnTo>
                  <a:close/>
                </a:path>
                <a:path w="1800859" h="198120">
                  <a:moveTo>
                    <a:pt x="848040" y="76275"/>
                  </a:moveTo>
                  <a:lnTo>
                    <a:pt x="840029" y="76275"/>
                  </a:lnTo>
                  <a:lnTo>
                    <a:pt x="840029" y="59245"/>
                  </a:lnTo>
                  <a:lnTo>
                    <a:pt x="844608" y="59245"/>
                  </a:lnTo>
                  <a:lnTo>
                    <a:pt x="844608" y="66501"/>
                  </a:lnTo>
                  <a:lnTo>
                    <a:pt x="842679" y="68584"/>
                  </a:lnTo>
                  <a:lnTo>
                    <a:pt x="844524" y="70293"/>
                  </a:lnTo>
                  <a:lnTo>
                    <a:pt x="844608" y="71695"/>
                  </a:lnTo>
                  <a:lnTo>
                    <a:pt x="852492" y="71695"/>
                  </a:lnTo>
                  <a:lnTo>
                    <a:pt x="851531" y="72504"/>
                  </a:lnTo>
                  <a:lnTo>
                    <a:pt x="848040" y="76275"/>
                  </a:lnTo>
                  <a:close/>
                </a:path>
                <a:path w="1800859" h="198120">
                  <a:moveTo>
                    <a:pt x="844608" y="66501"/>
                  </a:moveTo>
                  <a:lnTo>
                    <a:pt x="844608" y="59245"/>
                  </a:lnTo>
                  <a:lnTo>
                    <a:pt x="849187" y="59245"/>
                  </a:lnTo>
                  <a:lnTo>
                    <a:pt x="849187" y="62636"/>
                  </a:lnTo>
                  <a:lnTo>
                    <a:pt x="848319" y="63206"/>
                  </a:lnTo>
                  <a:lnTo>
                    <a:pt x="845292" y="65762"/>
                  </a:lnTo>
                  <a:lnTo>
                    <a:pt x="844608" y="66501"/>
                  </a:lnTo>
                  <a:close/>
                </a:path>
                <a:path w="1800859" h="198120">
                  <a:moveTo>
                    <a:pt x="897519" y="76275"/>
                  </a:moveTo>
                  <a:lnTo>
                    <a:pt x="848040" y="76275"/>
                  </a:lnTo>
                  <a:lnTo>
                    <a:pt x="851531" y="72504"/>
                  </a:lnTo>
                  <a:lnTo>
                    <a:pt x="871410" y="62393"/>
                  </a:lnTo>
                  <a:lnTo>
                    <a:pt x="879844" y="62393"/>
                  </a:lnTo>
                  <a:lnTo>
                    <a:pt x="902651" y="69464"/>
                  </a:lnTo>
                  <a:lnTo>
                    <a:pt x="897519" y="76275"/>
                  </a:lnTo>
                  <a:close/>
                </a:path>
                <a:path w="1800859" h="198120">
                  <a:moveTo>
                    <a:pt x="902651" y="69464"/>
                  </a:moveTo>
                  <a:lnTo>
                    <a:pt x="879844" y="62393"/>
                  </a:lnTo>
                  <a:lnTo>
                    <a:pt x="898220" y="62393"/>
                  </a:lnTo>
                  <a:lnTo>
                    <a:pt x="903377" y="64635"/>
                  </a:lnTo>
                  <a:lnTo>
                    <a:pt x="905441" y="65762"/>
                  </a:lnTo>
                  <a:lnTo>
                    <a:pt x="902651" y="69464"/>
                  </a:lnTo>
                  <a:close/>
                </a:path>
                <a:path w="1800859" h="198120">
                  <a:moveTo>
                    <a:pt x="846039" y="71695"/>
                  </a:moveTo>
                  <a:lnTo>
                    <a:pt x="844698" y="70454"/>
                  </a:lnTo>
                  <a:lnTo>
                    <a:pt x="844608" y="66501"/>
                  </a:lnTo>
                  <a:lnTo>
                    <a:pt x="845317" y="65735"/>
                  </a:lnTo>
                  <a:lnTo>
                    <a:pt x="848319" y="63206"/>
                  </a:lnTo>
                  <a:lnTo>
                    <a:pt x="849187" y="62636"/>
                  </a:lnTo>
                  <a:lnTo>
                    <a:pt x="849187" y="67116"/>
                  </a:lnTo>
                  <a:lnTo>
                    <a:pt x="846039" y="67116"/>
                  </a:lnTo>
                  <a:lnTo>
                    <a:pt x="846039" y="71695"/>
                  </a:lnTo>
                  <a:close/>
                </a:path>
                <a:path w="1800859" h="198120">
                  <a:moveTo>
                    <a:pt x="909292" y="68261"/>
                  </a:moveTo>
                  <a:lnTo>
                    <a:pt x="906525" y="66353"/>
                  </a:lnTo>
                  <a:lnTo>
                    <a:pt x="905441" y="65762"/>
                  </a:lnTo>
                  <a:lnTo>
                    <a:pt x="905634" y="65505"/>
                  </a:lnTo>
                  <a:lnTo>
                    <a:pt x="909292" y="68261"/>
                  </a:lnTo>
                  <a:close/>
                </a:path>
                <a:path w="1800859" h="198120">
                  <a:moveTo>
                    <a:pt x="912185" y="72031"/>
                  </a:moveTo>
                  <a:lnTo>
                    <a:pt x="906692" y="72031"/>
                  </a:lnTo>
                  <a:lnTo>
                    <a:pt x="909292" y="68261"/>
                  </a:lnTo>
                  <a:lnTo>
                    <a:pt x="905634" y="65505"/>
                  </a:lnTo>
                  <a:lnTo>
                    <a:pt x="913362" y="65505"/>
                  </a:lnTo>
                  <a:lnTo>
                    <a:pt x="915823" y="67202"/>
                  </a:lnTo>
                  <a:lnTo>
                    <a:pt x="912185" y="72031"/>
                  </a:lnTo>
                  <a:close/>
                </a:path>
                <a:path w="1800859" h="198120">
                  <a:moveTo>
                    <a:pt x="906533" y="71921"/>
                  </a:moveTo>
                  <a:lnTo>
                    <a:pt x="904172" y="70293"/>
                  </a:lnTo>
                  <a:lnTo>
                    <a:pt x="902651" y="69464"/>
                  </a:lnTo>
                  <a:lnTo>
                    <a:pt x="905441" y="65762"/>
                  </a:lnTo>
                  <a:lnTo>
                    <a:pt x="906525" y="66353"/>
                  </a:lnTo>
                  <a:lnTo>
                    <a:pt x="909292" y="68261"/>
                  </a:lnTo>
                  <a:lnTo>
                    <a:pt x="906533" y="71921"/>
                  </a:lnTo>
                  <a:close/>
                </a:path>
                <a:path w="1800859" h="198120">
                  <a:moveTo>
                    <a:pt x="844608" y="70370"/>
                  </a:moveTo>
                  <a:lnTo>
                    <a:pt x="842822" y="68717"/>
                  </a:lnTo>
                  <a:lnTo>
                    <a:pt x="842778" y="68476"/>
                  </a:lnTo>
                  <a:lnTo>
                    <a:pt x="844608" y="66501"/>
                  </a:lnTo>
                  <a:lnTo>
                    <a:pt x="844608" y="70370"/>
                  </a:lnTo>
                  <a:close/>
                </a:path>
                <a:path w="1800859" h="198120">
                  <a:moveTo>
                    <a:pt x="846039" y="71695"/>
                  </a:moveTo>
                  <a:lnTo>
                    <a:pt x="846039" y="67116"/>
                  </a:lnTo>
                  <a:lnTo>
                    <a:pt x="849187" y="67116"/>
                  </a:lnTo>
                  <a:lnTo>
                    <a:pt x="849187" y="68476"/>
                  </a:lnTo>
                  <a:lnTo>
                    <a:pt x="848424" y="69119"/>
                  </a:lnTo>
                  <a:lnTo>
                    <a:pt x="846039" y="71695"/>
                  </a:lnTo>
                  <a:close/>
                </a:path>
                <a:path w="1800859" h="198120">
                  <a:moveTo>
                    <a:pt x="906692" y="72031"/>
                  </a:moveTo>
                  <a:lnTo>
                    <a:pt x="906533" y="71921"/>
                  </a:lnTo>
                  <a:lnTo>
                    <a:pt x="909292" y="68261"/>
                  </a:lnTo>
                  <a:lnTo>
                    <a:pt x="906692" y="72031"/>
                  </a:lnTo>
                  <a:close/>
                </a:path>
                <a:path w="1800859" h="198120">
                  <a:moveTo>
                    <a:pt x="849187" y="71695"/>
                  </a:moveTo>
                  <a:lnTo>
                    <a:pt x="846039" y="71695"/>
                  </a:lnTo>
                  <a:lnTo>
                    <a:pt x="848424" y="69119"/>
                  </a:lnTo>
                  <a:lnTo>
                    <a:pt x="849187" y="68476"/>
                  </a:lnTo>
                  <a:lnTo>
                    <a:pt x="849187" y="71695"/>
                  </a:lnTo>
                  <a:close/>
                </a:path>
                <a:path w="1800859" h="198120">
                  <a:moveTo>
                    <a:pt x="893979" y="88582"/>
                  </a:moveTo>
                  <a:lnTo>
                    <a:pt x="896661" y="84869"/>
                  </a:lnTo>
                  <a:lnTo>
                    <a:pt x="894700" y="83454"/>
                  </a:lnTo>
                  <a:lnTo>
                    <a:pt x="892891" y="82417"/>
                  </a:lnTo>
                  <a:lnTo>
                    <a:pt x="902651" y="69464"/>
                  </a:lnTo>
                  <a:lnTo>
                    <a:pt x="904172" y="70293"/>
                  </a:lnTo>
                  <a:lnTo>
                    <a:pt x="906533" y="71921"/>
                  </a:lnTo>
                  <a:lnTo>
                    <a:pt x="893979" y="88582"/>
                  </a:lnTo>
                  <a:close/>
                </a:path>
                <a:path w="1800859" h="198120">
                  <a:moveTo>
                    <a:pt x="846039" y="71695"/>
                  </a:moveTo>
                  <a:lnTo>
                    <a:pt x="844608" y="71695"/>
                  </a:lnTo>
                  <a:lnTo>
                    <a:pt x="844608" y="70370"/>
                  </a:lnTo>
                  <a:lnTo>
                    <a:pt x="846039" y="71695"/>
                  </a:lnTo>
                  <a:close/>
                </a:path>
                <a:path w="1800859" h="198120">
                  <a:moveTo>
                    <a:pt x="899713" y="88582"/>
                  </a:moveTo>
                  <a:lnTo>
                    <a:pt x="893979" y="88582"/>
                  </a:lnTo>
                  <a:lnTo>
                    <a:pt x="906533" y="71921"/>
                  </a:lnTo>
                  <a:lnTo>
                    <a:pt x="906692" y="72031"/>
                  </a:lnTo>
                  <a:lnTo>
                    <a:pt x="912185" y="72031"/>
                  </a:lnTo>
                  <a:lnTo>
                    <a:pt x="899713" y="88582"/>
                  </a:lnTo>
                  <a:close/>
                </a:path>
                <a:path w="1800859" h="198120">
                  <a:moveTo>
                    <a:pt x="844608" y="192476"/>
                  </a:moveTo>
                  <a:lnTo>
                    <a:pt x="840029" y="192476"/>
                  </a:lnTo>
                  <a:lnTo>
                    <a:pt x="840029" y="94179"/>
                  </a:lnTo>
                  <a:lnTo>
                    <a:pt x="867717" y="76990"/>
                  </a:lnTo>
                  <a:lnTo>
                    <a:pt x="875701" y="76990"/>
                  </a:lnTo>
                  <a:lnTo>
                    <a:pt x="879142" y="77428"/>
                  </a:lnTo>
                  <a:lnTo>
                    <a:pt x="885205" y="79130"/>
                  </a:lnTo>
                  <a:lnTo>
                    <a:pt x="887742" y="80023"/>
                  </a:lnTo>
                  <a:lnTo>
                    <a:pt x="891143" y="81570"/>
                  </a:lnTo>
                  <a:lnTo>
                    <a:pt x="868220" y="81570"/>
                  </a:lnTo>
                  <a:lnTo>
                    <a:pt x="864881" y="82070"/>
                  </a:lnTo>
                  <a:lnTo>
                    <a:pt x="844608" y="95737"/>
                  </a:lnTo>
                  <a:lnTo>
                    <a:pt x="844608" y="192476"/>
                  </a:lnTo>
                  <a:close/>
                </a:path>
                <a:path w="1800859" h="198120">
                  <a:moveTo>
                    <a:pt x="892891" y="82417"/>
                  </a:moveTo>
                  <a:lnTo>
                    <a:pt x="875701" y="76990"/>
                  </a:lnTo>
                  <a:lnTo>
                    <a:pt x="896980" y="76990"/>
                  </a:lnTo>
                  <a:lnTo>
                    <a:pt x="892891" y="82417"/>
                  </a:lnTo>
                  <a:close/>
                </a:path>
                <a:path w="1800859" h="198120">
                  <a:moveTo>
                    <a:pt x="848238" y="98529"/>
                  </a:moveTo>
                  <a:lnTo>
                    <a:pt x="844608" y="95737"/>
                  </a:lnTo>
                  <a:lnTo>
                    <a:pt x="845562" y="94497"/>
                  </a:lnTo>
                  <a:lnTo>
                    <a:pt x="846826" y="93066"/>
                  </a:lnTo>
                  <a:lnTo>
                    <a:pt x="868220" y="81570"/>
                  </a:lnTo>
                  <a:lnTo>
                    <a:pt x="875280" y="81570"/>
                  </a:lnTo>
                  <a:lnTo>
                    <a:pt x="878309" y="81951"/>
                  </a:lnTo>
                  <a:lnTo>
                    <a:pt x="883747" y="83478"/>
                  </a:lnTo>
                  <a:lnTo>
                    <a:pt x="886061" y="84288"/>
                  </a:lnTo>
                  <a:lnTo>
                    <a:pt x="890154" y="86149"/>
                  </a:lnTo>
                  <a:lnTo>
                    <a:pt x="868723" y="86149"/>
                  </a:lnTo>
                  <a:lnTo>
                    <a:pt x="865874" y="86569"/>
                  </a:lnTo>
                  <a:lnTo>
                    <a:pt x="850615" y="95737"/>
                  </a:lnTo>
                  <a:lnTo>
                    <a:pt x="849187" y="95737"/>
                  </a:lnTo>
                  <a:lnTo>
                    <a:pt x="849085" y="97428"/>
                  </a:lnTo>
                  <a:lnTo>
                    <a:pt x="848238" y="98529"/>
                  </a:lnTo>
                  <a:close/>
                </a:path>
                <a:path w="1800859" h="198120">
                  <a:moveTo>
                    <a:pt x="893979" y="88582"/>
                  </a:moveTo>
                  <a:lnTo>
                    <a:pt x="875280" y="81570"/>
                  </a:lnTo>
                  <a:lnTo>
                    <a:pt x="891143" y="81570"/>
                  </a:lnTo>
                  <a:lnTo>
                    <a:pt x="892439" y="82159"/>
                  </a:lnTo>
                  <a:lnTo>
                    <a:pt x="892891" y="82417"/>
                  </a:lnTo>
                  <a:lnTo>
                    <a:pt x="890322" y="85826"/>
                  </a:lnTo>
                  <a:lnTo>
                    <a:pt x="893979" y="88582"/>
                  </a:lnTo>
                  <a:close/>
                </a:path>
                <a:path w="1800859" h="198120">
                  <a:moveTo>
                    <a:pt x="893979" y="88582"/>
                  </a:moveTo>
                  <a:lnTo>
                    <a:pt x="890322" y="85826"/>
                  </a:lnTo>
                  <a:lnTo>
                    <a:pt x="892891" y="82417"/>
                  </a:lnTo>
                  <a:lnTo>
                    <a:pt x="894733" y="83478"/>
                  </a:lnTo>
                  <a:lnTo>
                    <a:pt x="896661" y="84869"/>
                  </a:lnTo>
                  <a:lnTo>
                    <a:pt x="893979" y="88582"/>
                  </a:lnTo>
                  <a:close/>
                </a:path>
                <a:path w="1800859" h="198120">
                  <a:moveTo>
                    <a:pt x="894936" y="94921"/>
                  </a:moveTo>
                  <a:lnTo>
                    <a:pt x="874860" y="86149"/>
                  </a:lnTo>
                  <a:lnTo>
                    <a:pt x="890154" y="86149"/>
                  </a:lnTo>
                  <a:lnTo>
                    <a:pt x="892262" y="87341"/>
                  </a:lnTo>
                  <a:lnTo>
                    <a:pt x="893979" y="88582"/>
                  </a:lnTo>
                  <a:lnTo>
                    <a:pt x="899713" y="88582"/>
                  </a:lnTo>
                  <a:lnTo>
                    <a:pt x="894936" y="94921"/>
                  </a:lnTo>
                  <a:close/>
                </a:path>
                <a:path w="1800859" h="198120">
                  <a:moveTo>
                    <a:pt x="849187" y="192476"/>
                  </a:moveTo>
                  <a:lnTo>
                    <a:pt x="844608" y="192476"/>
                  </a:lnTo>
                  <a:lnTo>
                    <a:pt x="844608" y="95737"/>
                  </a:lnTo>
                  <a:lnTo>
                    <a:pt x="848238" y="98529"/>
                  </a:lnTo>
                  <a:lnTo>
                    <a:pt x="849187" y="98529"/>
                  </a:lnTo>
                  <a:lnTo>
                    <a:pt x="849187" y="192476"/>
                  </a:lnTo>
                  <a:close/>
                </a:path>
                <a:path w="1800859" h="198120">
                  <a:moveTo>
                    <a:pt x="849187" y="97312"/>
                  </a:moveTo>
                  <a:lnTo>
                    <a:pt x="849187" y="95737"/>
                  </a:lnTo>
                  <a:lnTo>
                    <a:pt x="850615" y="95737"/>
                  </a:lnTo>
                  <a:lnTo>
                    <a:pt x="850234" y="96129"/>
                  </a:lnTo>
                  <a:lnTo>
                    <a:pt x="849187" y="97312"/>
                  </a:lnTo>
                  <a:close/>
                </a:path>
                <a:path w="1800859" h="198120">
                  <a:moveTo>
                    <a:pt x="849187" y="98529"/>
                  </a:moveTo>
                  <a:lnTo>
                    <a:pt x="848238" y="98529"/>
                  </a:lnTo>
                  <a:lnTo>
                    <a:pt x="849187" y="97312"/>
                  </a:lnTo>
                  <a:lnTo>
                    <a:pt x="849187" y="98529"/>
                  </a:lnTo>
                  <a:close/>
                </a:path>
                <a:path w="1800859" h="198120">
                  <a:moveTo>
                    <a:pt x="989676" y="198015"/>
                  </a:moveTo>
                  <a:lnTo>
                    <a:pt x="976144" y="198015"/>
                  </a:lnTo>
                  <a:lnTo>
                    <a:pt x="968951" y="196745"/>
                  </a:lnTo>
                  <a:lnTo>
                    <a:pt x="936382" y="176328"/>
                  </a:lnTo>
                  <a:lnTo>
                    <a:pt x="922232" y="139595"/>
                  </a:lnTo>
                  <a:lnTo>
                    <a:pt x="921312" y="125625"/>
                  </a:lnTo>
                  <a:lnTo>
                    <a:pt x="921537" y="118005"/>
                  </a:lnTo>
                  <a:lnTo>
                    <a:pt x="932554" y="79905"/>
                  </a:lnTo>
                  <a:lnTo>
                    <a:pt x="936052" y="73555"/>
                  </a:lnTo>
                  <a:lnTo>
                    <a:pt x="973787" y="53235"/>
                  </a:lnTo>
                  <a:lnTo>
                    <a:pt x="988188" y="53235"/>
                  </a:lnTo>
                  <a:lnTo>
                    <a:pt x="994944" y="54505"/>
                  </a:lnTo>
                  <a:lnTo>
                    <a:pt x="1001256" y="55775"/>
                  </a:lnTo>
                  <a:lnTo>
                    <a:pt x="1004189" y="57045"/>
                  </a:lnTo>
                  <a:lnTo>
                    <a:pt x="971829" y="57045"/>
                  </a:lnTo>
                  <a:lnTo>
                    <a:pt x="963815" y="58315"/>
                  </a:lnTo>
                  <a:lnTo>
                    <a:pt x="931616" y="90065"/>
                  </a:lnTo>
                  <a:lnTo>
                    <a:pt x="925892" y="125625"/>
                  </a:lnTo>
                  <a:lnTo>
                    <a:pt x="926111" y="131975"/>
                  </a:lnTo>
                  <a:lnTo>
                    <a:pt x="944829" y="180235"/>
                  </a:lnTo>
                  <a:lnTo>
                    <a:pt x="976658" y="192935"/>
                  </a:lnTo>
                  <a:lnTo>
                    <a:pt x="1012553" y="192935"/>
                  </a:lnTo>
                  <a:lnTo>
                    <a:pt x="1009681" y="194205"/>
                  </a:lnTo>
                  <a:lnTo>
                    <a:pt x="1005029" y="195475"/>
                  </a:lnTo>
                  <a:lnTo>
                    <a:pt x="995071" y="196745"/>
                  </a:lnTo>
                  <a:lnTo>
                    <a:pt x="989676" y="198015"/>
                  </a:lnTo>
                  <a:close/>
                </a:path>
                <a:path w="1800859" h="198120">
                  <a:moveTo>
                    <a:pt x="994487" y="192935"/>
                  </a:moveTo>
                  <a:lnTo>
                    <a:pt x="976658" y="192935"/>
                  </a:lnTo>
                  <a:lnTo>
                    <a:pt x="969968" y="191665"/>
                  </a:lnTo>
                  <a:lnTo>
                    <a:pt x="935289" y="167535"/>
                  </a:lnTo>
                  <a:lnTo>
                    <a:pt x="925892" y="125625"/>
                  </a:lnTo>
                  <a:lnTo>
                    <a:pt x="926106" y="118005"/>
                  </a:lnTo>
                  <a:lnTo>
                    <a:pt x="944329" y="71015"/>
                  </a:lnTo>
                  <a:lnTo>
                    <a:pt x="971829" y="57045"/>
                  </a:lnTo>
                  <a:lnTo>
                    <a:pt x="990146" y="57045"/>
                  </a:lnTo>
                  <a:lnTo>
                    <a:pt x="998160" y="58315"/>
                  </a:lnTo>
                  <a:lnTo>
                    <a:pt x="1005029" y="62125"/>
                  </a:lnTo>
                  <a:lnTo>
                    <a:pt x="972567" y="62125"/>
                  </a:lnTo>
                  <a:lnTo>
                    <a:pt x="965251" y="63395"/>
                  </a:lnTo>
                  <a:lnTo>
                    <a:pt x="935875" y="92605"/>
                  </a:lnTo>
                  <a:lnTo>
                    <a:pt x="930471" y="125625"/>
                  </a:lnTo>
                  <a:lnTo>
                    <a:pt x="930680" y="131975"/>
                  </a:lnTo>
                  <a:lnTo>
                    <a:pt x="947998" y="176425"/>
                  </a:lnTo>
                  <a:lnTo>
                    <a:pt x="974623" y="189125"/>
                  </a:lnTo>
                  <a:lnTo>
                    <a:pt x="1008177" y="189125"/>
                  </a:lnTo>
                  <a:lnTo>
                    <a:pt x="1003837" y="190395"/>
                  </a:lnTo>
                  <a:lnTo>
                    <a:pt x="994487" y="192935"/>
                  </a:lnTo>
                  <a:close/>
                </a:path>
                <a:path w="1800859" h="198120">
                  <a:moveTo>
                    <a:pt x="1040376" y="139595"/>
                  </a:moveTo>
                  <a:lnTo>
                    <a:pt x="956851" y="139595"/>
                  </a:lnTo>
                  <a:lnTo>
                    <a:pt x="956562" y="138325"/>
                  </a:lnTo>
                  <a:lnTo>
                    <a:pt x="956214" y="134515"/>
                  </a:lnTo>
                  <a:lnTo>
                    <a:pt x="1035797" y="134515"/>
                  </a:lnTo>
                  <a:lnTo>
                    <a:pt x="1035797" y="125625"/>
                  </a:lnTo>
                  <a:lnTo>
                    <a:pt x="1026662" y="82445"/>
                  </a:lnTo>
                  <a:lnTo>
                    <a:pt x="990146" y="57045"/>
                  </a:lnTo>
                  <a:lnTo>
                    <a:pt x="1004189" y="57045"/>
                  </a:lnTo>
                  <a:lnTo>
                    <a:pt x="1007122" y="58315"/>
                  </a:lnTo>
                  <a:lnTo>
                    <a:pt x="1014624" y="62125"/>
                  </a:lnTo>
                  <a:lnTo>
                    <a:pt x="1020852" y="67205"/>
                  </a:lnTo>
                  <a:lnTo>
                    <a:pt x="1025808" y="74825"/>
                  </a:lnTo>
                  <a:lnTo>
                    <a:pt x="1029233" y="79905"/>
                  </a:lnTo>
                  <a:lnTo>
                    <a:pt x="1040151" y="118005"/>
                  </a:lnTo>
                  <a:lnTo>
                    <a:pt x="1040376" y="125625"/>
                  </a:lnTo>
                  <a:lnTo>
                    <a:pt x="1040376" y="139595"/>
                  </a:lnTo>
                  <a:close/>
                </a:path>
                <a:path w="1800859" h="198120">
                  <a:moveTo>
                    <a:pt x="989090" y="189125"/>
                  </a:moveTo>
                  <a:lnTo>
                    <a:pt x="974623" y="189125"/>
                  </a:lnTo>
                  <a:lnTo>
                    <a:pt x="966697" y="186585"/>
                  </a:lnTo>
                  <a:lnTo>
                    <a:pt x="935978" y="158645"/>
                  </a:lnTo>
                  <a:lnTo>
                    <a:pt x="930471" y="125625"/>
                  </a:lnTo>
                  <a:lnTo>
                    <a:pt x="930676" y="118005"/>
                  </a:lnTo>
                  <a:lnTo>
                    <a:pt x="947559" y="73555"/>
                  </a:lnTo>
                  <a:lnTo>
                    <a:pt x="972567" y="62125"/>
                  </a:lnTo>
                  <a:lnTo>
                    <a:pt x="989408" y="62125"/>
                  </a:lnTo>
                  <a:lnTo>
                    <a:pt x="996724" y="63395"/>
                  </a:lnTo>
                  <a:lnTo>
                    <a:pt x="1009173" y="69745"/>
                  </a:lnTo>
                  <a:lnTo>
                    <a:pt x="1014345" y="73555"/>
                  </a:lnTo>
                  <a:lnTo>
                    <a:pt x="1016189" y="76095"/>
                  </a:lnTo>
                  <a:lnTo>
                    <a:pt x="975955" y="76095"/>
                  </a:lnTo>
                  <a:lnTo>
                    <a:pt x="971441" y="77365"/>
                  </a:lnTo>
                  <a:lnTo>
                    <a:pt x="948195" y="107845"/>
                  </a:lnTo>
                  <a:lnTo>
                    <a:pt x="947080" y="116735"/>
                  </a:lnTo>
                  <a:lnTo>
                    <a:pt x="1030890" y="116735"/>
                  </a:lnTo>
                  <a:lnTo>
                    <a:pt x="1031013" y="118005"/>
                  </a:lnTo>
                  <a:lnTo>
                    <a:pt x="1031217" y="125625"/>
                  </a:lnTo>
                  <a:lnTo>
                    <a:pt x="1031217" y="130705"/>
                  </a:lnTo>
                  <a:lnTo>
                    <a:pt x="946674" y="130705"/>
                  </a:lnTo>
                  <a:lnTo>
                    <a:pt x="947503" y="140865"/>
                  </a:lnTo>
                  <a:lnTo>
                    <a:pt x="972954" y="172615"/>
                  </a:lnTo>
                  <a:lnTo>
                    <a:pt x="978072" y="173885"/>
                  </a:lnTo>
                  <a:lnTo>
                    <a:pt x="1025621" y="173885"/>
                  </a:lnTo>
                  <a:lnTo>
                    <a:pt x="1022414" y="176425"/>
                  </a:lnTo>
                  <a:lnTo>
                    <a:pt x="993903" y="187855"/>
                  </a:lnTo>
                  <a:lnTo>
                    <a:pt x="989090" y="189125"/>
                  </a:lnTo>
                  <a:close/>
                </a:path>
                <a:path w="1800859" h="198120">
                  <a:moveTo>
                    <a:pt x="1035797" y="134515"/>
                  </a:moveTo>
                  <a:lnTo>
                    <a:pt x="1031217" y="134515"/>
                  </a:lnTo>
                  <a:lnTo>
                    <a:pt x="1031217" y="125625"/>
                  </a:lnTo>
                  <a:lnTo>
                    <a:pt x="1031013" y="118005"/>
                  </a:lnTo>
                  <a:lnTo>
                    <a:pt x="1014345" y="73555"/>
                  </a:lnTo>
                  <a:lnTo>
                    <a:pt x="989408" y="62125"/>
                  </a:lnTo>
                  <a:lnTo>
                    <a:pt x="1005029" y="62125"/>
                  </a:lnTo>
                  <a:lnTo>
                    <a:pt x="1032362" y="98955"/>
                  </a:lnTo>
                  <a:lnTo>
                    <a:pt x="1035797" y="125625"/>
                  </a:lnTo>
                  <a:lnTo>
                    <a:pt x="1035797" y="134515"/>
                  </a:lnTo>
                  <a:close/>
                </a:path>
                <a:path w="1800859" h="198120">
                  <a:moveTo>
                    <a:pt x="1014831" y="116735"/>
                  </a:moveTo>
                  <a:lnTo>
                    <a:pt x="947080" y="116735"/>
                  </a:lnTo>
                  <a:lnTo>
                    <a:pt x="948195" y="107845"/>
                  </a:lnTo>
                  <a:lnTo>
                    <a:pt x="971441" y="77365"/>
                  </a:lnTo>
                  <a:lnTo>
                    <a:pt x="975955" y="76095"/>
                  </a:lnTo>
                  <a:lnTo>
                    <a:pt x="986039" y="76095"/>
                  </a:lnTo>
                  <a:lnTo>
                    <a:pt x="990522" y="77365"/>
                  </a:lnTo>
                  <a:lnTo>
                    <a:pt x="998250" y="81175"/>
                  </a:lnTo>
                  <a:lnTo>
                    <a:pt x="972878" y="81175"/>
                  </a:lnTo>
                  <a:lnTo>
                    <a:pt x="966200" y="84985"/>
                  </a:lnTo>
                  <a:lnTo>
                    <a:pt x="963314" y="87525"/>
                  </a:lnTo>
                  <a:lnTo>
                    <a:pt x="956516" y="96415"/>
                  </a:lnTo>
                  <a:lnTo>
                    <a:pt x="953654" y="104035"/>
                  </a:lnTo>
                  <a:lnTo>
                    <a:pt x="952700" y="107845"/>
                  </a:lnTo>
                  <a:lnTo>
                    <a:pt x="952223" y="107845"/>
                  </a:lnTo>
                  <a:lnTo>
                    <a:pt x="952223" y="112925"/>
                  </a:lnTo>
                  <a:lnTo>
                    <a:pt x="1014162" y="112925"/>
                  </a:lnTo>
                  <a:lnTo>
                    <a:pt x="1014831" y="116735"/>
                  </a:lnTo>
                  <a:close/>
                </a:path>
                <a:path w="1800859" h="198120">
                  <a:moveTo>
                    <a:pt x="1030890" y="116735"/>
                  </a:moveTo>
                  <a:lnTo>
                    <a:pt x="1014831" y="116735"/>
                  </a:lnTo>
                  <a:lnTo>
                    <a:pt x="1013269" y="107845"/>
                  </a:lnTo>
                  <a:lnTo>
                    <a:pt x="1012112" y="102765"/>
                  </a:lnTo>
                  <a:lnTo>
                    <a:pt x="986039" y="76095"/>
                  </a:lnTo>
                  <a:lnTo>
                    <a:pt x="1016189" y="76095"/>
                  </a:lnTo>
                  <a:lnTo>
                    <a:pt x="1022645" y="84985"/>
                  </a:lnTo>
                  <a:lnTo>
                    <a:pt x="1025810" y="92605"/>
                  </a:lnTo>
                  <a:lnTo>
                    <a:pt x="1029378" y="105305"/>
                  </a:lnTo>
                  <a:lnTo>
                    <a:pt x="1030400" y="111655"/>
                  </a:lnTo>
                  <a:lnTo>
                    <a:pt x="1030890" y="116735"/>
                  </a:lnTo>
                  <a:close/>
                </a:path>
                <a:path w="1800859" h="198120">
                  <a:moveTo>
                    <a:pt x="956772" y="112925"/>
                  </a:moveTo>
                  <a:lnTo>
                    <a:pt x="952223" y="112925"/>
                  </a:lnTo>
                  <a:lnTo>
                    <a:pt x="952700" y="107845"/>
                  </a:lnTo>
                  <a:lnTo>
                    <a:pt x="972878" y="81175"/>
                  </a:lnTo>
                  <a:lnTo>
                    <a:pt x="989049" y="81175"/>
                  </a:lnTo>
                  <a:lnTo>
                    <a:pt x="995536" y="84985"/>
                  </a:lnTo>
                  <a:lnTo>
                    <a:pt x="977433" y="84985"/>
                  </a:lnTo>
                  <a:lnTo>
                    <a:pt x="974315" y="86255"/>
                  </a:lnTo>
                  <a:lnTo>
                    <a:pt x="957206" y="109115"/>
                  </a:lnTo>
                  <a:lnTo>
                    <a:pt x="956772" y="112925"/>
                  </a:lnTo>
                  <a:close/>
                </a:path>
                <a:path w="1800859" h="198120">
                  <a:moveTo>
                    <a:pt x="1009465" y="112925"/>
                  </a:moveTo>
                  <a:lnTo>
                    <a:pt x="1008798" y="107845"/>
                  </a:lnTo>
                  <a:lnTo>
                    <a:pt x="1007724" y="104035"/>
                  </a:lnTo>
                  <a:lnTo>
                    <a:pt x="1004767" y="96415"/>
                  </a:lnTo>
                  <a:lnTo>
                    <a:pt x="1002883" y="93875"/>
                  </a:lnTo>
                  <a:lnTo>
                    <a:pt x="998303" y="87525"/>
                  </a:lnTo>
                  <a:lnTo>
                    <a:pt x="995536" y="84985"/>
                  </a:lnTo>
                  <a:lnTo>
                    <a:pt x="989049" y="81175"/>
                  </a:lnTo>
                  <a:lnTo>
                    <a:pt x="998250" y="81175"/>
                  </a:lnTo>
                  <a:lnTo>
                    <a:pt x="1013269" y="107845"/>
                  </a:lnTo>
                  <a:lnTo>
                    <a:pt x="1009465" y="107845"/>
                  </a:lnTo>
                  <a:lnTo>
                    <a:pt x="1009465" y="112925"/>
                  </a:lnTo>
                  <a:close/>
                </a:path>
                <a:path w="1800859" h="198120">
                  <a:moveTo>
                    <a:pt x="1009465" y="112925"/>
                  </a:moveTo>
                  <a:lnTo>
                    <a:pt x="1004943" y="112925"/>
                  </a:lnTo>
                  <a:lnTo>
                    <a:pt x="1004326" y="109115"/>
                  </a:lnTo>
                  <a:lnTo>
                    <a:pt x="1003337" y="105305"/>
                  </a:lnTo>
                  <a:lnTo>
                    <a:pt x="984522" y="84985"/>
                  </a:lnTo>
                  <a:lnTo>
                    <a:pt x="995536" y="84985"/>
                  </a:lnTo>
                  <a:lnTo>
                    <a:pt x="998303" y="87525"/>
                  </a:lnTo>
                  <a:lnTo>
                    <a:pt x="1002883" y="93875"/>
                  </a:lnTo>
                  <a:lnTo>
                    <a:pt x="1004767" y="96415"/>
                  </a:lnTo>
                  <a:lnTo>
                    <a:pt x="1007724" y="104035"/>
                  </a:lnTo>
                  <a:lnTo>
                    <a:pt x="1008798" y="107845"/>
                  </a:lnTo>
                  <a:lnTo>
                    <a:pt x="1009465" y="112925"/>
                  </a:lnTo>
                  <a:close/>
                </a:path>
                <a:path w="1800859" h="198120">
                  <a:moveTo>
                    <a:pt x="952223" y="112925"/>
                  </a:moveTo>
                  <a:lnTo>
                    <a:pt x="952223" y="107845"/>
                  </a:lnTo>
                  <a:lnTo>
                    <a:pt x="952700" y="107845"/>
                  </a:lnTo>
                  <a:lnTo>
                    <a:pt x="952223" y="112925"/>
                  </a:lnTo>
                  <a:close/>
                </a:path>
                <a:path w="1800859" h="198120">
                  <a:moveTo>
                    <a:pt x="1004943" y="112925"/>
                  </a:moveTo>
                  <a:lnTo>
                    <a:pt x="956772" y="112925"/>
                  </a:lnTo>
                  <a:lnTo>
                    <a:pt x="957206" y="109115"/>
                  </a:lnTo>
                  <a:lnTo>
                    <a:pt x="957495" y="107845"/>
                  </a:lnTo>
                  <a:lnTo>
                    <a:pt x="1003996" y="107845"/>
                  </a:lnTo>
                  <a:lnTo>
                    <a:pt x="1004326" y="109115"/>
                  </a:lnTo>
                  <a:lnTo>
                    <a:pt x="1004943" y="112925"/>
                  </a:lnTo>
                  <a:close/>
                </a:path>
                <a:path w="1800859" h="198120">
                  <a:moveTo>
                    <a:pt x="1014162" y="112925"/>
                  </a:moveTo>
                  <a:lnTo>
                    <a:pt x="1009465" y="112925"/>
                  </a:lnTo>
                  <a:lnTo>
                    <a:pt x="1009465" y="107845"/>
                  </a:lnTo>
                  <a:lnTo>
                    <a:pt x="1013269" y="107845"/>
                  </a:lnTo>
                  <a:lnTo>
                    <a:pt x="1014162" y="112925"/>
                  </a:lnTo>
                  <a:close/>
                </a:path>
                <a:path w="1800859" h="198120">
                  <a:moveTo>
                    <a:pt x="991936" y="173885"/>
                  </a:moveTo>
                  <a:lnTo>
                    <a:pt x="978072" y="173885"/>
                  </a:lnTo>
                  <a:lnTo>
                    <a:pt x="972954" y="172615"/>
                  </a:lnTo>
                  <a:lnTo>
                    <a:pt x="947503" y="140865"/>
                  </a:lnTo>
                  <a:lnTo>
                    <a:pt x="946674" y="130705"/>
                  </a:lnTo>
                  <a:lnTo>
                    <a:pt x="1031217" y="130705"/>
                  </a:lnTo>
                  <a:lnTo>
                    <a:pt x="1031217" y="134515"/>
                  </a:lnTo>
                  <a:lnTo>
                    <a:pt x="951651" y="134515"/>
                  </a:lnTo>
                  <a:lnTo>
                    <a:pt x="951651" y="139595"/>
                  </a:lnTo>
                  <a:lnTo>
                    <a:pt x="952032" y="139595"/>
                  </a:lnTo>
                  <a:lnTo>
                    <a:pt x="952986" y="143405"/>
                  </a:lnTo>
                  <a:lnTo>
                    <a:pt x="956039" y="152295"/>
                  </a:lnTo>
                  <a:lnTo>
                    <a:pt x="978793" y="170075"/>
                  </a:lnTo>
                  <a:lnTo>
                    <a:pt x="1004359" y="170075"/>
                  </a:lnTo>
                  <a:lnTo>
                    <a:pt x="1001598" y="171345"/>
                  </a:lnTo>
                  <a:lnTo>
                    <a:pt x="998560" y="172615"/>
                  </a:lnTo>
                  <a:lnTo>
                    <a:pt x="991936" y="173885"/>
                  </a:lnTo>
                  <a:close/>
                </a:path>
                <a:path w="1800859" h="198120">
                  <a:moveTo>
                    <a:pt x="952032" y="139595"/>
                  </a:moveTo>
                  <a:lnTo>
                    <a:pt x="951651" y="139595"/>
                  </a:lnTo>
                  <a:lnTo>
                    <a:pt x="951651" y="134515"/>
                  </a:lnTo>
                  <a:lnTo>
                    <a:pt x="952032" y="139595"/>
                  </a:lnTo>
                  <a:close/>
                </a:path>
                <a:path w="1800859" h="198120">
                  <a:moveTo>
                    <a:pt x="987857" y="170075"/>
                  </a:moveTo>
                  <a:lnTo>
                    <a:pt x="978793" y="170075"/>
                  </a:lnTo>
                  <a:lnTo>
                    <a:pt x="974357" y="168805"/>
                  </a:lnTo>
                  <a:lnTo>
                    <a:pt x="951651" y="134515"/>
                  </a:lnTo>
                  <a:lnTo>
                    <a:pt x="956214" y="134515"/>
                  </a:lnTo>
                  <a:lnTo>
                    <a:pt x="956562" y="138325"/>
                  </a:lnTo>
                  <a:lnTo>
                    <a:pt x="957430" y="142135"/>
                  </a:lnTo>
                  <a:lnTo>
                    <a:pt x="979514" y="164995"/>
                  </a:lnTo>
                  <a:lnTo>
                    <a:pt x="1004958" y="164995"/>
                  </a:lnTo>
                  <a:lnTo>
                    <a:pt x="1000092" y="167535"/>
                  </a:lnTo>
                  <a:lnTo>
                    <a:pt x="997373" y="167535"/>
                  </a:lnTo>
                  <a:lnTo>
                    <a:pt x="991363" y="168805"/>
                  </a:lnTo>
                  <a:lnTo>
                    <a:pt x="987857" y="170075"/>
                  </a:lnTo>
                  <a:close/>
                </a:path>
                <a:path w="1800859" h="198120">
                  <a:moveTo>
                    <a:pt x="1004958" y="164995"/>
                  </a:moveTo>
                  <a:lnTo>
                    <a:pt x="990789" y="164995"/>
                  </a:lnTo>
                  <a:lnTo>
                    <a:pt x="996186" y="163725"/>
                  </a:lnTo>
                  <a:lnTo>
                    <a:pt x="998586" y="162455"/>
                  </a:lnTo>
                  <a:lnTo>
                    <a:pt x="1002795" y="161185"/>
                  </a:lnTo>
                  <a:lnTo>
                    <a:pt x="1004713" y="159915"/>
                  </a:lnTo>
                  <a:lnTo>
                    <a:pt x="1008440" y="157375"/>
                  </a:lnTo>
                  <a:lnTo>
                    <a:pt x="1010490" y="154835"/>
                  </a:lnTo>
                  <a:lnTo>
                    <a:pt x="1015664" y="151025"/>
                  </a:lnTo>
                  <a:lnTo>
                    <a:pt x="1022871" y="157375"/>
                  </a:lnTo>
                  <a:lnTo>
                    <a:pt x="1015619" y="157375"/>
                  </a:lnTo>
                  <a:lnTo>
                    <a:pt x="1013425" y="158645"/>
                  </a:lnTo>
                  <a:lnTo>
                    <a:pt x="1011302" y="161185"/>
                  </a:lnTo>
                  <a:lnTo>
                    <a:pt x="1007200" y="163725"/>
                  </a:lnTo>
                  <a:lnTo>
                    <a:pt x="1004958" y="164995"/>
                  </a:lnTo>
                  <a:close/>
                </a:path>
                <a:path w="1800859" h="198120">
                  <a:moveTo>
                    <a:pt x="1004359" y="170075"/>
                  </a:moveTo>
                  <a:lnTo>
                    <a:pt x="987857" y="170075"/>
                  </a:lnTo>
                  <a:lnTo>
                    <a:pt x="991363" y="168805"/>
                  </a:lnTo>
                  <a:lnTo>
                    <a:pt x="997373" y="167535"/>
                  </a:lnTo>
                  <a:lnTo>
                    <a:pt x="1000092" y="167535"/>
                  </a:lnTo>
                  <a:lnTo>
                    <a:pt x="1004958" y="164995"/>
                  </a:lnTo>
                  <a:lnTo>
                    <a:pt x="1007200" y="163725"/>
                  </a:lnTo>
                  <a:lnTo>
                    <a:pt x="1011302" y="161185"/>
                  </a:lnTo>
                  <a:lnTo>
                    <a:pt x="1013425" y="158645"/>
                  </a:lnTo>
                  <a:lnTo>
                    <a:pt x="1015619" y="157375"/>
                  </a:lnTo>
                  <a:lnTo>
                    <a:pt x="1012563" y="159915"/>
                  </a:lnTo>
                  <a:lnTo>
                    <a:pt x="1015717" y="162826"/>
                  </a:lnTo>
                  <a:lnTo>
                    <a:pt x="1014164" y="163725"/>
                  </a:lnTo>
                  <a:lnTo>
                    <a:pt x="1009687" y="167535"/>
                  </a:lnTo>
                  <a:lnTo>
                    <a:pt x="1007120" y="168805"/>
                  </a:lnTo>
                  <a:lnTo>
                    <a:pt x="1004359" y="170075"/>
                  </a:lnTo>
                  <a:close/>
                </a:path>
                <a:path w="1800859" h="198120">
                  <a:moveTo>
                    <a:pt x="1015717" y="162826"/>
                  </a:moveTo>
                  <a:lnTo>
                    <a:pt x="1012563" y="159915"/>
                  </a:lnTo>
                  <a:lnTo>
                    <a:pt x="1015619" y="157375"/>
                  </a:lnTo>
                  <a:lnTo>
                    <a:pt x="1018614" y="159926"/>
                  </a:lnTo>
                  <a:lnTo>
                    <a:pt x="1016359" y="162455"/>
                  </a:lnTo>
                  <a:lnTo>
                    <a:pt x="1015717" y="162826"/>
                  </a:lnTo>
                  <a:close/>
                </a:path>
                <a:path w="1800859" h="198120">
                  <a:moveTo>
                    <a:pt x="1018614" y="159926"/>
                  </a:moveTo>
                  <a:lnTo>
                    <a:pt x="1015619" y="157375"/>
                  </a:lnTo>
                  <a:lnTo>
                    <a:pt x="1018624" y="159915"/>
                  </a:lnTo>
                  <a:close/>
                </a:path>
                <a:path w="1800859" h="198120">
                  <a:moveTo>
                    <a:pt x="1036744" y="176425"/>
                  </a:moveTo>
                  <a:lnTo>
                    <a:pt x="1030451" y="176425"/>
                  </a:lnTo>
                  <a:lnTo>
                    <a:pt x="1033507" y="172615"/>
                  </a:lnTo>
                  <a:lnTo>
                    <a:pt x="1018614" y="159926"/>
                  </a:lnTo>
                  <a:lnTo>
                    <a:pt x="1015619" y="157375"/>
                  </a:lnTo>
                  <a:lnTo>
                    <a:pt x="1022871" y="157375"/>
                  </a:lnTo>
                  <a:lnTo>
                    <a:pt x="1040166" y="172615"/>
                  </a:lnTo>
                  <a:lnTo>
                    <a:pt x="1036744" y="176425"/>
                  </a:lnTo>
                  <a:close/>
                </a:path>
                <a:path w="1800859" h="198120">
                  <a:moveTo>
                    <a:pt x="1026733" y="172993"/>
                  </a:moveTo>
                  <a:lnTo>
                    <a:pt x="1015717" y="162826"/>
                  </a:lnTo>
                  <a:lnTo>
                    <a:pt x="1016359" y="162455"/>
                  </a:lnTo>
                  <a:lnTo>
                    <a:pt x="1018614" y="159926"/>
                  </a:lnTo>
                  <a:lnTo>
                    <a:pt x="1030526" y="170075"/>
                  </a:lnTo>
                  <a:lnTo>
                    <a:pt x="1030269" y="170075"/>
                  </a:lnTo>
                  <a:lnTo>
                    <a:pt x="1026733" y="172993"/>
                  </a:lnTo>
                  <a:close/>
                </a:path>
                <a:path w="1800859" h="198120">
                  <a:moveTo>
                    <a:pt x="1025621" y="173885"/>
                  </a:moveTo>
                  <a:lnTo>
                    <a:pt x="991936" y="173885"/>
                  </a:lnTo>
                  <a:lnTo>
                    <a:pt x="998560" y="172615"/>
                  </a:lnTo>
                  <a:lnTo>
                    <a:pt x="1001598" y="171345"/>
                  </a:lnTo>
                  <a:lnTo>
                    <a:pt x="1007120" y="168805"/>
                  </a:lnTo>
                  <a:lnTo>
                    <a:pt x="1009687" y="167535"/>
                  </a:lnTo>
                  <a:lnTo>
                    <a:pt x="1014164" y="163725"/>
                  </a:lnTo>
                  <a:lnTo>
                    <a:pt x="1015717" y="162826"/>
                  </a:lnTo>
                  <a:lnTo>
                    <a:pt x="1026733" y="172993"/>
                  </a:lnTo>
                  <a:lnTo>
                    <a:pt x="1025621" y="173885"/>
                  </a:lnTo>
                  <a:close/>
                </a:path>
                <a:path w="1800859" h="198120">
                  <a:moveTo>
                    <a:pt x="1030346" y="176328"/>
                  </a:moveTo>
                  <a:lnTo>
                    <a:pt x="1026733" y="172993"/>
                  </a:lnTo>
                  <a:lnTo>
                    <a:pt x="1030269" y="170075"/>
                  </a:lnTo>
                  <a:lnTo>
                    <a:pt x="1033507" y="172615"/>
                  </a:lnTo>
                  <a:lnTo>
                    <a:pt x="1030346" y="176328"/>
                  </a:lnTo>
                  <a:close/>
                </a:path>
                <a:path w="1800859" h="198120">
                  <a:moveTo>
                    <a:pt x="1033507" y="172615"/>
                  </a:moveTo>
                  <a:lnTo>
                    <a:pt x="1030269" y="170075"/>
                  </a:lnTo>
                  <a:lnTo>
                    <a:pt x="1030526" y="170075"/>
                  </a:lnTo>
                  <a:lnTo>
                    <a:pt x="1033507" y="172615"/>
                  </a:lnTo>
                  <a:close/>
                </a:path>
                <a:path w="1800859" h="198120">
                  <a:moveTo>
                    <a:pt x="1030451" y="176425"/>
                  </a:moveTo>
                  <a:lnTo>
                    <a:pt x="1033507" y="172615"/>
                  </a:lnTo>
                  <a:lnTo>
                    <a:pt x="1030451" y="176425"/>
                  </a:lnTo>
                  <a:close/>
                </a:path>
                <a:path w="1800859" h="198120">
                  <a:moveTo>
                    <a:pt x="1008177" y="189125"/>
                  </a:moveTo>
                  <a:lnTo>
                    <a:pt x="989090" y="189125"/>
                  </a:lnTo>
                  <a:lnTo>
                    <a:pt x="993903" y="187855"/>
                  </a:lnTo>
                  <a:lnTo>
                    <a:pt x="1002644" y="186585"/>
                  </a:lnTo>
                  <a:lnTo>
                    <a:pt x="1006674" y="185315"/>
                  </a:lnTo>
                  <a:lnTo>
                    <a:pt x="1014086" y="182775"/>
                  </a:lnTo>
                  <a:lnTo>
                    <a:pt x="1017546" y="180235"/>
                  </a:lnTo>
                  <a:lnTo>
                    <a:pt x="1024036" y="175155"/>
                  </a:lnTo>
                  <a:lnTo>
                    <a:pt x="1026733" y="172993"/>
                  </a:lnTo>
                  <a:lnTo>
                    <a:pt x="1030346" y="176328"/>
                  </a:lnTo>
                  <a:lnTo>
                    <a:pt x="1026900" y="178965"/>
                  </a:lnTo>
                  <a:lnTo>
                    <a:pt x="1019936" y="184045"/>
                  </a:lnTo>
                  <a:lnTo>
                    <a:pt x="1016191" y="186585"/>
                  </a:lnTo>
                  <a:lnTo>
                    <a:pt x="1008177" y="189125"/>
                  </a:lnTo>
                  <a:close/>
                </a:path>
                <a:path w="1800859" h="198120">
                  <a:moveTo>
                    <a:pt x="1012553" y="192935"/>
                  </a:moveTo>
                  <a:lnTo>
                    <a:pt x="994487" y="192935"/>
                  </a:lnTo>
                  <a:lnTo>
                    <a:pt x="1003837" y="190395"/>
                  </a:lnTo>
                  <a:lnTo>
                    <a:pt x="1008177" y="189125"/>
                  </a:lnTo>
                  <a:lnTo>
                    <a:pt x="1030346" y="176328"/>
                  </a:lnTo>
                  <a:lnTo>
                    <a:pt x="1036744" y="176425"/>
                  </a:lnTo>
                  <a:lnTo>
                    <a:pt x="1033321" y="180235"/>
                  </a:lnTo>
                  <a:lnTo>
                    <a:pt x="1029765" y="182775"/>
                  </a:lnTo>
                  <a:lnTo>
                    <a:pt x="1022326" y="187855"/>
                  </a:lnTo>
                  <a:lnTo>
                    <a:pt x="1018297" y="190395"/>
                  </a:lnTo>
                  <a:lnTo>
                    <a:pt x="1012553" y="192935"/>
                  </a:lnTo>
                  <a:close/>
                </a:path>
                <a:path w="1800859" h="198120">
                  <a:moveTo>
                    <a:pt x="1078585" y="59245"/>
                  </a:moveTo>
                  <a:lnTo>
                    <a:pt x="1074006" y="59245"/>
                  </a:lnTo>
                  <a:lnTo>
                    <a:pt x="1074006" y="18031"/>
                  </a:lnTo>
                  <a:lnTo>
                    <a:pt x="1108351" y="18031"/>
                  </a:lnTo>
                  <a:lnTo>
                    <a:pt x="1108351" y="22610"/>
                  </a:lnTo>
                  <a:lnTo>
                    <a:pt x="1078585" y="22610"/>
                  </a:lnTo>
                  <a:lnTo>
                    <a:pt x="1078585" y="59245"/>
                  </a:lnTo>
                  <a:close/>
                </a:path>
                <a:path w="1800859" h="198120">
                  <a:moveTo>
                    <a:pt x="1120658" y="192476"/>
                  </a:moveTo>
                  <a:lnTo>
                    <a:pt x="1106729" y="192476"/>
                  </a:lnTo>
                  <a:lnTo>
                    <a:pt x="1105084" y="192429"/>
                  </a:lnTo>
                  <a:lnTo>
                    <a:pt x="1078585" y="82285"/>
                  </a:lnTo>
                  <a:lnTo>
                    <a:pt x="1070285" y="82285"/>
                  </a:lnTo>
                  <a:lnTo>
                    <a:pt x="1070285" y="59245"/>
                  </a:lnTo>
                  <a:lnTo>
                    <a:pt x="1078585" y="59245"/>
                  </a:lnTo>
                  <a:lnTo>
                    <a:pt x="1078585" y="22610"/>
                  </a:lnTo>
                  <a:lnTo>
                    <a:pt x="1083165" y="22610"/>
                  </a:lnTo>
                  <a:lnTo>
                    <a:pt x="1083165" y="63824"/>
                  </a:lnTo>
                  <a:lnTo>
                    <a:pt x="1120658" y="63824"/>
                  </a:lnTo>
                  <a:lnTo>
                    <a:pt x="1120658" y="77706"/>
                  </a:lnTo>
                  <a:lnTo>
                    <a:pt x="1083165" y="77706"/>
                  </a:lnTo>
                  <a:lnTo>
                    <a:pt x="1083264" y="165096"/>
                  </a:lnTo>
                  <a:lnTo>
                    <a:pt x="1106804" y="187897"/>
                  </a:lnTo>
                  <a:lnTo>
                    <a:pt x="1120658" y="187897"/>
                  </a:lnTo>
                  <a:lnTo>
                    <a:pt x="1120658" y="192476"/>
                  </a:lnTo>
                  <a:close/>
                </a:path>
                <a:path w="1800859" h="198120">
                  <a:moveTo>
                    <a:pt x="1099193" y="63824"/>
                  </a:moveTo>
                  <a:lnTo>
                    <a:pt x="1083165" y="63824"/>
                  </a:lnTo>
                  <a:lnTo>
                    <a:pt x="1083165" y="22610"/>
                  </a:lnTo>
                  <a:lnTo>
                    <a:pt x="1099193" y="22610"/>
                  </a:lnTo>
                  <a:lnTo>
                    <a:pt x="1099193" y="63824"/>
                  </a:lnTo>
                  <a:close/>
                </a:path>
                <a:path w="1800859" h="198120">
                  <a:moveTo>
                    <a:pt x="1120658" y="63824"/>
                  </a:moveTo>
                  <a:lnTo>
                    <a:pt x="1099193" y="63824"/>
                  </a:lnTo>
                  <a:lnTo>
                    <a:pt x="1099193" y="22610"/>
                  </a:lnTo>
                  <a:lnTo>
                    <a:pt x="1103772" y="22610"/>
                  </a:lnTo>
                  <a:lnTo>
                    <a:pt x="1103772" y="59245"/>
                  </a:lnTo>
                  <a:lnTo>
                    <a:pt x="1120658" y="59245"/>
                  </a:lnTo>
                  <a:lnTo>
                    <a:pt x="1120658" y="63824"/>
                  </a:lnTo>
                  <a:close/>
                </a:path>
                <a:path w="1800859" h="198120">
                  <a:moveTo>
                    <a:pt x="1108351" y="59245"/>
                  </a:moveTo>
                  <a:lnTo>
                    <a:pt x="1103772" y="59245"/>
                  </a:lnTo>
                  <a:lnTo>
                    <a:pt x="1103772" y="22610"/>
                  </a:lnTo>
                  <a:lnTo>
                    <a:pt x="1108351" y="22610"/>
                  </a:lnTo>
                  <a:lnTo>
                    <a:pt x="1108351" y="59245"/>
                  </a:lnTo>
                  <a:close/>
                </a:path>
                <a:path w="1800859" h="198120">
                  <a:moveTo>
                    <a:pt x="1074006" y="86864"/>
                  </a:moveTo>
                  <a:lnTo>
                    <a:pt x="1061127" y="86864"/>
                  </a:lnTo>
                  <a:lnTo>
                    <a:pt x="1061127" y="54666"/>
                  </a:lnTo>
                  <a:lnTo>
                    <a:pt x="1074006" y="54666"/>
                  </a:lnTo>
                  <a:lnTo>
                    <a:pt x="1074006" y="59245"/>
                  </a:lnTo>
                  <a:lnTo>
                    <a:pt x="1065706" y="59245"/>
                  </a:lnTo>
                  <a:lnTo>
                    <a:pt x="1065706" y="82285"/>
                  </a:lnTo>
                  <a:lnTo>
                    <a:pt x="1074006" y="82285"/>
                  </a:lnTo>
                  <a:lnTo>
                    <a:pt x="1074006" y="86864"/>
                  </a:lnTo>
                  <a:close/>
                </a:path>
                <a:path w="1800859" h="198120">
                  <a:moveTo>
                    <a:pt x="1129817" y="86864"/>
                  </a:moveTo>
                  <a:lnTo>
                    <a:pt x="1108351" y="86864"/>
                  </a:lnTo>
                  <a:lnTo>
                    <a:pt x="1108351" y="82285"/>
                  </a:lnTo>
                  <a:lnTo>
                    <a:pt x="1125238" y="82285"/>
                  </a:lnTo>
                  <a:lnTo>
                    <a:pt x="1125238" y="59245"/>
                  </a:lnTo>
                  <a:lnTo>
                    <a:pt x="1108351" y="59245"/>
                  </a:lnTo>
                  <a:lnTo>
                    <a:pt x="1108351" y="54666"/>
                  </a:lnTo>
                  <a:lnTo>
                    <a:pt x="1129817" y="54666"/>
                  </a:lnTo>
                  <a:lnTo>
                    <a:pt x="1129817" y="86864"/>
                  </a:lnTo>
                  <a:close/>
                </a:path>
                <a:path w="1800859" h="198120">
                  <a:moveTo>
                    <a:pt x="1070285" y="82285"/>
                  </a:moveTo>
                  <a:lnTo>
                    <a:pt x="1065706" y="82285"/>
                  </a:lnTo>
                  <a:lnTo>
                    <a:pt x="1065706" y="59245"/>
                  </a:lnTo>
                  <a:lnTo>
                    <a:pt x="1070285" y="59245"/>
                  </a:lnTo>
                  <a:lnTo>
                    <a:pt x="1070285" y="82285"/>
                  </a:lnTo>
                  <a:close/>
                </a:path>
                <a:path w="1800859" h="198120">
                  <a:moveTo>
                    <a:pt x="1125238" y="82285"/>
                  </a:moveTo>
                  <a:lnTo>
                    <a:pt x="1120658" y="82285"/>
                  </a:lnTo>
                  <a:lnTo>
                    <a:pt x="1120658" y="59245"/>
                  </a:lnTo>
                  <a:lnTo>
                    <a:pt x="1125238" y="59245"/>
                  </a:lnTo>
                  <a:lnTo>
                    <a:pt x="1125238" y="82285"/>
                  </a:lnTo>
                  <a:close/>
                </a:path>
                <a:path w="1800859" h="198120">
                  <a:moveTo>
                    <a:pt x="1120658" y="187897"/>
                  </a:moveTo>
                  <a:lnTo>
                    <a:pt x="1106804" y="187897"/>
                  </a:lnTo>
                  <a:lnTo>
                    <a:pt x="1105233" y="187851"/>
                  </a:lnTo>
                  <a:lnTo>
                    <a:pt x="1083165" y="77706"/>
                  </a:lnTo>
                  <a:lnTo>
                    <a:pt x="1099193" y="77706"/>
                  </a:lnTo>
                  <a:lnTo>
                    <a:pt x="1099309" y="161783"/>
                  </a:lnTo>
                  <a:lnTo>
                    <a:pt x="1099827" y="164894"/>
                  </a:lnTo>
                  <a:lnTo>
                    <a:pt x="1108613" y="173300"/>
                  </a:lnTo>
                  <a:lnTo>
                    <a:pt x="1120658" y="173300"/>
                  </a:lnTo>
                  <a:lnTo>
                    <a:pt x="1120658" y="187897"/>
                  </a:lnTo>
                  <a:close/>
                </a:path>
                <a:path w="1800859" h="198120">
                  <a:moveTo>
                    <a:pt x="1120658" y="173300"/>
                  </a:moveTo>
                  <a:lnTo>
                    <a:pt x="1108613" y="173300"/>
                  </a:lnTo>
                  <a:lnTo>
                    <a:pt x="1106629" y="172778"/>
                  </a:lnTo>
                  <a:lnTo>
                    <a:pt x="1099193" y="77706"/>
                  </a:lnTo>
                  <a:lnTo>
                    <a:pt x="1120658" y="77706"/>
                  </a:lnTo>
                  <a:lnTo>
                    <a:pt x="1120658" y="82285"/>
                  </a:lnTo>
                  <a:lnTo>
                    <a:pt x="1103772" y="82285"/>
                  </a:lnTo>
                  <a:lnTo>
                    <a:pt x="1103867" y="161279"/>
                  </a:lnTo>
                  <a:lnTo>
                    <a:pt x="1109496" y="168721"/>
                  </a:lnTo>
                  <a:lnTo>
                    <a:pt x="1120658" y="168721"/>
                  </a:lnTo>
                  <a:lnTo>
                    <a:pt x="1120658" y="173300"/>
                  </a:lnTo>
                  <a:close/>
                </a:path>
                <a:path w="1800859" h="198120">
                  <a:moveTo>
                    <a:pt x="1129817" y="197056"/>
                  </a:moveTo>
                  <a:lnTo>
                    <a:pt x="1106655" y="197056"/>
                  </a:lnTo>
                  <a:lnTo>
                    <a:pt x="1104935" y="197006"/>
                  </a:lnTo>
                  <a:lnTo>
                    <a:pt x="1074614" y="170193"/>
                  </a:lnTo>
                  <a:lnTo>
                    <a:pt x="1074006" y="165096"/>
                  </a:lnTo>
                  <a:lnTo>
                    <a:pt x="1074006" y="82285"/>
                  </a:lnTo>
                  <a:lnTo>
                    <a:pt x="1078585" y="82285"/>
                  </a:lnTo>
                  <a:lnTo>
                    <a:pt x="1078636" y="165096"/>
                  </a:lnTo>
                  <a:lnTo>
                    <a:pt x="1079134" y="169341"/>
                  </a:lnTo>
                  <a:lnTo>
                    <a:pt x="1106729" y="192476"/>
                  </a:lnTo>
                  <a:lnTo>
                    <a:pt x="1129817" y="192476"/>
                  </a:lnTo>
                  <a:lnTo>
                    <a:pt x="1129817" y="197056"/>
                  </a:lnTo>
                  <a:close/>
                </a:path>
                <a:path w="1800859" h="198120">
                  <a:moveTo>
                    <a:pt x="1129817" y="192476"/>
                  </a:moveTo>
                  <a:lnTo>
                    <a:pt x="1125238" y="192476"/>
                  </a:lnTo>
                  <a:lnTo>
                    <a:pt x="1125238" y="168721"/>
                  </a:lnTo>
                  <a:lnTo>
                    <a:pt x="1109496" y="168721"/>
                  </a:lnTo>
                  <a:lnTo>
                    <a:pt x="1103772" y="82285"/>
                  </a:lnTo>
                  <a:lnTo>
                    <a:pt x="1108351" y="82285"/>
                  </a:lnTo>
                  <a:lnTo>
                    <a:pt x="1108426" y="160776"/>
                  </a:lnTo>
                  <a:lnTo>
                    <a:pt x="1108671" y="162244"/>
                  </a:lnTo>
                  <a:lnTo>
                    <a:pt x="1110379" y="164141"/>
                  </a:lnTo>
                  <a:lnTo>
                    <a:pt x="1129817" y="164141"/>
                  </a:lnTo>
                  <a:lnTo>
                    <a:pt x="1129817" y="192476"/>
                  </a:lnTo>
                  <a:close/>
                </a:path>
                <a:path w="1800859" h="198120">
                  <a:moveTo>
                    <a:pt x="1125238" y="192476"/>
                  </a:moveTo>
                  <a:lnTo>
                    <a:pt x="1120658" y="192476"/>
                  </a:lnTo>
                  <a:lnTo>
                    <a:pt x="1120658" y="168721"/>
                  </a:lnTo>
                  <a:lnTo>
                    <a:pt x="1125238" y="168721"/>
                  </a:lnTo>
                  <a:lnTo>
                    <a:pt x="1125238" y="192476"/>
                  </a:lnTo>
                  <a:close/>
                </a:path>
                <a:path w="1800859" h="198120">
                  <a:moveTo>
                    <a:pt x="1178248" y="95145"/>
                  </a:moveTo>
                  <a:lnTo>
                    <a:pt x="1151269" y="76095"/>
                  </a:lnTo>
                  <a:lnTo>
                    <a:pt x="1156981" y="69745"/>
                  </a:lnTo>
                  <a:lnTo>
                    <a:pt x="1159791" y="67205"/>
                  </a:lnTo>
                  <a:lnTo>
                    <a:pt x="1191664" y="53235"/>
                  </a:lnTo>
                  <a:lnTo>
                    <a:pt x="1217255" y="53235"/>
                  </a:lnTo>
                  <a:lnTo>
                    <a:pt x="1223638" y="54505"/>
                  </a:lnTo>
                  <a:lnTo>
                    <a:pt x="1229507" y="55775"/>
                  </a:lnTo>
                  <a:lnTo>
                    <a:pt x="1233326" y="57045"/>
                  </a:lnTo>
                  <a:lnTo>
                    <a:pt x="1192235" y="57045"/>
                  </a:lnTo>
                  <a:lnTo>
                    <a:pt x="1183172" y="59585"/>
                  </a:lnTo>
                  <a:lnTo>
                    <a:pt x="1179093" y="60855"/>
                  </a:lnTo>
                  <a:lnTo>
                    <a:pt x="1171842" y="63395"/>
                  </a:lnTo>
                  <a:lnTo>
                    <a:pt x="1168599" y="65935"/>
                  </a:lnTo>
                  <a:lnTo>
                    <a:pt x="1162874" y="69745"/>
                  </a:lnTo>
                  <a:lnTo>
                    <a:pt x="1161587" y="71015"/>
                  </a:lnTo>
                  <a:lnTo>
                    <a:pt x="1160580" y="71015"/>
                  </a:lnTo>
                  <a:lnTo>
                    <a:pt x="1158009" y="74825"/>
                  </a:lnTo>
                  <a:lnTo>
                    <a:pt x="1161537" y="78635"/>
                  </a:lnTo>
                  <a:lnTo>
                    <a:pt x="1163473" y="78635"/>
                  </a:lnTo>
                  <a:lnTo>
                    <a:pt x="1178044" y="88795"/>
                  </a:lnTo>
                  <a:lnTo>
                    <a:pt x="1185658" y="88795"/>
                  </a:lnTo>
                  <a:lnTo>
                    <a:pt x="1184233" y="90065"/>
                  </a:lnTo>
                  <a:lnTo>
                    <a:pt x="1182606" y="91335"/>
                  </a:lnTo>
                  <a:lnTo>
                    <a:pt x="1178248" y="95145"/>
                  </a:lnTo>
                  <a:close/>
                </a:path>
                <a:path w="1800859" h="198120">
                  <a:moveTo>
                    <a:pt x="1165279" y="74291"/>
                  </a:moveTo>
                  <a:lnTo>
                    <a:pt x="1161170" y="71426"/>
                  </a:lnTo>
                  <a:lnTo>
                    <a:pt x="1162874" y="69745"/>
                  </a:lnTo>
                  <a:lnTo>
                    <a:pt x="1168599" y="65935"/>
                  </a:lnTo>
                  <a:lnTo>
                    <a:pt x="1171842" y="63395"/>
                  </a:lnTo>
                  <a:lnTo>
                    <a:pt x="1179093" y="60855"/>
                  </a:lnTo>
                  <a:lnTo>
                    <a:pt x="1183172" y="59585"/>
                  </a:lnTo>
                  <a:lnTo>
                    <a:pt x="1192235" y="57045"/>
                  </a:lnTo>
                  <a:lnTo>
                    <a:pt x="1212675" y="57045"/>
                  </a:lnTo>
                  <a:lnTo>
                    <a:pt x="1221047" y="58315"/>
                  </a:lnTo>
                  <a:lnTo>
                    <a:pt x="1231565" y="62125"/>
                  </a:lnTo>
                  <a:lnTo>
                    <a:pt x="1192806" y="62125"/>
                  </a:lnTo>
                  <a:lnTo>
                    <a:pt x="1184359" y="63395"/>
                  </a:lnTo>
                  <a:lnTo>
                    <a:pt x="1180604" y="64665"/>
                  </a:lnTo>
                  <a:lnTo>
                    <a:pt x="1174025" y="67205"/>
                  </a:lnTo>
                  <a:lnTo>
                    <a:pt x="1171115" y="69745"/>
                  </a:lnTo>
                  <a:lnTo>
                    <a:pt x="1165958" y="73555"/>
                  </a:lnTo>
                  <a:lnTo>
                    <a:pt x="1165279" y="74291"/>
                  </a:lnTo>
                  <a:close/>
                </a:path>
                <a:path w="1800859" h="198120">
                  <a:moveTo>
                    <a:pt x="1263048" y="191665"/>
                  </a:moveTo>
                  <a:lnTo>
                    <a:pt x="1258469" y="191665"/>
                  </a:lnTo>
                  <a:lnTo>
                    <a:pt x="1258469" y="97685"/>
                  </a:lnTo>
                  <a:lnTo>
                    <a:pt x="1257420" y="91335"/>
                  </a:lnTo>
                  <a:lnTo>
                    <a:pt x="1221047" y="58315"/>
                  </a:lnTo>
                  <a:lnTo>
                    <a:pt x="1212675" y="57045"/>
                  </a:lnTo>
                  <a:lnTo>
                    <a:pt x="1233326" y="57045"/>
                  </a:lnTo>
                  <a:lnTo>
                    <a:pt x="1261906" y="90065"/>
                  </a:lnTo>
                  <a:lnTo>
                    <a:pt x="1263048" y="96415"/>
                  </a:lnTo>
                  <a:lnTo>
                    <a:pt x="1263048" y="191665"/>
                  </a:lnTo>
                  <a:close/>
                </a:path>
                <a:path w="1800859" h="198120">
                  <a:moveTo>
                    <a:pt x="1177949" y="83125"/>
                  </a:moveTo>
                  <a:lnTo>
                    <a:pt x="1165279" y="74291"/>
                  </a:lnTo>
                  <a:lnTo>
                    <a:pt x="1165958" y="73555"/>
                  </a:lnTo>
                  <a:lnTo>
                    <a:pt x="1171115" y="69745"/>
                  </a:lnTo>
                  <a:lnTo>
                    <a:pt x="1174025" y="67205"/>
                  </a:lnTo>
                  <a:lnTo>
                    <a:pt x="1180604" y="64665"/>
                  </a:lnTo>
                  <a:lnTo>
                    <a:pt x="1184359" y="63395"/>
                  </a:lnTo>
                  <a:lnTo>
                    <a:pt x="1192806" y="62125"/>
                  </a:lnTo>
                  <a:lnTo>
                    <a:pt x="1212180" y="62125"/>
                  </a:lnTo>
                  <a:lnTo>
                    <a:pt x="1220069" y="63395"/>
                  </a:lnTo>
                  <a:lnTo>
                    <a:pt x="1232998" y="67205"/>
                  </a:lnTo>
                  <a:lnTo>
                    <a:pt x="1238215" y="69745"/>
                  </a:lnTo>
                  <a:lnTo>
                    <a:pt x="1244916" y="76095"/>
                  </a:lnTo>
                  <a:lnTo>
                    <a:pt x="1191519" y="76095"/>
                  </a:lnTo>
                  <a:lnTo>
                    <a:pt x="1189078" y="77365"/>
                  </a:lnTo>
                  <a:lnTo>
                    <a:pt x="1184636" y="78635"/>
                  </a:lnTo>
                  <a:lnTo>
                    <a:pt x="1182551" y="79905"/>
                  </a:lnTo>
                  <a:lnTo>
                    <a:pt x="1177949" y="83125"/>
                  </a:lnTo>
                  <a:close/>
                </a:path>
                <a:path w="1800859" h="198120">
                  <a:moveTo>
                    <a:pt x="1258469" y="191665"/>
                  </a:moveTo>
                  <a:lnTo>
                    <a:pt x="1253890" y="191665"/>
                  </a:lnTo>
                  <a:lnTo>
                    <a:pt x="1253890" y="97685"/>
                  </a:lnTo>
                  <a:lnTo>
                    <a:pt x="1252934" y="92605"/>
                  </a:lnTo>
                  <a:lnTo>
                    <a:pt x="1220069" y="63395"/>
                  </a:lnTo>
                  <a:lnTo>
                    <a:pt x="1212180" y="62125"/>
                  </a:lnTo>
                  <a:lnTo>
                    <a:pt x="1231565" y="62125"/>
                  </a:lnTo>
                  <a:lnTo>
                    <a:pt x="1257420" y="91335"/>
                  </a:lnTo>
                  <a:lnTo>
                    <a:pt x="1258469" y="97685"/>
                  </a:lnTo>
                  <a:lnTo>
                    <a:pt x="1258469" y="191665"/>
                  </a:lnTo>
                  <a:close/>
                </a:path>
                <a:path w="1800859" h="198120">
                  <a:moveTo>
                    <a:pt x="1158009" y="74825"/>
                  </a:moveTo>
                  <a:lnTo>
                    <a:pt x="1160580" y="71015"/>
                  </a:lnTo>
                  <a:lnTo>
                    <a:pt x="1161170" y="71426"/>
                  </a:lnTo>
                  <a:lnTo>
                    <a:pt x="1160299" y="72285"/>
                  </a:lnTo>
                  <a:lnTo>
                    <a:pt x="1158009" y="74825"/>
                  </a:lnTo>
                  <a:close/>
                </a:path>
                <a:path w="1800859" h="198120">
                  <a:moveTo>
                    <a:pt x="1161170" y="71426"/>
                  </a:moveTo>
                  <a:lnTo>
                    <a:pt x="1160580" y="71015"/>
                  </a:lnTo>
                  <a:lnTo>
                    <a:pt x="1161587" y="71015"/>
                  </a:lnTo>
                  <a:lnTo>
                    <a:pt x="1161170" y="71426"/>
                  </a:lnTo>
                  <a:close/>
                </a:path>
                <a:path w="1800859" h="198120">
                  <a:moveTo>
                    <a:pt x="1162240" y="77775"/>
                  </a:moveTo>
                  <a:lnTo>
                    <a:pt x="1158009" y="74825"/>
                  </a:lnTo>
                  <a:lnTo>
                    <a:pt x="1160299" y="72285"/>
                  </a:lnTo>
                  <a:lnTo>
                    <a:pt x="1161170" y="71426"/>
                  </a:lnTo>
                  <a:lnTo>
                    <a:pt x="1165279" y="74291"/>
                  </a:lnTo>
                  <a:lnTo>
                    <a:pt x="1163616" y="76095"/>
                  </a:lnTo>
                  <a:lnTo>
                    <a:pt x="1162240" y="77775"/>
                  </a:lnTo>
                  <a:close/>
                </a:path>
                <a:path w="1800859" h="198120">
                  <a:moveTo>
                    <a:pt x="1178044" y="88795"/>
                  </a:moveTo>
                  <a:lnTo>
                    <a:pt x="1162240" y="77775"/>
                  </a:lnTo>
                  <a:lnTo>
                    <a:pt x="1163616" y="76095"/>
                  </a:lnTo>
                  <a:lnTo>
                    <a:pt x="1165279" y="74291"/>
                  </a:lnTo>
                  <a:lnTo>
                    <a:pt x="1177949" y="83125"/>
                  </a:lnTo>
                  <a:lnTo>
                    <a:pt x="1177107" y="83715"/>
                  </a:lnTo>
                  <a:lnTo>
                    <a:pt x="1175206" y="84985"/>
                  </a:lnTo>
                  <a:lnTo>
                    <a:pt x="1178044" y="88795"/>
                  </a:lnTo>
                  <a:close/>
                </a:path>
                <a:path w="1800859" h="198120">
                  <a:moveTo>
                    <a:pt x="1161537" y="78635"/>
                  </a:moveTo>
                  <a:lnTo>
                    <a:pt x="1158009" y="74825"/>
                  </a:lnTo>
                  <a:lnTo>
                    <a:pt x="1162240" y="77775"/>
                  </a:lnTo>
                  <a:lnTo>
                    <a:pt x="1161537" y="78635"/>
                  </a:lnTo>
                  <a:close/>
                </a:path>
                <a:path w="1800859" h="198120">
                  <a:moveTo>
                    <a:pt x="1178044" y="88795"/>
                  </a:moveTo>
                  <a:lnTo>
                    <a:pt x="1180615" y="84985"/>
                  </a:lnTo>
                  <a:lnTo>
                    <a:pt x="1177949" y="83125"/>
                  </a:lnTo>
                  <a:lnTo>
                    <a:pt x="1182551" y="79905"/>
                  </a:lnTo>
                  <a:lnTo>
                    <a:pt x="1184636" y="78635"/>
                  </a:lnTo>
                  <a:lnTo>
                    <a:pt x="1189078" y="77365"/>
                  </a:lnTo>
                  <a:lnTo>
                    <a:pt x="1191519" y="76095"/>
                  </a:lnTo>
                  <a:lnTo>
                    <a:pt x="1215001" y="76095"/>
                  </a:lnTo>
                  <a:lnTo>
                    <a:pt x="1223628" y="79905"/>
                  </a:lnTo>
                  <a:lnTo>
                    <a:pt x="1197315" y="79905"/>
                  </a:lnTo>
                  <a:lnTo>
                    <a:pt x="1192545" y="81175"/>
                  </a:lnTo>
                  <a:lnTo>
                    <a:pt x="1190398" y="81175"/>
                  </a:lnTo>
                  <a:lnTo>
                    <a:pt x="1186582" y="83715"/>
                  </a:lnTo>
                  <a:lnTo>
                    <a:pt x="1184817" y="83715"/>
                  </a:lnTo>
                  <a:lnTo>
                    <a:pt x="1181574" y="86255"/>
                  </a:lnTo>
                  <a:lnTo>
                    <a:pt x="1179856" y="87525"/>
                  </a:lnTo>
                  <a:lnTo>
                    <a:pt x="1178044" y="88795"/>
                  </a:lnTo>
                  <a:close/>
                </a:path>
                <a:path w="1800859" h="198120">
                  <a:moveTo>
                    <a:pt x="1199312" y="189125"/>
                  </a:moveTo>
                  <a:lnTo>
                    <a:pt x="1189599" y="189125"/>
                  </a:lnTo>
                  <a:lnTo>
                    <a:pt x="1184258" y="187855"/>
                  </a:lnTo>
                  <a:lnTo>
                    <a:pt x="1156435" y="159915"/>
                  </a:lnTo>
                  <a:lnTo>
                    <a:pt x="1156435" y="147215"/>
                  </a:lnTo>
                  <a:lnTo>
                    <a:pt x="1188344" y="120545"/>
                  </a:lnTo>
                  <a:lnTo>
                    <a:pt x="1194525" y="119275"/>
                  </a:lnTo>
                  <a:lnTo>
                    <a:pt x="1224155" y="119275"/>
                  </a:lnTo>
                  <a:lnTo>
                    <a:pt x="1228351" y="118005"/>
                  </a:lnTo>
                  <a:lnTo>
                    <a:pt x="1230701" y="118005"/>
                  </a:lnTo>
                  <a:lnTo>
                    <a:pt x="1237003" y="116735"/>
                  </a:lnTo>
                  <a:lnTo>
                    <a:pt x="1237003" y="101495"/>
                  </a:lnTo>
                  <a:lnTo>
                    <a:pt x="1236483" y="98955"/>
                  </a:lnTo>
                  <a:lnTo>
                    <a:pt x="1215001" y="76095"/>
                  </a:lnTo>
                  <a:lnTo>
                    <a:pt x="1244916" y="76095"/>
                  </a:lnTo>
                  <a:lnTo>
                    <a:pt x="1246256" y="77365"/>
                  </a:lnTo>
                  <a:lnTo>
                    <a:pt x="1249175" y="82445"/>
                  </a:lnTo>
                  <a:lnTo>
                    <a:pt x="1252934" y="92605"/>
                  </a:lnTo>
                  <a:lnTo>
                    <a:pt x="1253890" y="97685"/>
                  </a:lnTo>
                  <a:lnTo>
                    <a:pt x="1253890" y="128165"/>
                  </a:lnTo>
                  <a:lnTo>
                    <a:pt x="1227227" y="128165"/>
                  </a:lnTo>
                  <a:lnTo>
                    <a:pt x="1222797" y="129435"/>
                  </a:lnTo>
                  <a:lnTo>
                    <a:pt x="1198774" y="129435"/>
                  </a:lnTo>
                  <a:lnTo>
                    <a:pt x="1193619" y="130705"/>
                  </a:lnTo>
                  <a:lnTo>
                    <a:pt x="1172463" y="151025"/>
                  </a:lnTo>
                  <a:lnTo>
                    <a:pt x="1172463" y="156105"/>
                  </a:lnTo>
                  <a:lnTo>
                    <a:pt x="1194473" y="176425"/>
                  </a:lnTo>
                  <a:lnTo>
                    <a:pt x="1253890" y="176425"/>
                  </a:lnTo>
                  <a:lnTo>
                    <a:pt x="1253890" y="177695"/>
                  </a:lnTo>
                  <a:lnTo>
                    <a:pt x="1229687" y="177695"/>
                  </a:lnTo>
                  <a:lnTo>
                    <a:pt x="1225861" y="180235"/>
                  </a:lnTo>
                  <a:lnTo>
                    <a:pt x="1223312" y="181505"/>
                  </a:lnTo>
                  <a:lnTo>
                    <a:pt x="1216409" y="185315"/>
                  </a:lnTo>
                  <a:lnTo>
                    <a:pt x="1211486" y="186585"/>
                  </a:lnTo>
                  <a:lnTo>
                    <a:pt x="1208767" y="187855"/>
                  </a:lnTo>
                  <a:lnTo>
                    <a:pt x="1202789" y="187855"/>
                  </a:lnTo>
                  <a:lnTo>
                    <a:pt x="1199312" y="189125"/>
                  </a:lnTo>
                  <a:close/>
                </a:path>
                <a:path w="1800859" h="198120">
                  <a:moveTo>
                    <a:pt x="1163473" y="78635"/>
                  </a:moveTo>
                  <a:lnTo>
                    <a:pt x="1161537" y="78635"/>
                  </a:lnTo>
                  <a:lnTo>
                    <a:pt x="1162240" y="77775"/>
                  </a:lnTo>
                  <a:lnTo>
                    <a:pt x="1163473" y="78635"/>
                  </a:lnTo>
                  <a:close/>
                </a:path>
                <a:path w="1800859" h="198120">
                  <a:moveTo>
                    <a:pt x="1185658" y="88795"/>
                  </a:moveTo>
                  <a:lnTo>
                    <a:pt x="1178044" y="88795"/>
                  </a:lnTo>
                  <a:lnTo>
                    <a:pt x="1179856" y="87525"/>
                  </a:lnTo>
                  <a:lnTo>
                    <a:pt x="1181574" y="86255"/>
                  </a:lnTo>
                  <a:lnTo>
                    <a:pt x="1184817" y="83715"/>
                  </a:lnTo>
                  <a:lnTo>
                    <a:pt x="1186582" y="83715"/>
                  </a:lnTo>
                  <a:lnTo>
                    <a:pt x="1190398" y="81175"/>
                  </a:lnTo>
                  <a:lnTo>
                    <a:pt x="1192545" y="81175"/>
                  </a:lnTo>
                  <a:lnTo>
                    <a:pt x="1197315" y="79905"/>
                  </a:lnTo>
                  <a:lnTo>
                    <a:pt x="1209193" y="79905"/>
                  </a:lnTo>
                  <a:lnTo>
                    <a:pt x="1213820" y="81175"/>
                  </a:lnTo>
                  <a:lnTo>
                    <a:pt x="1221262" y="83715"/>
                  </a:lnTo>
                  <a:lnTo>
                    <a:pt x="1222740" y="84985"/>
                  </a:lnTo>
                  <a:lnTo>
                    <a:pt x="1197799" y="84985"/>
                  </a:lnTo>
                  <a:lnTo>
                    <a:pt x="1193571" y="86255"/>
                  </a:lnTo>
                  <a:lnTo>
                    <a:pt x="1191719" y="86255"/>
                  </a:lnTo>
                  <a:lnTo>
                    <a:pt x="1188529" y="87525"/>
                  </a:lnTo>
                  <a:lnTo>
                    <a:pt x="1187083" y="87525"/>
                  </a:lnTo>
                  <a:lnTo>
                    <a:pt x="1185658" y="88795"/>
                  </a:lnTo>
                  <a:close/>
                </a:path>
                <a:path w="1800859" h="198120">
                  <a:moveTo>
                    <a:pt x="1203278" y="192935"/>
                  </a:moveTo>
                  <a:lnTo>
                    <a:pt x="1183386" y="192935"/>
                  </a:lnTo>
                  <a:lnTo>
                    <a:pt x="1172701" y="189125"/>
                  </a:lnTo>
                  <a:lnTo>
                    <a:pt x="1151855" y="159915"/>
                  </a:lnTo>
                  <a:lnTo>
                    <a:pt x="1151855" y="147215"/>
                  </a:lnTo>
                  <a:lnTo>
                    <a:pt x="1187632" y="115465"/>
                  </a:lnTo>
                  <a:lnTo>
                    <a:pt x="1214679" y="115465"/>
                  </a:lnTo>
                  <a:lnTo>
                    <a:pt x="1217207" y="114195"/>
                  </a:lnTo>
                  <a:lnTo>
                    <a:pt x="1227701" y="114195"/>
                  </a:lnTo>
                  <a:lnTo>
                    <a:pt x="1229943" y="112925"/>
                  </a:lnTo>
                  <a:lnTo>
                    <a:pt x="1232424" y="112925"/>
                  </a:lnTo>
                  <a:lnTo>
                    <a:pt x="1232424" y="102765"/>
                  </a:lnTo>
                  <a:lnTo>
                    <a:pt x="1231971" y="98955"/>
                  </a:lnTo>
                  <a:lnTo>
                    <a:pt x="1209193" y="79905"/>
                  </a:lnTo>
                  <a:lnTo>
                    <a:pt x="1223628" y="79905"/>
                  </a:lnTo>
                  <a:lnTo>
                    <a:pt x="1237003" y="101495"/>
                  </a:lnTo>
                  <a:lnTo>
                    <a:pt x="1237003" y="116735"/>
                  </a:lnTo>
                  <a:lnTo>
                    <a:pt x="1230701" y="118005"/>
                  </a:lnTo>
                  <a:lnTo>
                    <a:pt x="1228351" y="118005"/>
                  </a:lnTo>
                  <a:lnTo>
                    <a:pt x="1224155" y="119275"/>
                  </a:lnTo>
                  <a:lnTo>
                    <a:pt x="1194525" y="119275"/>
                  </a:lnTo>
                  <a:lnTo>
                    <a:pt x="1188344" y="120545"/>
                  </a:lnTo>
                  <a:lnTo>
                    <a:pt x="1156435" y="147215"/>
                  </a:lnTo>
                  <a:lnTo>
                    <a:pt x="1156435" y="159915"/>
                  </a:lnTo>
                  <a:lnTo>
                    <a:pt x="1184258" y="187855"/>
                  </a:lnTo>
                  <a:lnTo>
                    <a:pt x="1189599" y="189125"/>
                  </a:lnTo>
                  <a:lnTo>
                    <a:pt x="1218185" y="189125"/>
                  </a:lnTo>
                  <a:lnTo>
                    <a:pt x="1212747" y="191665"/>
                  </a:lnTo>
                  <a:lnTo>
                    <a:pt x="1209765" y="191665"/>
                  </a:lnTo>
                  <a:lnTo>
                    <a:pt x="1203278" y="192935"/>
                  </a:lnTo>
                  <a:close/>
                </a:path>
                <a:path w="1800859" h="198120">
                  <a:moveTo>
                    <a:pt x="1178044" y="88795"/>
                  </a:moveTo>
                  <a:lnTo>
                    <a:pt x="1175206" y="84985"/>
                  </a:lnTo>
                  <a:lnTo>
                    <a:pt x="1177107" y="83715"/>
                  </a:lnTo>
                  <a:lnTo>
                    <a:pt x="1177949" y="83125"/>
                  </a:lnTo>
                  <a:lnTo>
                    <a:pt x="1180615" y="84985"/>
                  </a:lnTo>
                  <a:lnTo>
                    <a:pt x="1178044" y="88795"/>
                  </a:lnTo>
                  <a:close/>
                </a:path>
                <a:path w="1800859" h="198120">
                  <a:moveTo>
                    <a:pt x="1232424" y="112925"/>
                  </a:moveTo>
                  <a:lnTo>
                    <a:pt x="1227844" y="112925"/>
                  </a:lnTo>
                  <a:lnTo>
                    <a:pt x="1227844" y="102765"/>
                  </a:lnTo>
                  <a:lnTo>
                    <a:pt x="1227458" y="100225"/>
                  </a:lnTo>
                  <a:lnTo>
                    <a:pt x="1225983" y="95145"/>
                  </a:lnTo>
                  <a:lnTo>
                    <a:pt x="1224768" y="93875"/>
                  </a:lnTo>
                  <a:lnTo>
                    <a:pt x="1221309" y="90065"/>
                  </a:lnTo>
                  <a:lnTo>
                    <a:pt x="1218895" y="87525"/>
                  </a:lnTo>
                  <a:lnTo>
                    <a:pt x="1212639" y="84985"/>
                  </a:lnTo>
                  <a:lnTo>
                    <a:pt x="1222740" y="84985"/>
                  </a:lnTo>
                  <a:lnTo>
                    <a:pt x="1232424" y="102765"/>
                  </a:lnTo>
                  <a:lnTo>
                    <a:pt x="1232424" y="109115"/>
                  </a:lnTo>
                  <a:lnTo>
                    <a:pt x="1231559" y="109115"/>
                  </a:lnTo>
                  <a:lnTo>
                    <a:pt x="1232424" y="112925"/>
                  </a:lnTo>
                  <a:close/>
                </a:path>
                <a:path w="1800859" h="198120">
                  <a:moveTo>
                    <a:pt x="1203767" y="198015"/>
                  </a:moveTo>
                  <a:lnTo>
                    <a:pt x="1188718" y="198015"/>
                  </a:lnTo>
                  <a:lnTo>
                    <a:pt x="1182514" y="196745"/>
                  </a:lnTo>
                  <a:lnTo>
                    <a:pt x="1148501" y="167535"/>
                  </a:lnTo>
                  <a:lnTo>
                    <a:pt x="1147276" y="161185"/>
                  </a:lnTo>
                  <a:lnTo>
                    <a:pt x="1147276" y="145945"/>
                  </a:lnTo>
                  <a:lnTo>
                    <a:pt x="1173977" y="114195"/>
                  </a:lnTo>
                  <a:lnTo>
                    <a:pt x="1193809" y="110385"/>
                  </a:lnTo>
                  <a:lnTo>
                    <a:pt x="1221216" y="110385"/>
                  </a:lnTo>
                  <a:lnTo>
                    <a:pt x="1223234" y="109115"/>
                  </a:lnTo>
                  <a:lnTo>
                    <a:pt x="1227844" y="109115"/>
                  </a:lnTo>
                  <a:lnTo>
                    <a:pt x="1227844" y="112925"/>
                  </a:lnTo>
                  <a:lnTo>
                    <a:pt x="1229943" y="112925"/>
                  </a:lnTo>
                  <a:lnTo>
                    <a:pt x="1227701" y="114195"/>
                  </a:lnTo>
                  <a:lnTo>
                    <a:pt x="1217207" y="114195"/>
                  </a:lnTo>
                  <a:lnTo>
                    <a:pt x="1214679" y="115465"/>
                  </a:lnTo>
                  <a:lnTo>
                    <a:pt x="1187632" y="115465"/>
                  </a:lnTo>
                  <a:lnTo>
                    <a:pt x="1175611" y="118005"/>
                  </a:lnTo>
                  <a:lnTo>
                    <a:pt x="1151855" y="147215"/>
                  </a:lnTo>
                  <a:lnTo>
                    <a:pt x="1151855" y="159915"/>
                  </a:lnTo>
                  <a:lnTo>
                    <a:pt x="1183386" y="192935"/>
                  </a:lnTo>
                  <a:lnTo>
                    <a:pt x="1219960" y="192935"/>
                  </a:lnTo>
                  <a:lnTo>
                    <a:pt x="1214007" y="195475"/>
                  </a:lnTo>
                  <a:lnTo>
                    <a:pt x="1210764" y="196745"/>
                  </a:lnTo>
                  <a:lnTo>
                    <a:pt x="1203767" y="198015"/>
                  </a:lnTo>
                  <a:close/>
                </a:path>
                <a:path w="1800859" h="198120">
                  <a:moveTo>
                    <a:pt x="1232424" y="112925"/>
                  </a:moveTo>
                  <a:lnTo>
                    <a:pt x="1231559" y="109115"/>
                  </a:lnTo>
                  <a:lnTo>
                    <a:pt x="1232424" y="109115"/>
                  </a:lnTo>
                  <a:lnTo>
                    <a:pt x="1232424" y="112925"/>
                  </a:lnTo>
                  <a:close/>
                </a:path>
                <a:path w="1800859" h="198120">
                  <a:moveTo>
                    <a:pt x="1207309" y="176425"/>
                  </a:moveTo>
                  <a:lnTo>
                    <a:pt x="1194473" y="176425"/>
                  </a:lnTo>
                  <a:lnTo>
                    <a:pt x="1189602" y="175155"/>
                  </a:lnTo>
                  <a:lnTo>
                    <a:pt x="1172463" y="156105"/>
                  </a:lnTo>
                  <a:lnTo>
                    <a:pt x="1172463" y="151025"/>
                  </a:lnTo>
                  <a:lnTo>
                    <a:pt x="1198774" y="129435"/>
                  </a:lnTo>
                  <a:lnTo>
                    <a:pt x="1222797" y="129435"/>
                  </a:lnTo>
                  <a:lnTo>
                    <a:pt x="1227227" y="128165"/>
                  </a:lnTo>
                  <a:lnTo>
                    <a:pt x="1237003" y="128165"/>
                  </a:lnTo>
                  <a:lnTo>
                    <a:pt x="1237003" y="133245"/>
                  </a:lnTo>
                  <a:lnTo>
                    <a:pt x="1223193" y="133245"/>
                  </a:lnTo>
                  <a:lnTo>
                    <a:pt x="1214893" y="134515"/>
                  </a:lnTo>
                  <a:lnTo>
                    <a:pt x="1194692" y="134515"/>
                  </a:lnTo>
                  <a:lnTo>
                    <a:pt x="1187441" y="138325"/>
                  </a:lnTo>
                  <a:lnTo>
                    <a:pt x="1184603" y="139595"/>
                  </a:lnTo>
                  <a:lnTo>
                    <a:pt x="1180500" y="143405"/>
                  </a:lnTo>
                  <a:lnTo>
                    <a:pt x="1179069" y="145945"/>
                  </a:lnTo>
                  <a:lnTo>
                    <a:pt x="1177447" y="149755"/>
                  </a:lnTo>
                  <a:lnTo>
                    <a:pt x="1177042" y="152295"/>
                  </a:lnTo>
                  <a:lnTo>
                    <a:pt x="1177137" y="156105"/>
                  </a:lnTo>
                  <a:lnTo>
                    <a:pt x="1190780" y="171345"/>
                  </a:lnTo>
                  <a:lnTo>
                    <a:pt x="1224082" y="171345"/>
                  </a:lnTo>
                  <a:lnTo>
                    <a:pt x="1222207" y="172615"/>
                  </a:lnTo>
                  <a:lnTo>
                    <a:pt x="1212996" y="175155"/>
                  </a:lnTo>
                  <a:lnTo>
                    <a:pt x="1207309" y="176425"/>
                  </a:lnTo>
                  <a:close/>
                </a:path>
                <a:path w="1800859" h="198120">
                  <a:moveTo>
                    <a:pt x="1253890" y="176425"/>
                  </a:moveTo>
                  <a:lnTo>
                    <a:pt x="1207309" y="176425"/>
                  </a:lnTo>
                  <a:lnTo>
                    <a:pt x="1212996" y="175155"/>
                  </a:lnTo>
                  <a:lnTo>
                    <a:pt x="1222207" y="172615"/>
                  </a:lnTo>
                  <a:lnTo>
                    <a:pt x="1225957" y="170075"/>
                  </a:lnTo>
                  <a:lnTo>
                    <a:pt x="1231823" y="166265"/>
                  </a:lnTo>
                  <a:lnTo>
                    <a:pt x="1233946" y="163725"/>
                  </a:lnTo>
                  <a:lnTo>
                    <a:pt x="1236400" y="157375"/>
                  </a:lnTo>
                  <a:lnTo>
                    <a:pt x="1237003" y="154835"/>
                  </a:lnTo>
                  <a:lnTo>
                    <a:pt x="1237003" y="128165"/>
                  </a:lnTo>
                  <a:lnTo>
                    <a:pt x="1253890" y="128165"/>
                  </a:lnTo>
                  <a:lnTo>
                    <a:pt x="1253890" y="176425"/>
                  </a:lnTo>
                  <a:close/>
                </a:path>
                <a:path w="1800859" h="198120">
                  <a:moveTo>
                    <a:pt x="1212007" y="171345"/>
                  </a:moveTo>
                  <a:lnTo>
                    <a:pt x="1190780" y="171345"/>
                  </a:lnTo>
                  <a:lnTo>
                    <a:pt x="1184484" y="168805"/>
                  </a:lnTo>
                  <a:lnTo>
                    <a:pt x="1177042" y="152295"/>
                  </a:lnTo>
                  <a:lnTo>
                    <a:pt x="1177447" y="149755"/>
                  </a:lnTo>
                  <a:lnTo>
                    <a:pt x="1179069" y="145945"/>
                  </a:lnTo>
                  <a:lnTo>
                    <a:pt x="1180500" y="143405"/>
                  </a:lnTo>
                  <a:lnTo>
                    <a:pt x="1184603" y="139595"/>
                  </a:lnTo>
                  <a:lnTo>
                    <a:pt x="1187441" y="138325"/>
                  </a:lnTo>
                  <a:lnTo>
                    <a:pt x="1194692" y="134515"/>
                  </a:lnTo>
                  <a:lnTo>
                    <a:pt x="1214893" y="134515"/>
                  </a:lnTo>
                  <a:lnTo>
                    <a:pt x="1223193" y="133245"/>
                  </a:lnTo>
                  <a:lnTo>
                    <a:pt x="1227844" y="133245"/>
                  </a:lnTo>
                  <a:lnTo>
                    <a:pt x="1227844" y="138325"/>
                  </a:lnTo>
                  <a:lnTo>
                    <a:pt x="1215138" y="138325"/>
                  </a:lnTo>
                  <a:lnTo>
                    <a:pt x="1210317" y="139595"/>
                  </a:lnTo>
                  <a:lnTo>
                    <a:pt x="1195764" y="139595"/>
                  </a:lnTo>
                  <a:lnTo>
                    <a:pt x="1189618" y="142135"/>
                  </a:lnTo>
                  <a:lnTo>
                    <a:pt x="1181621" y="152295"/>
                  </a:lnTo>
                  <a:lnTo>
                    <a:pt x="1181621" y="154835"/>
                  </a:lnTo>
                  <a:lnTo>
                    <a:pt x="1191958" y="166265"/>
                  </a:lnTo>
                  <a:lnTo>
                    <a:pt x="1195674" y="167535"/>
                  </a:lnTo>
                  <a:lnTo>
                    <a:pt x="1221839" y="167535"/>
                  </a:lnTo>
                  <a:lnTo>
                    <a:pt x="1220212" y="168805"/>
                  </a:lnTo>
                  <a:lnTo>
                    <a:pt x="1212007" y="171345"/>
                  </a:lnTo>
                  <a:close/>
                </a:path>
                <a:path w="1800859" h="198120">
                  <a:moveTo>
                    <a:pt x="1221839" y="167535"/>
                  </a:moveTo>
                  <a:lnTo>
                    <a:pt x="1206307" y="167535"/>
                  </a:lnTo>
                  <a:lnTo>
                    <a:pt x="1211019" y="166265"/>
                  </a:lnTo>
                  <a:lnTo>
                    <a:pt x="1218217" y="163725"/>
                  </a:lnTo>
                  <a:lnTo>
                    <a:pt x="1227844" y="153565"/>
                  </a:lnTo>
                  <a:lnTo>
                    <a:pt x="1227844" y="133245"/>
                  </a:lnTo>
                  <a:lnTo>
                    <a:pt x="1232424" y="133245"/>
                  </a:lnTo>
                  <a:lnTo>
                    <a:pt x="1232424" y="137175"/>
                  </a:lnTo>
                  <a:lnTo>
                    <a:pt x="1228080" y="138325"/>
                  </a:lnTo>
                  <a:lnTo>
                    <a:pt x="1232424" y="138325"/>
                  </a:lnTo>
                  <a:lnTo>
                    <a:pt x="1232424" y="154835"/>
                  </a:lnTo>
                  <a:lnTo>
                    <a:pt x="1230039" y="161185"/>
                  </a:lnTo>
                  <a:lnTo>
                    <a:pt x="1228345" y="162455"/>
                  </a:lnTo>
                  <a:lnTo>
                    <a:pt x="1221839" y="167535"/>
                  </a:lnTo>
                  <a:close/>
                </a:path>
                <a:path w="1800859" h="198120">
                  <a:moveTo>
                    <a:pt x="1232424" y="137175"/>
                  </a:moveTo>
                  <a:lnTo>
                    <a:pt x="1232424" y="133245"/>
                  </a:lnTo>
                  <a:lnTo>
                    <a:pt x="1232880" y="137055"/>
                  </a:lnTo>
                  <a:lnTo>
                    <a:pt x="1232424" y="137175"/>
                  </a:lnTo>
                  <a:close/>
                </a:path>
                <a:path w="1800859" h="198120">
                  <a:moveTo>
                    <a:pt x="1224082" y="171345"/>
                  </a:moveTo>
                  <a:lnTo>
                    <a:pt x="1212007" y="171345"/>
                  </a:lnTo>
                  <a:lnTo>
                    <a:pt x="1220212" y="168805"/>
                  </a:lnTo>
                  <a:lnTo>
                    <a:pt x="1228345" y="162455"/>
                  </a:lnTo>
                  <a:lnTo>
                    <a:pt x="1230039" y="161185"/>
                  </a:lnTo>
                  <a:lnTo>
                    <a:pt x="1232424" y="154835"/>
                  </a:lnTo>
                  <a:lnTo>
                    <a:pt x="1232424" y="137175"/>
                  </a:lnTo>
                  <a:lnTo>
                    <a:pt x="1232880" y="137055"/>
                  </a:lnTo>
                  <a:lnTo>
                    <a:pt x="1232424" y="133245"/>
                  </a:lnTo>
                  <a:lnTo>
                    <a:pt x="1237003" y="133245"/>
                  </a:lnTo>
                  <a:lnTo>
                    <a:pt x="1225957" y="170075"/>
                  </a:lnTo>
                  <a:lnTo>
                    <a:pt x="1224082" y="171345"/>
                  </a:lnTo>
                  <a:close/>
                </a:path>
                <a:path w="1800859" h="198120">
                  <a:moveTo>
                    <a:pt x="1232424" y="138325"/>
                  </a:moveTo>
                  <a:lnTo>
                    <a:pt x="1228080" y="138325"/>
                  </a:lnTo>
                  <a:lnTo>
                    <a:pt x="1232424" y="137175"/>
                  </a:lnTo>
                  <a:lnTo>
                    <a:pt x="1232424" y="138325"/>
                  </a:lnTo>
                  <a:close/>
                </a:path>
                <a:path w="1800859" h="198120">
                  <a:moveTo>
                    <a:pt x="1218185" y="189125"/>
                  </a:moveTo>
                  <a:lnTo>
                    <a:pt x="1199312" y="189125"/>
                  </a:lnTo>
                  <a:lnTo>
                    <a:pt x="1202789" y="187855"/>
                  </a:lnTo>
                  <a:lnTo>
                    <a:pt x="1208767" y="187855"/>
                  </a:lnTo>
                  <a:lnTo>
                    <a:pt x="1211486" y="186585"/>
                  </a:lnTo>
                  <a:lnTo>
                    <a:pt x="1216409" y="185315"/>
                  </a:lnTo>
                  <a:lnTo>
                    <a:pt x="1223312" y="181505"/>
                  </a:lnTo>
                  <a:lnTo>
                    <a:pt x="1225861" y="180235"/>
                  </a:lnTo>
                  <a:lnTo>
                    <a:pt x="1229687" y="177695"/>
                  </a:lnTo>
                  <a:lnTo>
                    <a:pt x="1237003" y="177695"/>
                  </a:lnTo>
                  <a:lnTo>
                    <a:pt x="1237003" y="181505"/>
                  </a:lnTo>
                  <a:lnTo>
                    <a:pt x="1227844" y="181505"/>
                  </a:lnTo>
                  <a:lnTo>
                    <a:pt x="1227844" y="184231"/>
                  </a:lnTo>
                  <a:lnTo>
                    <a:pt x="1225626" y="185315"/>
                  </a:lnTo>
                  <a:lnTo>
                    <a:pt x="1220761" y="187855"/>
                  </a:lnTo>
                  <a:lnTo>
                    <a:pt x="1218185" y="189125"/>
                  </a:lnTo>
                  <a:close/>
                </a:path>
                <a:path w="1800859" h="198120">
                  <a:moveTo>
                    <a:pt x="1253890" y="191665"/>
                  </a:moveTo>
                  <a:lnTo>
                    <a:pt x="1237003" y="191665"/>
                  </a:lnTo>
                  <a:lnTo>
                    <a:pt x="1237003" y="177695"/>
                  </a:lnTo>
                  <a:lnTo>
                    <a:pt x="1253890" y="177695"/>
                  </a:lnTo>
                  <a:lnTo>
                    <a:pt x="1253890" y="191665"/>
                  </a:lnTo>
                  <a:close/>
                </a:path>
                <a:path w="1800859" h="198120">
                  <a:moveTo>
                    <a:pt x="1227844" y="184231"/>
                  </a:moveTo>
                  <a:lnTo>
                    <a:pt x="1227844" y="181505"/>
                  </a:lnTo>
                  <a:lnTo>
                    <a:pt x="1230993" y="181505"/>
                  </a:lnTo>
                  <a:lnTo>
                    <a:pt x="1228226" y="184045"/>
                  </a:lnTo>
                  <a:lnTo>
                    <a:pt x="1227844" y="184231"/>
                  </a:lnTo>
                  <a:close/>
                </a:path>
                <a:path w="1800859" h="198120">
                  <a:moveTo>
                    <a:pt x="1227844" y="189172"/>
                  </a:moveTo>
                  <a:lnTo>
                    <a:pt x="1227844" y="184231"/>
                  </a:lnTo>
                  <a:lnTo>
                    <a:pt x="1228226" y="184045"/>
                  </a:lnTo>
                  <a:lnTo>
                    <a:pt x="1230993" y="181505"/>
                  </a:lnTo>
                  <a:lnTo>
                    <a:pt x="1230993" y="186585"/>
                  </a:lnTo>
                  <a:lnTo>
                    <a:pt x="1232424" y="186585"/>
                  </a:lnTo>
                  <a:lnTo>
                    <a:pt x="1232424" y="187028"/>
                  </a:lnTo>
                  <a:lnTo>
                    <a:pt x="1230591" y="187855"/>
                  </a:lnTo>
                  <a:lnTo>
                    <a:pt x="1227844" y="189172"/>
                  </a:lnTo>
                  <a:close/>
                </a:path>
                <a:path w="1800859" h="198120">
                  <a:moveTo>
                    <a:pt x="1232424" y="186585"/>
                  </a:moveTo>
                  <a:lnTo>
                    <a:pt x="1230993" y="186585"/>
                  </a:lnTo>
                  <a:lnTo>
                    <a:pt x="1230993" y="181505"/>
                  </a:lnTo>
                  <a:lnTo>
                    <a:pt x="1232424" y="184515"/>
                  </a:lnTo>
                  <a:lnTo>
                    <a:pt x="1232424" y="186585"/>
                  </a:lnTo>
                  <a:close/>
                </a:path>
                <a:path w="1800859" h="198120">
                  <a:moveTo>
                    <a:pt x="1232424" y="184515"/>
                  </a:moveTo>
                  <a:lnTo>
                    <a:pt x="1230993" y="181505"/>
                  </a:lnTo>
                  <a:lnTo>
                    <a:pt x="1232424" y="181505"/>
                  </a:lnTo>
                  <a:lnTo>
                    <a:pt x="1232424" y="184515"/>
                  </a:lnTo>
                  <a:close/>
                </a:path>
                <a:path w="1800859" h="198120">
                  <a:moveTo>
                    <a:pt x="1237003" y="191665"/>
                  </a:moveTo>
                  <a:lnTo>
                    <a:pt x="1232424" y="191665"/>
                  </a:lnTo>
                  <a:lnTo>
                    <a:pt x="1232424" y="187028"/>
                  </a:lnTo>
                  <a:lnTo>
                    <a:pt x="1233408" y="186585"/>
                  </a:lnTo>
                  <a:lnTo>
                    <a:pt x="1232424" y="184515"/>
                  </a:lnTo>
                  <a:lnTo>
                    <a:pt x="1232424" y="181505"/>
                  </a:lnTo>
                  <a:lnTo>
                    <a:pt x="1237003" y="181505"/>
                  </a:lnTo>
                  <a:lnTo>
                    <a:pt x="1237003" y="191665"/>
                  </a:lnTo>
                  <a:close/>
                </a:path>
                <a:path w="1800859" h="198120">
                  <a:moveTo>
                    <a:pt x="1219960" y="192935"/>
                  </a:moveTo>
                  <a:lnTo>
                    <a:pt x="1203278" y="192935"/>
                  </a:lnTo>
                  <a:lnTo>
                    <a:pt x="1209765" y="191665"/>
                  </a:lnTo>
                  <a:lnTo>
                    <a:pt x="1212747" y="191665"/>
                  </a:lnTo>
                  <a:lnTo>
                    <a:pt x="1218185" y="189125"/>
                  </a:lnTo>
                  <a:lnTo>
                    <a:pt x="1220761" y="187855"/>
                  </a:lnTo>
                  <a:lnTo>
                    <a:pt x="1225626" y="185315"/>
                  </a:lnTo>
                  <a:lnTo>
                    <a:pt x="1227844" y="184231"/>
                  </a:lnTo>
                  <a:lnTo>
                    <a:pt x="1227844" y="189172"/>
                  </a:lnTo>
                  <a:lnTo>
                    <a:pt x="1222785" y="191665"/>
                  </a:lnTo>
                  <a:lnTo>
                    <a:pt x="1219960" y="192935"/>
                  </a:lnTo>
                  <a:close/>
                </a:path>
                <a:path w="1800859" h="198120">
                  <a:moveTo>
                    <a:pt x="1232424" y="187028"/>
                  </a:moveTo>
                  <a:lnTo>
                    <a:pt x="1232424" y="184515"/>
                  </a:lnTo>
                  <a:lnTo>
                    <a:pt x="1233408" y="186585"/>
                  </a:lnTo>
                  <a:lnTo>
                    <a:pt x="1232424" y="187028"/>
                  </a:lnTo>
                  <a:close/>
                </a:path>
                <a:path w="1800859" h="198120">
                  <a:moveTo>
                    <a:pt x="1263048" y="196745"/>
                  </a:moveTo>
                  <a:lnTo>
                    <a:pt x="1227844" y="196745"/>
                  </a:lnTo>
                  <a:lnTo>
                    <a:pt x="1227941" y="189125"/>
                  </a:lnTo>
                  <a:lnTo>
                    <a:pt x="1230591" y="187855"/>
                  </a:lnTo>
                  <a:lnTo>
                    <a:pt x="1232424" y="187028"/>
                  </a:lnTo>
                  <a:lnTo>
                    <a:pt x="1232424" y="191665"/>
                  </a:lnTo>
                  <a:lnTo>
                    <a:pt x="1263048" y="191665"/>
                  </a:lnTo>
                  <a:lnTo>
                    <a:pt x="1263048" y="196745"/>
                  </a:lnTo>
                  <a:close/>
                </a:path>
                <a:path w="1800859" h="198120">
                  <a:moveTo>
                    <a:pt x="1328304" y="197056"/>
                  </a:moveTo>
                  <a:lnTo>
                    <a:pt x="1293959" y="197056"/>
                  </a:lnTo>
                  <a:lnTo>
                    <a:pt x="1293959" y="54666"/>
                  </a:lnTo>
                  <a:lnTo>
                    <a:pt x="1328304" y="54666"/>
                  </a:lnTo>
                  <a:lnTo>
                    <a:pt x="1328304" y="59245"/>
                  </a:lnTo>
                  <a:lnTo>
                    <a:pt x="1298538" y="59245"/>
                  </a:lnTo>
                  <a:lnTo>
                    <a:pt x="1298538" y="192476"/>
                  </a:lnTo>
                  <a:lnTo>
                    <a:pt x="1328304" y="192476"/>
                  </a:lnTo>
                  <a:lnTo>
                    <a:pt x="1328304" y="197056"/>
                  </a:lnTo>
                  <a:close/>
                </a:path>
                <a:path w="1800859" h="198120">
                  <a:moveTo>
                    <a:pt x="1303118" y="192476"/>
                  </a:moveTo>
                  <a:lnTo>
                    <a:pt x="1298538" y="192476"/>
                  </a:lnTo>
                  <a:lnTo>
                    <a:pt x="1298538" y="59245"/>
                  </a:lnTo>
                  <a:lnTo>
                    <a:pt x="1303118" y="59245"/>
                  </a:lnTo>
                  <a:lnTo>
                    <a:pt x="1303118" y="192476"/>
                  </a:lnTo>
                  <a:close/>
                </a:path>
                <a:path w="1800859" h="198120">
                  <a:moveTo>
                    <a:pt x="1319146" y="192476"/>
                  </a:moveTo>
                  <a:lnTo>
                    <a:pt x="1303118" y="192476"/>
                  </a:lnTo>
                  <a:lnTo>
                    <a:pt x="1303118" y="59245"/>
                  </a:lnTo>
                  <a:lnTo>
                    <a:pt x="1319146" y="59245"/>
                  </a:lnTo>
                  <a:lnTo>
                    <a:pt x="1319146" y="192476"/>
                  </a:lnTo>
                  <a:close/>
                </a:path>
                <a:path w="1800859" h="198120">
                  <a:moveTo>
                    <a:pt x="1323725" y="192476"/>
                  </a:moveTo>
                  <a:lnTo>
                    <a:pt x="1319146" y="192476"/>
                  </a:lnTo>
                  <a:lnTo>
                    <a:pt x="1319146" y="59245"/>
                  </a:lnTo>
                  <a:lnTo>
                    <a:pt x="1323725" y="59245"/>
                  </a:lnTo>
                  <a:lnTo>
                    <a:pt x="1323725" y="192476"/>
                  </a:lnTo>
                  <a:close/>
                </a:path>
                <a:path w="1800859" h="198120">
                  <a:moveTo>
                    <a:pt x="1328304" y="192476"/>
                  </a:moveTo>
                  <a:lnTo>
                    <a:pt x="1323725" y="192476"/>
                  </a:lnTo>
                  <a:lnTo>
                    <a:pt x="1323725" y="59245"/>
                  </a:lnTo>
                  <a:lnTo>
                    <a:pt x="1328304" y="59245"/>
                  </a:lnTo>
                  <a:lnTo>
                    <a:pt x="1328304" y="192476"/>
                  </a:lnTo>
                  <a:close/>
                </a:path>
                <a:path w="1800859" h="198120">
                  <a:moveTo>
                    <a:pt x="1328304" y="35776"/>
                  </a:moveTo>
                  <a:lnTo>
                    <a:pt x="1293959" y="35776"/>
                  </a:lnTo>
                  <a:lnTo>
                    <a:pt x="1293959" y="1431"/>
                  </a:lnTo>
                  <a:lnTo>
                    <a:pt x="1328304" y="1431"/>
                  </a:lnTo>
                  <a:lnTo>
                    <a:pt x="1328304" y="6010"/>
                  </a:lnTo>
                  <a:lnTo>
                    <a:pt x="1298538" y="6010"/>
                  </a:lnTo>
                  <a:lnTo>
                    <a:pt x="1298538" y="31196"/>
                  </a:lnTo>
                  <a:lnTo>
                    <a:pt x="1328304" y="31196"/>
                  </a:lnTo>
                  <a:lnTo>
                    <a:pt x="1328304" y="35776"/>
                  </a:lnTo>
                  <a:close/>
                </a:path>
                <a:path w="1800859" h="198120">
                  <a:moveTo>
                    <a:pt x="1303118" y="31196"/>
                  </a:moveTo>
                  <a:lnTo>
                    <a:pt x="1298538" y="31196"/>
                  </a:lnTo>
                  <a:lnTo>
                    <a:pt x="1298538" y="6010"/>
                  </a:lnTo>
                  <a:lnTo>
                    <a:pt x="1303118" y="6010"/>
                  </a:lnTo>
                  <a:lnTo>
                    <a:pt x="1303118" y="31196"/>
                  </a:lnTo>
                  <a:close/>
                </a:path>
                <a:path w="1800859" h="198120">
                  <a:moveTo>
                    <a:pt x="1319146" y="31196"/>
                  </a:moveTo>
                  <a:lnTo>
                    <a:pt x="1303118" y="31196"/>
                  </a:lnTo>
                  <a:lnTo>
                    <a:pt x="1303118" y="6010"/>
                  </a:lnTo>
                  <a:lnTo>
                    <a:pt x="1319146" y="6010"/>
                  </a:lnTo>
                  <a:lnTo>
                    <a:pt x="1319146" y="31196"/>
                  </a:lnTo>
                  <a:close/>
                </a:path>
                <a:path w="1800859" h="198120">
                  <a:moveTo>
                    <a:pt x="1323725" y="31196"/>
                  </a:moveTo>
                  <a:lnTo>
                    <a:pt x="1319146" y="31196"/>
                  </a:lnTo>
                  <a:lnTo>
                    <a:pt x="1319146" y="6010"/>
                  </a:lnTo>
                  <a:lnTo>
                    <a:pt x="1323725" y="6010"/>
                  </a:lnTo>
                  <a:lnTo>
                    <a:pt x="1323725" y="31196"/>
                  </a:lnTo>
                  <a:close/>
                </a:path>
                <a:path w="1800859" h="198120">
                  <a:moveTo>
                    <a:pt x="1328304" y="31196"/>
                  </a:moveTo>
                  <a:lnTo>
                    <a:pt x="1323725" y="31196"/>
                  </a:lnTo>
                  <a:lnTo>
                    <a:pt x="1323725" y="6010"/>
                  </a:lnTo>
                  <a:lnTo>
                    <a:pt x="1328304" y="6010"/>
                  </a:lnTo>
                  <a:lnTo>
                    <a:pt x="1328304" y="31196"/>
                  </a:lnTo>
                  <a:close/>
                </a:path>
                <a:path w="1800859" h="198120">
                  <a:moveTo>
                    <a:pt x="1415026" y="197056"/>
                  </a:moveTo>
                  <a:lnTo>
                    <a:pt x="1391864" y="197056"/>
                  </a:lnTo>
                  <a:lnTo>
                    <a:pt x="1390144" y="197006"/>
                  </a:lnTo>
                  <a:lnTo>
                    <a:pt x="1359823" y="170193"/>
                  </a:lnTo>
                  <a:lnTo>
                    <a:pt x="1359215" y="165096"/>
                  </a:lnTo>
                  <a:lnTo>
                    <a:pt x="1359215" y="1431"/>
                  </a:lnTo>
                  <a:lnTo>
                    <a:pt x="1393560" y="1431"/>
                  </a:lnTo>
                  <a:lnTo>
                    <a:pt x="1393560" y="6010"/>
                  </a:lnTo>
                  <a:lnTo>
                    <a:pt x="1363794" y="6010"/>
                  </a:lnTo>
                  <a:lnTo>
                    <a:pt x="1363845" y="165096"/>
                  </a:lnTo>
                  <a:lnTo>
                    <a:pt x="1391938" y="192476"/>
                  </a:lnTo>
                  <a:lnTo>
                    <a:pt x="1415026" y="192476"/>
                  </a:lnTo>
                  <a:lnTo>
                    <a:pt x="1415026" y="197056"/>
                  </a:lnTo>
                  <a:close/>
                </a:path>
                <a:path w="1800859" h="198120">
                  <a:moveTo>
                    <a:pt x="1405867" y="192476"/>
                  </a:moveTo>
                  <a:lnTo>
                    <a:pt x="1391938" y="192476"/>
                  </a:lnTo>
                  <a:lnTo>
                    <a:pt x="1390293" y="192429"/>
                  </a:lnTo>
                  <a:lnTo>
                    <a:pt x="1363794" y="6010"/>
                  </a:lnTo>
                  <a:lnTo>
                    <a:pt x="1368374" y="6010"/>
                  </a:lnTo>
                  <a:lnTo>
                    <a:pt x="1368473" y="165096"/>
                  </a:lnTo>
                  <a:lnTo>
                    <a:pt x="1368857" y="168435"/>
                  </a:lnTo>
                  <a:lnTo>
                    <a:pt x="1392013" y="187897"/>
                  </a:lnTo>
                  <a:lnTo>
                    <a:pt x="1405867" y="187897"/>
                  </a:lnTo>
                  <a:lnTo>
                    <a:pt x="1405867" y="192476"/>
                  </a:lnTo>
                  <a:close/>
                </a:path>
                <a:path w="1800859" h="198120">
                  <a:moveTo>
                    <a:pt x="1405867" y="187897"/>
                  </a:moveTo>
                  <a:lnTo>
                    <a:pt x="1392013" y="187897"/>
                  </a:lnTo>
                  <a:lnTo>
                    <a:pt x="1390442" y="187851"/>
                  </a:lnTo>
                  <a:lnTo>
                    <a:pt x="1368374" y="6010"/>
                  </a:lnTo>
                  <a:lnTo>
                    <a:pt x="1384401" y="6010"/>
                  </a:lnTo>
                  <a:lnTo>
                    <a:pt x="1384518" y="161783"/>
                  </a:lnTo>
                  <a:lnTo>
                    <a:pt x="1385036" y="164894"/>
                  </a:lnTo>
                  <a:lnTo>
                    <a:pt x="1393822" y="173300"/>
                  </a:lnTo>
                  <a:lnTo>
                    <a:pt x="1405867" y="173300"/>
                  </a:lnTo>
                  <a:lnTo>
                    <a:pt x="1405867" y="187897"/>
                  </a:lnTo>
                  <a:close/>
                </a:path>
                <a:path w="1800859" h="198120">
                  <a:moveTo>
                    <a:pt x="1405867" y="173300"/>
                  </a:moveTo>
                  <a:lnTo>
                    <a:pt x="1393822" y="173300"/>
                  </a:lnTo>
                  <a:lnTo>
                    <a:pt x="1391838" y="172778"/>
                  </a:lnTo>
                  <a:lnTo>
                    <a:pt x="1384401" y="6010"/>
                  </a:lnTo>
                  <a:lnTo>
                    <a:pt x="1388981" y="6010"/>
                  </a:lnTo>
                  <a:lnTo>
                    <a:pt x="1389076" y="161279"/>
                  </a:lnTo>
                  <a:lnTo>
                    <a:pt x="1389454" y="163548"/>
                  </a:lnTo>
                  <a:lnTo>
                    <a:pt x="1394705" y="168721"/>
                  </a:lnTo>
                  <a:lnTo>
                    <a:pt x="1405867" y="168721"/>
                  </a:lnTo>
                  <a:lnTo>
                    <a:pt x="1405867" y="173300"/>
                  </a:lnTo>
                  <a:close/>
                </a:path>
                <a:path w="1800859" h="198120">
                  <a:moveTo>
                    <a:pt x="1415026" y="192476"/>
                  </a:moveTo>
                  <a:lnTo>
                    <a:pt x="1410447" y="192476"/>
                  </a:lnTo>
                  <a:lnTo>
                    <a:pt x="1410447" y="168721"/>
                  </a:lnTo>
                  <a:lnTo>
                    <a:pt x="1394705" y="168721"/>
                  </a:lnTo>
                  <a:lnTo>
                    <a:pt x="1388981" y="6010"/>
                  </a:lnTo>
                  <a:lnTo>
                    <a:pt x="1393560" y="6010"/>
                  </a:lnTo>
                  <a:lnTo>
                    <a:pt x="1393635" y="160776"/>
                  </a:lnTo>
                  <a:lnTo>
                    <a:pt x="1393880" y="162244"/>
                  </a:lnTo>
                  <a:lnTo>
                    <a:pt x="1395588" y="164141"/>
                  </a:lnTo>
                  <a:lnTo>
                    <a:pt x="1415026" y="164141"/>
                  </a:lnTo>
                  <a:lnTo>
                    <a:pt x="1415026" y="192476"/>
                  </a:lnTo>
                  <a:close/>
                </a:path>
                <a:path w="1800859" h="198120">
                  <a:moveTo>
                    <a:pt x="1410447" y="192476"/>
                  </a:moveTo>
                  <a:lnTo>
                    <a:pt x="1405867" y="192476"/>
                  </a:lnTo>
                  <a:lnTo>
                    <a:pt x="1405867" y="168721"/>
                  </a:lnTo>
                  <a:lnTo>
                    <a:pt x="1410447" y="168721"/>
                  </a:lnTo>
                  <a:lnTo>
                    <a:pt x="1410447" y="192476"/>
                  </a:lnTo>
                  <a:close/>
                </a:path>
                <a:path w="1800859" h="198120">
                  <a:moveTo>
                    <a:pt x="1497987" y="198015"/>
                  </a:moveTo>
                  <a:lnTo>
                    <a:pt x="1484454" y="198015"/>
                  </a:lnTo>
                  <a:lnTo>
                    <a:pt x="1477262" y="196745"/>
                  </a:lnTo>
                  <a:lnTo>
                    <a:pt x="1444692" y="176328"/>
                  </a:lnTo>
                  <a:lnTo>
                    <a:pt x="1430543" y="139595"/>
                  </a:lnTo>
                  <a:lnTo>
                    <a:pt x="1429623" y="125625"/>
                  </a:lnTo>
                  <a:lnTo>
                    <a:pt x="1429848" y="118005"/>
                  </a:lnTo>
                  <a:lnTo>
                    <a:pt x="1440864" y="79905"/>
                  </a:lnTo>
                  <a:lnTo>
                    <a:pt x="1444362" y="73555"/>
                  </a:lnTo>
                  <a:lnTo>
                    <a:pt x="1482097" y="53235"/>
                  </a:lnTo>
                  <a:lnTo>
                    <a:pt x="1496499" y="53235"/>
                  </a:lnTo>
                  <a:lnTo>
                    <a:pt x="1503255" y="54505"/>
                  </a:lnTo>
                  <a:lnTo>
                    <a:pt x="1509566" y="55775"/>
                  </a:lnTo>
                  <a:lnTo>
                    <a:pt x="1512499" y="57045"/>
                  </a:lnTo>
                  <a:lnTo>
                    <a:pt x="1480139" y="57045"/>
                  </a:lnTo>
                  <a:lnTo>
                    <a:pt x="1472125" y="58315"/>
                  </a:lnTo>
                  <a:lnTo>
                    <a:pt x="1439926" y="90065"/>
                  </a:lnTo>
                  <a:lnTo>
                    <a:pt x="1434202" y="125625"/>
                  </a:lnTo>
                  <a:lnTo>
                    <a:pt x="1434421" y="131975"/>
                  </a:lnTo>
                  <a:lnTo>
                    <a:pt x="1453140" y="180235"/>
                  </a:lnTo>
                  <a:lnTo>
                    <a:pt x="1484969" y="192935"/>
                  </a:lnTo>
                  <a:lnTo>
                    <a:pt x="1520863" y="192935"/>
                  </a:lnTo>
                  <a:lnTo>
                    <a:pt x="1517991" y="194205"/>
                  </a:lnTo>
                  <a:lnTo>
                    <a:pt x="1513340" y="195475"/>
                  </a:lnTo>
                  <a:lnTo>
                    <a:pt x="1503381" y="196745"/>
                  </a:lnTo>
                  <a:lnTo>
                    <a:pt x="1497987" y="198015"/>
                  </a:lnTo>
                  <a:close/>
                </a:path>
                <a:path w="1800859" h="198120">
                  <a:moveTo>
                    <a:pt x="1502798" y="192935"/>
                  </a:moveTo>
                  <a:lnTo>
                    <a:pt x="1484969" y="192935"/>
                  </a:lnTo>
                  <a:lnTo>
                    <a:pt x="1478279" y="191665"/>
                  </a:lnTo>
                  <a:lnTo>
                    <a:pt x="1443600" y="167535"/>
                  </a:lnTo>
                  <a:lnTo>
                    <a:pt x="1434202" y="125625"/>
                  </a:lnTo>
                  <a:lnTo>
                    <a:pt x="1434417" y="118005"/>
                  </a:lnTo>
                  <a:lnTo>
                    <a:pt x="1452639" y="71015"/>
                  </a:lnTo>
                  <a:lnTo>
                    <a:pt x="1480139" y="57045"/>
                  </a:lnTo>
                  <a:lnTo>
                    <a:pt x="1498457" y="57045"/>
                  </a:lnTo>
                  <a:lnTo>
                    <a:pt x="1506471" y="58315"/>
                  </a:lnTo>
                  <a:lnTo>
                    <a:pt x="1513340" y="62125"/>
                  </a:lnTo>
                  <a:lnTo>
                    <a:pt x="1480878" y="62125"/>
                  </a:lnTo>
                  <a:lnTo>
                    <a:pt x="1473561" y="63395"/>
                  </a:lnTo>
                  <a:lnTo>
                    <a:pt x="1444185" y="92605"/>
                  </a:lnTo>
                  <a:lnTo>
                    <a:pt x="1438782" y="125625"/>
                  </a:lnTo>
                  <a:lnTo>
                    <a:pt x="1438990" y="131975"/>
                  </a:lnTo>
                  <a:lnTo>
                    <a:pt x="1456309" y="176425"/>
                  </a:lnTo>
                  <a:lnTo>
                    <a:pt x="1482933" y="189125"/>
                  </a:lnTo>
                  <a:lnTo>
                    <a:pt x="1516488" y="189125"/>
                  </a:lnTo>
                  <a:lnTo>
                    <a:pt x="1512147" y="190395"/>
                  </a:lnTo>
                  <a:lnTo>
                    <a:pt x="1502798" y="192935"/>
                  </a:lnTo>
                  <a:close/>
                </a:path>
                <a:path w="1800859" h="198120">
                  <a:moveTo>
                    <a:pt x="1548687" y="139595"/>
                  </a:moveTo>
                  <a:lnTo>
                    <a:pt x="1465162" y="139595"/>
                  </a:lnTo>
                  <a:lnTo>
                    <a:pt x="1464873" y="138325"/>
                  </a:lnTo>
                  <a:lnTo>
                    <a:pt x="1464525" y="134515"/>
                  </a:lnTo>
                  <a:lnTo>
                    <a:pt x="1544107" y="134515"/>
                  </a:lnTo>
                  <a:lnTo>
                    <a:pt x="1544107" y="125625"/>
                  </a:lnTo>
                  <a:lnTo>
                    <a:pt x="1534972" y="82445"/>
                  </a:lnTo>
                  <a:lnTo>
                    <a:pt x="1498457" y="57045"/>
                  </a:lnTo>
                  <a:lnTo>
                    <a:pt x="1512499" y="57045"/>
                  </a:lnTo>
                  <a:lnTo>
                    <a:pt x="1515433" y="58315"/>
                  </a:lnTo>
                  <a:lnTo>
                    <a:pt x="1522934" y="62125"/>
                  </a:lnTo>
                  <a:lnTo>
                    <a:pt x="1529163" y="67205"/>
                  </a:lnTo>
                  <a:lnTo>
                    <a:pt x="1534118" y="74825"/>
                  </a:lnTo>
                  <a:lnTo>
                    <a:pt x="1537544" y="79905"/>
                  </a:lnTo>
                  <a:lnTo>
                    <a:pt x="1548462" y="118005"/>
                  </a:lnTo>
                  <a:lnTo>
                    <a:pt x="1548687" y="125625"/>
                  </a:lnTo>
                  <a:lnTo>
                    <a:pt x="1548687" y="139595"/>
                  </a:lnTo>
                  <a:close/>
                </a:path>
                <a:path w="1800859" h="198120">
                  <a:moveTo>
                    <a:pt x="1497400" y="189125"/>
                  </a:moveTo>
                  <a:lnTo>
                    <a:pt x="1482933" y="189125"/>
                  </a:lnTo>
                  <a:lnTo>
                    <a:pt x="1475008" y="186585"/>
                  </a:lnTo>
                  <a:lnTo>
                    <a:pt x="1444289" y="158645"/>
                  </a:lnTo>
                  <a:lnTo>
                    <a:pt x="1438782" y="125625"/>
                  </a:lnTo>
                  <a:lnTo>
                    <a:pt x="1438986" y="118005"/>
                  </a:lnTo>
                  <a:lnTo>
                    <a:pt x="1455869" y="73555"/>
                  </a:lnTo>
                  <a:lnTo>
                    <a:pt x="1480878" y="62125"/>
                  </a:lnTo>
                  <a:lnTo>
                    <a:pt x="1497718" y="62125"/>
                  </a:lnTo>
                  <a:lnTo>
                    <a:pt x="1505034" y="63395"/>
                  </a:lnTo>
                  <a:lnTo>
                    <a:pt x="1517483" y="69745"/>
                  </a:lnTo>
                  <a:lnTo>
                    <a:pt x="1522656" y="73555"/>
                  </a:lnTo>
                  <a:lnTo>
                    <a:pt x="1524500" y="76095"/>
                  </a:lnTo>
                  <a:lnTo>
                    <a:pt x="1484266" y="76095"/>
                  </a:lnTo>
                  <a:lnTo>
                    <a:pt x="1479751" y="77365"/>
                  </a:lnTo>
                  <a:lnTo>
                    <a:pt x="1456505" y="107845"/>
                  </a:lnTo>
                  <a:lnTo>
                    <a:pt x="1455391" y="116735"/>
                  </a:lnTo>
                  <a:lnTo>
                    <a:pt x="1539201" y="116735"/>
                  </a:lnTo>
                  <a:lnTo>
                    <a:pt x="1539323" y="118005"/>
                  </a:lnTo>
                  <a:lnTo>
                    <a:pt x="1539528" y="125625"/>
                  </a:lnTo>
                  <a:lnTo>
                    <a:pt x="1539528" y="130705"/>
                  </a:lnTo>
                  <a:lnTo>
                    <a:pt x="1454984" y="130705"/>
                  </a:lnTo>
                  <a:lnTo>
                    <a:pt x="1455813" y="140865"/>
                  </a:lnTo>
                  <a:lnTo>
                    <a:pt x="1481264" y="172615"/>
                  </a:lnTo>
                  <a:lnTo>
                    <a:pt x="1486383" y="173885"/>
                  </a:lnTo>
                  <a:lnTo>
                    <a:pt x="1533931" y="173885"/>
                  </a:lnTo>
                  <a:lnTo>
                    <a:pt x="1530724" y="176425"/>
                  </a:lnTo>
                  <a:lnTo>
                    <a:pt x="1502214" y="187855"/>
                  </a:lnTo>
                  <a:lnTo>
                    <a:pt x="1497400" y="189125"/>
                  </a:lnTo>
                  <a:close/>
                </a:path>
                <a:path w="1800859" h="198120">
                  <a:moveTo>
                    <a:pt x="1544107" y="134515"/>
                  </a:moveTo>
                  <a:lnTo>
                    <a:pt x="1539528" y="134515"/>
                  </a:lnTo>
                  <a:lnTo>
                    <a:pt x="1539528" y="125625"/>
                  </a:lnTo>
                  <a:lnTo>
                    <a:pt x="1539323" y="118005"/>
                  </a:lnTo>
                  <a:lnTo>
                    <a:pt x="1522656" y="73555"/>
                  </a:lnTo>
                  <a:lnTo>
                    <a:pt x="1497718" y="62125"/>
                  </a:lnTo>
                  <a:lnTo>
                    <a:pt x="1513340" y="62125"/>
                  </a:lnTo>
                  <a:lnTo>
                    <a:pt x="1540673" y="98955"/>
                  </a:lnTo>
                  <a:lnTo>
                    <a:pt x="1544107" y="125625"/>
                  </a:lnTo>
                  <a:lnTo>
                    <a:pt x="1544107" y="134515"/>
                  </a:lnTo>
                  <a:close/>
                </a:path>
                <a:path w="1800859" h="198120">
                  <a:moveTo>
                    <a:pt x="1523141" y="116735"/>
                  </a:moveTo>
                  <a:lnTo>
                    <a:pt x="1455391" y="116735"/>
                  </a:lnTo>
                  <a:lnTo>
                    <a:pt x="1456505" y="107845"/>
                  </a:lnTo>
                  <a:lnTo>
                    <a:pt x="1479751" y="77365"/>
                  </a:lnTo>
                  <a:lnTo>
                    <a:pt x="1484266" y="76095"/>
                  </a:lnTo>
                  <a:lnTo>
                    <a:pt x="1494349" y="76095"/>
                  </a:lnTo>
                  <a:lnTo>
                    <a:pt x="1498832" y="77365"/>
                  </a:lnTo>
                  <a:lnTo>
                    <a:pt x="1506561" y="81175"/>
                  </a:lnTo>
                  <a:lnTo>
                    <a:pt x="1481188" y="81175"/>
                  </a:lnTo>
                  <a:lnTo>
                    <a:pt x="1474510" y="84985"/>
                  </a:lnTo>
                  <a:lnTo>
                    <a:pt x="1471624" y="87525"/>
                  </a:lnTo>
                  <a:lnTo>
                    <a:pt x="1464827" y="96415"/>
                  </a:lnTo>
                  <a:lnTo>
                    <a:pt x="1461965" y="104035"/>
                  </a:lnTo>
                  <a:lnTo>
                    <a:pt x="1461011" y="107845"/>
                  </a:lnTo>
                  <a:lnTo>
                    <a:pt x="1460534" y="107845"/>
                  </a:lnTo>
                  <a:lnTo>
                    <a:pt x="1460534" y="112925"/>
                  </a:lnTo>
                  <a:lnTo>
                    <a:pt x="1522472" y="112925"/>
                  </a:lnTo>
                  <a:lnTo>
                    <a:pt x="1523141" y="116735"/>
                  </a:lnTo>
                  <a:close/>
                </a:path>
                <a:path w="1800859" h="198120">
                  <a:moveTo>
                    <a:pt x="1539201" y="116735"/>
                  </a:moveTo>
                  <a:lnTo>
                    <a:pt x="1523141" y="116735"/>
                  </a:lnTo>
                  <a:lnTo>
                    <a:pt x="1521579" y="107845"/>
                  </a:lnTo>
                  <a:lnTo>
                    <a:pt x="1520422" y="102765"/>
                  </a:lnTo>
                  <a:lnTo>
                    <a:pt x="1494349" y="76095"/>
                  </a:lnTo>
                  <a:lnTo>
                    <a:pt x="1524500" y="76095"/>
                  </a:lnTo>
                  <a:lnTo>
                    <a:pt x="1530955" y="84985"/>
                  </a:lnTo>
                  <a:lnTo>
                    <a:pt x="1534120" y="92605"/>
                  </a:lnTo>
                  <a:lnTo>
                    <a:pt x="1537689" y="105305"/>
                  </a:lnTo>
                  <a:lnTo>
                    <a:pt x="1538710" y="111655"/>
                  </a:lnTo>
                  <a:lnTo>
                    <a:pt x="1539201" y="116735"/>
                  </a:lnTo>
                  <a:close/>
                </a:path>
                <a:path w="1800859" h="198120">
                  <a:moveTo>
                    <a:pt x="1465082" y="112925"/>
                  </a:moveTo>
                  <a:lnTo>
                    <a:pt x="1460534" y="112925"/>
                  </a:lnTo>
                  <a:lnTo>
                    <a:pt x="1461011" y="107845"/>
                  </a:lnTo>
                  <a:lnTo>
                    <a:pt x="1481188" y="81175"/>
                  </a:lnTo>
                  <a:lnTo>
                    <a:pt x="1497360" y="81175"/>
                  </a:lnTo>
                  <a:lnTo>
                    <a:pt x="1503847" y="84985"/>
                  </a:lnTo>
                  <a:lnTo>
                    <a:pt x="1485744" y="84985"/>
                  </a:lnTo>
                  <a:lnTo>
                    <a:pt x="1482626" y="86255"/>
                  </a:lnTo>
                  <a:lnTo>
                    <a:pt x="1465516" y="109115"/>
                  </a:lnTo>
                  <a:lnTo>
                    <a:pt x="1465082" y="112925"/>
                  </a:lnTo>
                  <a:close/>
                </a:path>
                <a:path w="1800859" h="198120">
                  <a:moveTo>
                    <a:pt x="1517776" y="112925"/>
                  </a:moveTo>
                  <a:lnTo>
                    <a:pt x="1517108" y="107845"/>
                  </a:lnTo>
                  <a:lnTo>
                    <a:pt x="1516035" y="104035"/>
                  </a:lnTo>
                  <a:lnTo>
                    <a:pt x="1513077" y="96415"/>
                  </a:lnTo>
                  <a:lnTo>
                    <a:pt x="1511193" y="93875"/>
                  </a:lnTo>
                  <a:lnTo>
                    <a:pt x="1506614" y="87525"/>
                  </a:lnTo>
                  <a:lnTo>
                    <a:pt x="1503847" y="84985"/>
                  </a:lnTo>
                  <a:lnTo>
                    <a:pt x="1497360" y="81175"/>
                  </a:lnTo>
                  <a:lnTo>
                    <a:pt x="1506561" y="81175"/>
                  </a:lnTo>
                  <a:lnTo>
                    <a:pt x="1521579" y="107845"/>
                  </a:lnTo>
                  <a:lnTo>
                    <a:pt x="1517776" y="107845"/>
                  </a:lnTo>
                  <a:lnTo>
                    <a:pt x="1517776" y="112925"/>
                  </a:lnTo>
                  <a:close/>
                </a:path>
                <a:path w="1800859" h="198120">
                  <a:moveTo>
                    <a:pt x="1517776" y="112925"/>
                  </a:moveTo>
                  <a:lnTo>
                    <a:pt x="1513253" y="112925"/>
                  </a:lnTo>
                  <a:lnTo>
                    <a:pt x="1512637" y="109115"/>
                  </a:lnTo>
                  <a:lnTo>
                    <a:pt x="1511647" y="105305"/>
                  </a:lnTo>
                  <a:lnTo>
                    <a:pt x="1492833" y="84985"/>
                  </a:lnTo>
                  <a:lnTo>
                    <a:pt x="1503847" y="84985"/>
                  </a:lnTo>
                  <a:lnTo>
                    <a:pt x="1506614" y="87525"/>
                  </a:lnTo>
                  <a:lnTo>
                    <a:pt x="1511193" y="93875"/>
                  </a:lnTo>
                  <a:lnTo>
                    <a:pt x="1513077" y="96415"/>
                  </a:lnTo>
                  <a:lnTo>
                    <a:pt x="1516035" y="104035"/>
                  </a:lnTo>
                  <a:lnTo>
                    <a:pt x="1517108" y="107845"/>
                  </a:lnTo>
                  <a:lnTo>
                    <a:pt x="1517776" y="112925"/>
                  </a:lnTo>
                  <a:close/>
                </a:path>
                <a:path w="1800859" h="198120">
                  <a:moveTo>
                    <a:pt x="1460534" y="112925"/>
                  </a:moveTo>
                  <a:lnTo>
                    <a:pt x="1460534" y="107845"/>
                  </a:lnTo>
                  <a:lnTo>
                    <a:pt x="1461011" y="107845"/>
                  </a:lnTo>
                  <a:lnTo>
                    <a:pt x="1460534" y="112925"/>
                  </a:lnTo>
                  <a:close/>
                </a:path>
                <a:path w="1800859" h="198120">
                  <a:moveTo>
                    <a:pt x="1513253" y="112925"/>
                  </a:moveTo>
                  <a:lnTo>
                    <a:pt x="1465082" y="112925"/>
                  </a:lnTo>
                  <a:lnTo>
                    <a:pt x="1465516" y="109115"/>
                  </a:lnTo>
                  <a:lnTo>
                    <a:pt x="1465805" y="107845"/>
                  </a:lnTo>
                  <a:lnTo>
                    <a:pt x="1512307" y="107845"/>
                  </a:lnTo>
                  <a:lnTo>
                    <a:pt x="1512637" y="109115"/>
                  </a:lnTo>
                  <a:lnTo>
                    <a:pt x="1513253" y="112925"/>
                  </a:lnTo>
                  <a:close/>
                </a:path>
                <a:path w="1800859" h="198120">
                  <a:moveTo>
                    <a:pt x="1522472" y="112925"/>
                  </a:moveTo>
                  <a:lnTo>
                    <a:pt x="1517776" y="112925"/>
                  </a:lnTo>
                  <a:lnTo>
                    <a:pt x="1517776" y="107845"/>
                  </a:lnTo>
                  <a:lnTo>
                    <a:pt x="1521579" y="107845"/>
                  </a:lnTo>
                  <a:lnTo>
                    <a:pt x="1522472" y="112925"/>
                  </a:lnTo>
                  <a:close/>
                </a:path>
                <a:path w="1800859" h="198120">
                  <a:moveTo>
                    <a:pt x="1500247" y="173885"/>
                  </a:moveTo>
                  <a:lnTo>
                    <a:pt x="1486383" y="173885"/>
                  </a:lnTo>
                  <a:lnTo>
                    <a:pt x="1481264" y="172615"/>
                  </a:lnTo>
                  <a:lnTo>
                    <a:pt x="1455813" y="140865"/>
                  </a:lnTo>
                  <a:lnTo>
                    <a:pt x="1454984" y="130705"/>
                  </a:lnTo>
                  <a:lnTo>
                    <a:pt x="1539528" y="130705"/>
                  </a:lnTo>
                  <a:lnTo>
                    <a:pt x="1539528" y="134515"/>
                  </a:lnTo>
                  <a:lnTo>
                    <a:pt x="1459961" y="134515"/>
                  </a:lnTo>
                  <a:lnTo>
                    <a:pt x="1459961" y="139595"/>
                  </a:lnTo>
                  <a:lnTo>
                    <a:pt x="1460343" y="139595"/>
                  </a:lnTo>
                  <a:lnTo>
                    <a:pt x="1461297" y="143405"/>
                  </a:lnTo>
                  <a:lnTo>
                    <a:pt x="1464350" y="152295"/>
                  </a:lnTo>
                  <a:lnTo>
                    <a:pt x="1487104" y="170075"/>
                  </a:lnTo>
                  <a:lnTo>
                    <a:pt x="1512669" y="170075"/>
                  </a:lnTo>
                  <a:lnTo>
                    <a:pt x="1509908" y="171345"/>
                  </a:lnTo>
                  <a:lnTo>
                    <a:pt x="1506870" y="172615"/>
                  </a:lnTo>
                  <a:lnTo>
                    <a:pt x="1500247" y="173885"/>
                  </a:lnTo>
                  <a:close/>
                </a:path>
                <a:path w="1800859" h="198120">
                  <a:moveTo>
                    <a:pt x="1460343" y="139595"/>
                  </a:moveTo>
                  <a:lnTo>
                    <a:pt x="1459961" y="139595"/>
                  </a:lnTo>
                  <a:lnTo>
                    <a:pt x="1459961" y="134515"/>
                  </a:lnTo>
                  <a:lnTo>
                    <a:pt x="1460343" y="139595"/>
                  </a:lnTo>
                  <a:close/>
                </a:path>
                <a:path w="1800859" h="198120">
                  <a:moveTo>
                    <a:pt x="1496167" y="170075"/>
                  </a:moveTo>
                  <a:lnTo>
                    <a:pt x="1487104" y="170075"/>
                  </a:lnTo>
                  <a:lnTo>
                    <a:pt x="1482667" y="168805"/>
                  </a:lnTo>
                  <a:lnTo>
                    <a:pt x="1459961" y="134515"/>
                  </a:lnTo>
                  <a:lnTo>
                    <a:pt x="1464525" y="134515"/>
                  </a:lnTo>
                  <a:lnTo>
                    <a:pt x="1464873" y="138325"/>
                  </a:lnTo>
                  <a:lnTo>
                    <a:pt x="1465740" y="142135"/>
                  </a:lnTo>
                  <a:lnTo>
                    <a:pt x="1487824" y="164995"/>
                  </a:lnTo>
                  <a:lnTo>
                    <a:pt x="1513268" y="164995"/>
                  </a:lnTo>
                  <a:lnTo>
                    <a:pt x="1508402" y="167535"/>
                  </a:lnTo>
                  <a:lnTo>
                    <a:pt x="1505683" y="167535"/>
                  </a:lnTo>
                  <a:lnTo>
                    <a:pt x="1499673" y="168805"/>
                  </a:lnTo>
                  <a:lnTo>
                    <a:pt x="1496167" y="170075"/>
                  </a:lnTo>
                  <a:close/>
                </a:path>
                <a:path w="1800859" h="198120">
                  <a:moveTo>
                    <a:pt x="1513268" y="164995"/>
                  </a:moveTo>
                  <a:lnTo>
                    <a:pt x="1499099" y="164995"/>
                  </a:lnTo>
                  <a:lnTo>
                    <a:pt x="1504497" y="163725"/>
                  </a:lnTo>
                  <a:lnTo>
                    <a:pt x="1506897" y="162455"/>
                  </a:lnTo>
                  <a:lnTo>
                    <a:pt x="1511106" y="161185"/>
                  </a:lnTo>
                  <a:lnTo>
                    <a:pt x="1513023" y="159915"/>
                  </a:lnTo>
                  <a:lnTo>
                    <a:pt x="1516750" y="157375"/>
                  </a:lnTo>
                  <a:lnTo>
                    <a:pt x="1518801" y="154835"/>
                  </a:lnTo>
                  <a:lnTo>
                    <a:pt x="1523975" y="151025"/>
                  </a:lnTo>
                  <a:lnTo>
                    <a:pt x="1531181" y="157375"/>
                  </a:lnTo>
                  <a:lnTo>
                    <a:pt x="1523929" y="157375"/>
                  </a:lnTo>
                  <a:lnTo>
                    <a:pt x="1521735" y="158645"/>
                  </a:lnTo>
                  <a:lnTo>
                    <a:pt x="1519612" y="161185"/>
                  </a:lnTo>
                  <a:lnTo>
                    <a:pt x="1515510" y="163725"/>
                  </a:lnTo>
                  <a:lnTo>
                    <a:pt x="1513268" y="164995"/>
                  </a:lnTo>
                  <a:close/>
                </a:path>
                <a:path w="1800859" h="198120">
                  <a:moveTo>
                    <a:pt x="1512669" y="170075"/>
                  </a:moveTo>
                  <a:lnTo>
                    <a:pt x="1496167" y="170075"/>
                  </a:lnTo>
                  <a:lnTo>
                    <a:pt x="1499673" y="168805"/>
                  </a:lnTo>
                  <a:lnTo>
                    <a:pt x="1505683" y="167535"/>
                  </a:lnTo>
                  <a:lnTo>
                    <a:pt x="1508402" y="167535"/>
                  </a:lnTo>
                  <a:lnTo>
                    <a:pt x="1513268" y="164995"/>
                  </a:lnTo>
                  <a:lnTo>
                    <a:pt x="1515510" y="163725"/>
                  </a:lnTo>
                  <a:lnTo>
                    <a:pt x="1519612" y="161185"/>
                  </a:lnTo>
                  <a:lnTo>
                    <a:pt x="1521735" y="158645"/>
                  </a:lnTo>
                  <a:lnTo>
                    <a:pt x="1523929" y="157375"/>
                  </a:lnTo>
                  <a:lnTo>
                    <a:pt x="1520873" y="159915"/>
                  </a:lnTo>
                  <a:lnTo>
                    <a:pt x="1524028" y="162826"/>
                  </a:lnTo>
                  <a:lnTo>
                    <a:pt x="1522474" y="163725"/>
                  </a:lnTo>
                  <a:lnTo>
                    <a:pt x="1517997" y="167535"/>
                  </a:lnTo>
                  <a:lnTo>
                    <a:pt x="1515430" y="168805"/>
                  </a:lnTo>
                  <a:lnTo>
                    <a:pt x="1512669" y="170075"/>
                  </a:lnTo>
                  <a:close/>
                </a:path>
                <a:path w="1800859" h="198120">
                  <a:moveTo>
                    <a:pt x="1524028" y="162826"/>
                  </a:moveTo>
                  <a:lnTo>
                    <a:pt x="1520873" y="159915"/>
                  </a:lnTo>
                  <a:lnTo>
                    <a:pt x="1523929" y="157375"/>
                  </a:lnTo>
                  <a:lnTo>
                    <a:pt x="1526924" y="159926"/>
                  </a:lnTo>
                  <a:lnTo>
                    <a:pt x="1524670" y="162455"/>
                  </a:lnTo>
                  <a:lnTo>
                    <a:pt x="1524028" y="162826"/>
                  </a:lnTo>
                  <a:close/>
                </a:path>
                <a:path w="1800859" h="198120">
                  <a:moveTo>
                    <a:pt x="1526924" y="159926"/>
                  </a:moveTo>
                  <a:lnTo>
                    <a:pt x="1523929" y="157375"/>
                  </a:lnTo>
                  <a:lnTo>
                    <a:pt x="1526934" y="159915"/>
                  </a:lnTo>
                  <a:close/>
                </a:path>
                <a:path w="1800859" h="198120">
                  <a:moveTo>
                    <a:pt x="1545054" y="176425"/>
                  </a:moveTo>
                  <a:lnTo>
                    <a:pt x="1538762" y="176425"/>
                  </a:lnTo>
                  <a:lnTo>
                    <a:pt x="1541818" y="172615"/>
                  </a:lnTo>
                  <a:lnTo>
                    <a:pt x="1526924" y="159926"/>
                  </a:lnTo>
                  <a:lnTo>
                    <a:pt x="1523929" y="157375"/>
                  </a:lnTo>
                  <a:lnTo>
                    <a:pt x="1531181" y="157375"/>
                  </a:lnTo>
                  <a:lnTo>
                    <a:pt x="1548476" y="172615"/>
                  </a:lnTo>
                  <a:lnTo>
                    <a:pt x="1545054" y="176425"/>
                  </a:lnTo>
                  <a:close/>
                </a:path>
                <a:path w="1800859" h="198120">
                  <a:moveTo>
                    <a:pt x="1535044" y="172993"/>
                  </a:moveTo>
                  <a:lnTo>
                    <a:pt x="1524028" y="162826"/>
                  </a:lnTo>
                  <a:lnTo>
                    <a:pt x="1524670" y="162455"/>
                  </a:lnTo>
                  <a:lnTo>
                    <a:pt x="1526924" y="159926"/>
                  </a:lnTo>
                  <a:lnTo>
                    <a:pt x="1538836" y="170075"/>
                  </a:lnTo>
                  <a:lnTo>
                    <a:pt x="1538580" y="170075"/>
                  </a:lnTo>
                  <a:lnTo>
                    <a:pt x="1535044" y="172993"/>
                  </a:lnTo>
                  <a:close/>
                </a:path>
                <a:path w="1800859" h="198120">
                  <a:moveTo>
                    <a:pt x="1533931" y="173885"/>
                  </a:moveTo>
                  <a:lnTo>
                    <a:pt x="1500247" y="173885"/>
                  </a:lnTo>
                  <a:lnTo>
                    <a:pt x="1506870" y="172615"/>
                  </a:lnTo>
                  <a:lnTo>
                    <a:pt x="1509908" y="171345"/>
                  </a:lnTo>
                  <a:lnTo>
                    <a:pt x="1515430" y="168805"/>
                  </a:lnTo>
                  <a:lnTo>
                    <a:pt x="1517997" y="167535"/>
                  </a:lnTo>
                  <a:lnTo>
                    <a:pt x="1522474" y="163725"/>
                  </a:lnTo>
                  <a:lnTo>
                    <a:pt x="1524028" y="162826"/>
                  </a:lnTo>
                  <a:lnTo>
                    <a:pt x="1535044" y="172993"/>
                  </a:lnTo>
                  <a:lnTo>
                    <a:pt x="1533931" y="173885"/>
                  </a:lnTo>
                  <a:close/>
                </a:path>
                <a:path w="1800859" h="198120">
                  <a:moveTo>
                    <a:pt x="1538656" y="176328"/>
                  </a:moveTo>
                  <a:lnTo>
                    <a:pt x="1535044" y="172993"/>
                  </a:lnTo>
                  <a:lnTo>
                    <a:pt x="1538580" y="170075"/>
                  </a:lnTo>
                  <a:lnTo>
                    <a:pt x="1541818" y="172615"/>
                  </a:lnTo>
                  <a:lnTo>
                    <a:pt x="1538656" y="176328"/>
                  </a:lnTo>
                  <a:close/>
                </a:path>
                <a:path w="1800859" h="198120">
                  <a:moveTo>
                    <a:pt x="1541818" y="172615"/>
                  </a:moveTo>
                  <a:lnTo>
                    <a:pt x="1538580" y="170075"/>
                  </a:lnTo>
                  <a:lnTo>
                    <a:pt x="1538836" y="170075"/>
                  </a:lnTo>
                  <a:lnTo>
                    <a:pt x="1541818" y="172615"/>
                  </a:lnTo>
                  <a:close/>
                </a:path>
                <a:path w="1800859" h="198120">
                  <a:moveTo>
                    <a:pt x="1538762" y="176425"/>
                  </a:moveTo>
                  <a:lnTo>
                    <a:pt x="1541818" y="172615"/>
                  </a:lnTo>
                  <a:lnTo>
                    <a:pt x="1538762" y="176425"/>
                  </a:lnTo>
                  <a:close/>
                </a:path>
                <a:path w="1800859" h="198120">
                  <a:moveTo>
                    <a:pt x="1516488" y="189125"/>
                  </a:moveTo>
                  <a:lnTo>
                    <a:pt x="1497400" y="189125"/>
                  </a:lnTo>
                  <a:lnTo>
                    <a:pt x="1502214" y="187855"/>
                  </a:lnTo>
                  <a:lnTo>
                    <a:pt x="1510954" y="186585"/>
                  </a:lnTo>
                  <a:lnTo>
                    <a:pt x="1514985" y="185315"/>
                  </a:lnTo>
                  <a:lnTo>
                    <a:pt x="1522397" y="182775"/>
                  </a:lnTo>
                  <a:lnTo>
                    <a:pt x="1525857" y="180235"/>
                  </a:lnTo>
                  <a:lnTo>
                    <a:pt x="1532347" y="175155"/>
                  </a:lnTo>
                  <a:lnTo>
                    <a:pt x="1535044" y="172993"/>
                  </a:lnTo>
                  <a:lnTo>
                    <a:pt x="1538656" y="176328"/>
                  </a:lnTo>
                  <a:lnTo>
                    <a:pt x="1535211" y="178965"/>
                  </a:lnTo>
                  <a:lnTo>
                    <a:pt x="1528246" y="184045"/>
                  </a:lnTo>
                  <a:lnTo>
                    <a:pt x="1524502" y="186585"/>
                  </a:lnTo>
                  <a:lnTo>
                    <a:pt x="1516488" y="189125"/>
                  </a:lnTo>
                  <a:close/>
                </a:path>
                <a:path w="1800859" h="198120">
                  <a:moveTo>
                    <a:pt x="1520863" y="192935"/>
                  </a:moveTo>
                  <a:lnTo>
                    <a:pt x="1502798" y="192935"/>
                  </a:lnTo>
                  <a:lnTo>
                    <a:pt x="1512147" y="190395"/>
                  </a:lnTo>
                  <a:lnTo>
                    <a:pt x="1516488" y="189125"/>
                  </a:lnTo>
                  <a:lnTo>
                    <a:pt x="1538656" y="176328"/>
                  </a:lnTo>
                  <a:lnTo>
                    <a:pt x="1545054" y="176425"/>
                  </a:lnTo>
                  <a:lnTo>
                    <a:pt x="1541632" y="180235"/>
                  </a:lnTo>
                  <a:lnTo>
                    <a:pt x="1538075" y="182775"/>
                  </a:lnTo>
                  <a:lnTo>
                    <a:pt x="1530636" y="187855"/>
                  </a:lnTo>
                  <a:lnTo>
                    <a:pt x="1526607" y="190395"/>
                  </a:lnTo>
                  <a:lnTo>
                    <a:pt x="1520863" y="192935"/>
                  </a:lnTo>
                  <a:close/>
                </a:path>
                <a:path w="1800859" h="198120">
                  <a:moveTo>
                    <a:pt x="1610508" y="67762"/>
                  </a:moveTo>
                  <a:lnTo>
                    <a:pt x="1610508" y="61797"/>
                  </a:lnTo>
                  <a:lnTo>
                    <a:pt x="1613004" y="60855"/>
                  </a:lnTo>
                  <a:lnTo>
                    <a:pt x="1615806" y="58315"/>
                  </a:lnTo>
                  <a:lnTo>
                    <a:pt x="1619106" y="57045"/>
                  </a:lnTo>
                  <a:lnTo>
                    <a:pt x="1627002" y="53235"/>
                  </a:lnTo>
                  <a:lnTo>
                    <a:pt x="1647000" y="53235"/>
                  </a:lnTo>
                  <a:lnTo>
                    <a:pt x="1655911" y="55775"/>
                  </a:lnTo>
                  <a:lnTo>
                    <a:pt x="1659734" y="57045"/>
                  </a:lnTo>
                  <a:lnTo>
                    <a:pt x="1632117" y="57045"/>
                  </a:lnTo>
                  <a:lnTo>
                    <a:pt x="1628206" y="58315"/>
                  </a:lnTo>
                  <a:lnTo>
                    <a:pt x="1621146" y="60855"/>
                  </a:lnTo>
                  <a:lnTo>
                    <a:pt x="1618093" y="62125"/>
                  </a:lnTo>
                  <a:lnTo>
                    <a:pt x="1612464" y="65935"/>
                  </a:lnTo>
                  <a:lnTo>
                    <a:pt x="1610508" y="67762"/>
                  </a:lnTo>
                  <a:close/>
                </a:path>
                <a:path w="1800859" h="198120">
                  <a:moveTo>
                    <a:pt x="1760483" y="164995"/>
                  </a:moveTo>
                  <a:lnTo>
                    <a:pt x="1746414" y="164995"/>
                  </a:lnTo>
                  <a:lnTo>
                    <a:pt x="1753913" y="162455"/>
                  </a:lnTo>
                  <a:lnTo>
                    <a:pt x="1756840" y="161185"/>
                  </a:lnTo>
                  <a:lnTo>
                    <a:pt x="1760903" y="159915"/>
                  </a:lnTo>
                  <a:lnTo>
                    <a:pt x="1762225" y="158645"/>
                  </a:lnTo>
                  <a:lnTo>
                    <a:pt x="1763697" y="156105"/>
                  </a:lnTo>
                  <a:lnTo>
                    <a:pt x="1764060" y="154835"/>
                  </a:lnTo>
                  <a:lnTo>
                    <a:pt x="1764060" y="151025"/>
                  </a:lnTo>
                  <a:lnTo>
                    <a:pt x="1763673" y="149755"/>
                  </a:lnTo>
                  <a:lnTo>
                    <a:pt x="1761927" y="147215"/>
                  </a:lnTo>
                  <a:lnTo>
                    <a:pt x="1760466" y="147215"/>
                  </a:lnTo>
                  <a:lnTo>
                    <a:pt x="1756267" y="144675"/>
                  </a:lnTo>
                  <a:lnTo>
                    <a:pt x="1753413" y="143405"/>
                  </a:lnTo>
                  <a:lnTo>
                    <a:pt x="1746183" y="142135"/>
                  </a:lnTo>
                  <a:lnTo>
                    <a:pt x="1737139" y="142135"/>
                  </a:lnTo>
                  <a:lnTo>
                    <a:pt x="1731414" y="140865"/>
                  </a:lnTo>
                  <a:lnTo>
                    <a:pt x="1725554" y="140865"/>
                  </a:lnTo>
                  <a:lnTo>
                    <a:pt x="1713303" y="137055"/>
                  </a:lnTo>
                  <a:lnTo>
                    <a:pt x="1684064" y="105305"/>
                  </a:lnTo>
                  <a:lnTo>
                    <a:pt x="1684064" y="90065"/>
                  </a:lnTo>
                  <a:lnTo>
                    <a:pt x="1707898" y="59585"/>
                  </a:lnTo>
                  <a:lnTo>
                    <a:pt x="1727223" y="53235"/>
                  </a:lnTo>
                  <a:lnTo>
                    <a:pt x="1756787" y="53235"/>
                  </a:lnTo>
                  <a:lnTo>
                    <a:pt x="1770361" y="57045"/>
                  </a:lnTo>
                  <a:lnTo>
                    <a:pt x="1734390" y="57045"/>
                  </a:lnTo>
                  <a:lnTo>
                    <a:pt x="1715643" y="60855"/>
                  </a:lnTo>
                  <a:lnTo>
                    <a:pt x="1688644" y="90065"/>
                  </a:lnTo>
                  <a:lnTo>
                    <a:pt x="1688644" y="105305"/>
                  </a:lnTo>
                  <a:lnTo>
                    <a:pt x="1714856" y="133245"/>
                  </a:lnTo>
                  <a:lnTo>
                    <a:pt x="1732052" y="137055"/>
                  </a:lnTo>
                  <a:lnTo>
                    <a:pt x="1742452" y="137055"/>
                  </a:lnTo>
                  <a:lnTo>
                    <a:pt x="1746816" y="138325"/>
                  </a:lnTo>
                  <a:lnTo>
                    <a:pt x="1754544" y="139595"/>
                  </a:lnTo>
                  <a:lnTo>
                    <a:pt x="1757788" y="140865"/>
                  </a:lnTo>
                  <a:lnTo>
                    <a:pt x="1763035" y="142135"/>
                  </a:lnTo>
                  <a:lnTo>
                    <a:pt x="1765062" y="144675"/>
                  </a:lnTo>
                  <a:lnTo>
                    <a:pt x="1767924" y="148485"/>
                  </a:lnTo>
                  <a:lnTo>
                    <a:pt x="1768640" y="149755"/>
                  </a:lnTo>
                  <a:lnTo>
                    <a:pt x="1768640" y="154835"/>
                  </a:lnTo>
                  <a:lnTo>
                    <a:pt x="1768067" y="157375"/>
                  </a:lnTo>
                  <a:lnTo>
                    <a:pt x="1765778" y="161185"/>
                  </a:lnTo>
                  <a:lnTo>
                    <a:pt x="1763917" y="162455"/>
                  </a:lnTo>
                  <a:lnTo>
                    <a:pt x="1760483" y="164995"/>
                  </a:lnTo>
                  <a:close/>
                </a:path>
                <a:path w="1800859" h="198120">
                  <a:moveTo>
                    <a:pt x="1610508" y="196745"/>
                  </a:moveTo>
                  <a:lnTo>
                    <a:pt x="1576163" y="196745"/>
                  </a:lnTo>
                  <a:lnTo>
                    <a:pt x="1576163" y="54505"/>
                  </a:lnTo>
                  <a:lnTo>
                    <a:pt x="1610508" y="54505"/>
                  </a:lnTo>
                  <a:lnTo>
                    <a:pt x="1610508" y="58315"/>
                  </a:lnTo>
                  <a:lnTo>
                    <a:pt x="1580742" y="58315"/>
                  </a:lnTo>
                  <a:lnTo>
                    <a:pt x="1580742" y="191665"/>
                  </a:lnTo>
                  <a:lnTo>
                    <a:pt x="1610508" y="191665"/>
                  </a:lnTo>
                  <a:lnTo>
                    <a:pt x="1610508" y="196745"/>
                  </a:lnTo>
                  <a:close/>
                </a:path>
                <a:path w="1800859" h="198120">
                  <a:moveTo>
                    <a:pt x="1614070" y="71015"/>
                  </a:moveTo>
                  <a:lnTo>
                    <a:pt x="1610508" y="71015"/>
                  </a:lnTo>
                  <a:lnTo>
                    <a:pt x="1610508" y="67762"/>
                  </a:lnTo>
                  <a:lnTo>
                    <a:pt x="1632117" y="57045"/>
                  </a:lnTo>
                  <a:lnTo>
                    <a:pt x="1641562" y="57045"/>
                  </a:lnTo>
                  <a:lnTo>
                    <a:pt x="1646213" y="58315"/>
                  </a:lnTo>
                  <a:lnTo>
                    <a:pt x="1654513" y="59585"/>
                  </a:lnTo>
                  <a:lnTo>
                    <a:pt x="1658115" y="60855"/>
                  </a:lnTo>
                  <a:lnTo>
                    <a:pt x="1661406" y="62125"/>
                  </a:lnTo>
                  <a:lnTo>
                    <a:pt x="1629409" y="62125"/>
                  </a:lnTo>
                  <a:lnTo>
                    <a:pt x="1623185" y="64665"/>
                  </a:lnTo>
                  <a:lnTo>
                    <a:pt x="1620380" y="65935"/>
                  </a:lnTo>
                  <a:lnTo>
                    <a:pt x="1615288" y="69745"/>
                  </a:lnTo>
                  <a:lnTo>
                    <a:pt x="1614070" y="71015"/>
                  </a:lnTo>
                  <a:close/>
                </a:path>
                <a:path w="1800859" h="198120">
                  <a:moveTo>
                    <a:pt x="1666697" y="65008"/>
                  </a:moveTo>
                  <a:lnTo>
                    <a:pt x="1664697" y="63395"/>
                  </a:lnTo>
                  <a:lnTo>
                    <a:pt x="1658115" y="60855"/>
                  </a:lnTo>
                  <a:lnTo>
                    <a:pt x="1654513" y="59585"/>
                  </a:lnTo>
                  <a:lnTo>
                    <a:pt x="1646213" y="58315"/>
                  </a:lnTo>
                  <a:lnTo>
                    <a:pt x="1641562" y="57045"/>
                  </a:lnTo>
                  <a:lnTo>
                    <a:pt x="1659734" y="57045"/>
                  </a:lnTo>
                  <a:lnTo>
                    <a:pt x="1666796" y="59585"/>
                  </a:lnTo>
                  <a:lnTo>
                    <a:pt x="1670199" y="62125"/>
                  </a:lnTo>
                  <a:lnTo>
                    <a:pt x="1674829" y="64665"/>
                  </a:lnTo>
                  <a:lnTo>
                    <a:pt x="1666955" y="64665"/>
                  </a:lnTo>
                  <a:lnTo>
                    <a:pt x="1666697" y="65008"/>
                  </a:lnTo>
                  <a:close/>
                </a:path>
                <a:path w="1800859" h="198120">
                  <a:moveTo>
                    <a:pt x="1760691" y="170075"/>
                  </a:moveTo>
                  <a:lnTo>
                    <a:pt x="1742022" y="170075"/>
                  </a:lnTo>
                  <a:lnTo>
                    <a:pt x="1747102" y="168805"/>
                  </a:lnTo>
                  <a:lnTo>
                    <a:pt x="1755402" y="167535"/>
                  </a:lnTo>
                  <a:lnTo>
                    <a:pt x="1758766" y="166265"/>
                  </a:lnTo>
                  <a:lnTo>
                    <a:pt x="1763917" y="162455"/>
                  </a:lnTo>
                  <a:lnTo>
                    <a:pt x="1765778" y="161185"/>
                  </a:lnTo>
                  <a:lnTo>
                    <a:pt x="1768067" y="157375"/>
                  </a:lnTo>
                  <a:lnTo>
                    <a:pt x="1768640" y="154835"/>
                  </a:lnTo>
                  <a:lnTo>
                    <a:pt x="1768640" y="149755"/>
                  </a:lnTo>
                  <a:lnTo>
                    <a:pt x="1767924" y="148485"/>
                  </a:lnTo>
                  <a:lnTo>
                    <a:pt x="1765062" y="144675"/>
                  </a:lnTo>
                  <a:lnTo>
                    <a:pt x="1763035" y="142135"/>
                  </a:lnTo>
                  <a:lnTo>
                    <a:pt x="1757788" y="140865"/>
                  </a:lnTo>
                  <a:lnTo>
                    <a:pt x="1754544" y="139595"/>
                  </a:lnTo>
                  <a:lnTo>
                    <a:pt x="1746816" y="138325"/>
                  </a:lnTo>
                  <a:lnTo>
                    <a:pt x="1742452" y="137055"/>
                  </a:lnTo>
                  <a:lnTo>
                    <a:pt x="1732052" y="137055"/>
                  </a:lnTo>
                  <a:lnTo>
                    <a:pt x="1696276" y="120545"/>
                  </a:lnTo>
                  <a:lnTo>
                    <a:pt x="1688644" y="105305"/>
                  </a:lnTo>
                  <a:lnTo>
                    <a:pt x="1688644" y="90065"/>
                  </a:lnTo>
                  <a:lnTo>
                    <a:pt x="1715643" y="60855"/>
                  </a:lnTo>
                  <a:lnTo>
                    <a:pt x="1734390" y="57045"/>
                  </a:lnTo>
                  <a:lnTo>
                    <a:pt x="1748796" y="57045"/>
                  </a:lnTo>
                  <a:lnTo>
                    <a:pt x="1755999" y="58315"/>
                  </a:lnTo>
                  <a:lnTo>
                    <a:pt x="1768974" y="60855"/>
                  </a:lnTo>
                  <a:lnTo>
                    <a:pt x="1771764" y="62125"/>
                  </a:lnTo>
                  <a:lnTo>
                    <a:pt x="1728868" y="62125"/>
                  </a:lnTo>
                  <a:lnTo>
                    <a:pt x="1717353" y="65935"/>
                  </a:lnTo>
                  <a:lnTo>
                    <a:pt x="1712226" y="68475"/>
                  </a:lnTo>
                  <a:lnTo>
                    <a:pt x="1699731" y="77365"/>
                  </a:lnTo>
                  <a:lnTo>
                    <a:pt x="1694505" y="86255"/>
                  </a:lnTo>
                  <a:lnTo>
                    <a:pt x="1693223" y="91335"/>
                  </a:lnTo>
                  <a:lnTo>
                    <a:pt x="1693223" y="104035"/>
                  </a:lnTo>
                  <a:lnTo>
                    <a:pt x="1738033" y="133245"/>
                  </a:lnTo>
                  <a:lnTo>
                    <a:pt x="1747449" y="133245"/>
                  </a:lnTo>
                  <a:lnTo>
                    <a:pt x="1755675" y="134515"/>
                  </a:lnTo>
                  <a:lnTo>
                    <a:pt x="1773219" y="149755"/>
                  </a:lnTo>
                  <a:lnTo>
                    <a:pt x="1773169" y="156267"/>
                  </a:lnTo>
                  <a:lnTo>
                    <a:pt x="1772438" y="158645"/>
                  </a:lnTo>
                  <a:lnTo>
                    <a:pt x="1769331" y="163725"/>
                  </a:lnTo>
                  <a:lnTo>
                    <a:pt x="1766931" y="166265"/>
                  </a:lnTo>
                  <a:lnTo>
                    <a:pt x="1760691" y="170075"/>
                  </a:lnTo>
                  <a:close/>
                </a:path>
                <a:path w="1800859" h="198120">
                  <a:moveTo>
                    <a:pt x="1796362" y="77365"/>
                  </a:moveTo>
                  <a:lnTo>
                    <a:pt x="1791228" y="77365"/>
                  </a:lnTo>
                  <a:lnTo>
                    <a:pt x="1793826" y="73555"/>
                  </a:lnTo>
                  <a:lnTo>
                    <a:pt x="1790373" y="71015"/>
                  </a:lnTo>
                  <a:lnTo>
                    <a:pt x="1789533" y="71015"/>
                  </a:lnTo>
                  <a:lnTo>
                    <a:pt x="1784668" y="67205"/>
                  </a:lnTo>
                  <a:lnTo>
                    <a:pt x="1779230" y="65935"/>
                  </a:lnTo>
                  <a:lnTo>
                    <a:pt x="1774555" y="63395"/>
                  </a:lnTo>
                  <a:lnTo>
                    <a:pt x="1768974" y="60855"/>
                  </a:lnTo>
                  <a:lnTo>
                    <a:pt x="1755999" y="58315"/>
                  </a:lnTo>
                  <a:lnTo>
                    <a:pt x="1748796" y="57045"/>
                  </a:lnTo>
                  <a:lnTo>
                    <a:pt x="1770361" y="57045"/>
                  </a:lnTo>
                  <a:lnTo>
                    <a:pt x="1776153" y="59585"/>
                  </a:lnTo>
                  <a:lnTo>
                    <a:pt x="1781130" y="60855"/>
                  </a:lnTo>
                  <a:lnTo>
                    <a:pt x="1786812" y="63395"/>
                  </a:lnTo>
                  <a:lnTo>
                    <a:pt x="1791910" y="67205"/>
                  </a:lnTo>
                  <a:lnTo>
                    <a:pt x="1798465" y="71015"/>
                  </a:lnTo>
                  <a:lnTo>
                    <a:pt x="1790373" y="71015"/>
                  </a:lnTo>
                  <a:lnTo>
                    <a:pt x="1790076" y="71336"/>
                  </a:lnTo>
                  <a:lnTo>
                    <a:pt x="1799017" y="71336"/>
                  </a:lnTo>
                  <a:lnTo>
                    <a:pt x="1800649" y="72285"/>
                  </a:lnTo>
                  <a:lnTo>
                    <a:pt x="1796362" y="77365"/>
                  </a:lnTo>
                  <a:close/>
                </a:path>
                <a:path w="1800859" h="198120">
                  <a:moveTo>
                    <a:pt x="1585322" y="191665"/>
                  </a:moveTo>
                  <a:lnTo>
                    <a:pt x="1580742" y="191665"/>
                  </a:lnTo>
                  <a:lnTo>
                    <a:pt x="1580742" y="58315"/>
                  </a:lnTo>
                  <a:lnTo>
                    <a:pt x="1585322" y="58315"/>
                  </a:lnTo>
                  <a:lnTo>
                    <a:pt x="1585322" y="191665"/>
                  </a:lnTo>
                  <a:close/>
                </a:path>
                <a:path w="1800859" h="198120">
                  <a:moveTo>
                    <a:pt x="1601349" y="191665"/>
                  </a:moveTo>
                  <a:lnTo>
                    <a:pt x="1585322" y="191665"/>
                  </a:lnTo>
                  <a:lnTo>
                    <a:pt x="1585322" y="58315"/>
                  </a:lnTo>
                  <a:lnTo>
                    <a:pt x="1601349" y="58315"/>
                  </a:lnTo>
                  <a:lnTo>
                    <a:pt x="1601349" y="76095"/>
                  </a:lnTo>
                  <a:lnTo>
                    <a:pt x="1629038" y="76095"/>
                  </a:lnTo>
                  <a:lnTo>
                    <a:pt x="1625209" y="77365"/>
                  </a:lnTo>
                  <a:lnTo>
                    <a:pt x="1618445" y="78635"/>
                  </a:lnTo>
                  <a:lnTo>
                    <a:pt x="1615495" y="81175"/>
                  </a:lnTo>
                  <a:lnTo>
                    <a:pt x="1610404" y="83715"/>
                  </a:lnTo>
                  <a:lnTo>
                    <a:pt x="1608241" y="86255"/>
                  </a:lnTo>
                  <a:lnTo>
                    <a:pt x="1604739" y="88795"/>
                  </a:lnTo>
                  <a:lnTo>
                    <a:pt x="1603360" y="91335"/>
                  </a:lnTo>
                  <a:lnTo>
                    <a:pt x="1601349" y="93875"/>
                  </a:lnTo>
                  <a:lnTo>
                    <a:pt x="1601349" y="191665"/>
                  </a:lnTo>
                  <a:close/>
                </a:path>
                <a:path w="1800859" h="198120">
                  <a:moveTo>
                    <a:pt x="1609361" y="76095"/>
                  </a:moveTo>
                  <a:lnTo>
                    <a:pt x="1601349" y="76095"/>
                  </a:lnTo>
                  <a:lnTo>
                    <a:pt x="1601349" y="58315"/>
                  </a:lnTo>
                  <a:lnTo>
                    <a:pt x="1605929" y="58315"/>
                  </a:lnTo>
                  <a:lnTo>
                    <a:pt x="1605929" y="65689"/>
                  </a:lnTo>
                  <a:lnTo>
                    <a:pt x="1604000" y="68475"/>
                  </a:lnTo>
                  <a:lnTo>
                    <a:pt x="1605929" y="69933"/>
                  </a:lnTo>
                  <a:lnTo>
                    <a:pt x="1605929" y="71015"/>
                  </a:lnTo>
                  <a:lnTo>
                    <a:pt x="1614070" y="71015"/>
                  </a:lnTo>
                  <a:lnTo>
                    <a:pt x="1612852" y="72285"/>
                  </a:lnTo>
                  <a:lnTo>
                    <a:pt x="1609361" y="76095"/>
                  </a:lnTo>
                  <a:close/>
                </a:path>
                <a:path w="1800859" h="198120">
                  <a:moveTo>
                    <a:pt x="1605929" y="65689"/>
                  </a:moveTo>
                  <a:lnTo>
                    <a:pt x="1605929" y="58315"/>
                  </a:lnTo>
                  <a:lnTo>
                    <a:pt x="1610508" y="58315"/>
                  </a:lnTo>
                  <a:lnTo>
                    <a:pt x="1610508" y="61797"/>
                  </a:lnTo>
                  <a:lnTo>
                    <a:pt x="1609640" y="62125"/>
                  </a:lnTo>
                  <a:lnTo>
                    <a:pt x="1606638" y="64665"/>
                  </a:lnTo>
                  <a:lnTo>
                    <a:pt x="1605929" y="65689"/>
                  </a:lnTo>
                  <a:close/>
                </a:path>
                <a:path w="1800859" h="198120">
                  <a:moveTo>
                    <a:pt x="1607360" y="71015"/>
                  </a:moveTo>
                  <a:lnTo>
                    <a:pt x="1605929" y="69933"/>
                  </a:lnTo>
                  <a:lnTo>
                    <a:pt x="1605929" y="65689"/>
                  </a:lnTo>
                  <a:lnTo>
                    <a:pt x="1606638" y="64665"/>
                  </a:lnTo>
                  <a:lnTo>
                    <a:pt x="1609640" y="62125"/>
                  </a:lnTo>
                  <a:lnTo>
                    <a:pt x="1610508" y="61797"/>
                  </a:lnTo>
                  <a:lnTo>
                    <a:pt x="1610508" y="65935"/>
                  </a:lnTo>
                  <a:lnTo>
                    <a:pt x="1607360" y="65935"/>
                  </a:lnTo>
                  <a:lnTo>
                    <a:pt x="1607360" y="71015"/>
                  </a:lnTo>
                  <a:close/>
                </a:path>
                <a:path w="1800859" h="198120">
                  <a:moveTo>
                    <a:pt x="1654290" y="81472"/>
                  </a:moveTo>
                  <a:lnTo>
                    <a:pt x="1653760" y="81175"/>
                  </a:lnTo>
                  <a:lnTo>
                    <a:pt x="1649063" y="79905"/>
                  </a:lnTo>
                  <a:lnTo>
                    <a:pt x="1646526" y="78635"/>
                  </a:lnTo>
                  <a:lnTo>
                    <a:pt x="1640463" y="77365"/>
                  </a:lnTo>
                  <a:lnTo>
                    <a:pt x="1637021" y="76095"/>
                  </a:lnTo>
                  <a:lnTo>
                    <a:pt x="1609361" y="76095"/>
                  </a:lnTo>
                  <a:lnTo>
                    <a:pt x="1629409" y="62125"/>
                  </a:lnTo>
                  <a:lnTo>
                    <a:pt x="1645426" y="62125"/>
                  </a:lnTo>
                  <a:lnTo>
                    <a:pt x="1653115" y="64665"/>
                  </a:lnTo>
                  <a:lnTo>
                    <a:pt x="1656495" y="65935"/>
                  </a:lnTo>
                  <a:lnTo>
                    <a:pt x="1662599" y="68475"/>
                  </a:lnTo>
                  <a:lnTo>
                    <a:pt x="1663715" y="68964"/>
                  </a:lnTo>
                  <a:lnTo>
                    <a:pt x="1654290" y="81472"/>
                  </a:lnTo>
                  <a:close/>
                </a:path>
                <a:path w="1800859" h="198120">
                  <a:moveTo>
                    <a:pt x="1663715" y="68964"/>
                  </a:moveTo>
                  <a:lnTo>
                    <a:pt x="1662599" y="68475"/>
                  </a:lnTo>
                  <a:lnTo>
                    <a:pt x="1656495" y="65935"/>
                  </a:lnTo>
                  <a:lnTo>
                    <a:pt x="1653115" y="64665"/>
                  </a:lnTo>
                  <a:lnTo>
                    <a:pt x="1645426" y="62125"/>
                  </a:lnTo>
                  <a:lnTo>
                    <a:pt x="1661406" y="62125"/>
                  </a:lnTo>
                  <a:lnTo>
                    <a:pt x="1664697" y="63395"/>
                  </a:lnTo>
                  <a:lnTo>
                    <a:pt x="1666697" y="65008"/>
                  </a:lnTo>
                  <a:lnTo>
                    <a:pt x="1663715" y="68964"/>
                  </a:lnTo>
                  <a:close/>
                </a:path>
                <a:path w="1800859" h="198120">
                  <a:moveTo>
                    <a:pt x="1781564" y="173885"/>
                  </a:moveTo>
                  <a:lnTo>
                    <a:pt x="1747791" y="173885"/>
                  </a:lnTo>
                  <a:lnTo>
                    <a:pt x="1756892" y="171345"/>
                  </a:lnTo>
                  <a:lnTo>
                    <a:pt x="1760691" y="170075"/>
                  </a:lnTo>
                  <a:lnTo>
                    <a:pt x="1773219" y="149755"/>
                  </a:lnTo>
                  <a:lnTo>
                    <a:pt x="1772175" y="145945"/>
                  </a:lnTo>
                  <a:lnTo>
                    <a:pt x="1747449" y="133245"/>
                  </a:lnTo>
                  <a:lnTo>
                    <a:pt x="1738033" y="133245"/>
                  </a:lnTo>
                  <a:lnTo>
                    <a:pt x="1716409" y="128165"/>
                  </a:lnTo>
                  <a:lnTo>
                    <a:pt x="1693223" y="104035"/>
                  </a:lnTo>
                  <a:lnTo>
                    <a:pt x="1693223" y="91335"/>
                  </a:lnTo>
                  <a:lnTo>
                    <a:pt x="1728868" y="62125"/>
                  </a:lnTo>
                  <a:lnTo>
                    <a:pt x="1755211" y="62125"/>
                  </a:lnTo>
                  <a:lnTo>
                    <a:pt x="1767586" y="65935"/>
                  </a:lnTo>
                  <a:lnTo>
                    <a:pt x="1772956" y="67205"/>
                  </a:lnTo>
                  <a:lnTo>
                    <a:pt x="1777350" y="69702"/>
                  </a:lnTo>
                  <a:lnTo>
                    <a:pt x="1782523" y="72285"/>
                  </a:lnTo>
                  <a:lnTo>
                    <a:pt x="1786951" y="74712"/>
                  </a:lnTo>
                  <a:lnTo>
                    <a:pt x="1785671" y="76095"/>
                  </a:lnTo>
                  <a:lnTo>
                    <a:pt x="1731557" y="76095"/>
                  </a:lnTo>
                  <a:lnTo>
                    <a:pt x="1723949" y="78635"/>
                  </a:lnTo>
                  <a:lnTo>
                    <a:pt x="1712328" y="84985"/>
                  </a:lnTo>
                  <a:lnTo>
                    <a:pt x="1709251" y="90065"/>
                  </a:lnTo>
                  <a:lnTo>
                    <a:pt x="1709251" y="98955"/>
                  </a:lnTo>
                  <a:lnTo>
                    <a:pt x="1736036" y="118005"/>
                  </a:lnTo>
                  <a:lnTo>
                    <a:pt x="1749527" y="118005"/>
                  </a:lnTo>
                  <a:lnTo>
                    <a:pt x="1756451" y="119275"/>
                  </a:lnTo>
                  <a:lnTo>
                    <a:pt x="1788236" y="140865"/>
                  </a:lnTo>
                  <a:lnTo>
                    <a:pt x="1789247" y="145945"/>
                  </a:lnTo>
                  <a:lnTo>
                    <a:pt x="1789166" y="156534"/>
                  </a:lnTo>
                  <a:lnTo>
                    <a:pt x="1788291" y="161185"/>
                  </a:lnTo>
                  <a:lnTo>
                    <a:pt x="1784520" y="170075"/>
                  </a:lnTo>
                  <a:lnTo>
                    <a:pt x="1781564" y="173885"/>
                  </a:lnTo>
                  <a:close/>
                </a:path>
                <a:path w="1800859" h="198120">
                  <a:moveTo>
                    <a:pt x="1777350" y="69702"/>
                  </a:moveTo>
                  <a:lnTo>
                    <a:pt x="1772956" y="67205"/>
                  </a:lnTo>
                  <a:lnTo>
                    <a:pt x="1767586" y="65935"/>
                  </a:lnTo>
                  <a:lnTo>
                    <a:pt x="1755211" y="62125"/>
                  </a:lnTo>
                  <a:lnTo>
                    <a:pt x="1771764" y="62125"/>
                  </a:lnTo>
                  <a:lnTo>
                    <a:pt x="1774555" y="63395"/>
                  </a:lnTo>
                  <a:lnTo>
                    <a:pt x="1779230" y="65935"/>
                  </a:lnTo>
                  <a:lnTo>
                    <a:pt x="1777350" y="69702"/>
                  </a:lnTo>
                  <a:close/>
                </a:path>
                <a:path w="1800859" h="198120">
                  <a:moveTo>
                    <a:pt x="1670612" y="67205"/>
                  </a:moveTo>
                  <a:lnTo>
                    <a:pt x="1667846" y="65935"/>
                  </a:lnTo>
                  <a:lnTo>
                    <a:pt x="1666697" y="65008"/>
                  </a:lnTo>
                  <a:lnTo>
                    <a:pt x="1666955" y="64665"/>
                  </a:lnTo>
                  <a:lnTo>
                    <a:pt x="1670612" y="67205"/>
                  </a:lnTo>
                  <a:close/>
                </a:path>
                <a:path w="1800859" h="198120">
                  <a:moveTo>
                    <a:pt x="1673346" y="71015"/>
                  </a:moveTo>
                  <a:lnTo>
                    <a:pt x="1668013" y="71015"/>
                  </a:lnTo>
                  <a:lnTo>
                    <a:pt x="1670612" y="67205"/>
                  </a:lnTo>
                  <a:lnTo>
                    <a:pt x="1666955" y="64665"/>
                  </a:lnTo>
                  <a:lnTo>
                    <a:pt x="1674829" y="64665"/>
                  </a:lnTo>
                  <a:lnTo>
                    <a:pt x="1677144" y="65935"/>
                  </a:lnTo>
                  <a:lnTo>
                    <a:pt x="1673346" y="71015"/>
                  </a:lnTo>
                  <a:close/>
                </a:path>
                <a:path w="1800859" h="198120">
                  <a:moveTo>
                    <a:pt x="1667816" y="70916"/>
                  </a:moveTo>
                  <a:lnTo>
                    <a:pt x="1665395" y="69702"/>
                  </a:lnTo>
                  <a:lnTo>
                    <a:pt x="1663715" y="68964"/>
                  </a:lnTo>
                  <a:lnTo>
                    <a:pt x="1666697" y="65008"/>
                  </a:lnTo>
                  <a:lnTo>
                    <a:pt x="1667846" y="65935"/>
                  </a:lnTo>
                  <a:lnTo>
                    <a:pt x="1670612" y="67205"/>
                  </a:lnTo>
                  <a:lnTo>
                    <a:pt x="1667816" y="70916"/>
                  </a:lnTo>
                  <a:close/>
                </a:path>
                <a:path w="1800859" h="198120">
                  <a:moveTo>
                    <a:pt x="1605929" y="69933"/>
                  </a:moveTo>
                  <a:lnTo>
                    <a:pt x="1604000" y="68475"/>
                  </a:lnTo>
                  <a:lnTo>
                    <a:pt x="1605929" y="65689"/>
                  </a:lnTo>
                  <a:lnTo>
                    <a:pt x="1605929" y="69933"/>
                  </a:lnTo>
                  <a:close/>
                </a:path>
                <a:path w="1800859" h="198120">
                  <a:moveTo>
                    <a:pt x="1607360" y="71015"/>
                  </a:moveTo>
                  <a:lnTo>
                    <a:pt x="1607360" y="65935"/>
                  </a:lnTo>
                  <a:lnTo>
                    <a:pt x="1610508" y="65935"/>
                  </a:lnTo>
                  <a:lnTo>
                    <a:pt x="1610508" y="67762"/>
                  </a:lnTo>
                  <a:lnTo>
                    <a:pt x="1609745" y="68475"/>
                  </a:lnTo>
                  <a:lnTo>
                    <a:pt x="1607360" y="71015"/>
                  </a:lnTo>
                  <a:close/>
                </a:path>
                <a:path w="1800859" h="198120">
                  <a:moveTo>
                    <a:pt x="1777426" y="69745"/>
                  </a:moveTo>
                  <a:lnTo>
                    <a:pt x="1779230" y="65935"/>
                  </a:lnTo>
                  <a:lnTo>
                    <a:pt x="1777426" y="69745"/>
                  </a:lnTo>
                  <a:close/>
                </a:path>
                <a:path w="1800859" h="198120">
                  <a:moveTo>
                    <a:pt x="1787911" y="69745"/>
                  </a:moveTo>
                  <a:lnTo>
                    <a:pt x="1777426" y="69745"/>
                  </a:lnTo>
                  <a:lnTo>
                    <a:pt x="1779230" y="65935"/>
                  </a:lnTo>
                  <a:lnTo>
                    <a:pt x="1784668" y="67205"/>
                  </a:lnTo>
                  <a:lnTo>
                    <a:pt x="1787911" y="69745"/>
                  </a:lnTo>
                  <a:close/>
                </a:path>
                <a:path w="1800859" h="198120">
                  <a:moveTo>
                    <a:pt x="1668013" y="71015"/>
                  </a:moveTo>
                  <a:lnTo>
                    <a:pt x="1667816" y="70916"/>
                  </a:lnTo>
                  <a:lnTo>
                    <a:pt x="1670612" y="67205"/>
                  </a:lnTo>
                  <a:lnTo>
                    <a:pt x="1668013" y="71015"/>
                  </a:lnTo>
                  <a:close/>
                </a:path>
                <a:path w="1800859" h="198120">
                  <a:moveTo>
                    <a:pt x="1610508" y="71015"/>
                  </a:moveTo>
                  <a:lnTo>
                    <a:pt x="1607360" y="71015"/>
                  </a:lnTo>
                  <a:lnTo>
                    <a:pt x="1609745" y="68475"/>
                  </a:lnTo>
                  <a:lnTo>
                    <a:pt x="1610508" y="67762"/>
                  </a:lnTo>
                  <a:lnTo>
                    <a:pt x="1610508" y="71015"/>
                  </a:lnTo>
                  <a:close/>
                </a:path>
                <a:path w="1800859" h="198120">
                  <a:moveTo>
                    <a:pt x="1655300" y="87525"/>
                  </a:moveTo>
                  <a:lnTo>
                    <a:pt x="1657981" y="83715"/>
                  </a:lnTo>
                  <a:lnTo>
                    <a:pt x="1656021" y="82445"/>
                  </a:lnTo>
                  <a:lnTo>
                    <a:pt x="1654290" y="81472"/>
                  </a:lnTo>
                  <a:lnTo>
                    <a:pt x="1663715" y="68964"/>
                  </a:lnTo>
                  <a:lnTo>
                    <a:pt x="1665493" y="69745"/>
                  </a:lnTo>
                  <a:lnTo>
                    <a:pt x="1667816" y="70916"/>
                  </a:lnTo>
                  <a:lnTo>
                    <a:pt x="1655300" y="87525"/>
                  </a:lnTo>
                  <a:close/>
                </a:path>
                <a:path w="1800859" h="198120">
                  <a:moveTo>
                    <a:pt x="1786951" y="74712"/>
                  </a:moveTo>
                  <a:lnTo>
                    <a:pt x="1782523" y="72285"/>
                  </a:lnTo>
                  <a:lnTo>
                    <a:pt x="1777329" y="69745"/>
                  </a:lnTo>
                  <a:lnTo>
                    <a:pt x="1787911" y="69745"/>
                  </a:lnTo>
                  <a:lnTo>
                    <a:pt x="1789533" y="71015"/>
                  </a:lnTo>
                  <a:lnTo>
                    <a:pt x="1790076" y="71336"/>
                  </a:lnTo>
                  <a:lnTo>
                    <a:pt x="1786951" y="74712"/>
                  </a:lnTo>
                  <a:close/>
                </a:path>
                <a:path w="1800859" h="198120">
                  <a:moveTo>
                    <a:pt x="1607360" y="71015"/>
                  </a:moveTo>
                  <a:lnTo>
                    <a:pt x="1605929" y="71015"/>
                  </a:lnTo>
                  <a:lnTo>
                    <a:pt x="1605929" y="69933"/>
                  </a:lnTo>
                  <a:lnTo>
                    <a:pt x="1607360" y="71015"/>
                  </a:lnTo>
                  <a:close/>
                </a:path>
                <a:path w="1800859" h="198120">
                  <a:moveTo>
                    <a:pt x="1656257" y="93875"/>
                  </a:moveTo>
                  <a:lnTo>
                    <a:pt x="1651145" y="90065"/>
                  </a:lnTo>
                  <a:lnTo>
                    <a:pt x="1649399" y="90065"/>
                  </a:lnTo>
                  <a:lnTo>
                    <a:pt x="1645701" y="87525"/>
                  </a:lnTo>
                  <a:lnTo>
                    <a:pt x="1655300" y="87525"/>
                  </a:lnTo>
                  <a:lnTo>
                    <a:pt x="1667816" y="70916"/>
                  </a:lnTo>
                  <a:lnTo>
                    <a:pt x="1668013" y="71015"/>
                  </a:lnTo>
                  <a:lnTo>
                    <a:pt x="1673346" y="71015"/>
                  </a:lnTo>
                  <a:lnTo>
                    <a:pt x="1656257" y="93875"/>
                  </a:lnTo>
                  <a:close/>
                </a:path>
                <a:path w="1800859" h="198120">
                  <a:moveTo>
                    <a:pt x="1793826" y="73555"/>
                  </a:moveTo>
                  <a:lnTo>
                    <a:pt x="1790076" y="71336"/>
                  </a:lnTo>
                  <a:lnTo>
                    <a:pt x="1790373" y="71015"/>
                  </a:lnTo>
                  <a:lnTo>
                    <a:pt x="1793826" y="73555"/>
                  </a:lnTo>
                  <a:close/>
                </a:path>
                <a:path w="1800859" h="198120">
                  <a:moveTo>
                    <a:pt x="1790778" y="77083"/>
                  </a:moveTo>
                  <a:lnTo>
                    <a:pt x="1786951" y="74712"/>
                  </a:lnTo>
                  <a:lnTo>
                    <a:pt x="1790076" y="71336"/>
                  </a:lnTo>
                  <a:lnTo>
                    <a:pt x="1793826" y="73555"/>
                  </a:lnTo>
                  <a:lnTo>
                    <a:pt x="1790778" y="77083"/>
                  </a:lnTo>
                  <a:close/>
                </a:path>
                <a:path w="1800859" h="198120">
                  <a:moveTo>
                    <a:pt x="1791228" y="77365"/>
                  </a:moveTo>
                  <a:lnTo>
                    <a:pt x="1790778" y="77083"/>
                  </a:lnTo>
                  <a:lnTo>
                    <a:pt x="1793826" y="73555"/>
                  </a:lnTo>
                  <a:lnTo>
                    <a:pt x="1791228" y="77365"/>
                  </a:lnTo>
                  <a:close/>
                </a:path>
                <a:path w="1800859" h="198120">
                  <a:moveTo>
                    <a:pt x="1777369" y="92605"/>
                  </a:moveTo>
                  <a:lnTo>
                    <a:pt x="1779964" y="88795"/>
                  </a:lnTo>
                  <a:lnTo>
                    <a:pt x="1776696" y="86255"/>
                  </a:lnTo>
                  <a:lnTo>
                    <a:pt x="1776437" y="86072"/>
                  </a:lnTo>
                  <a:lnTo>
                    <a:pt x="1786951" y="74712"/>
                  </a:lnTo>
                  <a:lnTo>
                    <a:pt x="1790778" y="77083"/>
                  </a:lnTo>
                  <a:lnTo>
                    <a:pt x="1777369" y="92605"/>
                  </a:lnTo>
                  <a:close/>
                </a:path>
                <a:path w="1800859" h="198120">
                  <a:moveTo>
                    <a:pt x="1605929" y="191665"/>
                  </a:moveTo>
                  <a:lnTo>
                    <a:pt x="1601349" y="191665"/>
                  </a:lnTo>
                  <a:lnTo>
                    <a:pt x="1601349" y="93875"/>
                  </a:lnTo>
                  <a:lnTo>
                    <a:pt x="1603360" y="91335"/>
                  </a:lnTo>
                  <a:lnTo>
                    <a:pt x="1604739" y="88795"/>
                  </a:lnTo>
                  <a:lnTo>
                    <a:pt x="1608241" y="86255"/>
                  </a:lnTo>
                  <a:lnTo>
                    <a:pt x="1610404" y="83715"/>
                  </a:lnTo>
                  <a:lnTo>
                    <a:pt x="1615495" y="81175"/>
                  </a:lnTo>
                  <a:lnTo>
                    <a:pt x="1618445" y="78635"/>
                  </a:lnTo>
                  <a:lnTo>
                    <a:pt x="1625209" y="77365"/>
                  </a:lnTo>
                  <a:lnTo>
                    <a:pt x="1629038" y="76095"/>
                  </a:lnTo>
                  <a:lnTo>
                    <a:pt x="1637021" y="76095"/>
                  </a:lnTo>
                  <a:lnTo>
                    <a:pt x="1640463" y="77365"/>
                  </a:lnTo>
                  <a:lnTo>
                    <a:pt x="1646526" y="78635"/>
                  </a:lnTo>
                  <a:lnTo>
                    <a:pt x="1649063" y="79905"/>
                  </a:lnTo>
                  <a:lnTo>
                    <a:pt x="1653760" y="81175"/>
                  </a:lnTo>
                  <a:lnTo>
                    <a:pt x="1626202" y="81175"/>
                  </a:lnTo>
                  <a:lnTo>
                    <a:pt x="1608147" y="92605"/>
                  </a:lnTo>
                  <a:lnTo>
                    <a:pt x="1606883" y="93875"/>
                  </a:lnTo>
                  <a:lnTo>
                    <a:pt x="1605929" y="95145"/>
                  </a:lnTo>
                  <a:lnTo>
                    <a:pt x="1605929" y="191665"/>
                  </a:lnTo>
                  <a:close/>
                </a:path>
                <a:path w="1800859" h="198120">
                  <a:moveTo>
                    <a:pt x="1766159" y="189125"/>
                  </a:moveTo>
                  <a:lnTo>
                    <a:pt x="1745860" y="189125"/>
                  </a:lnTo>
                  <a:lnTo>
                    <a:pt x="1754239" y="187855"/>
                  </a:lnTo>
                  <a:lnTo>
                    <a:pt x="1767904" y="184045"/>
                  </a:lnTo>
                  <a:lnTo>
                    <a:pt x="1789247" y="145945"/>
                  </a:lnTo>
                  <a:lnTo>
                    <a:pt x="1788236" y="140865"/>
                  </a:lnTo>
                  <a:lnTo>
                    <a:pt x="1756451" y="119275"/>
                  </a:lnTo>
                  <a:lnTo>
                    <a:pt x="1749527" y="118005"/>
                  </a:lnTo>
                  <a:lnTo>
                    <a:pt x="1736036" y="118005"/>
                  </a:lnTo>
                  <a:lnTo>
                    <a:pt x="1731195" y="116735"/>
                  </a:lnTo>
                  <a:lnTo>
                    <a:pt x="1709251" y="98955"/>
                  </a:lnTo>
                  <a:lnTo>
                    <a:pt x="1709251" y="90065"/>
                  </a:lnTo>
                  <a:lnTo>
                    <a:pt x="1712328" y="84985"/>
                  </a:lnTo>
                  <a:lnTo>
                    <a:pt x="1723949" y="78635"/>
                  </a:lnTo>
                  <a:lnTo>
                    <a:pt x="1731557" y="76095"/>
                  </a:lnTo>
                  <a:lnTo>
                    <a:pt x="1747061" y="76095"/>
                  </a:lnTo>
                  <a:lnTo>
                    <a:pt x="1752307" y="77365"/>
                  </a:lnTo>
                  <a:lnTo>
                    <a:pt x="1761603" y="79905"/>
                  </a:lnTo>
                  <a:lnTo>
                    <a:pt x="1765631" y="81175"/>
                  </a:lnTo>
                  <a:lnTo>
                    <a:pt x="1732434" y="81175"/>
                  </a:lnTo>
                  <a:lnTo>
                    <a:pt x="1725637" y="82445"/>
                  </a:lnTo>
                  <a:lnTo>
                    <a:pt x="1716192" y="88795"/>
                  </a:lnTo>
                  <a:lnTo>
                    <a:pt x="1713830" y="92605"/>
                  </a:lnTo>
                  <a:lnTo>
                    <a:pt x="1713830" y="98955"/>
                  </a:lnTo>
                  <a:lnTo>
                    <a:pt x="1714283" y="100225"/>
                  </a:lnTo>
                  <a:lnTo>
                    <a:pt x="1716096" y="104035"/>
                  </a:lnTo>
                  <a:lnTo>
                    <a:pt x="1717623" y="105305"/>
                  </a:lnTo>
                  <a:lnTo>
                    <a:pt x="1721916" y="109115"/>
                  </a:lnTo>
                  <a:lnTo>
                    <a:pt x="1724826" y="110385"/>
                  </a:lnTo>
                  <a:lnTo>
                    <a:pt x="1732172" y="111655"/>
                  </a:lnTo>
                  <a:lnTo>
                    <a:pt x="1736727" y="112925"/>
                  </a:lnTo>
                  <a:lnTo>
                    <a:pt x="1742165" y="112925"/>
                  </a:lnTo>
                  <a:lnTo>
                    <a:pt x="1750179" y="114195"/>
                  </a:lnTo>
                  <a:lnTo>
                    <a:pt x="1787864" y="130705"/>
                  </a:lnTo>
                  <a:lnTo>
                    <a:pt x="1793826" y="144675"/>
                  </a:lnTo>
                  <a:lnTo>
                    <a:pt x="1793754" y="156534"/>
                  </a:lnTo>
                  <a:lnTo>
                    <a:pt x="1769832" y="187855"/>
                  </a:lnTo>
                  <a:lnTo>
                    <a:pt x="1766159" y="189125"/>
                  </a:lnTo>
                  <a:close/>
                </a:path>
                <a:path w="1800859" h="198120">
                  <a:moveTo>
                    <a:pt x="1776437" y="86072"/>
                  </a:moveTo>
                  <a:lnTo>
                    <a:pt x="1773084" y="83715"/>
                  </a:lnTo>
                  <a:lnTo>
                    <a:pt x="1769128" y="82445"/>
                  </a:lnTo>
                  <a:lnTo>
                    <a:pt x="1765631" y="81175"/>
                  </a:lnTo>
                  <a:lnTo>
                    <a:pt x="1761603" y="79905"/>
                  </a:lnTo>
                  <a:lnTo>
                    <a:pt x="1752307" y="77365"/>
                  </a:lnTo>
                  <a:lnTo>
                    <a:pt x="1747061" y="76095"/>
                  </a:lnTo>
                  <a:lnTo>
                    <a:pt x="1785671" y="76095"/>
                  </a:lnTo>
                  <a:lnTo>
                    <a:pt x="1776437" y="86072"/>
                  </a:lnTo>
                  <a:close/>
                </a:path>
                <a:path w="1800859" h="198120">
                  <a:moveTo>
                    <a:pt x="1783499" y="92605"/>
                  </a:moveTo>
                  <a:lnTo>
                    <a:pt x="1777369" y="92605"/>
                  </a:lnTo>
                  <a:lnTo>
                    <a:pt x="1790778" y="77083"/>
                  </a:lnTo>
                  <a:lnTo>
                    <a:pt x="1791228" y="77365"/>
                  </a:lnTo>
                  <a:lnTo>
                    <a:pt x="1796362" y="77365"/>
                  </a:lnTo>
                  <a:lnTo>
                    <a:pt x="1783499" y="92605"/>
                  </a:lnTo>
                  <a:close/>
                </a:path>
                <a:path w="1800859" h="198120">
                  <a:moveTo>
                    <a:pt x="1609559" y="97685"/>
                  </a:moveTo>
                  <a:lnTo>
                    <a:pt x="1605929" y="95145"/>
                  </a:lnTo>
                  <a:lnTo>
                    <a:pt x="1606883" y="93875"/>
                  </a:lnTo>
                  <a:lnTo>
                    <a:pt x="1608147" y="92605"/>
                  </a:lnTo>
                  <a:lnTo>
                    <a:pt x="1611295" y="88795"/>
                  </a:lnTo>
                  <a:lnTo>
                    <a:pt x="1613203" y="87525"/>
                  </a:lnTo>
                  <a:lnTo>
                    <a:pt x="1617687" y="84985"/>
                  </a:lnTo>
                  <a:lnTo>
                    <a:pt x="1620287" y="83715"/>
                  </a:lnTo>
                  <a:lnTo>
                    <a:pt x="1626202" y="81175"/>
                  </a:lnTo>
                  <a:lnTo>
                    <a:pt x="1639630" y="81175"/>
                  </a:lnTo>
                  <a:lnTo>
                    <a:pt x="1645068" y="82445"/>
                  </a:lnTo>
                  <a:lnTo>
                    <a:pt x="1647382" y="83715"/>
                  </a:lnTo>
                  <a:lnTo>
                    <a:pt x="1651579" y="84985"/>
                  </a:lnTo>
                  <a:lnTo>
                    <a:pt x="1630044" y="84985"/>
                  </a:lnTo>
                  <a:lnTo>
                    <a:pt x="1627195" y="86255"/>
                  </a:lnTo>
                  <a:lnTo>
                    <a:pt x="1622129" y="87525"/>
                  </a:lnTo>
                  <a:lnTo>
                    <a:pt x="1619880" y="88795"/>
                  </a:lnTo>
                  <a:lnTo>
                    <a:pt x="1616003" y="91335"/>
                  </a:lnTo>
                  <a:lnTo>
                    <a:pt x="1614349" y="92605"/>
                  </a:lnTo>
                  <a:lnTo>
                    <a:pt x="1611555" y="95145"/>
                  </a:lnTo>
                  <a:lnTo>
                    <a:pt x="1610508" y="95145"/>
                  </a:lnTo>
                  <a:lnTo>
                    <a:pt x="1610406" y="96415"/>
                  </a:lnTo>
                  <a:lnTo>
                    <a:pt x="1609559" y="97685"/>
                  </a:lnTo>
                  <a:close/>
                </a:path>
                <a:path w="1800859" h="198120">
                  <a:moveTo>
                    <a:pt x="1652307" y="85446"/>
                  </a:moveTo>
                  <a:lnTo>
                    <a:pt x="1651579" y="84985"/>
                  </a:lnTo>
                  <a:lnTo>
                    <a:pt x="1647382" y="83715"/>
                  </a:lnTo>
                  <a:lnTo>
                    <a:pt x="1645068" y="82445"/>
                  </a:lnTo>
                  <a:lnTo>
                    <a:pt x="1639630" y="81175"/>
                  </a:lnTo>
                  <a:lnTo>
                    <a:pt x="1653760" y="81175"/>
                  </a:lnTo>
                  <a:lnTo>
                    <a:pt x="1654290" y="81472"/>
                  </a:lnTo>
                  <a:lnTo>
                    <a:pt x="1651643" y="84985"/>
                  </a:lnTo>
                  <a:lnTo>
                    <a:pt x="1652307" y="85446"/>
                  </a:lnTo>
                  <a:close/>
                </a:path>
                <a:path w="1800859" h="198120">
                  <a:moveTo>
                    <a:pt x="1767792" y="192935"/>
                  </a:moveTo>
                  <a:lnTo>
                    <a:pt x="1750358" y="192935"/>
                  </a:lnTo>
                  <a:lnTo>
                    <a:pt x="1756699" y="191665"/>
                  </a:lnTo>
                  <a:lnTo>
                    <a:pt x="1762486" y="190395"/>
                  </a:lnTo>
                  <a:lnTo>
                    <a:pt x="1792753" y="162455"/>
                  </a:lnTo>
                  <a:lnTo>
                    <a:pt x="1793826" y="144675"/>
                  </a:lnTo>
                  <a:lnTo>
                    <a:pt x="1792634" y="139595"/>
                  </a:lnTo>
                  <a:lnTo>
                    <a:pt x="1757358" y="115465"/>
                  </a:lnTo>
                  <a:lnTo>
                    <a:pt x="1742165" y="112925"/>
                  </a:lnTo>
                  <a:lnTo>
                    <a:pt x="1736727" y="112925"/>
                  </a:lnTo>
                  <a:lnTo>
                    <a:pt x="1732172" y="111655"/>
                  </a:lnTo>
                  <a:lnTo>
                    <a:pt x="1724826" y="110385"/>
                  </a:lnTo>
                  <a:lnTo>
                    <a:pt x="1721916" y="109115"/>
                  </a:lnTo>
                  <a:lnTo>
                    <a:pt x="1717623" y="105305"/>
                  </a:lnTo>
                  <a:lnTo>
                    <a:pt x="1716096" y="104035"/>
                  </a:lnTo>
                  <a:lnTo>
                    <a:pt x="1714283" y="100225"/>
                  </a:lnTo>
                  <a:lnTo>
                    <a:pt x="1713830" y="98955"/>
                  </a:lnTo>
                  <a:lnTo>
                    <a:pt x="1713830" y="92605"/>
                  </a:lnTo>
                  <a:lnTo>
                    <a:pt x="1716192" y="88795"/>
                  </a:lnTo>
                  <a:lnTo>
                    <a:pt x="1725637" y="82445"/>
                  </a:lnTo>
                  <a:lnTo>
                    <a:pt x="1732434" y="81175"/>
                  </a:lnTo>
                  <a:lnTo>
                    <a:pt x="1751491" y="81175"/>
                  </a:lnTo>
                  <a:lnTo>
                    <a:pt x="1760173" y="83715"/>
                  </a:lnTo>
                  <a:lnTo>
                    <a:pt x="1763965" y="84985"/>
                  </a:lnTo>
                  <a:lnTo>
                    <a:pt x="1733311" y="84985"/>
                  </a:lnTo>
                  <a:lnTo>
                    <a:pt x="1727324" y="86255"/>
                  </a:lnTo>
                  <a:lnTo>
                    <a:pt x="1720055" y="91335"/>
                  </a:lnTo>
                  <a:lnTo>
                    <a:pt x="1718410" y="93875"/>
                  </a:lnTo>
                  <a:lnTo>
                    <a:pt x="1718410" y="97685"/>
                  </a:lnTo>
                  <a:lnTo>
                    <a:pt x="1718702" y="98955"/>
                  </a:lnTo>
                  <a:lnTo>
                    <a:pt x="1719841" y="101495"/>
                  </a:lnTo>
                  <a:lnTo>
                    <a:pt x="1720868" y="102765"/>
                  </a:lnTo>
                  <a:lnTo>
                    <a:pt x="1724102" y="105305"/>
                  </a:lnTo>
                  <a:lnTo>
                    <a:pt x="1726565" y="105305"/>
                  </a:lnTo>
                  <a:lnTo>
                    <a:pt x="1733149" y="107845"/>
                  </a:lnTo>
                  <a:lnTo>
                    <a:pt x="1737418" y="107845"/>
                  </a:lnTo>
                  <a:lnTo>
                    <a:pt x="1742565" y="109115"/>
                  </a:lnTo>
                  <a:lnTo>
                    <a:pt x="1750832" y="109115"/>
                  </a:lnTo>
                  <a:lnTo>
                    <a:pt x="1787578" y="123085"/>
                  </a:lnTo>
                  <a:lnTo>
                    <a:pt x="1798406" y="143405"/>
                  </a:lnTo>
                  <a:lnTo>
                    <a:pt x="1798406" y="157375"/>
                  </a:lnTo>
                  <a:lnTo>
                    <a:pt x="1771760" y="191665"/>
                  </a:lnTo>
                  <a:lnTo>
                    <a:pt x="1767792" y="192935"/>
                  </a:lnTo>
                  <a:close/>
                </a:path>
                <a:path w="1800859" h="198120">
                  <a:moveTo>
                    <a:pt x="1777369" y="92605"/>
                  </a:moveTo>
                  <a:lnTo>
                    <a:pt x="1774316" y="90065"/>
                  </a:lnTo>
                  <a:lnTo>
                    <a:pt x="1770929" y="88795"/>
                  </a:lnTo>
                  <a:lnTo>
                    <a:pt x="1767209" y="86255"/>
                  </a:lnTo>
                  <a:lnTo>
                    <a:pt x="1763965" y="84985"/>
                  </a:lnTo>
                  <a:lnTo>
                    <a:pt x="1760173" y="83715"/>
                  </a:lnTo>
                  <a:lnTo>
                    <a:pt x="1751491" y="81175"/>
                  </a:lnTo>
                  <a:lnTo>
                    <a:pt x="1765631" y="81175"/>
                  </a:lnTo>
                  <a:lnTo>
                    <a:pt x="1769128" y="82445"/>
                  </a:lnTo>
                  <a:lnTo>
                    <a:pt x="1773084" y="83715"/>
                  </a:lnTo>
                  <a:lnTo>
                    <a:pt x="1776437" y="86072"/>
                  </a:lnTo>
                  <a:lnTo>
                    <a:pt x="1773916" y="88795"/>
                  </a:lnTo>
                  <a:lnTo>
                    <a:pt x="1777369" y="92605"/>
                  </a:lnTo>
                  <a:close/>
                </a:path>
                <a:path w="1800859" h="198120">
                  <a:moveTo>
                    <a:pt x="1655300" y="87525"/>
                  </a:moveTo>
                  <a:lnTo>
                    <a:pt x="1653583" y="86255"/>
                  </a:lnTo>
                  <a:lnTo>
                    <a:pt x="1652307" y="85446"/>
                  </a:lnTo>
                  <a:lnTo>
                    <a:pt x="1651643" y="84985"/>
                  </a:lnTo>
                  <a:lnTo>
                    <a:pt x="1654290" y="81472"/>
                  </a:lnTo>
                  <a:lnTo>
                    <a:pt x="1656021" y="82445"/>
                  </a:lnTo>
                  <a:lnTo>
                    <a:pt x="1657981" y="83715"/>
                  </a:lnTo>
                  <a:lnTo>
                    <a:pt x="1655300" y="87525"/>
                  </a:lnTo>
                  <a:close/>
                </a:path>
                <a:path w="1800859" h="198120">
                  <a:moveTo>
                    <a:pt x="1655300" y="87525"/>
                  </a:moveTo>
                  <a:lnTo>
                    <a:pt x="1643611" y="87525"/>
                  </a:lnTo>
                  <a:lnTo>
                    <a:pt x="1638797" y="86255"/>
                  </a:lnTo>
                  <a:lnTo>
                    <a:pt x="1636181" y="84985"/>
                  </a:lnTo>
                  <a:lnTo>
                    <a:pt x="1651579" y="84985"/>
                  </a:lnTo>
                  <a:lnTo>
                    <a:pt x="1652307" y="85446"/>
                  </a:lnTo>
                  <a:lnTo>
                    <a:pt x="1655300" y="87525"/>
                  </a:lnTo>
                  <a:close/>
                </a:path>
                <a:path w="1800859" h="198120">
                  <a:moveTo>
                    <a:pt x="1778140" y="98955"/>
                  </a:moveTo>
                  <a:lnTo>
                    <a:pt x="1771936" y="93875"/>
                  </a:lnTo>
                  <a:lnTo>
                    <a:pt x="1768774" y="92605"/>
                  </a:lnTo>
                  <a:lnTo>
                    <a:pt x="1765290" y="91335"/>
                  </a:lnTo>
                  <a:lnTo>
                    <a:pt x="1762299" y="90065"/>
                  </a:lnTo>
                  <a:lnTo>
                    <a:pt x="1758742" y="88795"/>
                  </a:lnTo>
                  <a:lnTo>
                    <a:pt x="1750675" y="86255"/>
                  </a:lnTo>
                  <a:lnTo>
                    <a:pt x="1746238" y="84985"/>
                  </a:lnTo>
                  <a:lnTo>
                    <a:pt x="1763965" y="84985"/>
                  </a:lnTo>
                  <a:lnTo>
                    <a:pt x="1767209" y="86255"/>
                  </a:lnTo>
                  <a:lnTo>
                    <a:pt x="1770929" y="88795"/>
                  </a:lnTo>
                  <a:lnTo>
                    <a:pt x="1774316" y="90065"/>
                  </a:lnTo>
                  <a:lnTo>
                    <a:pt x="1777369" y="92605"/>
                  </a:lnTo>
                  <a:lnTo>
                    <a:pt x="1783499" y="92605"/>
                  </a:lnTo>
                  <a:lnTo>
                    <a:pt x="1778140" y="98955"/>
                  </a:lnTo>
                  <a:close/>
                </a:path>
                <a:path w="1800859" h="198120">
                  <a:moveTo>
                    <a:pt x="1655300" y="87525"/>
                  </a:moveTo>
                  <a:lnTo>
                    <a:pt x="1652307" y="85446"/>
                  </a:lnTo>
                  <a:lnTo>
                    <a:pt x="1653583" y="86255"/>
                  </a:lnTo>
                  <a:lnTo>
                    <a:pt x="1655300" y="87525"/>
                  </a:lnTo>
                  <a:close/>
                </a:path>
                <a:path w="1800859" h="198120">
                  <a:moveTo>
                    <a:pt x="1777369" y="92605"/>
                  </a:moveTo>
                  <a:lnTo>
                    <a:pt x="1773916" y="88795"/>
                  </a:lnTo>
                  <a:lnTo>
                    <a:pt x="1776437" y="86072"/>
                  </a:lnTo>
                  <a:lnTo>
                    <a:pt x="1776696" y="86255"/>
                  </a:lnTo>
                  <a:lnTo>
                    <a:pt x="1779964" y="88795"/>
                  </a:lnTo>
                  <a:lnTo>
                    <a:pt x="1777369" y="92605"/>
                  </a:lnTo>
                  <a:close/>
                </a:path>
                <a:path w="1800859" h="198120">
                  <a:moveTo>
                    <a:pt x="1610508" y="191665"/>
                  </a:moveTo>
                  <a:lnTo>
                    <a:pt x="1605929" y="191665"/>
                  </a:lnTo>
                  <a:lnTo>
                    <a:pt x="1605929" y="95145"/>
                  </a:lnTo>
                  <a:lnTo>
                    <a:pt x="1609559" y="97685"/>
                  </a:lnTo>
                  <a:lnTo>
                    <a:pt x="1610508" y="97685"/>
                  </a:lnTo>
                  <a:lnTo>
                    <a:pt x="1610508" y="191665"/>
                  </a:lnTo>
                  <a:close/>
                </a:path>
                <a:path w="1800859" h="198120">
                  <a:moveTo>
                    <a:pt x="1610508" y="96301"/>
                  </a:moveTo>
                  <a:lnTo>
                    <a:pt x="1610508" y="95145"/>
                  </a:lnTo>
                  <a:lnTo>
                    <a:pt x="1611555" y="95145"/>
                  </a:lnTo>
                  <a:lnTo>
                    <a:pt x="1610508" y="96301"/>
                  </a:lnTo>
                  <a:close/>
                </a:path>
                <a:path w="1800859" h="198120">
                  <a:moveTo>
                    <a:pt x="1610508" y="97685"/>
                  </a:moveTo>
                  <a:lnTo>
                    <a:pt x="1609559" y="97685"/>
                  </a:lnTo>
                  <a:lnTo>
                    <a:pt x="1610406" y="96415"/>
                  </a:lnTo>
                  <a:lnTo>
                    <a:pt x="1610508" y="97685"/>
                  </a:lnTo>
                  <a:close/>
                </a:path>
                <a:path w="1800859" h="198120">
                  <a:moveTo>
                    <a:pt x="1743802" y="198015"/>
                  </a:moveTo>
                  <a:lnTo>
                    <a:pt x="1728798" y="198015"/>
                  </a:lnTo>
                  <a:lnTo>
                    <a:pt x="1722063" y="196745"/>
                  </a:lnTo>
                  <a:lnTo>
                    <a:pt x="1686128" y="182775"/>
                  </a:lnTo>
                  <a:lnTo>
                    <a:pt x="1674343" y="171345"/>
                  </a:lnTo>
                  <a:lnTo>
                    <a:pt x="1698624" y="147215"/>
                  </a:lnTo>
                  <a:lnTo>
                    <a:pt x="1704449" y="153565"/>
                  </a:lnTo>
                  <a:lnTo>
                    <a:pt x="1698518" y="153565"/>
                  </a:lnTo>
                  <a:lnTo>
                    <a:pt x="1695177" y="156105"/>
                  </a:lnTo>
                  <a:lnTo>
                    <a:pt x="1695531" y="156534"/>
                  </a:lnTo>
                  <a:lnTo>
                    <a:pt x="1680630" y="171345"/>
                  </a:lnTo>
                  <a:lnTo>
                    <a:pt x="1684351" y="175155"/>
                  </a:lnTo>
                  <a:lnTo>
                    <a:pt x="1726567" y="192935"/>
                  </a:lnTo>
                  <a:lnTo>
                    <a:pt x="1767792" y="192935"/>
                  </a:lnTo>
                  <a:lnTo>
                    <a:pt x="1763823" y="194205"/>
                  </a:lnTo>
                  <a:lnTo>
                    <a:pt x="1757707" y="195475"/>
                  </a:lnTo>
                  <a:lnTo>
                    <a:pt x="1751034" y="196745"/>
                  </a:lnTo>
                  <a:lnTo>
                    <a:pt x="1743802" y="198015"/>
                  </a:lnTo>
                  <a:close/>
                </a:path>
                <a:path w="1800859" h="198120">
                  <a:moveTo>
                    <a:pt x="1695531" y="156534"/>
                  </a:moveTo>
                  <a:lnTo>
                    <a:pt x="1695177" y="156105"/>
                  </a:lnTo>
                  <a:lnTo>
                    <a:pt x="1698518" y="153565"/>
                  </a:lnTo>
                  <a:lnTo>
                    <a:pt x="1695531" y="156534"/>
                  </a:lnTo>
                  <a:close/>
                </a:path>
                <a:path w="1800859" h="198120">
                  <a:moveTo>
                    <a:pt x="1698137" y="159702"/>
                  </a:moveTo>
                  <a:lnTo>
                    <a:pt x="1695531" y="156534"/>
                  </a:lnTo>
                  <a:lnTo>
                    <a:pt x="1698518" y="153565"/>
                  </a:lnTo>
                  <a:lnTo>
                    <a:pt x="1701380" y="156105"/>
                  </a:lnTo>
                  <a:lnTo>
                    <a:pt x="1701593" y="156267"/>
                  </a:lnTo>
                  <a:lnTo>
                    <a:pt x="1698137" y="159702"/>
                  </a:lnTo>
                  <a:close/>
                </a:path>
                <a:path w="1800859" h="198120">
                  <a:moveTo>
                    <a:pt x="1701593" y="156267"/>
                  </a:moveTo>
                  <a:lnTo>
                    <a:pt x="1701380" y="156105"/>
                  </a:lnTo>
                  <a:lnTo>
                    <a:pt x="1698518" y="153565"/>
                  </a:lnTo>
                  <a:lnTo>
                    <a:pt x="1701756" y="156105"/>
                  </a:lnTo>
                  <a:lnTo>
                    <a:pt x="1701593" y="156267"/>
                  </a:lnTo>
                  <a:close/>
                </a:path>
                <a:path w="1800859" h="198120">
                  <a:moveTo>
                    <a:pt x="1742022" y="170075"/>
                  </a:moveTo>
                  <a:lnTo>
                    <a:pt x="1730097" y="170075"/>
                  </a:lnTo>
                  <a:lnTo>
                    <a:pt x="1724849" y="168805"/>
                  </a:lnTo>
                  <a:lnTo>
                    <a:pt x="1715691" y="164995"/>
                  </a:lnTo>
                  <a:lnTo>
                    <a:pt x="1711779" y="163725"/>
                  </a:lnTo>
                  <a:lnTo>
                    <a:pt x="1704719" y="158645"/>
                  </a:lnTo>
                  <a:lnTo>
                    <a:pt x="1701593" y="156267"/>
                  </a:lnTo>
                  <a:lnTo>
                    <a:pt x="1701756" y="156105"/>
                  </a:lnTo>
                  <a:lnTo>
                    <a:pt x="1698518" y="153565"/>
                  </a:lnTo>
                  <a:lnTo>
                    <a:pt x="1704449" y="153565"/>
                  </a:lnTo>
                  <a:lnTo>
                    <a:pt x="1707484" y="154835"/>
                  </a:lnTo>
                  <a:lnTo>
                    <a:pt x="1713927" y="159915"/>
                  </a:lnTo>
                  <a:lnTo>
                    <a:pt x="1717552" y="161185"/>
                  </a:lnTo>
                  <a:lnTo>
                    <a:pt x="1725912" y="163725"/>
                  </a:lnTo>
                  <a:lnTo>
                    <a:pt x="1730636" y="164995"/>
                  </a:lnTo>
                  <a:lnTo>
                    <a:pt x="1760483" y="164995"/>
                  </a:lnTo>
                  <a:lnTo>
                    <a:pt x="1758766" y="166265"/>
                  </a:lnTo>
                  <a:lnTo>
                    <a:pt x="1755402" y="167535"/>
                  </a:lnTo>
                  <a:lnTo>
                    <a:pt x="1747102" y="168805"/>
                  </a:lnTo>
                  <a:lnTo>
                    <a:pt x="1742022" y="170075"/>
                  </a:lnTo>
                  <a:close/>
                </a:path>
                <a:path w="1800859" h="198120">
                  <a:moveTo>
                    <a:pt x="1747791" y="173885"/>
                  </a:moveTo>
                  <a:lnTo>
                    <a:pt x="1729558" y="173885"/>
                  </a:lnTo>
                  <a:lnTo>
                    <a:pt x="1723787" y="172615"/>
                  </a:lnTo>
                  <a:lnTo>
                    <a:pt x="1698137" y="159702"/>
                  </a:lnTo>
                  <a:lnTo>
                    <a:pt x="1701593" y="156267"/>
                  </a:lnTo>
                  <a:lnTo>
                    <a:pt x="1704719" y="158645"/>
                  </a:lnTo>
                  <a:lnTo>
                    <a:pt x="1711779" y="163725"/>
                  </a:lnTo>
                  <a:lnTo>
                    <a:pt x="1715691" y="164995"/>
                  </a:lnTo>
                  <a:lnTo>
                    <a:pt x="1724849" y="168805"/>
                  </a:lnTo>
                  <a:lnTo>
                    <a:pt x="1730097" y="170075"/>
                  </a:lnTo>
                  <a:lnTo>
                    <a:pt x="1760691" y="170075"/>
                  </a:lnTo>
                  <a:lnTo>
                    <a:pt x="1756892" y="171345"/>
                  </a:lnTo>
                  <a:lnTo>
                    <a:pt x="1747791" y="173885"/>
                  </a:lnTo>
                  <a:close/>
                </a:path>
                <a:path w="1800859" h="198120">
                  <a:moveTo>
                    <a:pt x="1680630" y="171345"/>
                  </a:moveTo>
                  <a:lnTo>
                    <a:pt x="1695531" y="156534"/>
                  </a:lnTo>
                  <a:lnTo>
                    <a:pt x="1698137" y="159702"/>
                  </a:lnTo>
                  <a:lnTo>
                    <a:pt x="1688979" y="168805"/>
                  </a:lnTo>
                  <a:lnTo>
                    <a:pt x="1684057" y="168805"/>
                  </a:lnTo>
                  <a:lnTo>
                    <a:pt x="1680630" y="171345"/>
                  </a:lnTo>
                  <a:close/>
                </a:path>
                <a:path w="1800859" h="198120">
                  <a:moveTo>
                    <a:pt x="1745860" y="189125"/>
                  </a:moveTo>
                  <a:lnTo>
                    <a:pt x="1727059" y="189125"/>
                  </a:lnTo>
                  <a:lnTo>
                    <a:pt x="1719358" y="187855"/>
                  </a:lnTo>
                  <a:lnTo>
                    <a:pt x="1706317" y="182775"/>
                  </a:lnTo>
                  <a:lnTo>
                    <a:pt x="1700879" y="181505"/>
                  </a:lnTo>
                  <a:lnTo>
                    <a:pt x="1696593" y="178965"/>
                  </a:lnTo>
                  <a:lnTo>
                    <a:pt x="1691637" y="175155"/>
                  </a:lnTo>
                  <a:lnTo>
                    <a:pt x="1687458" y="172615"/>
                  </a:lnTo>
                  <a:lnTo>
                    <a:pt x="1686371" y="171397"/>
                  </a:lnTo>
                  <a:lnTo>
                    <a:pt x="1698137" y="159702"/>
                  </a:lnTo>
                  <a:lnTo>
                    <a:pt x="1698311" y="159915"/>
                  </a:lnTo>
                  <a:lnTo>
                    <a:pt x="1701955" y="162455"/>
                  </a:lnTo>
                  <a:lnTo>
                    <a:pt x="1709631" y="167535"/>
                  </a:lnTo>
                  <a:lnTo>
                    <a:pt x="1713829" y="170075"/>
                  </a:lnTo>
                  <a:lnTo>
                    <a:pt x="1723787" y="172615"/>
                  </a:lnTo>
                  <a:lnTo>
                    <a:pt x="1729558" y="173885"/>
                  </a:lnTo>
                  <a:lnTo>
                    <a:pt x="1781564" y="173885"/>
                  </a:lnTo>
                  <a:lnTo>
                    <a:pt x="1773358" y="180235"/>
                  </a:lnTo>
                  <a:lnTo>
                    <a:pt x="1767904" y="184045"/>
                  </a:lnTo>
                  <a:lnTo>
                    <a:pt x="1754239" y="187855"/>
                  </a:lnTo>
                  <a:lnTo>
                    <a:pt x="1745860" y="189125"/>
                  </a:lnTo>
                  <a:close/>
                </a:path>
                <a:path w="1800859" h="198120">
                  <a:moveTo>
                    <a:pt x="1683868" y="173885"/>
                  </a:moveTo>
                  <a:lnTo>
                    <a:pt x="1680630" y="171345"/>
                  </a:lnTo>
                  <a:lnTo>
                    <a:pt x="1684057" y="168805"/>
                  </a:lnTo>
                  <a:lnTo>
                    <a:pt x="1686371" y="171397"/>
                  </a:lnTo>
                  <a:lnTo>
                    <a:pt x="1683868" y="173885"/>
                  </a:lnTo>
                  <a:close/>
                </a:path>
                <a:path w="1800859" h="198120">
                  <a:moveTo>
                    <a:pt x="1686371" y="171397"/>
                  </a:moveTo>
                  <a:lnTo>
                    <a:pt x="1684057" y="168805"/>
                  </a:lnTo>
                  <a:lnTo>
                    <a:pt x="1688979" y="168805"/>
                  </a:lnTo>
                  <a:lnTo>
                    <a:pt x="1686371" y="171397"/>
                  </a:lnTo>
                  <a:close/>
                </a:path>
                <a:path w="1800859" h="198120">
                  <a:moveTo>
                    <a:pt x="1750358" y="192935"/>
                  </a:moveTo>
                  <a:lnTo>
                    <a:pt x="1726567" y="192935"/>
                  </a:lnTo>
                  <a:lnTo>
                    <a:pt x="1718386" y="191665"/>
                  </a:lnTo>
                  <a:lnTo>
                    <a:pt x="1680630" y="171345"/>
                  </a:lnTo>
                  <a:lnTo>
                    <a:pt x="1683868" y="173885"/>
                  </a:lnTo>
                  <a:lnTo>
                    <a:pt x="1689547" y="173885"/>
                  </a:lnTo>
                  <a:lnTo>
                    <a:pt x="1691637" y="175155"/>
                  </a:lnTo>
                  <a:lnTo>
                    <a:pt x="1696593" y="178965"/>
                  </a:lnTo>
                  <a:lnTo>
                    <a:pt x="1700879" y="181505"/>
                  </a:lnTo>
                  <a:lnTo>
                    <a:pt x="1706317" y="182775"/>
                  </a:lnTo>
                  <a:lnTo>
                    <a:pt x="1719358" y="187855"/>
                  </a:lnTo>
                  <a:lnTo>
                    <a:pt x="1727059" y="189125"/>
                  </a:lnTo>
                  <a:lnTo>
                    <a:pt x="1766159" y="189125"/>
                  </a:lnTo>
                  <a:lnTo>
                    <a:pt x="1762486" y="190395"/>
                  </a:lnTo>
                  <a:lnTo>
                    <a:pt x="1756699" y="191665"/>
                  </a:lnTo>
                  <a:lnTo>
                    <a:pt x="1750358" y="192935"/>
                  </a:lnTo>
                  <a:close/>
                </a:path>
                <a:path w="1800859" h="198120">
                  <a:moveTo>
                    <a:pt x="1689547" y="173885"/>
                  </a:moveTo>
                  <a:lnTo>
                    <a:pt x="1683868" y="173885"/>
                  </a:lnTo>
                  <a:lnTo>
                    <a:pt x="1686371" y="171397"/>
                  </a:lnTo>
                  <a:lnTo>
                    <a:pt x="1687458" y="172615"/>
                  </a:lnTo>
                  <a:lnTo>
                    <a:pt x="1689547" y="173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428818" y="5151675"/>
              <a:ext cx="31750" cy="707390"/>
            </a:xfrm>
            <a:custGeom>
              <a:avLst/>
              <a:gdLst/>
              <a:ahLst/>
              <a:cxnLst/>
              <a:rect l="l" t="t" r="r" b="b"/>
              <a:pathLst>
                <a:path w="31750" h="707389">
                  <a:moveTo>
                    <a:pt x="31412" y="706784"/>
                  </a:moveTo>
                  <a:lnTo>
                    <a:pt x="0" y="706784"/>
                  </a:lnTo>
                  <a:lnTo>
                    <a:pt x="0" y="0"/>
                  </a:lnTo>
                  <a:lnTo>
                    <a:pt x="31412" y="0"/>
                  </a:lnTo>
                  <a:lnTo>
                    <a:pt x="31412" y="706784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6627741" y="5210499"/>
              <a:ext cx="648970" cy="198120"/>
            </a:xfrm>
            <a:custGeom>
              <a:avLst/>
              <a:gdLst/>
              <a:ahLst/>
              <a:cxnLst/>
              <a:rect l="l" t="t" r="r" b="b"/>
              <a:pathLst>
                <a:path w="648969" h="198120">
                  <a:moveTo>
                    <a:pt x="80713" y="198120"/>
                  </a:moveTo>
                  <a:lnTo>
                    <a:pt x="64324" y="198120"/>
                  </a:lnTo>
                  <a:lnTo>
                    <a:pt x="57815" y="196850"/>
                  </a:lnTo>
                  <a:lnTo>
                    <a:pt x="21837" y="181610"/>
                  </a:lnTo>
                  <a:lnTo>
                    <a:pt x="2025" y="146050"/>
                  </a:lnTo>
                  <a:lnTo>
                    <a:pt x="0" y="64770"/>
                  </a:lnTo>
                  <a:lnTo>
                    <a:pt x="401" y="60960"/>
                  </a:lnTo>
                  <a:lnTo>
                    <a:pt x="17386" y="20320"/>
                  </a:lnTo>
                  <a:lnTo>
                    <a:pt x="51740" y="1270"/>
                  </a:lnTo>
                  <a:lnTo>
                    <a:pt x="57815" y="0"/>
                  </a:lnTo>
                  <a:lnTo>
                    <a:pt x="89075" y="0"/>
                  </a:lnTo>
                  <a:lnTo>
                    <a:pt x="100001" y="3810"/>
                  </a:lnTo>
                  <a:lnTo>
                    <a:pt x="62203" y="3810"/>
                  </a:lnTo>
                  <a:lnTo>
                    <a:pt x="54284" y="5080"/>
                  </a:lnTo>
                  <a:lnTo>
                    <a:pt x="20845" y="24130"/>
                  </a:lnTo>
                  <a:lnTo>
                    <a:pt x="4960" y="60960"/>
                  </a:lnTo>
                  <a:lnTo>
                    <a:pt x="4579" y="64770"/>
                  </a:lnTo>
                  <a:lnTo>
                    <a:pt x="4579" y="132080"/>
                  </a:lnTo>
                  <a:lnTo>
                    <a:pt x="14358" y="163830"/>
                  </a:lnTo>
                  <a:lnTo>
                    <a:pt x="20845" y="173990"/>
                  </a:lnTo>
                  <a:lnTo>
                    <a:pt x="62203" y="193040"/>
                  </a:lnTo>
                  <a:lnTo>
                    <a:pt x="100001" y="193040"/>
                  </a:lnTo>
                  <a:lnTo>
                    <a:pt x="89075" y="196850"/>
                  </a:lnTo>
                  <a:lnTo>
                    <a:pt x="80713" y="198120"/>
                  </a:lnTo>
                  <a:close/>
                </a:path>
                <a:path w="648969" h="198120">
                  <a:moveTo>
                    <a:pt x="80234" y="193040"/>
                  </a:moveTo>
                  <a:lnTo>
                    <a:pt x="62203" y="193040"/>
                  </a:lnTo>
                  <a:lnTo>
                    <a:pt x="54284" y="191770"/>
                  </a:lnTo>
                  <a:lnTo>
                    <a:pt x="14358" y="163830"/>
                  </a:lnTo>
                  <a:lnTo>
                    <a:pt x="11758" y="160020"/>
                  </a:lnTo>
                  <a:lnTo>
                    <a:pt x="7846" y="149860"/>
                  </a:lnTo>
                  <a:lnTo>
                    <a:pt x="6487" y="144780"/>
                  </a:lnTo>
                  <a:lnTo>
                    <a:pt x="4960" y="135890"/>
                  </a:lnTo>
                  <a:lnTo>
                    <a:pt x="4579" y="132080"/>
                  </a:lnTo>
                  <a:lnTo>
                    <a:pt x="4579" y="64770"/>
                  </a:lnTo>
                  <a:lnTo>
                    <a:pt x="20845" y="24130"/>
                  </a:lnTo>
                  <a:lnTo>
                    <a:pt x="54284" y="5080"/>
                  </a:lnTo>
                  <a:lnTo>
                    <a:pt x="62203" y="3810"/>
                  </a:lnTo>
                  <a:lnTo>
                    <a:pt x="80234" y="3810"/>
                  </a:lnTo>
                  <a:lnTo>
                    <a:pt x="88129" y="5080"/>
                  </a:lnTo>
                  <a:lnTo>
                    <a:pt x="101771" y="8890"/>
                  </a:lnTo>
                  <a:lnTo>
                    <a:pt x="62685" y="8890"/>
                  </a:lnTo>
                  <a:lnTo>
                    <a:pt x="55237" y="10160"/>
                  </a:lnTo>
                  <a:lnTo>
                    <a:pt x="18306" y="35560"/>
                  </a:lnTo>
                  <a:lnTo>
                    <a:pt x="9279" y="133350"/>
                  </a:lnTo>
                  <a:lnTo>
                    <a:pt x="9519" y="135890"/>
                  </a:lnTo>
                  <a:lnTo>
                    <a:pt x="28058" y="173990"/>
                  </a:lnTo>
                  <a:lnTo>
                    <a:pt x="62685" y="189230"/>
                  </a:lnTo>
                  <a:lnTo>
                    <a:pt x="97224" y="189230"/>
                  </a:lnTo>
                  <a:lnTo>
                    <a:pt x="88129" y="191770"/>
                  </a:lnTo>
                  <a:lnTo>
                    <a:pt x="80234" y="193040"/>
                  </a:lnTo>
                  <a:close/>
                </a:path>
                <a:path w="648969" h="198120">
                  <a:moveTo>
                    <a:pt x="100001" y="193040"/>
                  </a:moveTo>
                  <a:lnTo>
                    <a:pt x="80234" y="193040"/>
                  </a:lnTo>
                  <a:lnTo>
                    <a:pt x="88129" y="191770"/>
                  </a:lnTo>
                  <a:lnTo>
                    <a:pt x="101771" y="187960"/>
                  </a:lnTo>
                  <a:lnTo>
                    <a:pt x="107663" y="185420"/>
                  </a:lnTo>
                  <a:lnTo>
                    <a:pt x="117585" y="177800"/>
                  </a:lnTo>
                  <a:lnTo>
                    <a:pt x="121687" y="173990"/>
                  </a:lnTo>
                  <a:lnTo>
                    <a:pt x="128174" y="163830"/>
                  </a:lnTo>
                  <a:lnTo>
                    <a:pt x="130750" y="160020"/>
                  </a:lnTo>
                  <a:lnTo>
                    <a:pt x="134566" y="149860"/>
                  </a:lnTo>
                  <a:lnTo>
                    <a:pt x="135926" y="144780"/>
                  </a:lnTo>
                  <a:lnTo>
                    <a:pt x="137548" y="135890"/>
                  </a:lnTo>
                  <a:lnTo>
                    <a:pt x="137953" y="132080"/>
                  </a:lnTo>
                  <a:lnTo>
                    <a:pt x="137953" y="64770"/>
                  </a:lnTo>
                  <a:lnTo>
                    <a:pt x="121687" y="24130"/>
                  </a:lnTo>
                  <a:lnTo>
                    <a:pt x="88129" y="5080"/>
                  </a:lnTo>
                  <a:lnTo>
                    <a:pt x="80234" y="3810"/>
                  </a:lnTo>
                  <a:lnTo>
                    <a:pt x="100001" y="3810"/>
                  </a:lnTo>
                  <a:lnTo>
                    <a:pt x="132130" y="30480"/>
                  </a:lnTo>
                  <a:lnTo>
                    <a:pt x="142533" y="64770"/>
                  </a:lnTo>
                  <a:lnTo>
                    <a:pt x="142425" y="133350"/>
                  </a:lnTo>
                  <a:lnTo>
                    <a:pt x="125146" y="176530"/>
                  </a:lnTo>
                  <a:lnTo>
                    <a:pt x="103642" y="191770"/>
                  </a:lnTo>
                  <a:lnTo>
                    <a:pt x="100001" y="193040"/>
                  </a:lnTo>
                  <a:close/>
                </a:path>
                <a:path w="648969" h="198120">
                  <a:moveTo>
                    <a:pt x="79755" y="189230"/>
                  </a:moveTo>
                  <a:lnTo>
                    <a:pt x="62685" y="189230"/>
                  </a:lnTo>
                  <a:lnTo>
                    <a:pt x="55237" y="187960"/>
                  </a:lnTo>
                  <a:lnTo>
                    <a:pt x="18306" y="161290"/>
                  </a:lnTo>
                  <a:lnTo>
                    <a:pt x="9279" y="133350"/>
                  </a:lnTo>
                  <a:lnTo>
                    <a:pt x="9279" y="64770"/>
                  </a:lnTo>
                  <a:lnTo>
                    <a:pt x="24305" y="26670"/>
                  </a:lnTo>
                  <a:lnTo>
                    <a:pt x="62685" y="8890"/>
                  </a:lnTo>
                  <a:lnTo>
                    <a:pt x="79755" y="8890"/>
                  </a:lnTo>
                  <a:lnTo>
                    <a:pt x="115725" y="24130"/>
                  </a:lnTo>
                  <a:lnTo>
                    <a:pt x="62289" y="24130"/>
                  </a:lnTo>
                  <a:lnTo>
                    <a:pt x="54813" y="25400"/>
                  </a:lnTo>
                  <a:lnTo>
                    <a:pt x="26404" y="59690"/>
                  </a:lnTo>
                  <a:lnTo>
                    <a:pt x="25758" y="64770"/>
                  </a:lnTo>
                  <a:lnTo>
                    <a:pt x="25758" y="133350"/>
                  </a:lnTo>
                  <a:lnTo>
                    <a:pt x="54813" y="171450"/>
                  </a:lnTo>
                  <a:lnTo>
                    <a:pt x="62289" y="173990"/>
                  </a:lnTo>
                  <a:lnTo>
                    <a:pt x="114474" y="173990"/>
                  </a:lnTo>
                  <a:lnTo>
                    <a:pt x="99900" y="184150"/>
                  </a:lnTo>
                  <a:lnTo>
                    <a:pt x="87182" y="187960"/>
                  </a:lnTo>
                  <a:lnTo>
                    <a:pt x="79755" y="189230"/>
                  </a:lnTo>
                  <a:close/>
                </a:path>
                <a:path w="648969" h="198120">
                  <a:moveTo>
                    <a:pt x="97224" y="189230"/>
                  </a:moveTo>
                  <a:lnTo>
                    <a:pt x="79755" y="189230"/>
                  </a:lnTo>
                  <a:lnTo>
                    <a:pt x="87182" y="187960"/>
                  </a:lnTo>
                  <a:lnTo>
                    <a:pt x="99900" y="184150"/>
                  </a:lnTo>
                  <a:lnTo>
                    <a:pt x="130195" y="148590"/>
                  </a:lnTo>
                  <a:lnTo>
                    <a:pt x="133374" y="132080"/>
                  </a:lnTo>
                  <a:lnTo>
                    <a:pt x="133374" y="66040"/>
                  </a:lnTo>
                  <a:lnTo>
                    <a:pt x="118227" y="26670"/>
                  </a:lnTo>
                  <a:lnTo>
                    <a:pt x="79755" y="8890"/>
                  </a:lnTo>
                  <a:lnTo>
                    <a:pt x="101771" y="8890"/>
                  </a:lnTo>
                  <a:lnTo>
                    <a:pt x="130750" y="38100"/>
                  </a:lnTo>
                  <a:lnTo>
                    <a:pt x="137953" y="64770"/>
                  </a:lnTo>
                  <a:lnTo>
                    <a:pt x="137953" y="132080"/>
                  </a:lnTo>
                  <a:lnTo>
                    <a:pt x="128174" y="163830"/>
                  </a:lnTo>
                  <a:lnTo>
                    <a:pt x="121687" y="173990"/>
                  </a:lnTo>
                  <a:lnTo>
                    <a:pt x="117585" y="177800"/>
                  </a:lnTo>
                  <a:lnTo>
                    <a:pt x="107663" y="185420"/>
                  </a:lnTo>
                  <a:lnTo>
                    <a:pt x="101771" y="187960"/>
                  </a:lnTo>
                  <a:lnTo>
                    <a:pt x="97224" y="189230"/>
                  </a:lnTo>
                  <a:close/>
                </a:path>
                <a:path w="648969" h="198120">
                  <a:moveTo>
                    <a:pt x="80148" y="173990"/>
                  </a:moveTo>
                  <a:lnTo>
                    <a:pt x="62289" y="173990"/>
                  </a:lnTo>
                  <a:lnTo>
                    <a:pt x="54813" y="171450"/>
                  </a:lnTo>
                  <a:lnTo>
                    <a:pt x="26404" y="137160"/>
                  </a:lnTo>
                  <a:lnTo>
                    <a:pt x="25758" y="133350"/>
                  </a:lnTo>
                  <a:lnTo>
                    <a:pt x="25758" y="64770"/>
                  </a:lnTo>
                  <a:lnTo>
                    <a:pt x="54813" y="25400"/>
                  </a:lnTo>
                  <a:lnTo>
                    <a:pt x="62289" y="24130"/>
                  </a:lnTo>
                  <a:lnTo>
                    <a:pt x="80148" y="24130"/>
                  </a:lnTo>
                  <a:lnTo>
                    <a:pt x="87576" y="25400"/>
                  </a:lnTo>
                  <a:lnTo>
                    <a:pt x="92317" y="27940"/>
                  </a:lnTo>
                  <a:lnTo>
                    <a:pt x="63061" y="27940"/>
                  </a:lnTo>
                  <a:lnTo>
                    <a:pt x="56311" y="29210"/>
                  </a:lnTo>
                  <a:lnTo>
                    <a:pt x="30934" y="60960"/>
                  </a:lnTo>
                  <a:lnTo>
                    <a:pt x="30338" y="64770"/>
                  </a:lnTo>
                  <a:lnTo>
                    <a:pt x="30338" y="132080"/>
                  </a:lnTo>
                  <a:lnTo>
                    <a:pt x="56312" y="167640"/>
                  </a:lnTo>
                  <a:lnTo>
                    <a:pt x="63061" y="168910"/>
                  </a:lnTo>
                  <a:lnTo>
                    <a:pt x="92317" y="168910"/>
                  </a:lnTo>
                  <a:lnTo>
                    <a:pt x="87576" y="171450"/>
                  </a:lnTo>
                  <a:lnTo>
                    <a:pt x="80148" y="173990"/>
                  </a:lnTo>
                  <a:close/>
                </a:path>
                <a:path w="648969" h="198120">
                  <a:moveTo>
                    <a:pt x="114474" y="173990"/>
                  </a:moveTo>
                  <a:lnTo>
                    <a:pt x="80148" y="173990"/>
                  </a:lnTo>
                  <a:lnTo>
                    <a:pt x="87576" y="171450"/>
                  </a:lnTo>
                  <a:lnTo>
                    <a:pt x="99429" y="165100"/>
                  </a:lnTo>
                  <a:lnTo>
                    <a:pt x="116774" y="133350"/>
                  </a:lnTo>
                  <a:lnTo>
                    <a:pt x="116774" y="64770"/>
                  </a:lnTo>
                  <a:lnTo>
                    <a:pt x="87576" y="25400"/>
                  </a:lnTo>
                  <a:lnTo>
                    <a:pt x="80148" y="24130"/>
                  </a:lnTo>
                  <a:lnTo>
                    <a:pt x="115725" y="24130"/>
                  </a:lnTo>
                  <a:lnTo>
                    <a:pt x="132991" y="62230"/>
                  </a:lnTo>
                  <a:lnTo>
                    <a:pt x="133374" y="132080"/>
                  </a:lnTo>
                  <a:lnTo>
                    <a:pt x="132992" y="135890"/>
                  </a:lnTo>
                  <a:lnTo>
                    <a:pt x="118227" y="170180"/>
                  </a:lnTo>
                  <a:lnTo>
                    <a:pt x="114474" y="173990"/>
                  </a:lnTo>
                  <a:close/>
                </a:path>
                <a:path w="648969" h="198120">
                  <a:moveTo>
                    <a:pt x="79375" y="168910"/>
                  </a:moveTo>
                  <a:lnTo>
                    <a:pt x="63061" y="168910"/>
                  </a:lnTo>
                  <a:lnTo>
                    <a:pt x="56312" y="167640"/>
                  </a:lnTo>
                  <a:lnTo>
                    <a:pt x="30934" y="137160"/>
                  </a:lnTo>
                  <a:lnTo>
                    <a:pt x="30338" y="132080"/>
                  </a:lnTo>
                  <a:lnTo>
                    <a:pt x="30338" y="64770"/>
                  </a:lnTo>
                  <a:lnTo>
                    <a:pt x="56311" y="29210"/>
                  </a:lnTo>
                  <a:lnTo>
                    <a:pt x="63061" y="27940"/>
                  </a:lnTo>
                  <a:lnTo>
                    <a:pt x="79375" y="27940"/>
                  </a:lnTo>
                  <a:lnTo>
                    <a:pt x="86077" y="29210"/>
                  </a:lnTo>
                  <a:lnTo>
                    <a:pt x="92431" y="33020"/>
                  </a:lnTo>
                  <a:lnTo>
                    <a:pt x="63834" y="33020"/>
                  </a:lnTo>
                  <a:lnTo>
                    <a:pt x="57810" y="34290"/>
                  </a:lnTo>
                  <a:lnTo>
                    <a:pt x="34917" y="64770"/>
                  </a:lnTo>
                  <a:lnTo>
                    <a:pt x="34917" y="132080"/>
                  </a:lnTo>
                  <a:lnTo>
                    <a:pt x="57810" y="162560"/>
                  </a:lnTo>
                  <a:lnTo>
                    <a:pt x="63834" y="163830"/>
                  </a:lnTo>
                  <a:lnTo>
                    <a:pt x="92431" y="163830"/>
                  </a:lnTo>
                  <a:lnTo>
                    <a:pt x="86077" y="167640"/>
                  </a:lnTo>
                  <a:lnTo>
                    <a:pt x="79375" y="168910"/>
                  </a:lnTo>
                  <a:close/>
                </a:path>
                <a:path w="648969" h="198120">
                  <a:moveTo>
                    <a:pt x="92317" y="168910"/>
                  </a:moveTo>
                  <a:lnTo>
                    <a:pt x="79375" y="168910"/>
                  </a:lnTo>
                  <a:lnTo>
                    <a:pt x="86077" y="167640"/>
                  </a:lnTo>
                  <a:lnTo>
                    <a:pt x="100865" y="158750"/>
                  </a:lnTo>
                  <a:lnTo>
                    <a:pt x="107066" y="149860"/>
                  </a:lnTo>
                  <a:lnTo>
                    <a:pt x="109213" y="146050"/>
                  </a:lnTo>
                  <a:lnTo>
                    <a:pt x="111598" y="137160"/>
                  </a:lnTo>
                  <a:lnTo>
                    <a:pt x="112194" y="132080"/>
                  </a:lnTo>
                  <a:lnTo>
                    <a:pt x="112194" y="64770"/>
                  </a:lnTo>
                  <a:lnTo>
                    <a:pt x="86077" y="29210"/>
                  </a:lnTo>
                  <a:lnTo>
                    <a:pt x="79375" y="27940"/>
                  </a:lnTo>
                  <a:lnTo>
                    <a:pt x="92317" y="27940"/>
                  </a:lnTo>
                  <a:lnTo>
                    <a:pt x="116128" y="59690"/>
                  </a:lnTo>
                  <a:lnTo>
                    <a:pt x="116774" y="64770"/>
                  </a:lnTo>
                  <a:lnTo>
                    <a:pt x="116774" y="133350"/>
                  </a:lnTo>
                  <a:lnTo>
                    <a:pt x="99429" y="165100"/>
                  </a:lnTo>
                  <a:lnTo>
                    <a:pt x="92317" y="168910"/>
                  </a:lnTo>
                  <a:close/>
                </a:path>
                <a:path w="648969" h="198120">
                  <a:moveTo>
                    <a:pt x="92431" y="163830"/>
                  </a:moveTo>
                  <a:lnTo>
                    <a:pt x="78603" y="163830"/>
                  </a:lnTo>
                  <a:lnTo>
                    <a:pt x="84579" y="162560"/>
                  </a:lnTo>
                  <a:lnTo>
                    <a:pt x="93906" y="157480"/>
                  </a:lnTo>
                  <a:lnTo>
                    <a:pt x="107615" y="132080"/>
                  </a:lnTo>
                  <a:lnTo>
                    <a:pt x="107615" y="64770"/>
                  </a:lnTo>
                  <a:lnTo>
                    <a:pt x="84579" y="34290"/>
                  </a:lnTo>
                  <a:lnTo>
                    <a:pt x="78603" y="33020"/>
                  </a:lnTo>
                  <a:lnTo>
                    <a:pt x="92431" y="33020"/>
                  </a:lnTo>
                  <a:lnTo>
                    <a:pt x="112194" y="64770"/>
                  </a:lnTo>
                  <a:lnTo>
                    <a:pt x="112194" y="132080"/>
                  </a:lnTo>
                  <a:lnTo>
                    <a:pt x="111598" y="137160"/>
                  </a:lnTo>
                  <a:lnTo>
                    <a:pt x="109213" y="146050"/>
                  </a:lnTo>
                  <a:lnTo>
                    <a:pt x="107066" y="149860"/>
                  </a:lnTo>
                  <a:lnTo>
                    <a:pt x="100865" y="158750"/>
                  </a:lnTo>
                  <a:lnTo>
                    <a:pt x="92431" y="163830"/>
                  </a:lnTo>
                  <a:close/>
                </a:path>
                <a:path w="648969" h="198120">
                  <a:moveTo>
                    <a:pt x="179168" y="59245"/>
                  </a:moveTo>
                  <a:lnTo>
                    <a:pt x="174588" y="59245"/>
                  </a:lnTo>
                  <a:lnTo>
                    <a:pt x="174588" y="18031"/>
                  </a:lnTo>
                  <a:lnTo>
                    <a:pt x="208934" y="18031"/>
                  </a:lnTo>
                  <a:lnTo>
                    <a:pt x="208934" y="22610"/>
                  </a:lnTo>
                  <a:lnTo>
                    <a:pt x="179168" y="22610"/>
                  </a:lnTo>
                  <a:lnTo>
                    <a:pt x="179168" y="59245"/>
                  </a:lnTo>
                  <a:close/>
                </a:path>
                <a:path w="648969" h="198120">
                  <a:moveTo>
                    <a:pt x="221241" y="192476"/>
                  </a:moveTo>
                  <a:lnTo>
                    <a:pt x="207312" y="192476"/>
                  </a:lnTo>
                  <a:lnTo>
                    <a:pt x="205666" y="192429"/>
                  </a:lnTo>
                  <a:lnTo>
                    <a:pt x="179168" y="82285"/>
                  </a:lnTo>
                  <a:lnTo>
                    <a:pt x="170867" y="82285"/>
                  </a:lnTo>
                  <a:lnTo>
                    <a:pt x="170867" y="59245"/>
                  </a:lnTo>
                  <a:lnTo>
                    <a:pt x="179168" y="59245"/>
                  </a:lnTo>
                  <a:lnTo>
                    <a:pt x="179168" y="22610"/>
                  </a:lnTo>
                  <a:lnTo>
                    <a:pt x="183747" y="22610"/>
                  </a:lnTo>
                  <a:lnTo>
                    <a:pt x="183747" y="63824"/>
                  </a:lnTo>
                  <a:lnTo>
                    <a:pt x="221241" y="63824"/>
                  </a:lnTo>
                  <a:lnTo>
                    <a:pt x="221241" y="77706"/>
                  </a:lnTo>
                  <a:lnTo>
                    <a:pt x="183747" y="77706"/>
                  </a:lnTo>
                  <a:lnTo>
                    <a:pt x="183846" y="165096"/>
                  </a:lnTo>
                  <a:lnTo>
                    <a:pt x="207386" y="187897"/>
                  </a:lnTo>
                  <a:lnTo>
                    <a:pt x="221241" y="187897"/>
                  </a:lnTo>
                  <a:lnTo>
                    <a:pt x="221241" y="192476"/>
                  </a:lnTo>
                  <a:close/>
                </a:path>
                <a:path w="648969" h="198120">
                  <a:moveTo>
                    <a:pt x="199775" y="63824"/>
                  </a:moveTo>
                  <a:lnTo>
                    <a:pt x="183747" y="63824"/>
                  </a:lnTo>
                  <a:lnTo>
                    <a:pt x="183747" y="22610"/>
                  </a:lnTo>
                  <a:lnTo>
                    <a:pt x="199775" y="22610"/>
                  </a:lnTo>
                  <a:lnTo>
                    <a:pt x="199775" y="63824"/>
                  </a:lnTo>
                  <a:close/>
                </a:path>
                <a:path w="648969" h="198120">
                  <a:moveTo>
                    <a:pt x="221241" y="63824"/>
                  </a:moveTo>
                  <a:lnTo>
                    <a:pt x="199775" y="63824"/>
                  </a:lnTo>
                  <a:lnTo>
                    <a:pt x="199775" y="22610"/>
                  </a:lnTo>
                  <a:lnTo>
                    <a:pt x="204354" y="22610"/>
                  </a:lnTo>
                  <a:lnTo>
                    <a:pt x="204354" y="59245"/>
                  </a:lnTo>
                  <a:lnTo>
                    <a:pt x="221241" y="59245"/>
                  </a:lnTo>
                  <a:lnTo>
                    <a:pt x="221241" y="63824"/>
                  </a:lnTo>
                  <a:close/>
                </a:path>
                <a:path w="648969" h="198120">
                  <a:moveTo>
                    <a:pt x="208934" y="59245"/>
                  </a:moveTo>
                  <a:lnTo>
                    <a:pt x="204354" y="59245"/>
                  </a:lnTo>
                  <a:lnTo>
                    <a:pt x="204354" y="22610"/>
                  </a:lnTo>
                  <a:lnTo>
                    <a:pt x="208934" y="22610"/>
                  </a:lnTo>
                  <a:lnTo>
                    <a:pt x="208934" y="59245"/>
                  </a:lnTo>
                  <a:close/>
                </a:path>
                <a:path w="648969" h="198120">
                  <a:moveTo>
                    <a:pt x="174588" y="86864"/>
                  </a:moveTo>
                  <a:lnTo>
                    <a:pt x="161709" y="86864"/>
                  </a:lnTo>
                  <a:lnTo>
                    <a:pt x="161709" y="54666"/>
                  </a:lnTo>
                  <a:lnTo>
                    <a:pt x="174588" y="54666"/>
                  </a:lnTo>
                  <a:lnTo>
                    <a:pt x="174588" y="59245"/>
                  </a:lnTo>
                  <a:lnTo>
                    <a:pt x="166288" y="59245"/>
                  </a:lnTo>
                  <a:lnTo>
                    <a:pt x="166288" y="82285"/>
                  </a:lnTo>
                  <a:lnTo>
                    <a:pt x="174588" y="82285"/>
                  </a:lnTo>
                  <a:lnTo>
                    <a:pt x="174588" y="86864"/>
                  </a:lnTo>
                  <a:close/>
                </a:path>
                <a:path w="648969" h="198120">
                  <a:moveTo>
                    <a:pt x="230399" y="86864"/>
                  </a:moveTo>
                  <a:lnTo>
                    <a:pt x="208934" y="86864"/>
                  </a:lnTo>
                  <a:lnTo>
                    <a:pt x="208934" y="82285"/>
                  </a:lnTo>
                  <a:lnTo>
                    <a:pt x="225820" y="82285"/>
                  </a:lnTo>
                  <a:lnTo>
                    <a:pt x="225820" y="59245"/>
                  </a:lnTo>
                  <a:lnTo>
                    <a:pt x="208934" y="59245"/>
                  </a:lnTo>
                  <a:lnTo>
                    <a:pt x="208934" y="54666"/>
                  </a:lnTo>
                  <a:lnTo>
                    <a:pt x="230399" y="54666"/>
                  </a:lnTo>
                  <a:lnTo>
                    <a:pt x="230399" y="86864"/>
                  </a:lnTo>
                  <a:close/>
                </a:path>
                <a:path w="648969" h="198120">
                  <a:moveTo>
                    <a:pt x="170867" y="82285"/>
                  </a:moveTo>
                  <a:lnTo>
                    <a:pt x="166288" y="82285"/>
                  </a:lnTo>
                  <a:lnTo>
                    <a:pt x="166288" y="59245"/>
                  </a:lnTo>
                  <a:lnTo>
                    <a:pt x="170867" y="59245"/>
                  </a:lnTo>
                  <a:lnTo>
                    <a:pt x="170867" y="82285"/>
                  </a:lnTo>
                  <a:close/>
                </a:path>
                <a:path w="648969" h="198120">
                  <a:moveTo>
                    <a:pt x="225820" y="82285"/>
                  </a:moveTo>
                  <a:lnTo>
                    <a:pt x="221241" y="82285"/>
                  </a:lnTo>
                  <a:lnTo>
                    <a:pt x="221241" y="59245"/>
                  </a:lnTo>
                  <a:lnTo>
                    <a:pt x="225820" y="59245"/>
                  </a:lnTo>
                  <a:lnTo>
                    <a:pt x="225820" y="82285"/>
                  </a:lnTo>
                  <a:close/>
                </a:path>
                <a:path w="648969" h="198120">
                  <a:moveTo>
                    <a:pt x="221241" y="187897"/>
                  </a:moveTo>
                  <a:lnTo>
                    <a:pt x="207386" y="187897"/>
                  </a:lnTo>
                  <a:lnTo>
                    <a:pt x="205815" y="187851"/>
                  </a:lnTo>
                  <a:lnTo>
                    <a:pt x="183747" y="77706"/>
                  </a:lnTo>
                  <a:lnTo>
                    <a:pt x="199775" y="77706"/>
                  </a:lnTo>
                  <a:lnTo>
                    <a:pt x="199891" y="161783"/>
                  </a:lnTo>
                  <a:lnTo>
                    <a:pt x="200409" y="164894"/>
                  </a:lnTo>
                  <a:lnTo>
                    <a:pt x="209195" y="173300"/>
                  </a:lnTo>
                  <a:lnTo>
                    <a:pt x="221241" y="173300"/>
                  </a:lnTo>
                  <a:lnTo>
                    <a:pt x="221241" y="187897"/>
                  </a:lnTo>
                  <a:close/>
                </a:path>
                <a:path w="648969" h="198120">
                  <a:moveTo>
                    <a:pt x="221241" y="173300"/>
                  </a:moveTo>
                  <a:lnTo>
                    <a:pt x="209195" y="173300"/>
                  </a:lnTo>
                  <a:lnTo>
                    <a:pt x="207211" y="172778"/>
                  </a:lnTo>
                  <a:lnTo>
                    <a:pt x="199775" y="77706"/>
                  </a:lnTo>
                  <a:lnTo>
                    <a:pt x="221241" y="77706"/>
                  </a:lnTo>
                  <a:lnTo>
                    <a:pt x="221241" y="82285"/>
                  </a:lnTo>
                  <a:lnTo>
                    <a:pt x="204354" y="82285"/>
                  </a:lnTo>
                  <a:lnTo>
                    <a:pt x="204450" y="161279"/>
                  </a:lnTo>
                  <a:lnTo>
                    <a:pt x="210078" y="168721"/>
                  </a:lnTo>
                  <a:lnTo>
                    <a:pt x="221241" y="168721"/>
                  </a:lnTo>
                  <a:lnTo>
                    <a:pt x="221241" y="173300"/>
                  </a:lnTo>
                  <a:close/>
                </a:path>
                <a:path w="648969" h="198120">
                  <a:moveTo>
                    <a:pt x="230399" y="197056"/>
                  </a:moveTo>
                  <a:lnTo>
                    <a:pt x="207237" y="197056"/>
                  </a:lnTo>
                  <a:lnTo>
                    <a:pt x="205517" y="197006"/>
                  </a:lnTo>
                  <a:lnTo>
                    <a:pt x="175196" y="170193"/>
                  </a:lnTo>
                  <a:lnTo>
                    <a:pt x="174588" y="165096"/>
                  </a:lnTo>
                  <a:lnTo>
                    <a:pt x="174588" y="82285"/>
                  </a:lnTo>
                  <a:lnTo>
                    <a:pt x="179168" y="82285"/>
                  </a:lnTo>
                  <a:lnTo>
                    <a:pt x="179218" y="165096"/>
                  </a:lnTo>
                  <a:lnTo>
                    <a:pt x="179716" y="169341"/>
                  </a:lnTo>
                  <a:lnTo>
                    <a:pt x="207312" y="192476"/>
                  </a:lnTo>
                  <a:lnTo>
                    <a:pt x="230399" y="192476"/>
                  </a:lnTo>
                  <a:lnTo>
                    <a:pt x="230399" y="197056"/>
                  </a:lnTo>
                  <a:close/>
                </a:path>
                <a:path w="648969" h="198120">
                  <a:moveTo>
                    <a:pt x="230399" y="192476"/>
                  </a:moveTo>
                  <a:lnTo>
                    <a:pt x="225820" y="192476"/>
                  </a:lnTo>
                  <a:lnTo>
                    <a:pt x="225820" y="168721"/>
                  </a:lnTo>
                  <a:lnTo>
                    <a:pt x="210078" y="168721"/>
                  </a:lnTo>
                  <a:lnTo>
                    <a:pt x="204354" y="82285"/>
                  </a:lnTo>
                  <a:lnTo>
                    <a:pt x="208934" y="82285"/>
                  </a:lnTo>
                  <a:lnTo>
                    <a:pt x="209008" y="160776"/>
                  </a:lnTo>
                  <a:lnTo>
                    <a:pt x="209253" y="162244"/>
                  </a:lnTo>
                  <a:lnTo>
                    <a:pt x="210962" y="164141"/>
                  </a:lnTo>
                  <a:lnTo>
                    <a:pt x="230399" y="164141"/>
                  </a:lnTo>
                  <a:lnTo>
                    <a:pt x="230399" y="192476"/>
                  </a:lnTo>
                  <a:close/>
                </a:path>
                <a:path w="648969" h="198120">
                  <a:moveTo>
                    <a:pt x="225820" y="192476"/>
                  </a:moveTo>
                  <a:lnTo>
                    <a:pt x="221241" y="192476"/>
                  </a:lnTo>
                  <a:lnTo>
                    <a:pt x="221241" y="168721"/>
                  </a:lnTo>
                  <a:lnTo>
                    <a:pt x="225820" y="168721"/>
                  </a:lnTo>
                  <a:lnTo>
                    <a:pt x="225820" y="192476"/>
                  </a:lnTo>
                  <a:close/>
                </a:path>
                <a:path w="648969" h="198120">
                  <a:moveTo>
                    <a:pt x="292221" y="197056"/>
                  </a:moveTo>
                  <a:lnTo>
                    <a:pt x="257876" y="197056"/>
                  </a:lnTo>
                  <a:lnTo>
                    <a:pt x="257876" y="1431"/>
                  </a:lnTo>
                  <a:lnTo>
                    <a:pt x="292221" y="1431"/>
                  </a:lnTo>
                  <a:lnTo>
                    <a:pt x="292221" y="6010"/>
                  </a:lnTo>
                  <a:lnTo>
                    <a:pt x="262455" y="6010"/>
                  </a:lnTo>
                  <a:lnTo>
                    <a:pt x="262455" y="192476"/>
                  </a:lnTo>
                  <a:lnTo>
                    <a:pt x="292221" y="192476"/>
                  </a:lnTo>
                  <a:lnTo>
                    <a:pt x="292221" y="197056"/>
                  </a:lnTo>
                  <a:close/>
                </a:path>
                <a:path w="648969" h="198120">
                  <a:moveTo>
                    <a:pt x="267034" y="192476"/>
                  </a:moveTo>
                  <a:lnTo>
                    <a:pt x="262455" y="192476"/>
                  </a:lnTo>
                  <a:lnTo>
                    <a:pt x="262455" y="6010"/>
                  </a:lnTo>
                  <a:lnTo>
                    <a:pt x="267034" y="6010"/>
                  </a:lnTo>
                  <a:lnTo>
                    <a:pt x="267034" y="192476"/>
                  </a:lnTo>
                  <a:close/>
                </a:path>
                <a:path w="648969" h="198120">
                  <a:moveTo>
                    <a:pt x="283062" y="192476"/>
                  </a:moveTo>
                  <a:lnTo>
                    <a:pt x="267034" y="192476"/>
                  </a:lnTo>
                  <a:lnTo>
                    <a:pt x="267034" y="6010"/>
                  </a:lnTo>
                  <a:lnTo>
                    <a:pt x="283062" y="6010"/>
                  </a:lnTo>
                  <a:lnTo>
                    <a:pt x="283062" y="76275"/>
                  </a:lnTo>
                  <a:lnTo>
                    <a:pt x="354909" y="76275"/>
                  </a:lnTo>
                  <a:lnTo>
                    <a:pt x="355616" y="76990"/>
                  </a:lnTo>
                  <a:lnTo>
                    <a:pt x="312244" y="76990"/>
                  </a:lnTo>
                  <a:lnTo>
                    <a:pt x="308262" y="77591"/>
                  </a:lnTo>
                  <a:lnTo>
                    <a:pt x="283062" y="94211"/>
                  </a:lnTo>
                  <a:lnTo>
                    <a:pt x="283062" y="192476"/>
                  </a:lnTo>
                  <a:close/>
                </a:path>
                <a:path w="648969" h="198120">
                  <a:moveTo>
                    <a:pt x="290969" y="76275"/>
                  </a:moveTo>
                  <a:lnTo>
                    <a:pt x="283062" y="76275"/>
                  </a:lnTo>
                  <a:lnTo>
                    <a:pt x="283062" y="6010"/>
                  </a:lnTo>
                  <a:lnTo>
                    <a:pt x="287642" y="6010"/>
                  </a:lnTo>
                  <a:lnTo>
                    <a:pt x="287642" y="66650"/>
                  </a:lnTo>
                  <a:lnTo>
                    <a:pt x="285835" y="68457"/>
                  </a:lnTo>
                  <a:lnTo>
                    <a:pt x="287524" y="70147"/>
                  </a:lnTo>
                  <a:lnTo>
                    <a:pt x="287642" y="71695"/>
                  </a:lnTo>
                  <a:lnTo>
                    <a:pt x="295845" y="71695"/>
                  </a:lnTo>
                  <a:lnTo>
                    <a:pt x="294607" y="72637"/>
                  </a:lnTo>
                  <a:lnTo>
                    <a:pt x="290969" y="76275"/>
                  </a:lnTo>
                  <a:close/>
                </a:path>
                <a:path w="648969" h="198120">
                  <a:moveTo>
                    <a:pt x="287642" y="66650"/>
                  </a:moveTo>
                  <a:lnTo>
                    <a:pt x="287642" y="6010"/>
                  </a:lnTo>
                  <a:lnTo>
                    <a:pt x="292221" y="6010"/>
                  </a:lnTo>
                  <a:lnTo>
                    <a:pt x="292221" y="62948"/>
                  </a:lnTo>
                  <a:lnTo>
                    <a:pt x="291958" y="63109"/>
                  </a:lnTo>
                  <a:lnTo>
                    <a:pt x="288690" y="65602"/>
                  </a:lnTo>
                  <a:lnTo>
                    <a:pt x="287642" y="66650"/>
                  </a:lnTo>
                  <a:close/>
                </a:path>
                <a:path w="648969" h="198120">
                  <a:moveTo>
                    <a:pt x="292221" y="68683"/>
                  </a:moveTo>
                  <a:lnTo>
                    <a:pt x="292221" y="62948"/>
                  </a:lnTo>
                  <a:lnTo>
                    <a:pt x="298996" y="59003"/>
                  </a:lnTo>
                  <a:lnTo>
                    <a:pt x="302865" y="57283"/>
                  </a:lnTo>
                  <a:lnTo>
                    <a:pt x="312120" y="54059"/>
                  </a:lnTo>
                  <a:lnTo>
                    <a:pt x="317463" y="53235"/>
                  </a:lnTo>
                  <a:lnTo>
                    <a:pt x="330393" y="53235"/>
                  </a:lnTo>
                  <a:lnTo>
                    <a:pt x="336919" y="54439"/>
                  </a:lnTo>
                  <a:lnTo>
                    <a:pt x="345429" y="57814"/>
                  </a:lnTo>
                  <a:lnTo>
                    <a:pt x="317980" y="57814"/>
                  </a:lnTo>
                  <a:lnTo>
                    <a:pt x="313138" y="58553"/>
                  </a:lnTo>
                  <a:lnTo>
                    <a:pt x="304647" y="61511"/>
                  </a:lnTo>
                  <a:lnTo>
                    <a:pt x="301046" y="63109"/>
                  </a:lnTo>
                  <a:lnTo>
                    <a:pt x="294654" y="66829"/>
                  </a:lnTo>
                  <a:lnTo>
                    <a:pt x="292221" y="68683"/>
                  </a:lnTo>
                  <a:close/>
                </a:path>
                <a:path w="648969" h="198120">
                  <a:moveTo>
                    <a:pt x="295845" y="71695"/>
                  </a:moveTo>
                  <a:lnTo>
                    <a:pt x="292221" y="71695"/>
                  </a:lnTo>
                  <a:lnTo>
                    <a:pt x="292221" y="68683"/>
                  </a:lnTo>
                  <a:lnTo>
                    <a:pt x="317980" y="57814"/>
                  </a:lnTo>
                  <a:lnTo>
                    <a:pt x="329810" y="57814"/>
                  </a:lnTo>
                  <a:lnTo>
                    <a:pt x="335773" y="58911"/>
                  </a:lnTo>
                  <a:lnTo>
                    <a:pt x="344554" y="62393"/>
                  </a:lnTo>
                  <a:lnTo>
                    <a:pt x="318496" y="62393"/>
                  </a:lnTo>
                  <a:lnTo>
                    <a:pt x="314157" y="63048"/>
                  </a:lnTo>
                  <a:lnTo>
                    <a:pt x="306430" y="65739"/>
                  </a:lnTo>
                  <a:lnTo>
                    <a:pt x="303095" y="67214"/>
                  </a:lnTo>
                  <a:lnTo>
                    <a:pt x="297302" y="70586"/>
                  </a:lnTo>
                  <a:lnTo>
                    <a:pt x="295845" y="71695"/>
                  </a:lnTo>
                  <a:close/>
                </a:path>
                <a:path w="648969" h="198120">
                  <a:moveTo>
                    <a:pt x="373648" y="192476"/>
                  </a:moveTo>
                  <a:lnTo>
                    <a:pt x="369069" y="192476"/>
                  </a:lnTo>
                  <a:lnTo>
                    <a:pt x="368967" y="98111"/>
                  </a:lnTo>
                  <a:lnTo>
                    <a:pt x="367889" y="91945"/>
                  </a:lnTo>
                  <a:lnTo>
                    <a:pt x="335773" y="58911"/>
                  </a:lnTo>
                  <a:lnTo>
                    <a:pt x="329810" y="57814"/>
                  </a:lnTo>
                  <a:lnTo>
                    <a:pt x="345429" y="57814"/>
                  </a:lnTo>
                  <a:lnTo>
                    <a:pt x="372348" y="90727"/>
                  </a:lnTo>
                  <a:lnTo>
                    <a:pt x="373549" y="97550"/>
                  </a:lnTo>
                  <a:lnTo>
                    <a:pt x="373648" y="192476"/>
                  </a:lnTo>
                  <a:close/>
                </a:path>
                <a:path w="648969" h="198120">
                  <a:moveTo>
                    <a:pt x="354909" y="76275"/>
                  </a:moveTo>
                  <a:lnTo>
                    <a:pt x="290969" y="76275"/>
                  </a:lnTo>
                  <a:lnTo>
                    <a:pt x="294607" y="72637"/>
                  </a:lnTo>
                  <a:lnTo>
                    <a:pt x="318496" y="62393"/>
                  </a:lnTo>
                  <a:lnTo>
                    <a:pt x="329227" y="62393"/>
                  </a:lnTo>
                  <a:lnTo>
                    <a:pt x="334627" y="63383"/>
                  </a:lnTo>
                  <a:lnTo>
                    <a:pt x="344556" y="67321"/>
                  </a:lnTo>
                  <a:lnTo>
                    <a:pt x="348851" y="70147"/>
                  </a:lnTo>
                  <a:lnTo>
                    <a:pt x="354909" y="76275"/>
                  </a:lnTo>
                  <a:close/>
                </a:path>
                <a:path w="648969" h="198120">
                  <a:moveTo>
                    <a:pt x="369069" y="192476"/>
                  </a:moveTo>
                  <a:lnTo>
                    <a:pt x="364489" y="192476"/>
                  </a:lnTo>
                  <a:lnTo>
                    <a:pt x="364388" y="98694"/>
                  </a:lnTo>
                  <a:lnTo>
                    <a:pt x="363404" y="93020"/>
                  </a:lnTo>
                  <a:lnTo>
                    <a:pt x="334627" y="63383"/>
                  </a:lnTo>
                  <a:lnTo>
                    <a:pt x="329227" y="62393"/>
                  </a:lnTo>
                  <a:lnTo>
                    <a:pt x="344554" y="62393"/>
                  </a:lnTo>
                  <a:lnTo>
                    <a:pt x="368967" y="98111"/>
                  </a:lnTo>
                  <a:lnTo>
                    <a:pt x="369069" y="192476"/>
                  </a:lnTo>
                  <a:close/>
                </a:path>
                <a:path w="648969" h="198120">
                  <a:moveTo>
                    <a:pt x="289073" y="71695"/>
                  </a:moveTo>
                  <a:lnTo>
                    <a:pt x="287642" y="70264"/>
                  </a:lnTo>
                  <a:lnTo>
                    <a:pt x="287642" y="66650"/>
                  </a:lnTo>
                  <a:lnTo>
                    <a:pt x="288690" y="65602"/>
                  </a:lnTo>
                  <a:lnTo>
                    <a:pt x="292048" y="63048"/>
                  </a:lnTo>
                  <a:lnTo>
                    <a:pt x="292221" y="62948"/>
                  </a:lnTo>
                  <a:lnTo>
                    <a:pt x="292221" y="67116"/>
                  </a:lnTo>
                  <a:lnTo>
                    <a:pt x="289073" y="67116"/>
                  </a:lnTo>
                  <a:lnTo>
                    <a:pt x="289073" y="71695"/>
                  </a:lnTo>
                  <a:close/>
                </a:path>
                <a:path w="648969" h="198120">
                  <a:moveTo>
                    <a:pt x="287642" y="70264"/>
                  </a:moveTo>
                  <a:lnTo>
                    <a:pt x="285835" y="68457"/>
                  </a:lnTo>
                  <a:lnTo>
                    <a:pt x="287642" y="66650"/>
                  </a:lnTo>
                  <a:lnTo>
                    <a:pt x="287642" y="70264"/>
                  </a:lnTo>
                  <a:close/>
                </a:path>
                <a:path w="648969" h="198120">
                  <a:moveTo>
                    <a:pt x="289073" y="71695"/>
                  </a:moveTo>
                  <a:lnTo>
                    <a:pt x="289073" y="67116"/>
                  </a:lnTo>
                  <a:lnTo>
                    <a:pt x="292221" y="67116"/>
                  </a:lnTo>
                  <a:lnTo>
                    <a:pt x="292221" y="68683"/>
                  </a:lnTo>
                  <a:lnTo>
                    <a:pt x="291649" y="69119"/>
                  </a:lnTo>
                  <a:lnTo>
                    <a:pt x="289073" y="71695"/>
                  </a:lnTo>
                  <a:close/>
                </a:path>
                <a:path w="648969" h="198120">
                  <a:moveTo>
                    <a:pt x="292221" y="71695"/>
                  </a:moveTo>
                  <a:lnTo>
                    <a:pt x="289073" y="71695"/>
                  </a:lnTo>
                  <a:lnTo>
                    <a:pt x="291649" y="69119"/>
                  </a:lnTo>
                  <a:lnTo>
                    <a:pt x="292221" y="68683"/>
                  </a:lnTo>
                  <a:lnTo>
                    <a:pt x="292221" y="71695"/>
                  </a:lnTo>
                  <a:close/>
                </a:path>
                <a:path w="648969" h="198120">
                  <a:moveTo>
                    <a:pt x="289073" y="71695"/>
                  </a:moveTo>
                  <a:lnTo>
                    <a:pt x="287642" y="71695"/>
                  </a:lnTo>
                  <a:lnTo>
                    <a:pt x="287642" y="70264"/>
                  </a:lnTo>
                  <a:lnTo>
                    <a:pt x="289073" y="71695"/>
                  </a:lnTo>
                  <a:close/>
                </a:path>
                <a:path w="648969" h="198120">
                  <a:moveTo>
                    <a:pt x="287642" y="192476"/>
                  </a:moveTo>
                  <a:lnTo>
                    <a:pt x="283062" y="192476"/>
                  </a:lnTo>
                  <a:lnTo>
                    <a:pt x="283062" y="94211"/>
                  </a:lnTo>
                  <a:lnTo>
                    <a:pt x="312244" y="76990"/>
                  </a:lnTo>
                  <a:lnTo>
                    <a:pt x="320211" y="76990"/>
                  </a:lnTo>
                  <a:lnTo>
                    <a:pt x="323866" y="77500"/>
                  </a:lnTo>
                  <a:lnTo>
                    <a:pt x="331321" y="79583"/>
                  </a:lnTo>
                  <a:lnTo>
                    <a:pt x="334770" y="81295"/>
                  </a:lnTo>
                  <a:lnTo>
                    <a:pt x="335130" y="81570"/>
                  </a:lnTo>
                  <a:lnTo>
                    <a:pt x="312733" y="81570"/>
                  </a:lnTo>
                  <a:lnTo>
                    <a:pt x="309227" y="82094"/>
                  </a:lnTo>
                  <a:lnTo>
                    <a:pt x="287642" y="95737"/>
                  </a:lnTo>
                  <a:lnTo>
                    <a:pt x="287642" y="192476"/>
                  </a:lnTo>
                  <a:close/>
                </a:path>
                <a:path w="648969" h="198120">
                  <a:moveTo>
                    <a:pt x="364489" y="192476"/>
                  </a:moveTo>
                  <a:lnTo>
                    <a:pt x="348461" y="192476"/>
                  </a:lnTo>
                  <a:lnTo>
                    <a:pt x="348461" y="101799"/>
                  </a:lnTo>
                  <a:lnTo>
                    <a:pt x="347493" y="97142"/>
                  </a:lnTo>
                  <a:lnTo>
                    <a:pt x="320211" y="76990"/>
                  </a:lnTo>
                  <a:lnTo>
                    <a:pt x="355616" y="76990"/>
                  </a:lnTo>
                  <a:lnTo>
                    <a:pt x="356195" y="77591"/>
                  </a:lnTo>
                  <a:lnTo>
                    <a:pt x="359079" y="82119"/>
                  </a:lnTo>
                  <a:lnTo>
                    <a:pt x="363404" y="93020"/>
                  </a:lnTo>
                  <a:lnTo>
                    <a:pt x="364388" y="98694"/>
                  </a:lnTo>
                  <a:lnTo>
                    <a:pt x="364489" y="192476"/>
                  </a:lnTo>
                  <a:close/>
                </a:path>
                <a:path w="648969" h="198120">
                  <a:moveTo>
                    <a:pt x="291305" y="98485"/>
                  </a:moveTo>
                  <a:lnTo>
                    <a:pt x="287642" y="95737"/>
                  </a:lnTo>
                  <a:lnTo>
                    <a:pt x="288500" y="94592"/>
                  </a:lnTo>
                  <a:lnTo>
                    <a:pt x="289764" y="93233"/>
                  </a:lnTo>
                  <a:lnTo>
                    <a:pt x="312733" y="81570"/>
                  </a:lnTo>
                  <a:lnTo>
                    <a:pt x="319793" y="81570"/>
                  </a:lnTo>
                  <a:lnTo>
                    <a:pt x="323036" y="82023"/>
                  </a:lnTo>
                  <a:lnTo>
                    <a:pt x="329524" y="83835"/>
                  </a:lnTo>
                  <a:lnTo>
                    <a:pt x="332457" y="85290"/>
                  </a:lnTo>
                  <a:lnTo>
                    <a:pt x="333582" y="86149"/>
                  </a:lnTo>
                  <a:lnTo>
                    <a:pt x="313221" y="86149"/>
                  </a:lnTo>
                  <a:lnTo>
                    <a:pt x="310191" y="86598"/>
                  </a:lnTo>
                  <a:lnTo>
                    <a:pt x="293784" y="95737"/>
                  </a:lnTo>
                  <a:lnTo>
                    <a:pt x="292221" y="95737"/>
                  </a:lnTo>
                  <a:lnTo>
                    <a:pt x="292221" y="97320"/>
                  </a:lnTo>
                  <a:lnTo>
                    <a:pt x="292006" y="97550"/>
                  </a:lnTo>
                  <a:lnTo>
                    <a:pt x="291305" y="98485"/>
                  </a:lnTo>
                  <a:close/>
                </a:path>
                <a:path w="648969" h="198120">
                  <a:moveTo>
                    <a:pt x="348461" y="192476"/>
                  </a:moveTo>
                  <a:lnTo>
                    <a:pt x="343882" y="192476"/>
                  </a:lnTo>
                  <a:lnTo>
                    <a:pt x="343882" y="102511"/>
                  </a:lnTo>
                  <a:lnTo>
                    <a:pt x="343050" y="98485"/>
                  </a:lnTo>
                  <a:lnTo>
                    <a:pt x="319793" y="81570"/>
                  </a:lnTo>
                  <a:lnTo>
                    <a:pt x="335130" y="81570"/>
                  </a:lnTo>
                  <a:lnTo>
                    <a:pt x="341053" y="86092"/>
                  </a:lnTo>
                  <a:lnTo>
                    <a:pt x="343628" y="89297"/>
                  </a:lnTo>
                  <a:lnTo>
                    <a:pt x="347493" y="97142"/>
                  </a:lnTo>
                  <a:lnTo>
                    <a:pt x="348461" y="101799"/>
                  </a:lnTo>
                  <a:lnTo>
                    <a:pt x="348461" y="192476"/>
                  </a:lnTo>
                  <a:close/>
                </a:path>
                <a:path w="648969" h="198120">
                  <a:moveTo>
                    <a:pt x="373648" y="197056"/>
                  </a:moveTo>
                  <a:lnTo>
                    <a:pt x="339303" y="197056"/>
                  </a:lnTo>
                  <a:lnTo>
                    <a:pt x="339303" y="103222"/>
                  </a:lnTo>
                  <a:lnTo>
                    <a:pt x="338649" y="99914"/>
                  </a:lnTo>
                  <a:lnTo>
                    <a:pt x="319374" y="86149"/>
                  </a:lnTo>
                  <a:lnTo>
                    <a:pt x="333582" y="86149"/>
                  </a:lnTo>
                  <a:lnTo>
                    <a:pt x="337705" y="89297"/>
                  </a:lnTo>
                  <a:lnTo>
                    <a:pt x="339827" y="91945"/>
                  </a:lnTo>
                  <a:lnTo>
                    <a:pt x="343050" y="98485"/>
                  </a:lnTo>
                  <a:lnTo>
                    <a:pt x="343882" y="102511"/>
                  </a:lnTo>
                  <a:lnTo>
                    <a:pt x="343882" y="192476"/>
                  </a:lnTo>
                  <a:lnTo>
                    <a:pt x="373648" y="192476"/>
                  </a:lnTo>
                  <a:lnTo>
                    <a:pt x="373648" y="197056"/>
                  </a:lnTo>
                  <a:close/>
                </a:path>
                <a:path w="648969" h="198120">
                  <a:moveTo>
                    <a:pt x="292221" y="192476"/>
                  </a:moveTo>
                  <a:lnTo>
                    <a:pt x="287642" y="192476"/>
                  </a:lnTo>
                  <a:lnTo>
                    <a:pt x="287642" y="95737"/>
                  </a:lnTo>
                  <a:lnTo>
                    <a:pt x="291305" y="98485"/>
                  </a:lnTo>
                  <a:lnTo>
                    <a:pt x="292221" y="98485"/>
                  </a:lnTo>
                  <a:lnTo>
                    <a:pt x="292221" y="192476"/>
                  </a:lnTo>
                  <a:close/>
                </a:path>
                <a:path w="648969" h="198120">
                  <a:moveTo>
                    <a:pt x="292221" y="97320"/>
                  </a:moveTo>
                  <a:lnTo>
                    <a:pt x="292221" y="95737"/>
                  </a:lnTo>
                  <a:lnTo>
                    <a:pt x="293784" y="95737"/>
                  </a:lnTo>
                  <a:lnTo>
                    <a:pt x="293097" y="96385"/>
                  </a:lnTo>
                  <a:lnTo>
                    <a:pt x="292221" y="97320"/>
                  </a:lnTo>
                  <a:close/>
                </a:path>
                <a:path w="648969" h="198120">
                  <a:moveTo>
                    <a:pt x="292221" y="98485"/>
                  </a:moveTo>
                  <a:lnTo>
                    <a:pt x="291305" y="98485"/>
                  </a:lnTo>
                  <a:lnTo>
                    <a:pt x="292006" y="97550"/>
                  </a:lnTo>
                  <a:lnTo>
                    <a:pt x="292221" y="97320"/>
                  </a:lnTo>
                  <a:lnTo>
                    <a:pt x="292221" y="98485"/>
                  </a:lnTo>
                  <a:close/>
                </a:path>
                <a:path w="648969" h="198120">
                  <a:moveTo>
                    <a:pt x="469488" y="198015"/>
                  </a:moveTo>
                  <a:lnTo>
                    <a:pt x="455955" y="198015"/>
                  </a:lnTo>
                  <a:lnTo>
                    <a:pt x="448763" y="196745"/>
                  </a:lnTo>
                  <a:lnTo>
                    <a:pt x="416193" y="176327"/>
                  </a:lnTo>
                  <a:lnTo>
                    <a:pt x="402044" y="139595"/>
                  </a:lnTo>
                  <a:lnTo>
                    <a:pt x="401124" y="125625"/>
                  </a:lnTo>
                  <a:lnTo>
                    <a:pt x="401349" y="118005"/>
                  </a:lnTo>
                  <a:lnTo>
                    <a:pt x="412365" y="79905"/>
                  </a:lnTo>
                  <a:lnTo>
                    <a:pt x="415864" y="73555"/>
                  </a:lnTo>
                  <a:lnTo>
                    <a:pt x="453599" y="53235"/>
                  </a:lnTo>
                  <a:lnTo>
                    <a:pt x="468000" y="53235"/>
                  </a:lnTo>
                  <a:lnTo>
                    <a:pt x="474756" y="54505"/>
                  </a:lnTo>
                  <a:lnTo>
                    <a:pt x="481067" y="55775"/>
                  </a:lnTo>
                  <a:lnTo>
                    <a:pt x="484001" y="57045"/>
                  </a:lnTo>
                  <a:lnTo>
                    <a:pt x="451640" y="57045"/>
                  </a:lnTo>
                  <a:lnTo>
                    <a:pt x="443627" y="58315"/>
                  </a:lnTo>
                  <a:lnTo>
                    <a:pt x="411428" y="90065"/>
                  </a:lnTo>
                  <a:lnTo>
                    <a:pt x="405704" y="125625"/>
                  </a:lnTo>
                  <a:lnTo>
                    <a:pt x="405923" y="131975"/>
                  </a:lnTo>
                  <a:lnTo>
                    <a:pt x="424641" y="180235"/>
                  </a:lnTo>
                  <a:lnTo>
                    <a:pt x="456470" y="192935"/>
                  </a:lnTo>
                  <a:lnTo>
                    <a:pt x="492365" y="192935"/>
                  </a:lnTo>
                  <a:lnTo>
                    <a:pt x="489493" y="194205"/>
                  </a:lnTo>
                  <a:lnTo>
                    <a:pt x="484841" y="195475"/>
                  </a:lnTo>
                  <a:lnTo>
                    <a:pt x="474883" y="196745"/>
                  </a:lnTo>
                  <a:lnTo>
                    <a:pt x="469488" y="198015"/>
                  </a:lnTo>
                  <a:close/>
                </a:path>
                <a:path w="648969" h="198120">
                  <a:moveTo>
                    <a:pt x="474299" y="192935"/>
                  </a:moveTo>
                  <a:lnTo>
                    <a:pt x="456470" y="192935"/>
                  </a:lnTo>
                  <a:lnTo>
                    <a:pt x="449780" y="191665"/>
                  </a:lnTo>
                  <a:lnTo>
                    <a:pt x="415101" y="167535"/>
                  </a:lnTo>
                  <a:lnTo>
                    <a:pt x="405704" y="125625"/>
                  </a:lnTo>
                  <a:lnTo>
                    <a:pt x="405918" y="118005"/>
                  </a:lnTo>
                  <a:lnTo>
                    <a:pt x="424140" y="71015"/>
                  </a:lnTo>
                  <a:lnTo>
                    <a:pt x="451640" y="57045"/>
                  </a:lnTo>
                  <a:lnTo>
                    <a:pt x="469958" y="57045"/>
                  </a:lnTo>
                  <a:lnTo>
                    <a:pt x="477972" y="58315"/>
                  </a:lnTo>
                  <a:lnTo>
                    <a:pt x="484841" y="62125"/>
                  </a:lnTo>
                  <a:lnTo>
                    <a:pt x="452379" y="62125"/>
                  </a:lnTo>
                  <a:lnTo>
                    <a:pt x="445063" y="63395"/>
                  </a:lnTo>
                  <a:lnTo>
                    <a:pt x="415686" y="92605"/>
                  </a:lnTo>
                  <a:lnTo>
                    <a:pt x="410283" y="125625"/>
                  </a:lnTo>
                  <a:lnTo>
                    <a:pt x="410491" y="131975"/>
                  </a:lnTo>
                  <a:lnTo>
                    <a:pt x="427810" y="176425"/>
                  </a:lnTo>
                  <a:lnTo>
                    <a:pt x="454434" y="189125"/>
                  </a:lnTo>
                  <a:lnTo>
                    <a:pt x="487989" y="189125"/>
                  </a:lnTo>
                  <a:lnTo>
                    <a:pt x="483648" y="190395"/>
                  </a:lnTo>
                  <a:lnTo>
                    <a:pt x="474299" y="192935"/>
                  </a:lnTo>
                  <a:close/>
                </a:path>
                <a:path w="648969" h="198120">
                  <a:moveTo>
                    <a:pt x="520188" y="139595"/>
                  </a:moveTo>
                  <a:lnTo>
                    <a:pt x="436663" y="139595"/>
                  </a:lnTo>
                  <a:lnTo>
                    <a:pt x="436374" y="138325"/>
                  </a:lnTo>
                  <a:lnTo>
                    <a:pt x="436026" y="134515"/>
                  </a:lnTo>
                  <a:lnTo>
                    <a:pt x="515609" y="134515"/>
                  </a:lnTo>
                  <a:lnTo>
                    <a:pt x="515609" y="125625"/>
                  </a:lnTo>
                  <a:lnTo>
                    <a:pt x="506474" y="82445"/>
                  </a:lnTo>
                  <a:lnTo>
                    <a:pt x="469958" y="57045"/>
                  </a:lnTo>
                  <a:lnTo>
                    <a:pt x="484001" y="57045"/>
                  </a:lnTo>
                  <a:lnTo>
                    <a:pt x="486934" y="58315"/>
                  </a:lnTo>
                  <a:lnTo>
                    <a:pt x="494435" y="62125"/>
                  </a:lnTo>
                  <a:lnTo>
                    <a:pt x="500664" y="67205"/>
                  </a:lnTo>
                  <a:lnTo>
                    <a:pt x="505619" y="74825"/>
                  </a:lnTo>
                  <a:lnTo>
                    <a:pt x="509045" y="79905"/>
                  </a:lnTo>
                  <a:lnTo>
                    <a:pt x="519963" y="118005"/>
                  </a:lnTo>
                  <a:lnTo>
                    <a:pt x="520188" y="125625"/>
                  </a:lnTo>
                  <a:lnTo>
                    <a:pt x="520188" y="139595"/>
                  </a:lnTo>
                  <a:close/>
                </a:path>
                <a:path w="648969" h="198120">
                  <a:moveTo>
                    <a:pt x="468902" y="189125"/>
                  </a:moveTo>
                  <a:lnTo>
                    <a:pt x="454434" y="189125"/>
                  </a:lnTo>
                  <a:lnTo>
                    <a:pt x="446509" y="186585"/>
                  </a:lnTo>
                  <a:lnTo>
                    <a:pt x="415790" y="158645"/>
                  </a:lnTo>
                  <a:lnTo>
                    <a:pt x="410283" y="125625"/>
                  </a:lnTo>
                  <a:lnTo>
                    <a:pt x="410487" y="118005"/>
                  </a:lnTo>
                  <a:lnTo>
                    <a:pt x="427370" y="73555"/>
                  </a:lnTo>
                  <a:lnTo>
                    <a:pt x="452379" y="62125"/>
                  </a:lnTo>
                  <a:lnTo>
                    <a:pt x="469219" y="62125"/>
                  </a:lnTo>
                  <a:lnTo>
                    <a:pt x="476536" y="63395"/>
                  </a:lnTo>
                  <a:lnTo>
                    <a:pt x="488985" y="69745"/>
                  </a:lnTo>
                  <a:lnTo>
                    <a:pt x="494157" y="73555"/>
                  </a:lnTo>
                  <a:lnTo>
                    <a:pt x="496001" y="76095"/>
                  </a:lnTo>
                  <a:lnTo>
                    <a:pt x="455767" y="76095"/>
                  </a:lnTo>
                  <a:lnTo>
                    <a:pt x="451253" y="77365"/>
                  </a:lnTo>
                  <a:lnTo>
                    <a:pt x="428006" y="107845"/>
                  </a:lnTo>
                  <a:lnTo>
                    <a:pt x="426892" y="116735"/>
                  </a:lnTo>
                  <a:lnTo>
                    <a:pt x="510702" y="116735"/>
                  </a:lnTo>
                  <a:lnTo>
                    <a:pt x="510825" y="118005"/>
                  </a:lnTo>
                  <a:lnTo>
                    <a:pt x="511029" y="125625"/>
                  </a:lnTo>
                  <a:lnTo>
                    <a:pt x="511029" y="130705"/>
                  </a:lnTo>
                  <a:lnTo>
                    <a:pt x="426486" y="130705"/>
                  </a:lnTo>
                  <a:lnTo>
                    <a:pt x="427315" y="140865"/>
                  </a:lnTo>
                  <a:lnTo>
                    <a:pt x="452765" y="172615"/>
                  </a:lnTo>
                  <a:lnTo>
                    <a:pt x="457884" y="173885"/>
                  </a:lnTo>
                  <a:lnTo>
                    <a:pt x="505433" y="173885"/>
                  </a:lnTo>
                  <a:lnTo>
                    <a:pt x="502225" y="176425"/>
                  </a:lnTo>
                  <a:lnTo>
                    <a:pt x="473715" y="187855"/>
                  </a:lnTo>
                  <a:lnTo>
                    <a:pt x="468902" y="189125"/>
                  </a:lnTo>
                  <a:close/>
                </a:path>
                <a:path w="648969" h="198120">
                  <a:moveTo>
                    <a:pt x="515609" y="134515"/>
                  </a:moveTo>
                  <a:lnTo>
                    <a:pt x="511029" y="134515"/>
                  </a:lnTo>
                  <a:lnTo>
                    <a:pt x="511029" y="125625"/>
                  </a:lnTo>
                  <a:lnTo>
                    <a:pt x="510825" y="118005"/>
                  </a:lnTo>
                  <a:lnTo>
                    <a:pt x="494157" y="73555"/>
                  </a:lnTo>
                  <a:lnTo>
                    <a:pt x="469219" y="62125"/>
                  </a:lnTo>
                  <a:lnTo>
                    <a:pt x="484841" y="62125"/>
                  </a:lnTo>
                  <a:lnTo>
                    <a:pt x="512174" y="98955"/>
                  </a:lnTo>
                  <a:lnTo>
                    <a:pt x="515609" y="125625"/>
                  </a:lnTo>
                  <a:lnTo>
                    <a:pt x="515609" y="134515"/>
                  </a:lnTo>
                  <a:close/>
                </a:path>
                <a:path w="648969" h="198120">
                  <a:moveTo>
                    <a:pt x="494643" y="116735"/>
                  </a:moveTo>
                  <a:lnTo>
                    <a:pt x="426892" y="116735"/>
                  </a:lnTo>
                  <a:lnTo>
                    <a:pt x="428006" y="107845"/>
                  </a:lnTo>
                  <a:lnTo>
                    <a:pt x="451253" y="77365"/>
                  </a:lnTo>
                  <a:lnTo>
                    <a:pt x="455767" y="76095"/>
                  </a:lnTo>
                  <a:lnTo>
                    <a:pt x="465851" y="76095"/>
                  </a:lnTo>
                  <a:lnTo>
                    <a:pt x="470333" y="77365"/>
                  </a:lnTo>
                  <a:lnTo>
                    <a:pt x="478062" y="81175"/>
                  </a:lnTo>
                  <a:lnTo>
                    <a:pt x="452690" y="81175"/>
                  </a:lnTo>
                  <a:lnTo>
                    <a:pt x="446012" y="84985"/>
                  </a:lnTo>
                  <a:lnTo>
                    <a:pt x="443126" y="87525"/>
                  </a:lnTo>
                  <a:lnTo>
                    <a:pt x="436328" y="96415"/>
                  </a:lnTo>
                  <a:lnTo>
                    <a:pt x="433466" y="104035"/>
                  </a:lnTo>
                  <a:lnTo>
                    <a:pt x="432512" y="107845"/>
                  </a:lnTo>
                  <a:lnTo>
                    <a:pt x="432035" y="107845"/>
                  </a:lnTo>
                  <a:lnTo>
                    <a:pt x="432035" y="112925"/>
                  </a:lnTo>
                  <a:lnTo>
                    <a:pt x="493973" y="112925"/>
                  </a:lnTo>
                  <a:lnTo>
                    <a:pt x="494643" y="116735"/>
                  </a:lnTo>
                  <a:close/>
                </a:path>
                <a:path w="648969" h="198120">
                  <a:moveTo>
                    <a:pt x="510702" y="116735"/>
                  </a:moveTo>
                  <a:lnTo>
                    <a:pt x="494643" y="116735"/>
                  </a:lnTo>
                  <a:lnTo>
                    <a:pt x="493081" y="107845"/>
                  </a:lnTo>
                  <a:lnTo>
                    <a:pt x="491923" y="102765"/>
                  </a:lnTo>
                  <a:lnTo>
                    <a:pt x="465851" y="76095"/>
                  </a:lnTo>
                  <a:lnTo>
                    <a:pt x="496001" y="76095"/>
                  </a:lnTo>
                  <a:lnTo>
                    <a:pt x="502457" y="84985"/>
                  </a:lnTo>
                  <a:lnTo>
                    <a:pt x="505622" y="92605"/>
                  </a:lnTo>
                  <a:lnTo>
                    <a:pt x="509190" y="105305"/>
                  </a:lnTo>
                  <a:lnTo>
                    <a:pt x="510212" y="111655"/>
                  </a:lnTo>
                  <a:lnTo>
                    <a:pt x="510702" y="116735"/>
                  </a:lnTo>
                  <a:close/>
                </a:path>
                <a:path w="648969" h="198120">
                  <a:moveTo>
                    <a:pt x="436584" y="112925"/>
                  </a:moveTo>
                  <a:lnTo>
                    <a:pt x="432035" y="112925"/>
                  </a:lnTo>
                  <a:lnTo>
                    <a:pt x="432512" y="107845"/>
                  </a:lnTo>
                  <a:lnTo>
                    <a:pt x="452690" y="81175"/>
                  </a:lnTo>
                  <a:lnTo>
                    <a:pt x="468861" y="81175"/>
                  </a:lnTo>
                  <a:lnTo>
                    <a:pt x="475348" y="84985"/>
                  </a:lnTo>
                  <a:lnTo>
                    <a:pt x="457245" y="84985"/>
                  </a:lnTo>
                  <a:lnTo>
                    <a:pt x="454127" y="86255"/>
                  </a:lnTo>
                  <a:lnTo>
                    <a:pt x="437018" y="109115"/>
                  </a:lnTo>
                  <a:lnTo>
                    <a:pt x="436584" y="112925"/>
                  </a:lnTo>
                  <a:close/>
                </a:path>
                <a:path w="648969" h="198120">
                  <a:moveTo>
                    <a:pt x="489277" y="112925"/>
                  </a:moveTo>
                  <a:lnTo>
                    <a:pt x="488609" y="107845"/>
                  </a:lnTo>
                  <a:lnTo>
                    <a:pt x="487536" y="104035"/>
                  </a:lnTo>
                  <a:lnTo>
                    <a:pt x="484579" y="96415"/>
                  </a:lnTo>
                  <a:lnTo>
                    <a:pt x="482694" y="93875"/>
                  </a:lnTo>
                  <a:lnTo>
                    <a:pt x="478115" y="87525"/>
                  </a:lnTo>
                  <a:lnTo>
                    <a:pt x="475348" y="84985"/>
                  </a:lnTo>
                  <a:lnTo>
                    <a:pt x="468861" y="81175"/>
                  </a:lnTo>
                  <a:lnTo>
                    <a:pt x="478062" y="81175"/>
                  </a:lnTo>
                  <a:lnTo>
                    <a:pt x="493081" y="107845"/>
                  </a:lnTo>
                  <a:lnTo>
                    <a:pt x="489277" y="107845"/>
                  </a:lnTo>
                  <a:lnTo>
                    <a:pt x="489277" y="112925"/>
                  </a:lnTo>
                  <a:close/>
                </a:path>
                <a:path w="648969" h="198120">
                  <a:moveTo>
                    <a:pt x="489277" y="112925"/>
                  </a:moveTo>
                  <a:lnTo>
                    <a:pt x="484755" y="112925"/>
                  </a:lnTo>
                  <a:lnTo>
                    <a:pt x="484138" y="109115"/>
                  </a:lnTo>
                  <a:lnTo>
                    <a:pt x="483149" y="105305"/>
                  </a:lnTo>
                  <a:lnTo>
                    <a:pt x="464334" y="84985"/>
                  </a:lnTo>
                  <a:lnTo>
                    <a:pt x="475348" y="84985"/>
                  </a:lnTo>
                  <a:lnTo>
                    <a:pt x="478115" y="87525"/>
                  </a:lnTo>
                  <a:lnTo>
                    <a:pt x="482694" y="93875"/>
                  </a:lnTo>
                  <a:lnTo>
                    <a:pt x="484579" y="96415"/>
                  </a:lnTo>
                  <a:lnTo>
                    <a:pt x="487536" y="104035"/>
                  </a:lnTo>
                  <a:lnTo>
                    <a:pt x="488609" y="107845"/>
                  </a:lnTo>
                  <a:lnTo>
                    <a:pt x="489277" y="112925"/>
                  </a:lnTo>
                  <a:close/>
                </a:path>
                <a:path w="648969" h="198120">
                  <a:moveTo>
                    <a:pt x="432035" y="112925"/>
                  </a:moveTo>
                  <a:lnTo>
                    <a:pt x="432035" y="107845"/>
                  </a:lnTo>
                  <a:lnTo>
                    <a:pt x="432512" y="107845"/>
                  </a:lnTo>
                  <a:lnTo>
                    <a:pt x="432035" y="112925"/>
                  </a:lnTo>
                  <a:close/>
                </a:path>
                <a:path w="648969" h="198120">
                  <a:moveTo>
                    <a:pt x="484755" y="112925"/>
                  </a:moveTo>
                  <a:lnTo>
                    <a:pt x="436584" y="112925"/>
                  </a:lnTo>
                  <a:lnTo>
                    <a:pt x="437018" y="109115"/>
                  </a:lnTo>
                  <a:lnTo>
                    <a:pt x="437307" y="107845"/>
                  </a:lnTo>
                  <a:lnTo>
                    <a:pt x="483808" y="107845"/>
                  </a:lnTo>
                  <a:lnTo>
                    <a:pt x="484138" y="109115"/>
                  </a:lnTo>
                  <a:lnTo>
                    <a:pt x="484755" y="112925"/>
                  </a:lnTo>
                  <a:close/>
                </a:path>
                <a:path w="648969" h="198120">
                  <a:moveTo>
                    <a:pt x="493973" y="112925"/>
                  </a:moveTo>
                  <a:lnTo>
                    <a:pt x="489277" y="112925"/>
                  </a:lnTo>
                  <a:lnTo>
                    <a:pt x="489277" y="107845"/>
                  </a:lnTo>
                  <a:lnTo>
                    <a:pt x="493081" y="107845"/>
                  </a:lnTo>
                  <a:lnTo>
                    <a:pt x="493973" y="112925"/>
                  </a:lnTo>
                  <a:close/>
                </a:path>
                <a:path w="648969" h="198120">
                  <a:moveTo>
                    <a:pt x="471748" y="173885"/>
                  </a:moveTo>
                  <a:lnTo>
                    <a:pt x="457884" y="173885"/>
                  </a:lnTo>
                  <a:lnTo>
                    <a:pt x="452765" y="172615"/>
                  </a:lnTo>
                  <a:lnTo>
                    <a:pt x="427315" y="140865"/>
                  </a:lnTo>
                  <a:lnTo>
                    <a:pt x="426486" y="130705"/>
                  </a:lnTo>
                  <a:lnTo>
                    <a:pt x="511029" y="130705"/>
                  </a:lnTo>
                  <a:lnTo>
                    <a:pt x="511029" y="134515"/>
                  </a:lnTo>
                  <a:lnTo>
                    <a:pt x="431463" y="134515"/>
                  </a:lnTo>
                  <a:lnTo>
                    <a:pt x="431463" y="139595"/>
                  </a:lnTo>
                  <a:lnTo>
                    <a:pt x="431844" y="139595"/>
                  </a:lnTo>
                  <a:lnTo>
                    <a:pt x="432798" y="143405"/>
                  </a:lnTo>
                  <a:lnTo>
                    <a:pt x="435851" y="152295"/>
                  </a:lnTo>
                  <a:lnTo>
                    <a:pt x="458605" y="170075"/>
                  </a:lnTo>
                  <a:lnTo>
                    <a:pt x="484171" y="170075"/>
                  </a:lnTo>
                  <a:lnTo>
                    <a:pt x="481409" y="171345"/>
                  </a:lnTo>
                  <a:lnTo>
                    <a:pt x="478371" y="172615"/>
                  </a:lnTo>
                  <a:lnTo>
                    <a:pt x="471748" y="173885"/>
                  </a:lnTo>
                  <a:close/>
                </a:path>
                <a:path w="648969" h="198120">
                  <a:moveTo>
                    <a:pt x="431844" y="139595"/>
                  </a:moveTo>
                  <a:lnTo>
                    <a:pt x="431463" y="139595"/>
                  </a:lnTo>
                  <a:lnTo>
                    <a:pt x="431463" y="134515"/>
                  </a:lnTo>
                  <a:lnTo>
                    <a:pt x="431844" y="139595"/>
                  </a:lnTo>
                  <a:close/>
                </a:path>
                <a:path w="648969" h="198120">
                  <a:moveTo>
                    <a:pt x="467668" y="170075"/>
                  </a:moveTo>
                  <a:lnTo>
                    <a:pt x="458605" y="170075"/>
                  </a:lnTo>
                  <a:lnTo>
                    <a:pt x="454169" y="168805"/>
                  </a:lnTo>
                  <a:lnTo>
                    <a:pt x="431463" y="134515"/>
                  </a:lnTo>
                  <a:lnTo>
                    <a:pt x="436026" y="134515"/>
                  </a:lnTo>
                  <a:lnTo>
                    <a:pt x="436374" y="138325"/>
                  </a:lnTo>
                  <a:lnTo>
                    <a:pt x="437241" y="142135"/>
                  </a:lnTo>
                  <a:lnTo>
                    <a:pt x="459326" y="164995"/>
                  </a:lnTo>
                  <a:lnTo>
                    <a:pt x="484769" y="164995"/>
                  </a:lnTo>
                  <a:lnTo>
                    <a:pt x="479904" y="167535"/>
                  </a:lnTo>
                  <a:lnTo>
                    <a:pt x="477185" y="167535"/>
                  </a:lnTo>
                  <a:lnTo>
                    <a:pt x="471174" y="168805"/>
                  </a:lnTo>
                  <a:lnTo>
                    <a:pt x="467668" y="170075"/>
                  </a:lnTo>
                  <a:close/>
                </a:path>
                <a:path w="648969" h="198120">
                  <a:moveTo>
                    <a:pt x="484769" y="164995"/>
                  </a:moveTo>
                  <a:lnTo>
                    <a:pt x="470601" y="164995"/>
                  </a:lnTo>
                  <a:lnTo>
                    <a:pt x="475998" y="163725"/>
                  </a:lnTo>
                  <a:lnTo>
                    <a:pt x="478398" y="162455"/>
                  </a:lnTo>
                  <a:lnTo>
                    <a:pt x="482607" y="161185"/>
                  </a:lnTo>
                  <a:lnTo>
                    <a:pt x="484524" y="159915"/>
                  </a:lnTo>
                  <a:lnTo>
                    <a:pt x="488252" y="157375"/>
                  </a:lnTo>
                  <a:lnTo>
                    <a:pt x="490302" y="154835"/>
                  </a:lnTo>
                  <a:lnTo>
                    <a:pt x="495476" y="151025"/>
                  </a:lnTo>
                  <a:lnTo>
                    <a:pt x="502682" y="157375"/>
                  </a:lnTo>
                  <a:lnTo>
                    <a:pt x="495431" y="157375"/>
                  </a:lnTo>
                  <a:lnTo>
                    <a:pt x="493236" y="158645"/>
                  </a:lnTo>
                  <a:lnTo>
                    <a:pt x="491114" y="161185"/>
                  </a:lnTo>
                  <a:lnTo>
                    <a:pt x="487011" y="163725"/>
                  </a:lnTo>
                  <a:lnTo>
                    <a:pt x="484769" y="164995"/>
                  </a:lnTo>
                  <a:close/>
                </a:path>
                <a:path w="648969" h="198120">
                  <a:moveTo>
                    <a:pt x="484171" y="170075"/>
                  </a:moveTo>
                  <a:lnTo>
                    <a:pt x="467668" y="170075"/>
                  </a:lnTo>
                  <a:lnTo>
                    <a:pt x="471174" y="168805"/>
                  </a:lnTo>
                  <a:lnTo>
                    <a:pt x="477185" y="167535"/>
                  </a:lnTo>
                  <a:lnTo>
                    <a:pt x="479904" y="167535"/>
                  </a:lnTo>
                  <a:lnTo>
                    <a:pt x="484769" y="164995"/>
                  </a:lnTo>
                  <a:lnTo>
                    <a:pt x="487011" y="163725"/>
                  </a:lnTo>
                  <a:lnTo>
                    <a:pt x="491114" y="161185"/>
                  </a:lnTo>
                  <a:lnTo>
                    <a:pt x="493236" y="158645"/>
                  </a:lnTo>
                  <a:lnTo>
                    <a:pt x="495431" y="157375"/>
                  </a:lnTo>
                  <a:lnTo>
                    <a:pt x="492375" y="159915"/>
                  </a:lnTo>
                  <a:lnTo>
                    <a:pt x="495529" y="162826"/>
                  </a:lnTo>
                  <a:lnTo>
                    <a:pt x="493976" y="163725"/>
                  </a:lnTo>
                  <a:lnTo>
                    <a:pt x="489498" y="167535"/>
                  </a:lnTo>
                  <a:lnTo>
                    <a:pt x="486932" y="168805"/>
                  </a:lnTo>
                  <a:lnTo>
                    <a:pt x="484171" y="170075"/>
                  </a:lnTo>
                  <a:close/>
                </a:path>
                <a:path w="648969" h="198120">
                  <a:moveTo>
                    <a:pt x="495529" y="162826"/>
                  </a:moveTo>
                  <a:lnTo>
                    <a:pt x="492375" y="159915"/>
                  </a:lnTo>
                  <a:lnTo>
                    <a:pt x="495431" y="157375"/>
                  </a:lnTo>
                  <a:lnTo>
                    <a:pt x="498425" y="159926"/>
                  </a:lnTo>
                  <a:lnTo>
                    <a:pt x="496171" y="162455"/>
                  </a:lnTo>
                  <a:lnTo>
                    <a:pt x="495529" y="162826"/>
                  </a:lnTo>
                  <a:close/>
                </a:path>
                <a:path w="648969" h="198120">
                  <a:moveTo>
                    <a:pt x="498425" y="159926"/>
                  </a:moveTo>
                  <a:lnTo>
                    <a:pt x="495431" y="157375"/>
                  </a:lnTo>
                  <a:lnTo>
                    <a:pt x="498436" y="159915"/>
                  </a:lnTo>
                  <a:close/>
                </a:path>
                <a:path w="648969" h="198120">
                  <a:moveTo>
                    <a:pt x="516555" y="176425"/>
                  </a:moveTo>
                  <a:lnTo>
                    <a:pt x="510263" y="176425"/>
                  </a:lnTo>
                  <a:lnTo>
                    <a:pt x="513319" y="172615"/>
                  </a:lnTo>
                  <a:lnTo>
                    <a:pt x="498425" y="159926"/>
                  </a:lnTo>
                  <a:lnTo>
                    <a:pt x="495431" y="157375"/>
                  </a:lnTo>
                  <a:lnTo>
                    <a:pt x="502682" y="157375"/>
                  </a:lnTo>
                  <a:lnTo>
                    <a:pt x="519978" y="172615"/>
                  </a:lnTo>
                  <a:lnTo>
                    <a:pt x="516555" y="176425"/>
                  </a:lnTo>
                  <a:close/>
                </a:path>
                <a:path w="648969" h="198120">
                  <a:moveTo>
                    <a:pt x="506545" y="172993"/>
                  </a:moveTo>
                  <a:lnTo>
                    <a:pt x="495529" y="162826"/>
                  </a:lnTo>
                  <a:lnTo>
                    <a:pt x="496171" y="162455"/>
                  </a:lnTo>
                  <a:lnTo>
                    <a:pt x="498425" y="159926"/>
                  </a:lnTo>
                  <a:lnTo>
                    <a:pt x="510338" y="170075"/>
                  </a:lnTo>
                  <a:lnTo>
                    <a:pt x="510081" y="170075"/>
                  </a:lnTo>
                  <a:lnTo>
                    <a:pt x="506545" y="172993"/>
                  </a:lnTo>
                  <a:close/>
                </a:path>
                <a:path w="648969" h="198120">
                  <a:moveTo>
                    <a:pt x="505433" y="173885"/>
                  </a:moveTo>
                  <a:lnTo>
                    <a:pt x="471748" y="173885"/>
                  </a:lnTo>
                  <a:lnTo>
                    <a:pt x="478371" y="172615"/>
                  </a:lnTo>
                  <a:lnTo>
                    <a:pt x="481409" y="171345"/>
                  </a:lnTo>
                  <a:lnTo>
                    <a:pt x="486932" y="168805"/>
                  </a:lnTo>
                  <a:lnTo>
                    <a:pt x="489498" y="167535"/>
                  </a:lnTo>
                  <a:lnTo>
                    <a:pt x="493976" y="163725"/>
                  </a:lnTo>
                  <a:lnTo>
                    <a:pt x="495529" y="162826"/>
                  </a:lnTo>
                  <a:lnTo>
                    <a:pt x="506545" y="172993"/>
                  </a:lnTo>
                  <a:lnTo>
                    <a:pt x="505433" y="173885"/>
                  </a:lnTo>
                  <a:close/>
                </a:path>
                <a:path w="648969" h="198120">
                  <a:moveTo>
                    <a:pt x="510158" y="176327"/>
                  </a:moveTo>
                  <a:lnTo>
                    <a:pt x="506545" y="172993"/>
                  </a:lnTo>
                  <a:lnTo>
                    <a:pt x="510081" y="170075"/>
                  </a:lnTo>
                  <a:lnTo>
                    <a:pt x="513319" y="172615"/>
                  </a:lnTo>
                  <a:lnTo>
                    <a:pt x="510158" y="176327"/>
                  </a:lnTo>
                  <a:close/>
                </a:path>
                <a:path w="648969" h="198120">
                  <a:moveTo>
                    <a:pt x="513319" y="172615"/>
                  </a:moveTo>
                  <a:lnTo>
                    <a:pt x="510081" y="170075"/>
                  </a:lnTo>
                  <a:lnTo>
                    <a:pt x="510338" y="170075"/>
                  </a:lnTo>
                  <a:lnTo>
                    <a:pt x="513319" y="172615"/>
                  </a:lnTo>
                  <a:close/>
                </a:path>
                <a:path w="648969" h="198120">
                  <a:moveTo>
                    <a:pt x="510263" y="176425"/>
                  </a:moveTo>
                  <a:lnTo>
                    <a:pt x="513319" y="172615"/>
                  </a:lnTo>
                  <a:lnTo>
                    <a:pt x="510263" y="176425"/>
                  </a:lnTo>
                  <a:close/>
                </a:path>
                <a:path w="648969" h="198120">
                  <a:moveTo>
                    <a:pt x="487989" y="189125"/>
                  </a:moveTo>
                  <a:lnTo>
                    <a:pt x="468902" y="189125"/>
                  </a:lnTo>
                  <a:lnTo>
                    <a:pt x="473715" y="187855"/>
                  </a:lnTo>
                  <a:lnTo>
                    <a:pt x="482456" y="186585"/>
                  </a:lnTo>
                  <a:lnTo>
                    <a:pt x="486486" y="185315"/>
                  </a:lnTo>
                  <a:lnTo>
                    <a:pt x="493898" y="182775"/>
                  </a:lnTo>
                  <a:lnTo>
                    <a:pt x="497358" y="180235"/>
                  </a:lnTo>
                  <a:lnTo>
                    <a:pt x="503848" y="175155"/>
                  </a:lnTo>
                  <a:lnTo>
                    <a:pt x="506545" y="172993"/>
                  </a:lnTo>
                  <a:lnTo>
                    <a:pt x="510158" y="176327"/>
                  </a:lnTo>
                  <a:lnTo>
                    <a:pt x="506712" y="178965"/>
                  </a:lnTo>
                  <a:lnTo>
                    <a:pt x="499748" y="184045"/>
                  </a:lnTo>
                  <a:lnTo>
                    <a:pt x="496003" y="186585"/>
                  </a:lnTo>
                  <a:lnTo>
                    <a:pt x="487989" y="189125"/>
                  </a:lnTo>
                  <a:close/>
                </a:path>
                <a:path w="648969" h="198120">
                  <a:moveTo>
                    <a:pt x="492365" y="192935"/>
                  </a:moveTo>
                  <a:lnTo>
                    <a:pt x="474299" y="192935"/>
                  </a:lnTo>
                  <a:lnTo>
                    <a:pt x="483648" y="190395"/>
                  </a:lnTo>
                  <a:lnTo>
                    <a:pt x="487989" y="189125"/>
                  </a:lnTo>
                  <a:lnTo>
                    <a:pt x="510158" y="176327"/>
                  </a:lnTo>
                  <a:lnTo>
                    <a:pt x="516555" y="176425"/>
                  </a:lnTo>
                  <a:lnTo>
                    <a:pt x="513133" y="180235"/>
                  </a:lnTo>
                  <a:lnTo>
                    <a:pt x="509576" y="182775"/>
                  </a:lnTo>
                  <a:lnTo>
                    <a:pt x="502137" y="187855"/>
                  </a:lnTo>
                  <a:lnTo>
                    <a:pt x="498109" y="190395"/>
                  </a:lnTo>
                  <a:lnTo>
                    <a:pt x="492365" y="192935"/>
                  </a:lnTo>
                  <a:close/>
                </a:path>
                <a:path w="648969" h="198120">
                  <a:moveTo>
                    <a:pt x="582010" y="68476"/>
                  </a:moveTo>
                  <a:lnTo>
                    <a:pt x="582010" y="62636"/>
                  </a:lnTo>
                  <a:lnTo>
                    <a:pt x="587307" y="59130"/>
                  </a:lnTo>
                  <a:lnTo>
                    <a:pt x="590608" y="57400"/>
                  </a:lnTo>
                  <a:lnTo>
                    <a:pt x="598504" y="54093"/>
                  </a:lnTo>
                  <a:lnTo>
                    <a:pt x="603005" y="53235"/>
                  </a:lnTo>
                  <a:lnTo>
                    <a:pt x="613460" y="53235"/>
                  </a:lnTo>
                  <a:lnTo>
                    <a:pt x="618501" y="53834"/>
                  </a:lnTo>
                  <a:lnTo>
                    <a:pt x="627413" y="56190"/>
                  </a:lnTo>
                  <a:lnTo>
                    <a:pt x="631236" y="57484"/>
                  </a:lnTo>
                  <a:lnTo>
                    <a:pt x="631996" y="57814"/>
                  </a:lnTo>
                  <a:lnTo>
                    <a:pt x="603618" y="57814"/>
                  </a:lnTo>
                  <a:lnTo>
                    <a:pt x="599707" y="58553"/>
                  </a:lnTo>
                  <a:lnTo>
                    <a:pt x="592647" y="61511"/>
                  </a:lnTo>
                  <a:lnTo>
                    <a:pt x="589594" y="63109"/>
                  </a:lnTo>
                  <a:lnTo>
                    <a:pt x="583965" y="66829"/>
                  </a:lnTo>
                  <a:lnTo>
                    <a:pt x="582010" y="68476"/>
                  </a:lnTo>
                  <a:close/>
                </a:path>
                <a:path w="648969" h="198120">
                  <a:moveTo>
                    <a:pt x="582010" y="197056"/>
                  </a:moveTo>
                  <a:lnTo>
                    <a:pt x="547664" y="197056"/>
                  </a:lnTo>
                  <a:lnTo>
                    <a:pt x="547664" y="54666"/>
                  </a:lnTo>
                  <a:lnTo>
                    <a:pt x="582010" y="54666"/>
                  </a:lnTo>
                  <a:lnTo>
                    <a:pt x="582010" y="59245"/>
                  </a:lnTo>
                  <a:lnTo>
                    <a:pt x="552244" y="59245"/>
                  </a:lnTo>
                  <a:lnTo>
                    <a:pt x="552244" y="192476"/>
                  </a:lnTo>
                  <a:lnTo>
                    <a:pt x="582010" y="192476"/>
                  </a:lnTo>
                  <a:lnTo>
                    <a:pt x="582010" y="197056"/>
                  </a:lnTo>
                  <a:close/>
                </a:path>
                <a:path w="648969" h="198120">
                  <a:moveTo>
                    <a:pt x="585314" y="71695"/>
                  </a:moveTo>
                  <a:lnTo>
                    <a:pt x="582010" y="71695"/>
                  </a:lnTo>
                  <a:lnTo>
                    <a:pt x="582010" y="68476"/>
                  </a:lnTo>
                  <a:lnTo>
                    <a:pt x="603618" y="57814"/>
                  </a:lnTo>
                  <a:lnTo>
                    <a:pt x="613063" y="57814"/>
                  </a:lnTo>
                  <a:lnTo>
                    <a:pt x="617714" y="58363"/>
                  </a:lnTo>
                  <a:lnTo>
                    <a:pt x="626015" y="60557"/>
                  </a:lnTo>
                  <a:lnTo>
                    <a:pt x="629616" y="61773"/>
                  </a:lnTo>
                  <a:lnTo>
                    <a:pt x="631042" y="62393"/>
                  </a:lnTo>
                  <a:lnTo>
                    <a:pt x="604232" y="62393"/>
                  </a:lnTo>
                  <a:lnTo>
                    <a:pt x="600910" y="63014"/>
                  </a:lnTo>
                  <a:lnTo>
                    <a:pt x="594687" y="65621"/>
                  </a:lnTo>
                  <a:lnTo>
                    <a:pt x="591839" y="67116"/>
                  </a:lnTo>
                  <a:lnTo>
                    <a:pt x="586790" y="70454"/>
                  </a:lnTo>
                  <a:lnTo>
                    <a:pt x="585314" y="71695"/>
                  </a:lnTo>
                  <a:close/>
                </a:path>
                <a:path w="648969" h="198120">
                  <a:moveTo>
                    <a:pt x="638263" y="65762"/>
                  </a:moveTo>
                  <a:lnTo>
                    <a:pt x="613063" y="57814"/>
                  </a:lnTo>
                  <a:lnTo>
                    <a:pt x="631996" y="57814"/>
                  </a:lnTo>
                  <a:lnTo>
                    <a:pt x="638304" y="60557"/>
                  </a:lnTo>
                  <a:lnTo>
                    <a:pt x="641700" y="62413"/>
                  </a:lnTo>
                  <a:lnTo>
                    <a:pt x="646184" y="65505"/>
                  </a:lnTo>
                  <a:lnTo>
                    <a:pt x="638457" y="65505"/>
                  </a:lnTo>
                  <a:lnTo>
                    <a:pt x="638263" y="65762"/>
                  </a:lnTo>
                  <a:close/>
                </a:path>
                <a:path w="648969" h="198120">
                  <a:moveTo>
                    <a:pt x="556823" y="192476"/>
                  </a:moveTo>
                  <a:lnTo>
                    <a:pt x="552244" y="192476"/>
                  </a:lnTo>
                  <a:lnTo>
                    <a:pt x="552244" y="59245"/>
                  </a:lnTo>
                  <a:lnTo>
                    <a:pt x="556823" y="59245"/>
                  </a:lnTo>
                  <a:lnTo>
                    <a:pt x="556823" y="192476"/>
                  </a:lnTo>
                  <a:close/>
                </a:path>
                <a:path w="648969" h="198120">
                  <a:moveTo>
                    <a:pt x="572851" y="192476"/>
                  </a:moveTo>
                  <a:lnTo>
                    <a:pt x="556823" y="192476"/>
                  </a:lnTo>
                  <a:lnTo>
                    <a:pt x="556823" y="59245"/>
                  </a:lnTo>
                  <a:lnTo>
                    <a:pt x="572851" y="59245"/>
                  </a:lnTo>
                  <a:lnTo>
                    <a:pt x="572851" y="76275"/>
                  </a:lnTo>
                  <a:lnTo>
                    <a:pt x="630341" y="76275"/>
                  </a:lnTo>
                  <a:lnTo>
                    <a:pt x="629802" y="76990"/>
                  </a:lnTo>
                  <a:lnTo>
                    <a:pt x="600540" y="76990"/>
                  </a:lnTo>
                  <a:lnTo>
                    <a:pt x="596711" y="77572"/>
                  </a:lnTo>
                  <a:lnTo>
                    <a:pt x="572851" y="94180"/>
                  </a:lnTo>
                  <a:lnTo>
                    <a:pt x="572851" y="192476"/>
                  </a:lnTo>
                  <a:close/>
                </a:path>
                <a:path w="648969" h="198120">
                  <a:moveTo>
                    <a:pt x="580862" y="76275"/>
                  </a:moveTo>
                  <a:lnTo>
                    <a:pt x="572851" y="76275"/>
                  </a:lnTo>
                  <a:lnTo>
                    <a:pt x="572851" y="59245"/>
                  </a:lnTo>
                  <a:lnTo>
                    <a:pt x="577430" y="59245"/>
                  </a:lnTo>
                  <a:lnTo>
                    <a:pt x="577430" y="66501"/>
                  </a:lnTo>
                  <a:lnTo>
                    <a:pt x="575501" y="68584"/>
                  </a:lnTo>
                  <a:lnTo>
                    <a:pt x="577346" y="70293"/>
                  </a:lnTo>
                  <a:lnTo>
                    <a:pt x="577430" y="71695"/>
                  </a:lnTo>
                  <a:lnTo>
                    <a:pt x="585314" y="71695"/>
                  </a:lnTo>
                  <a:lnTo>
                    <a:pt x="584353" y="72504"/>
                  </a:lnTo>
                  <a:lnTo>
                    <a:pt x="580862" y="76275"/>
                  </a:lnTo>
                  <a:close/>
                </a:path>
                <a:path w="648969" h="198120">
                  <a:moveTo>
                    <a:pt x="577430" y="66501"/>
                  </a:moveTo>
                  <a:lnTo>
                    <a:pt x="577430" y="59245"/>
                  </a:lnTo>
                  <a:lnTo>
                    <a:pt x="582010" y="59245"/>
                  </a:lnTo>
                  <a:lnTo>
                    <a:pt x="582010" y="62636"/>
                  </a:lnTo>
                  <a:lnTo>
                    <a:pt x="581141" y="63206"/>
                  </a:lnTo>
                  <a:lnTo>
                    <a:pt x="578115" y="65762"/>
                  </a:lnTo>
                  <a:lnTo>
                    <a:pt x="577430" y="66501"/>
                  </a:lnTo>
                  <a:close/>
                </a:path>
                <a:path w="648969" h="198120">
                  <a:moveTo>
                    <a:pt x="630341" y="76275"/>
                  </a:moveTo>
                  <a:lnTo>
                    <a:pt x="580862" y="76275"/>
                  </a:lnTo>
                  <a:lnTo>
                    <a:pt x="584353" y="72504"/>
                  </a:lnTo>
                  <a:lnTo>
                    <a:pt x="604232" y="62393"/>
                  </a:lnTo>
                  <a:lnTo>
                    <a:pt x="612667" y="62393"/>
                  </a:lnTo>
                  <a:lnTo>
                    <a:pt x="635473" y="69464"/>
                  </a:lnTo>
                  <a:lnTo>
                    <a:pt x="630341" y="76275"/>
                  </a:lnTo>
                  <a:close/>
                </a:path>
                <a:path w="648969" h="198120">
                  <a:moveTo>
                    <a:pt x="635473" y="69464"/>
                  </a:moveTo>
                  <a:lnTo>
                    <a:pt x="612667" y="62393"/>
                  </a:lnTo>
                  <a:lnTo>
                    <a:pt x="631042" y="62393"/>
                  </a:lnTo>
                  <a:lnTo>
                    <a:pt x="636199" y="64635"/>
                  </a:lnTo>
                  <a:lnTo>
                    <a:pt x="638263" y="65762"/>
                  </a:lnTo>
                  <a:lnTo>
                    <a:pt x="635473" y="69464"/>
                  </a:lnTo>
                  <a:close/>
                </a:path>
                <a:path w="648969" h="198120">
                  <a:moveTo>
                    <a:pt x="578861" y="71695"/>
                  </a:moveTo>
                  <a:lnTo>
                    <a:pt x="577520" y="70454"/>
                  </a:lnTo>
                  <a:lnTo>
                    <a:pt x="577430" y="66501"/>
                  </a:lnTo>
                  <a:lnTo>
                    <a:pt x="578140" y="65735"/>
                  </a:lnTo>
                  <a:lnTo>
                    <a:pt x="581141" y="63206"/>
                  </a:lnTo>
                  <a:lnTo>
                    <a:pt x="582010" y="62636"/>
                  </a:lnTo>
                  <a:lnTo>
                    <a:pt x="582010" y="67116"/>
                  </a:lnTo>
                  <a:lnTo>
                    <a:pt x="578861" y="67116"/>
                  </a:lnTo>
                  <a:lnTo>
                    <a:pt x="578861" y="71695"/>
                  </a:lnTo>
                  <a:close/>
                </a:path>
                <a:path w="648969" h="198120">
                  <a:moveTo>
                    <a:pt x="642114" y="68261"/>
                  </a:moveTo>
                  <a:lnTo>
                    <a:pt x="639347" y="66353"/>
                  </a:lnTo>
                  <a:lnTo>
                    <a:pt x="638263" y="65762"/>
                  </a:lnTo>
                  <a:lnTo>
                    <a:pt x="638457" y="65505"/>
                  </a:lnTo>
                  <a:lnTo>
                    <a:pt x="642114" y="68261"/>
                  </a:lnTo>
                  <a:close/>
                </a:path>
                <a:path w="648969" h="198120">
                  <a:moveTo>
                    <a:pt x="645007" y="72031"/>
                  </a:moveTo>
                  <a:lnTo>
                    <a:pt x="639514" y="72031"/>
                  </a:lnTo>
                  <a:lnTo>
                    <a:pt x="642114" y="68261"/>
                  </a:lnTo>
                  <a:lnTo>
                    <a:pt x="638457" y="65505"/>
                  </a:lnTo>
                  <a:lnTo>
                    <a:pt x="646184" y="65505"/>
                  </a:lnTo>
                  <a:lnTo>
                    <a:pt x="648645" y="67202"/>
                  </a:lnTo>
                  <a:lnTo>
                    <a:pt x="645007" y="72031"/>
                  </a:lnTo>
                  <a:close/>
                </a:path>
                <a:path w="648969" h="198120">
                  <a:moveTo>
                    <a:pt x="639356" y="71921"/>
                  </a:moveTo>
                  <a:lnTo>
                    <a:pt x="636994" y="70293"/>
                  </a:lnTo>
                  <a:lnTo>
                    <a:pt x="635473" y="69464"/>
                  </a:lnTo>
                  <a:lnTo>
                    <a:pt x="638263" y="65762"/>
                  </a:lnTo>
                  <a:lnTo>
                    <a:pt x="639347" y="66353"/>
                  </a:lnTo>
                  <a:lnTo>
                    <a:pt x="642114" y="68261"/>
                  </a:lnTo>
                  <a:lnTo>
                    <a:pt x="639356" y="71921"/>
                  </a:lnTo>
                  <a:close/>
                </a:path>
                <a:path w="648969" h="198120">
                  <a:moveTo>
                    <a:pt x="577430" y="70370"/>
                  </a:moveTo>
                  <a:lnTo>
                    <a:pt x="575645" y="68717"/>
                  </a:lnTo>
                  <a:lnTo>
                    <a:pt x="575601" y="68476"/>
                  </a:lnTo>
                  <a:lnTo>
                    <a:pt x="577430" y="66501"/>
                  </a:lnTo>
                  <a:lnTo>
                    <a:pt x="577430" y="70370"/>
                  </a:lnTo>
                  <a:close/>
                </a:path>
                <a:path w="648969" h="198120">
                  <a:moveTo>
                    <a:pt x="578861" y="71695"/>
                  </a:moveTo>
                  <a:lnTo>
                    <a:pt x="578861" y="67116"/>
                  </a:lnTo>
                  <a:lnTo>
                    <a:pt x="582010" y="67116"/>
                  </a:lnTo>
                  <a:lnTo>
                    <a:pt x="582010" y="68476"/>
                  </a:lnTo>
                  <a:lnTo>
                    <a:pt x="581246" y="69119"/>
                  </a:lnTo>
                  <a:lnTo>
                    <a:pt x="578861" y="71695"/>
                  </a:lnTo>
                  <a:close/>
                </a:path>
                <a:path w="648969" h="198120">
                  <a:moveTo>
                    <a:pt x="639514" y="72031"/>
                  </a:moveTo>
                  <a:lnTo>
                    <a:pt x="639356" y="71921"/>
                  </a:lnTo>
                  <a:lnTo>
                    <a:pt x="642114" y="68261"/>
                  </a:lnTo>
                  <a:lnTo>
                    <a:pt x="639514" y="72031"/>
                  </a:lnTo>
                  <a:close/>
                </a:path>
                <a:path w="648969" h="198120">
                  <a:moveTo>
                    <a:pt x="582010" y="71695"/>
                  </a:moveTo>
                  <a:lnTo>
                    <a:pt x="578861" y="71695"/>
                  </a:lnTo>
                  <a:lnTo>
                    <a:pt x="581246" y="69119"/>
                  </a:lnTo>
                  <a:lnTo>
                    <a:pt x="582010" y="68476"/>
                  </a:lnTo>
                  <a:lnTo>
                    <a:pt x="582010" y="71695"/>
                  </a:lnTo>
                  <a:close/>
                </a:path>
                <a:path w="648969" h="198120">
                  <a:moveTo>
                    <a:pt x="626802" y="88582"/>
                  </a:moveTo>
                  <a:lnTo>
                    <a:pt x="629483" y="84869"/>
                  </a:lnTo>
                  <a:lnTo>
                    <a:pt x="627523" y="83454"/>
                  </a:lnTo>
                  <a:lnTo>
                    <a:pt x="625713" y="82417"/>
                  </a:lnTo>
                  <a:lnTo>
                    <a:pt x="635473" y="69464"/>
                  </a:lnTo>
                  <a:lnTo>
                    <a:pt x="636994" y="70293"/>
                  </a:lnTo>
                  <a:lnTo>
                    <a:pt x="639356" y="71921"/>
                  </a:lnTo>
                  <a:lnTo>
                    <a:pt x="626802" y="88582"/>
                  </a:lnTo>
                  <a:close/>
                </a:path>
                <a:path w="648969" h="198120">
                  <a:moveTo>
                    <a:pt x="578861" y="71695"/>
                  </a:moveTo>
                  <a:lnTo>
                    <a:pt x="577430" y="71695"/>
                  </a:lnTo>
                  <a:lnTo>
                    <a:pt x="577430" y="70370"/>
                  </a:lnTo>
                  <a:lnTo>
                    <a:pt x="578861" y="71695"/>
                  </a:lnTo>
                  <a:close/>
                </a:path>
                <a:path w="648969" h="198120">
                  <a:moveTo>
                    <a:pt x="632535" y="88582"/>
                  </a:moveTo>
                  <a:lnTo>
                    <a:pt x="626802" y="88582"/>
                  </a:lnTo>
                  <a:lnTo>
                    <a:pt x="639356" y="71921"/>
                  </a:lnTo>
                  <a:lnTo>
                    <a:pt x="639514" y="72031"/>
                  </a:lnTo>
                  <a:lnTo>
                    <a:pt x="645007" y="72031"/>
                  </a:lnTo>
                  <a:lnTo>
                    <a:pt x="632535" y="88582"/>
                  </a:lnTo>
                  <a:close/>
                </a:path>
                <a:path w="648969" h="198120">
                  <a:moveTo>
                    <a:pt x="577430" y="192476"/>
                  </a:moveTo>
                  <a:lnTo>
                    <a:pt x="572851" y="192476"/>
                  </a:lnTo>
                  <a:lnTo>
                    <a:pt x="572851" y="94180"/>
                  </a:lnTo>
                  <a:lnTo>
                    <a:pt x="600540" y="76990"/>
                  </a:lnTo>
                  <a:lnTo>
                    <a:pt x="608523" y="76990"/>
                  </a:lnTo>
                  <a:lnTo>
                    <a:pt x="611964" y="77428"/>
                  </a:lnTo>
                  <a:lnTo>
                    <a:pt x="618027" y="79130"/>
                  </a:lnTo>
                  <a:lnTo>
                    <a:pt x="620564" y="80023"/>
                  </a:lnTo>
                  <a:lnTo>
                    <a:pt x="623965" y="81570"/>
                  </a:lnTo>
                  <a:lnTo>
                    <a:pt x="601043" y="81570"/>
                  </a:lnTo>
                  <a:lnTo>
                    <a:pt x="597703" y="82070"/>
                  </a:lnTo>
                  <a:lnTo>
                    <a:pt x="577430" y="95737"/>
                  </a:lnTo>
                  <a:lnTo>
                    <a:pt x="577430" y="192476"/>
                  </a:lnTo>
                  <a:close/>
                </a:path>
                <a:path w="648969" h="198120">
                  <a:moveTo>
                    <a:pt x="625713" y="82417"/>
                  </a:moveTo>
                  <a:lnTo>
                    <a:pt x="608523" y="76990"/>
                  </a:lnTo>
                  <a:lnTo>
                    <a:pt x="629802" y="76990"/>
                  </a:lnTo>
                  <a:lnTo>
                    <a:pt x="625713" y="82417"/>
                  </a:lnTo>
                  <a:close/>
                </a:path>
                <a:path w="648969" h="198120">
                  <a:moveTo>
                    <a:pt x="581060" y="98529"/>
                  </a:moveTo>
                  <a:lnTo>
                    <a:pt x="577430" y="95737"/>
                  </a:lnTo>
                  <a:lnTo>
                    <a:pt x="578384" y="94497"/>
                  </a:lnTo>
                  <a:lnTo>
                    <a:pt x="579648" y="93065"/>
                  </a:lnTo>
                  <a:lnTo>
                    <a:pt x="601043" y="81570"/>
                  </a:lnTo>
                  <a:lnTo>
                    <a:pt x="608102" y="81570"/>
                  </a:lnTo>
                  <a:lnTo>
                    <a:pt x="611132" y="81951"/>
                  </a:lnTo>
                  <a:lnTo>
                    <a:pt x="616570" y="83478"/>
                  </a:lnTo>
                  <a:lnTo>
                    <a:pt x="618883" y="84288"/>
                  </a:lnTo>
                  <a:lnTo>
                    <a:pt x="622976" y="86149"/>
                  </a:lnTo>
                  <a:lnTo>
                    <a:pt x="601546" y="86149"/>
                  </a:lnTo>
                  <a:lnTo>
                    <a:pt x="598696" y="86569"/>
                  </a:lnTo>
                  <a:lnTo>
                    <a:pt x="583437" y="95737"/>
                  </a:lnTo>
                  <a:lnTo>
                    <a:pt x="582010" y="95737"/>
                  </a:lnTo>
                  <a:lnTo>
                    <a:pt x="581907" y="97428"/>
                  </a:lnTo>
                  <a:lnTo>
                    <a:pt x="581060" y="98529"/>
                  </a:lnTo>
                  <a:close/>
                </a:path>
                <a:path w="648969" h="198120">
                  <a:moveTo>
                    <a:pt x="626802" y="88582"/>
                  </a:moveTo>
                  <a:lnTo>
                    <a:pt x="608102" y="81570"/>
                  </a:lnTo>
                  <a:lnTo>
                    <a:pt x="623965" y="81570"/>
                  </a:lnTo>
                  <a:lnTo>
                    <a:pt x="625261" y="82159"/>
                  </a:lnTo>
                  <a:lnTo>
                    <a:pt x="625713" y="82417"/>
                  </a:lnTo>
                  <a:lnTo>
                    <a:pt x="623144" y="85826"/>
                  </a:lnTo>
                  <a:lnTo>
                    <a:pt x="626802" y="88582"/>
                  </a:lnTo>
                  <a:close/>
                </a:path>
                <a:path w="648969" h="198120">
                  <a:moveTo>
                    <a:pt x="626802" y="88582"/>
                  </a:moveTo>
                  <a:lnTo>
                    <a:pt x="623144" y="85826"/>
                  </a:lnTo>
                  <a:lnTo>
                    <a:pt x="625713" y="82417"/>
                  </a:lnTo>
                  <a:lnTo>
                    <a:pt x="627556" y="83478"/>
                  </a:lnTo>
                  <a:lnTo>
                    <a:pt x="629483" y="84869"/>
                  </a:lnTo>
                  <a:lnTo>
                    <a:pt x="626802" y="88582"/>
                  </a:lnTo>
                  <a:close/>
                </a:path>
                <a:path w="648969" h="198120">
                  <a:moveTo>
                    <a:pt x="627758" y="94921"/>
                  </a:moveTo>
                  <a:lnTo>
                    <a:pt x="607682" y="86149"/>
                  </a:lnTo>
                  <a:lnTo>
                    <a:pt x="622976" y="86149"/>
                  </a:lnTo>
                  <a:lnTo>
                    <a:pt x="625084" y="87341"/>
                  </a:lnTo>
                  <a:lnTo>
                    <a:pt x="626802" y="88582"/>
                  </a:lnTo>
                  <a:lnTo>
                    <a:pt x="632535" y="88582"/>
                  </a:lnTo>
                  <a:lnTo>
                    <a:pt x="627758" y="94921"/>
                  </a:lnTo>
                  <a:close/>
                </a:path>
                <a:path w="648969" h="198120">
                  <a:moveTo>
                    <a:pt x="582010" y="192476"/>
                  </a:moveTo>
                  <a:lnTo>
                    <a:pt x="577430" y="192476"/>
                  </a:lnTo>
                  <a:lnTo>
                    <a:pt x="577430" y="95737"/>
                  </a:lnTo>
                  <a:lnTo>
                    <a:pt x="581060" y="98529"/>
                  </a:lnTo>
                  <a:lnTo>
                    <a:pt x="582010" y="98529"/>
                  </a:lnTo>
                  <a:lnTo>
                    <a:pt x="582010" y="192476"/>
                  </a:lnTo>
                  <a:close/>
                </a:path>
                <a:path w="648969" h="198120">
                  <a:moveTo>
                    <a:pt x="582010" y="97312"/>
                  </a:moveTo>
                  <a:lnTo>
                    <a:pt x="582010" y="95737"/>
                  </a:lnTo>
                  <a:lnTo>
                    <a:pt x="583437" y="95737"/>
                  </a:lnTo>
                  <a:lnTo>
                    <a:pt x="583057" y="96129"/>
                  </a:lnTo>
                  <a:lnTo>
                    <a:pt x="582010" y="97312"/>
                  </a:lnTo>
                  <a:close/>
                </a:path>
                <a:path w="648969" h="198120">
                  <a:moveTo>
                    <a:pt x="582010" y="98529"/>
                  </a:moveTo>
                  <a:lnTo>
                    <a:pt x="581060" y="98529"/>
                  </a:lnTo>
                  <a:lnTo>
                    <a:pt x="582010" y="97312"/>
                  </a:lnTo>
                  <a:lnTo>
                    <a:pt x="582010" y="985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6428817" y="6172586"/>
              <a:ext cx="31750" cy="707390"/>
            </a:xfrm>
            <a:custGeom>
              <a:avLst/>
              <a:gdLst/>
              <a:ahLst/>
              <a:cxnLst/>
              <a:rect l="l" t="t" r="r" b="b"/>
              <a:pathLst>
                <a:path w="31750" h="707390">
                  <a:moveTo>
                    <a:pt x="0" y="0"/>
                  </a:moveTo>
                  <a:lnTo>
                    <a:pt x="31412" y="0"/>
                  </a:lnTo>
                  <a:lnTo>
                    <a:pt x="31412" y="706784"/>
                  </a:lnTo>
                  <a:lnTo>
                    <a:pt x="0" y="706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619408" y="6231411"/>
              <a:ext cx="1664335" cy="240029"/>
            </a:xfrm>
            <a:custGeom>
              <a:avLst/>
              <a:gdLst/>
              <a:ahLst/>
              <a:cxnLst/>
              <a:rect l="l" t="t" r="r" b="b"/>
              <a:pathLst>
                <a:path w="1664334" h="240029">
                  <a:moveTo>
                    <a:pt x="100993" y="163830"/>
                  </a:moveTo>
                  <a:lnTo>
                    <a:pt x="84833" y="163830"/>
                  </a:lnTo>
                  <a:lnTo>
                    <a:pt x="94877" y="161290"/>
                  </a:lnTo>
                  <a:lnTo>
                    <a:pt x="99040" y="160020"/>
                  </a:lnTo>
                  <a:lnTo>
                    <a:pt x="105653" y="156210"/>
                  </a:lnTo>
                  <a:lnTo>
                    <a:pt x="108111" y="153670"/>
                  </a:lnTo>
                  <a:lnTo>
                    <a:pt x="111521" y="147320"/>
                  </a:lnTo>
                  <a:lnTo>
                    <a:pt x="112369" y="143510"/>
                  </a:lnTo>
                  <a:lnTo>
                    <a:pt x="112369" y="135890"/>
                  </a:lnTo>
                  <a:lnTo>
                    <a:pt x="111722" y="133350"/>
                  </a:lnTo>
                  <a:lnTo>
                    <a:pt x="109127" y="128270"/>
                  </a:lnTo>
                  <a:lnTo>
                    <a:pt x="107036" y="127000"/>
                  </a:lnTo>
                  <a:lnTo>
                    <a:pt x="100957" y="123190"/>
                  </a:lnTo>
                  <a:lnTo>
                    <a:pt x="96780" y="120650"/>
                  </a:lnTo>
                  <a:lnTo>
                    <a:pt x="86229" y="116840"/>
                  </a:lnTo>
                  <a:lnTo>
                    <a:pt x="79787" y="115570"/>
                  </a:lnTo>
                  <a:lnTo>
                    <a:pt x="64471" y="111760"/>
                  </a:lnTo>
                  <a:lnTo>
                    <a:pt x="57078" y="110490"/>
                  </a:lnTo>
                  <a:lnTo>
                    <a:pt x="42881" y="104140"/>
                  </a:lnTo>
                  <a:lnTo>
                    <a:pt x="36518" y="101600"/>
                  </a:lnTo>
                  <a:lnTo>
                    <a:pt x="25402" y="92710"/>
                  </a:lnTo>
                  <a:lnTo>
                    <a:pt x="20936" y="86360"/>
                  </a:lnTo>
                  <a:lnTo>
                    <a:pt x="14293" y="73660"/>
                  </a:lnTo>
                  <a:lnTo>
                    <a:pt x="12625" y="66040"/>
                  </a:lnTo>
                  <a:lnTo>
                    <a:pt x="12625" y="57150"/>
                  </a:lnTo>
                  <a:lnTo>
                    <a:pt x="27743" y="17780"/>
                  </a:lnTo>
                  <a:lnTo>
                    <a:pt x="63662" y="0"/>
                  </a:lnTo>
                  <a:lnTo>
                    <a:pt x="96525" y="0"/>
                  </a:lnTo>
                  <a:lnTo>
                    <a:pt x="111235" y="3810"/>
                  </a:lnTo>
                  <a:lnTo>
                    <a:pt x="72204" y="3810"/>
                  </a:lnTo>
                  <a:lnTo>
                    <a:pt x="64524" y="5080"/>
                  </a:lnTo>
                  <a:lnTo>
                    <a:pt x="26268" y="26670"/>
                  </a:lnTo>
                  <a:lnTo>
                    <a:pt x="17204" y="48260"/>
                  </a:lnTo>
                  <a:lnTo>
                    <a:pt x="17204" y="64770"/>
                  </a:lnTo>
                  <a:lnTo>
                    <a:pt x="38980" y="97790"/>
                  </a:lnTo>
                  <a:lnTo>
                    <a:pt x="80934" y="111760"/>
                  </a:lnTo>
                  <a:lnTo>
                    <a:pt x="87517" y="113030"/>
                  </a:lnTo>
                  <a:lnTo>
                    <a:pt x="98584" y="116840"/>
                  </a:lnTo>
                  <a:lnTo>
                    <a:pt x="116949" y="135890"/>
                  </a:lnTo>
                  <a:lnTo>
                    <a:pt x="116949" y="144780"/>
                  </a:lnTo>
                  <a:lnTo>
                    <a:pt x="115899" y="148590"/>
                  </a:lnTo>
                  <a:lnTo>
                    <a:pt x="111702" y="156210"/>
                  </a:lnTo>
                  <a:lnTo>
                    <a:pt x="108720" y="160020"/>
                  </a:lnTo>
                  <a:lnTo>
                    <a:pt x="100993" y="163830"/>
                  </a:lnTo>
                  <a:close/>
                </a:path>
                <a:path w="1664334" h="240029">
                  <a:moveTo>
                    <a:pt x="102945" y="168910"/>
                  </a:moveTo>
                  <a:lnTo>
                    <a:pt x="85466" y="168910"/>
                  </a:lnTo>
                  <a:lnTo>
                    <a:pt x="96342" y="166370"/>
                  </a:lnTo>
                  <a:lnTo>
                    <a:pt x="100993" y="163830"/>
                  </a:lnTo>
                  <a:lnTo>
                    <a:pt x="116949" y="135890"/>
                  </a:lnTo>
                  <a:lnTo>
                    <a:pt x="116114" y="132080"/>
                  </a:lnTo>
                  <a:lnTo>
                    <a:pt x="112775" y="125730"/>
                  </a:lnTo>
                  <a:lnTo>
                    <a:pt x="110175" y="123190"/>
                  </a:lnTo>
                  <a:lnTo>
                    <a:pt x="103115" y="118110"/>
                  </a:lnTo>
                  <a:lnTo>
                    <a:pt x="98584" y="116840"/>
                  </a:lnTo>
                  <a:lnTo>
                    <a:pt x="87517" y="113030"/>
                  </a:lnTo>
                  <a:lnTo>
                    <a:pt x="44919" y="100330"/>
                  </a:lnTo>
                  <a:lnTo>
                    <a:pt x="18707" y="72390"/>
                  </a:lnTo>
                  <a:lnTo>
                    <a:pt x="17204" y="64770"/>
                  </a:lnTo>
                  <a:lnTo>
                    <a:pt x="17204" y="48260"/>
                  </a:lnTo>
                  <a:lnTo>
                    <a:pt x="42749" y="12700"/>
                  </a:lnTo>
                  <a:lnTo>
                    <a:pt x="72204" y="3810"/>
                  </a:lnTo>
                  <a:lnTo>
                    <a:pt x="88137" y="3810"/>
                  </a:lnTo>
                  <a:lnTo>
                    <a:pt x="95721" y="5080"/>
                  </a:lnTo>
                  <a:lnTo>
                    <a:pt x="109841" y="8890"/>
                  </a:lnTo>
                  <a:lnTo>
                    <a:pt x="72640" y="8890"/>
                  </a:lnTo>
                  <a:lnTo>
                    <a:pt x="65387" y="10160"/>
                  </a:lnTo>
                  <a:lnTo>
                    <a:pt x="29961" y="29210"/>
                  </a:lnTo>
                  <a:lnTo>
                    <a:pt x="21784" y="64770"/>
                  </a:lnTo>
                  <a:lnTo>
                    <a:pt x="23121" y="71120"/>
                  </a:lnTo>
                  <a:lnTo>
                    <a:pt x="59855" y="101600"/>
                  </a:lnTo>
                  <a:lnTo>
                    <a:pt x="66868" y="102870"/>
                  </a:lnTo>
                  <a:lnTo>
                    <a:pt x="82081" y="106680"/>
                  </a:lnTo>
                  <a:lnTo>
                    <a:pt x="116423" y="123190"/>
                  </a:lnTo>
                  <a:lnTo>
                    <a:pt x="121528" y="134620"/>
                  </a:lnTo>
                  <a:lnTo>
                    <a:pt x="121528" y="146050"/>
                  </a:lnTo>
                  <a:lnTo>
                    <a:pt x="120278" y="151130"/>
                  </a:lnTo>
                  <a:lnTo>
                    <a:pt x="115292" y="160020"/>
                  </a:lnTo>
                  <a:lnTo>
                    <a:pt x="102945" y="168910"/>
                  </a:lnTo>
                  <a:close/>
                </a:path>
                <a:path w="1664334" h="240029">
                  <a:moveTo>
                    <a:pt x="141896" y="25400"/>
                  </a:moveTo>
                  <a:lnTo>
                    <a:pt x="136448" y="25400"/>
                  </a:lnTo>
                  <a:lnTo>
                    <a:pt x="138844" y="21590"/>
                  </a:lnTo>
                  <a:lnTo>
                    <a:pt x="135131" y="19050"/>
                  </a:lnTo>
                  <a:lnTo>
                    <a:pt x="133406" y="19050"/>
                  </a:lnTo>
                  <a:lnTo>
                    <a:pt x="127634" y="15240"/>
                  </a:lnTo>
                  <a:lnTo>
                    <a:pt x="121528" y="12700"/>
                  </a:lnTo>
                  <a:lnTo>
                    <a:pt x="116090" y="11430"/>
                  </a:lnTo>
                  <a:lnTo>
                    <a:pt x="109841" y="8890"/>
                  </a:lnTo>
                  <a:lnTo>
                    <a:pt x="95721" y="5080"/>
                  </a:lnTo>
                  <a:lnTo>
                    <a:pt x="88137" y="3810"/>
                  </a:lnTo>
                  <a:lnTo>
                    <a:pt x="111235" y="3810"/>
                  </a:lnTo>
                  <a:lnTo>
                    <a:pt x="117678" y="6350"/>
                  </a:lnTo>
                  <a:lnTo>
                    <a:pt x="123305" y="8890"/>
                  </a:lnTo>
                  <a:lnTo>
                    <a:pt x="129644" y="11430"/>
                  </a:lnTo>
                  <a:lnTo>
                    <a:pt x="135622" y="15240"/>
                  </a:lnTo>
                  <a:lnTo>
                    <a:pt x="142990" y="19050"/>
                  </a:lnTo>
                  <a:lnTo>
                    <a:pt x="135131" y="19050"/>
                  </a:lnTo>
                  <a:lnTo>
                    <a:pt x="134711" y="19659"/>
                  </a:lnTo>
                  <a:lnTo>
                    <a:pt x="144169" y="19659"/>
                  </a:lnTo>
                  <a:lnTo>
                    <a:pt x="145446" y="20320"/>
                  </a:lnTo>
                  <a:lnTo>
                    <a:pt x="141896" y="25400"/>
                  </a:lnTo>
                  <a:close/>
                </a:path>
                <a:path w="1664334" h="240029">
                  <a:moveTo>
                    <a:pt x="122191" y="173990"/>
                  </a:moveTo>
                  <a:lnTo>
                    <a:pt x="79725" y="173990"/>
                  </a:lnTo>
                  <a:lnTo>
                    <a:pt x="86098" y="172720"/>
                  </a:lnTo>
                  <a:lnTo>
                    <a:pt x="97806" y="170180"/>
                  </a:lnTo>
                  <a:lnTo>
                    <a:pt x="102945" y="168910"/>
                  </a:lnTo>
                  <a:lnTo>
                    <a:pt x="115292" y="160020"/>
                  </a:lnTo>
                  <a:lnTo>
                    <a:pt x="120278" y="151130"/>
                  </a:lnTo>
                  <a:lnTo>
                    <a:pt x="121528" y="146050"/>
                  </a:lnTo>
                  <a:lnTo>
                    <a:pt x="121528" y="134620"/>
                  </a:lnTo>
                  <a:lnTo>
                    <a:pt x="88804" y="107950"/>
                  </a:lnTo>
                  <a:lnTo>
                    <a:pt x="82081" y="106680"/>
                  </a:lnTo>
                  <a:lnTo>
                    <a:pt x="66868" y="102870"/>
                  </a:lnTo>
                  <a:lnTo>
                    <a:pt x="32142" y="86360"/>
                  </a:lnTo>
                  <a:lnTo>
                    <a:pt x="21784" y="64770"/>
                  </a:lnTo>
                  <a:lnTo>
                    <a:pt x="21784" y="48260"/>
                  </a:lnTo>
                  <a:lnTo>
                    <a:pt x="45048" y="16510"/>
                  </a:lnTo>
                  <a:lnTo>
                    <a:pt x="72640" y="8890"/>
                  </a:lnTo>
                  <a:lnTo>
                    <a:pt x="94918" y="8890"/>
                  </a:lnTo>
                  <a:lnTo>
                    <a:pt x="108448" y="12700"/>
                  </a:lnTo>
                  <a:lnTo>
                    <a:pt x="114503" y="15240"/>
                  </a:lnTo>
                  <a:lnTo>
                    <a:pt x="119751" y="17780"/>
                  </a:lnTo>
                  <a:lnTo>
                    <a:pt x="125624" y="20320"/>
                  </a:lnTo>
                  <a:lnTo>
                    <a:pt x="131190" y="22860"/>
                  </a:lnTo>
                  <a:lnTo>
                    <a:pt x="132177" y="23336"/>
                  </a:lnTo>
                  <a:lnTo>
                    <a:pt x="131630" y="24130"/>
                  </a:lnTo>
                  <a:lnTo>
                    <a:pt x="68818" y="24130"/>
                  </a:lnTo>
                  <a:lnTo>
                    <a:pt x="58816" y="27940"/>
                  </a:lnTo>
                  <a:lnTo>
                    <a:pt x="38098" y="50800"/>
                  </a:lnTo>
                  <a:lnTo>
                    <a:pt x="38098" y="59690"/>
                  </a:lnTo>
                  <a:lnTo>
                    <a:pt x="66908" y="86360"/>
                  </a:lnTo>
                  <a:lnTo>
                    <a:pt x="73942" y="88900"/>
                  </a:lnTo>
                  <a:lnTo>
                    <a:pt x="112442" y="100330"/>
                  </a:lnTo>
                  <a:lnTo>
                    <a:pt x="138128" y="132080"/>
                  </a:lnTo>
                  <a:lnTo>
                    <a:pt x="138128" y="146050"/>
                  </a:lnTo>
                  <a:lnTo>
                    <a:pt x="136700" y="153670"/>
                  </a:lnTo>
                  <a:lnTo>
                    <a:pt x="130997" y="165100"/>
                  </a:lnTo>
                  <a:lnTo>
                    <a:pt x="126868" y="170180"/>
                  </a:lnTo>
                  <a:lnTo>
                    <a:pt x="122191" y="173990"/>
                  </a:lnTo>
                  <a:close/>
                </a:path>
                <a:path w="1664334" h="240029">
                  <a:moveTo>
                    <a:pt x="132177" y="23336"/>
                  </a:moveTo>
                  <a:lnTo>
                    <a:pt x="131190" y="22860"/>
                  </a:lnTo>
                  <a:lnTo>
                    <a:pt x="125624" y="20320"/>
                  </a:lnTo>
                  <a:lnTo>
                    <a:pt x="119751" y="17780"/>
                  </a:lnTo>
                  <a:lnTo>
                    <a:pt x="114503" y="15240"/>
                  </a:lnTo>
                  <a:lnTo>
                    <a:pt x="108448" y="12700"/>
                  </a:lnTo>
                  <a:lnTo>
                    <a:pt x="94918" y="8890"/>
                  </a:lnTo>
                  <a:lnTo>
                    <a:pt x="109841" y="8890"/>
                  </a:lnTo>
                  <a:lnTo>
                    <a:pt x="116090" y="11430"/>
                  </a:lnTo>
                  <a:lnTo>
                    <a:pt x="121528" y="12700"/>
                  </a:lnTo>
                  <a:lnTo>
                    <a:pt x="127634" y="15240"/>
                  </a:lnTo>
                  <a:lnTo>
                    <a:pt x="133406" y="19050"/>
                  </a:lnTo>
                  <a:lnTo>
                    <a:pt x="134711" y="19659"/>
                  </a:lnTo>
                  <a:lnTo>
                    <a:pt x="132177" y="23336"/>
                  </a:lnTo>
                  <a:close/>
                </a:path>
                <a:path w="1664334" h="240029">
                  <a:moveTo>
                    <a:pt x="138844" y="21590"/>
                  </a:moveTo>
                  <a:lnTo>
                    <a:pt x="134711" y="19659"/>
                  </a:lnTo>
                  <a:lnTo>
                    <a:pt x="135131" y="19050"/>
                  </a:lnTo>
                  <a:lnTo>
                    <a:pt x="138844" y="21590"/>
                  </a:lnTo>
                  <a:close/>
                </a:path>
                <a:path w="1664334" h="240029">
                  <a:moveTo>
                    <a:pt x="136275" y="25316"/>
                  </a:moveTo>
                  <a:lnTo>
                    <a:pt x="132177" y="23336"/>
                  </a:lnTo>
                  <a:lnTo>
                    <a:pt x="134711" y="19659"/>
                  </a:lnTo>
                  <a:lnTo>
                    <a:pt x="138844" y="21590"/>
                  </a:lnTo>
                  <a:lnTo>
                    <a:pt x="136275" y="25316"/>
                  </a:lnTo>
                  <a:close/>
                </a:path>
                <a:path w="1664334" h="240029">
                  <a:moveTo>
                    <a:pt x="136448" y="25400"/>
                  </a:moveTo>
                  <a:lnTo>
                    <a:pt x="136275" y="25316"/>
                  </a:lnTo>
                  <a:lnTo>
                    <a:pt x="138844" y="21590"/>
                  </a:lnTo>
                  <a:lnTo>
                    <a:pt x="136448" y="25400"/>
                  </a:lnTo>
                  <a:close/>
                </a:path>
                <a:path w="1664334" h="240029">
                  <a:moveTo>
                    <a:pt x="123961" y="43180"/>
                  </a:moveTo>
                  <a:lnTo>
                    <a:pt x="126587" y="39370"/>
                  </a:lnTo>
                  <a:lnTo>
                    <a:pt x="124549" y="38100"/>
                  </a:lnTo>
                  <a:lnTo>
                    <a:pt x="122735" y="37033"/>
                  </a:lnTo>
                  <a:lnTo>
                    <a:pt x="132177" y="23336"/>
                  </a:lnTo>
                  <a:lnTo>
                    <a:pt x="136275" y="25316"/>
                  </a:lnTo>
                  <a:lnTo>
                    <a:pt x="123961" y="43180"/>
                  </a:lnTo>
                  <a:close/>
                </a:path>
                <a:path w="1664334" h="240029">
                  <a:moveTo>
                    <a:pt x="102352" y="189230"/>
                  </a:moveTo>
                  <a:lnTo>
                    <a:pt x="72729" y="189230"/>
                  </a:lnTo>
                  <a:lnTo>
                    <a:pt x="80469" y="187960"/>
                  </a:lnTo>
                  <a:lnTo>
                    <a:pt x="87765" y="187960"/>
                  </a:lnTo>
                  <a:lnTo>
                    <a:pt x="94618" y="186690"/>
                  </a:lnTo>
                  <a:lnTo>
                    <a:pt x="130997" y="165100"/>
                  </a:lnTo>
                  <a:lnTo>
                    <a:pt x="138128" y="146050"/>
                  </a:lnTo>
                  <a:lnTo>
                    <a:pt x="138128" y="132080"/>
                  </a:lnTo>
                  <a:lnTo>
                    <a:pt x="112442" y="100330"/>
                  </a:lnTo>
                  <a:lnTo>
                    <a:pt x="73942" y="88900"/>
                  </a:lnTo>
                  <a:lnTo>
                    <a:pt x="66908" y="86360"/>
                  </a:lnTo>
                  <a:lnTo>
                    <a:pt x="38098" y="59690"/>
                  </a:lnTo>
                  <a:lnTo>
                    <a:pt x="38098" y="50800"/>
                  </a:lnTo>
                  <a:lnTo>
                    <a:pt x="58816" y="27940"/>
                  </a:lnTo>
                  <a:lnTo>
                    <a:pt x="68818" y="24130"/>
                  </a:lnTo>
                  <a:lnTo>
                    <a:pt x="92958" y="24130"/>
                  </a:lnTo>
                  <a:lnTo>
                    <a:pt x="104078" y="27940"/>
                  </a:lnTo>
                  <a:lnTo>
                    <a:pt x="74685" y="27940"/>
                  </a:lnTo>
                  <a:lnTo>
                    <a:pt x="69748" y="29210"/>
                  </a:lnTo>
                  <a:lnTo>
                    <a:pt x="42677" y="52070"/>
                  </a:lnTo>
                  <a:lnTo>
                    <a:pt x="42677" y="59690"/>
                  </a:lnTo>
                  <a:lnTo>
                    <a:pt x="75162" y="83820"/>
                  </a:lnTo>
                  <a:lnTo>
                    <a:pt x="92144" y="87630"/>
                  </a:lnTo>
                  <a:lnTo>
                    <a:pt x="131355" y="109220"/>
                  </a:lnTo>
                  <a:lnTo>
                    <a:pt x="142708" y="132080"/>
                  </a:lnTo>
                  <a:lnTo>
                    <a:pt x="142708" y="147320"/>
                  </a:lnTo>
                  <a:lnTo>
                    <a:pt x="118356" y="182880"/>
                  </a:lnTo>
                  <a:lnTo>
                    <a:pt x="111034" y="186690"/>
                  </a:lnTo>
                  <a:lnTo>
                    <a:pt x="102352" y="189230"/>
                  </a:lnTo>
                  <a:close/>
                </a:path>
                <a:path w="1664334" h="240029">
                  <a:moveTo>
                    <a:pt x="122735" y="37033"/>
                  </a:moveTo>
                  <a:lnTo>
                    <a:pt x="117853" y="34290"/>
                  </a:lnTo>
                  <a:lnTo>
                    <a:pt x="115530" y="33020"/>
                  </a:lnTo>
                  <a:lnTo>
                    <a:pt x="108914" y="29210"/>
                  </a:lnTo>
                  <a:lnTo>
                    <a:pt x="104078" y="27940"/>
                  </a:lnTo>
                  <a:lnTo>
                    <a:pt x="92958" y="24130"/>
                  </a:lnTo>
                  <a:lnTo>
                    <a:pt x="131630" y="24130"/>
                  </a:lnTo>
                  <a:lnTo>
                    <a:pt x="122735" y="37033"/>
                  </a:lnTo>
                  <a:close/>
                </a:path>
                <a:path w="1664334" h="240029">
                  <a:moveTo>
                    <a:pt x="129469" y="43180"/>
                  </a:moveTo>
                  <a:lnTo>
                    <a:pt x="123961" y="43180"/>
                  </a:lnTo>
                  <a:lnTo>
                    <a:pt x="136275" y="25316"/>
                  </a:lnTo>
                  <a:lnTo>
                    <a:pt x="136448" y="25400"/>
                  </a:lnTo>
                  <a:lnTo>
                    <a:pt x="141896" y="25400"/>
                  </a:lnTo>
                  <a:lnTo>
                    <a:pt x="129469" y="43180"/>
                  </a:lnTo>
                  <a:close/>
                </a:path>
                <a:path w="1664334" h="240029">
                  <a:moveTo>
                    <a:pt x="107012" y="193040"/>
                  </a:moveTo>
                  <a:lnTo>
                    <a:pt x="80806" y="193040"/>
                  </a:lnTo>
                  <a:lnTo>
                    <a:pt x="88435" y="191770"/>
                  </a:lnTo>
                  <a:lnTo>
                    <a:pt x="95617" y="190500"/>
                  </a:lnTo>
                  <a:lnTo>
                    <a:pt x="130281" y="173990"/>
                  </a:lnTo>
                  <a:lnTo>
                    <a:pt x="142708" y="147320"/>
                  </a:lnTo>
                  <a:lnTo>
                    <a:pt x="142708" y="132080"/>
                  </a:lnTo>
                  <a:lnTo>
                    <a:pt x="120860" y="100330"/>
                  </a:lnTo>
                  <a:lnTo>
                    <a:pt x="75162" y="83820"/>
                  </a:lnTo>
                  <a:lnTo>
                    <a:pt x="68364" y="82550"/>
                  </a:lnTo>
                  <a:lnTo>
                    <a:pt x="57775" y="78740"/>
                  </a:lnTo>
                  <a:lnTo>
                    <a:pt x="42677" y="59690"/>
                  </a:lnTo>
                  <a:lnTo>
                    <a:pt x="42677" y="52070"/>
                  </a:lnTo>
                  <a:lnTo>
                    <a:pt x="74685" y="27940"/>
                  </a:lnTo>
                  <a:lnTo>
                    <a:pt x="86324" y="27940"/>
                  </a:lnTo>
                  <a:lnTo>
                    <a:pt x="92096" y="29210"/>
                  </a:lnTo>
                  <a:lnTo>
                    <a:pt x="102590" y="31750"/>
                  </a:lnTo>
                  <a:lnTo>
                    <a:pt x="104904" y="33020"/>
                  </a:lnTo>
                  <a:lnTo>
                    <a:pt x="70678" y="33020"/>
                  </a:lnTo>
                  <a:lnTo>
                    <a:pt x="62553" y="35560"/>
                  </a:lnTo>
                  <a:lnTo>
                    <a:pt x="59068" y="38100"/>
                  </a:lnTo>
                  <a:lnTo>
                    <a:pt x="53315" y="41910"/>
                  </a:lnTo>
                  <a:lnTo>
                    <a:pt x="51106" y="44450"/>
                  </a:lnTo>
                  <a:lnTo>
                    <a:pt x="48009" y="49530"/>
                  </a:lnTo>
                  <a:lnTo>
                    <a:pt x="47256" y="53340"/>
                  </a:lnTo>
                  <a:lnTo>
                    <a:pt x="47256" y="58420"/>
                  </a:lnTo>
                  <a:lnTo>
                    <a:pt x="59909" y="73660"/>
                  </a:lnTo>
                  <a:lnTo>
                    <a:pt x="69821" y="78740"/>
                  </a:lnTo>
                  <a:lnTo>
                    <a:pt x="76382" y="80010"/>
                  </a:lnTo>
                  <a:lnTo>
                    <a:pt x="84439" y="81280"/>
                  </a:lnTo>
                  <a:lnTo>
                    <a:pt x="91015" y="83820"/>
                  </a:lnTo>
                  <a:lnTo>
                    <a:pt x="97320" y="85090"/>
                  </a:lnTo>
                  <a:lnTo>
                    <a:pt x="103353" y="87630"/>
                  </a:lnTo>
                  <a:lnTo>
                    <a:pt x="109114" y="88900"/>
                  </a:lnTo>
                  <a:lnTo>
                    <a:pt x="145664" y="123190"/>
                  </a:lnTo>
                  <a:lnTo>
                    <a:pt x="147287" y="130810"/>
                  </a:lnTo>
                  <a:lnTo>
                    <a:pt x="147287" y="147320"/>
                  </a:lnTo>
                  <a:lnTo>
                    <a:pt x="127179" y="181610"/>
                  </a:lnTo>
                  <a:lnTo>
                    <a:pt x="110346" y="191770"/>
                  </a:lnTo>
                  <a:lnTo>
                    <a:pt x="107012" y="193040"/>
                  </a:lnTo>
                  <a:close/>
                </a:path>
                <a:path w="1664334" h="240029">
                  <a:moveTo>
                    <a:pt x="123961" y="43180"/>
                  </a:moveTo>
                  <a:lnTo>
                    <a:pt x="107218" y="34290"/>
                  </a:lnTo>
                  <a:lnTo>
                    <a:pt x="102590" y="31750"/>
                  </a:lnTo>
                  <a:lnTo>
                    <a:pt x="92096" y="29210"/>
                  </a:lnTo>
                  <a:lnTo>
                    <a:pt x="86324" y="27940"/>
                  </a:lnTo>
                  <a:lnTo>
                    <a:pt x="104078" y="27940"/>
                  </a:lnTo>
                  <a:lnTo>
                    <a:pt x="108914" y="29210"/>
                  </a:lnTo>
                  <a:lnTo>
                    <a:pt x="115530" y="33020"/>
                  </a:lnTo>
                  <a:lnTo>
                    <a:pt x="117853" y="34290"/>
                  </a:lnTo>
                  <a:lnTo>
                    <a:pt x="122735" y="37033"/>
                  </a:lnTo>
                  <a:lnTo>
                    <a:pt x="120249" y="40640"/>
                  </a:lnTo>
                  <a:lnTo>
                    <a:pt x="123961" y="43180"/>
                  </a:lnTo>
                  <a:close/>
                </a:path>
                <a:path w="1664334" h="240029">
                  <a:moveTo>
                    <a:pt x="125031" y="49530"/>
                  </a:moveTo>
                  <a:lnTo>
                    <a:pt x="101103" y="36830"/>
                  </a:lnTo>
                  <a:lnTo>
                    <a:pt x="91235" y="33020"/>
                  </a:lnTo>
                  <a:lnTo>
                    <a:pt x="104904" y="33020"/>
                  </a:lnTo>
                  <a:lnTo>
                    <a:pt x="107218" y="34290"/>
                  </a:lnTo>
                  <a:lnTo>
                    <a:pt x="113514" y="36830"/>
                  </a:lnTo>
                  <a:lnTo>
                    <a:pt x="115732" y="38100"/>
                  </a:lnTo>
                  <a:lnTo>
                    <a:pt x="120026" y="40640"/>
                  </a:lnTo>
                  <a:lnTo>
                    <a:pt x="122053" y="41910"/>
                  </a:lnTo>
                  <a:lnTo>
                    <a:pt x="123961" y="43180"/>
                  </a:lnTo>
                  <a:lnTo>
                    <a:pt x="129469" y="43180"/>
                  </a:lnTo>
                  <a:lnTo>
                    <a:pt x="125031" y="49530"/>
                  </a:lnTo>
                  <a:close/>
                </a:path>
                <a:path w="1664334" h="240029">
                  <a:moveTo>
                    <a:pt x="123961" y="43180"/>
                  </a:moveTo>
                  <a:lnTo>
                    <a:pt x="120249" y="40640"/>
                  </a:lnTo>
                  <a:lnTo>
                    <a:pt x="122735" y="37033"/>
                  </a:lnTo>
                  <a:lnTo>
                    <a:pt x="124549" y="38100"/>
                  </a:lnTo>
                  <a:lnTo>
                    <a:pt x="126587" y="39370"/>
                  </a:lnTo>
                  <a:lnTo>
                    <a:pt x="123961" y="43180"/>
                  </a:lnTo>
                  <a:close/>
                </a:path>
                <a:path w="1664334" h="240029">
                  <a:moveTo>
                    <a:pt x="81142" y="198120"/>
                  </a:moveTo>
                  <a:lnTo>
                    <a:pt x="64278" y="198120"/>
                  </a:lnTo>
                  <a:lnTo>
                    <a:pt x="56358" y="196850"/>
                  </a:lnTo>
                  <a:lnTo>
                    <a:pt x="48970" y="195580"/>
                  </a:lnTo>
                  <a:lnTo>
                    <a:pt x="42114" y="194310"/>
                  </a:lnTo>
                  <a:lnTo>
                    <a:pt x="33447" y="190500"/>
                  </a:lnTo>
                  <a:lnTo>
                    <a:pt x="26201" y="187960"/>
                  </a:lnTo>
                  <a:lnTo>
                    <a:pt x="20378" y="185420"/>
                  </a:lnTo>
                  <a:lnTo>
                    <a:pt x="16983" y="182880"/>
                  </a:lnTo>
                  <a:lnTo>
                    <a:pt x="13824" y="180340"/>
                  </a:lnTo>
                  <a:lnTo>
                    <a:pt x="7900" y="176530"/>
                  </a:lnTo>
                  <a:lnTo>
                    <a:pt x="5205" y="173990"/>
                  </a:lnTo>
                  <a:lnTo>
                    <a:pt x="0" y="168910"/>
                  </a:lnTo>
                  <a:lnTo>
                    <a:pt x="23361" y="142240"/>
                  </a:lnTo>
                  <a:lnTo>
                    <a:pt x="29007" y="148590"/>
                  </a:lnTo>
                  <a:lnTo>
                    <a:pt x="23501" y="148590"/>
                  </a:lnTo>
                  <a:lnTo>
                    <a:pt x="20221" y="152400"/>
                  </a:lnTo>
                  <a:lnTo>
                    <a:pt x="6185" y="168910"/>
                  </a:lnTo>
                  <a:lnTo>
                    <a:pt x="9578" y="171437"/>
                  </a:lnTo>
                  <a:lnTo>
                    <a:pt x="10860" y="172720"/>
                  </a:lnTo>
                  <a:lnTo>
                    <a:pt x="16393" y="176530"/>
                  </a:lnTo>
                  <a:lnTo>
                    <a:pt x="19399" y="179070"/>
                  </a:lnTo>
                  <a:lnTo>
                    <a:pt x="22642" y="180340"/>
                  </a:lnTo>
                  <a:lnTo>
                    <a:pt x="28176" y="184150"/>
                  </a:lnTo>
                  <a:lnTo>
                    <a:pt x="64621" y="193040"/>
                  </a:lnTo>
                  <a:lnTo>
                    <a:pt x="107012" y="193040"/>
                  </a:lnTo>
                  <a:lnTo>
                    <a:pt x="103677" y="194310"/>
                  </a:lnTo>
                  <a:lnTo>
                    <a:pt x="96616" y="195580"/>
                  </a:lnTo>
                  <a:lnTo>
                    <a:pt x="81142" y="198120"/>
                  </a:lnTo>
                  <a:close/>
                </a:path>
                <a:path w="1664334" h="240029">
                  <a:moveTo>
                    <a:pt x="20239" y="152417"/>
                  </a:moveTo>
                  <a:lnTo>
                    <a:pt x="23501" y="148590"/>
                  </a:lnTo>
                  <a:lnTo>
                    <a:pt x="20239" y="152417"/>
                  </a:lnTo>
                  <a:close/>
                </a:path>
                <a:path w="1664334" h="240029">
                  <a:moveTo>
                    <a:pt x="23762" y="155863"/>
                  </a:moveTo>
                  <a:lnTo>
                    <a:pt x="20239" y="152417"/>
                  </a:lnTo>
                  <a:lnTo>
                    <a:pt x="23501" y="148590"/>
                  </a:lnTo>
                  <a:lnTo>
                    <a:pt x="26911" y="152400"/>
                  </a:lnTo>
                  <a:lnTo>
                    <a:pt x="23762" y="155863"/>
                  </a:lnTo>
                  <a:close/>
                </a:path>
                <a:path w="1664334" h="240029">
                  <a:moveTo>
                    <a:pt x="79725" y="173990"/>
                  </a:moveTo>
                  <a:lnTo>
                    <a:pt x="64209" y="173990"/>
                  </a:lnTo>
                  <a:lnTo>
                    <a:pt x="56703" y="172720"/>
                  </a:lnTo>
                  <a:lnTo>
                    <a:pt x="43921" y="167640"/>
                  </a:lnTo>
                  <a:lnTo>
                    <a:pt x="38498" y="165100"/>
                  </a:lnTo>
                  <a:lnTo>
                    <a:pt x="33859" y="162560"/>
                  </a:lnTo>
                  <a:lnTo>
                    <a:pt x="28662" y="160020"/>
                  </a:lnTo>
                  <a:lnTo>
                    <a:pt x="24116" y="156210"/>
                  </a:lnTo>
                  <a:lnTo>
                    <a:pt x="23762" y="155863"/>
                  </a:lnTo>
                  <a:lnTo>
                    <a:pt x="26911" y="152400"/>
                  </a:lnTo>
                  <a:lnTo>
                    <a:pt x="23501" y="148590"/>
                  </a:lnTo>
                  <a:lnTo>
                    <a:pt x="27146" y="152417"/>
                  </a:lnTo>
                  <a:lnTo>
                    <a:pt x="31372" y="156210"/>
                  </a:lnTo>
                  <a:lnTo>
                    <a:pt x="36237" y="158750"/>
                  </a:lnTo>
                  <a:lnTo>
                    <a:pt x="40530" y="161290"/>
                  </a:lnTo>
                  <a:lnTo>
                    <a:pt x="45682" y="163830"/>
                  </a:lnTo>
                  <a:lnTo>
                    <a:pt x="57703" y="167640"/>
                  </a:lnTo>
                  <a:lnTo>
                    <a:pt x="64715" y="168910"/>
                  </a:lnTo>
                  <a:lnTo>
                    <a:pt x="102945" y="168910"/>
                  </a:lnTo>
                  <a:lnTo>
                    <a:pt x="97806" y="170180"/>
                  </a:lnTo>
                  <a:lnTo>
                    <a:pt x="86098" y="172720"/>
                  </a:lnTo>
                  <a:lnTo>
                    <a:pt x="79725" y="173990"/>
                  </a:lnTo>
                  <a:close/>
                </a:path>
                <a:path w="1664334" h="240029">
                  <a:moveTo>
                    <a:pt x="36237" y="158750"/>
                  </a:moveTo>
                  <a:lnTo>
                    <a:pt x="31372" y="156210"/>
                  </a:lnTo>
                  <a:lnTo>
                    <a:pt x="27126" y="152400"/>
                  </a:lnTo>
                  <a:lnTo>
                    <a:pt x="23501" y="148590"/>
                  </a:lnTo>
                  <a:lnTo>
                    <a:pt x="29007" y="148590"/>
                  </a:lnTo>
                  <a:lnTo>
                    <a:pt x="30136" y="149860"/>
                  </a:lnTo>
                  <a:lnTo>
                    <a:pt x="34113" y="152417"/>
                  </a:lnTo>
                  <a:lnTo>
                    <a:pt x="38616" y="154940"/>
                  </a:lnTo>
                  <a:lnTo>
                    <a:pt x="36237" y="158750"/>
                  </a:lnTo>
                  <a:close/>
                </a:path>
                <a:path w="1664334" h="240029">
                  <a:moveTo>
                    <a:pt x="12550" y="168198"/>
                  </a:moveTo>
                  <a:lnTo>
                    <a:pt x="11554" y="167640"/>
                  </a:lnTo>
                  <a:lnTo>
                    <a:pt x="9555" y="165100"/>
                  </a:lnTo>
                  <a:lnTo>
                    <a:pt x="20239" y="152417"/>
                  </a:lnTo>
                  <a:lnTo>
                    <a:pt x="23762" y="155863"/>
                  </a:lnTo>
                  <a:lnTo>
                    <a:pt x="12550" y="168198"/>
                  </a:lnTo>
                  <a:close/>
                </a:path>
                <a:path w="1664334" h="240029">
                  <a:moveTo>
                    <a:pt x="36237" y="158750"/>
                  </a:moveTo>
                  <a:lnTo>
                    <a:pt x="38528" y="154940"/>
                  </a:lnTo>
                  <a:lnTo>
                    <a:pt x="36237" y="158750"/>
                  </a:lnTo>
                  <a:close/>
                </a:path>
                <a:path w="1664334" h="240029">
                  <a:moveTo>
                    <a:pt x="38591" y="154979"/>
                  </a:moveTo>
                  <a:close/>
                </a:path>
                <a:path w="1664334" h="240029">
                  <a:moveTo>
                    <a:pt x="85466" y="168910"/>
                  </a:moveTo>
                  <a:lnTo>
                    <a:pt x="64715" y="168910"/>
                  </a:lnTo>
                  <a:lnTo>
                    <a:pt x="57703" y="167640"/>
                  </a:lnTo>
                  <a:lnTo>
                    <a:pt x="45682" y="163830"/>
                  </a:lnTo>
                  <a:lnTo>
                    <a:pt x="40530" y="161290"/>
                  </a:lnTo>
                  <a:lnTo>
                    <a:pt x="36237" y="158750"/>
                  </a:lnTo>
                  <a:lnTo>
                    <a:pt x="38591" y="154979"/>
                  </a:lnTo>
                  <a:lnTo>
                    <a:pt x="42563" y="157480"/>
                  </a:lnTo>
                  <a:lnTo>
                    <a:pt x="47444" y="160020"/>
                  </a:lnTo>
                  <a:lnTo>
                    <a:pt x="58703" y="163830"/>
                  </a:lnTo>
                  <a:lnTo>
                    <a:pt x="100993" y="163830"/>
                  </a:lnTo>
                  <a:lnTo>
                    <a:pt x="96342" y="166370"/>
                  </a:lnTo>
                  <a:lnTo>
                    <a:pt x="85466" y="168910"/>
                  </a:lnTo>
                  <a:close/>
                </a:path>
                <a:path w="1664334" h="240029">
                  <a:moveTo>
                    <a:pt x="87765" y="187960"/>
                  </a:moveTo>
                  <a:lnTo>
                    <a:pt x="57724" y="187960"/>
                  </a:lnTo>
                  <a:lnTo>
                    <a:pt x="51007" y="186690"/>
                  </a:lnTo>
                  <a:lnTo>
                    <a:pt x="44814" y="185420"/>
                  </a:lnTo>
                  <a:lnTo>
                    <a:pt x="36786" y="182880"/>
                  </a:lnTo>
                  <a:lnTo>
                    <a:pt x="30150" y="180340"/>
                  </a:lnTo>
                  <a:lnTo>
                    <a:pt x="24907" y="176530"/>
                  </a:lnTo>
                  <a:lnTo>
                    <a:pt x="21814" y="175260"/>
                  </a:lnTo>
                  <a:lnTo>
                    <a:pt x="18963" y="172720"/>
                  </a:lnTo>
                  <a:lnTo>
                    <a:pt x="13820" y="168910"/>
                  </a:lnTo>
                  <a:lnTo>
                    <a:pt x="12550" y="168198"/>
                  </a:lnTo>
                  <a:lnTo>
                    <a:pt x="23762" y="155863"/>
                  </a:lnTo>
                  <a:lnTo>
                    <a:pt x="24116" y="156210"/>
                  </a:lnTo>
                  <a:lnTo>
                    <a:pt x="28662" y="160020"/>
                  </a:lnTo>
                  <a:lnTo>
                    <a:pt x="33859" y="162560"/>
                  </a:lnTo>
                  <a:lnTo>
                    <a:pt x="38498" y="165100"/>
                  </a:lnTo>
                  <a:lnTo>
                    <a:pt x="43921" y="167640"/>
                  </a:lnTo>
                  <a:lnTo>
                    <a:pt x="56703" y="172720"/>
                  </a:lnTo>
                  <a:lnTo>
                    <a:pt x="64209" y="173990"/>
                  </a:lnTo>
                  <a:lnTo>
                    <a:pt x="122191" y="173990"/>
                  </a:lnTo>
                  <a:lnTo>
                    <a:pt x="115955" y="179070"/>
                  </a:lnTo>
                  <a:lnTo>
                    <a:pt x="109145" y="182880"/>
                  </a:lnTo>
                  <a:lnTo>
                    <a:pt x="101027" y="185420"/>
                  </a:lnTo>
                  <a:lnTo>
                    <a:pt x="94618" y="186690"/>
                  </a:lnTo>
                  <a:lnTo>
                    <a:pt x="87765" y="187960"/>
                  </a:lnTo>
                  <a:close/>
                </a:path>
                <a:path w="1664334" h="240029">
                  <a:moveTo>
                    <a:pt x="6185" y="168910"/>
                  </a:moveTo>
                  <a:lnTo>
                    <a:pt x="9432" y="165100"/>
                  </a:lnTo>
                  <a:lnTo>
                    <a:pt x="6185" y="168910"/>
                  </a:lnTo>
                  <a:close/>
                </a:path>
                <a:path w="1664334" h="240029">
                  <a:moveTo>
                    <a:pt x="9607" y="171437"/>
                  </a:moveTo>
                  <a:lnTo>
                    <a:pt x="8379" y="170180"/>
                  </a:lnTo>
                  <a:lnTo>
                    <a:pt x="6185" y="168910"/>
                  </a:lnTo>
                  <a:lnTo>
                    <a:pt x="9555" y="165100"/>
                  </a:lnTo>
                  <a:lnTo>
                    <a:pt x="11554" y="167640"/>
                  </a:lnTo>
                  <a:lnTo>
                    <a:pt x="12550" y="168198"/>
                  </a:lnTo>
                  <a:lnTo>
                    <a:pt x="9607" y="171437"/>
                  </a:lnTo>
                  <a:close/>
                </a:path>
                <a:path w="1664334" h="240029">
                  <a:moveTo>
                    <a:pt x="80806" y="193040"/>
                  </a:moveTo>
                  <a:lnTo>
                    <a:pt x="64621" y="193040"/>
                  </a:lnTo>
                  <a:lnTo>
                    <a:pt x="57041" y="191770"/>
                  </a:lnTo>
                  <a:lnTo>
                    <a:pt x="22642" y="180340"/>
                  </a:lnTo>
                  <a:lnTo>
                    <a:pt x="19399" y="179070"/>
                  </a:lnTo>
                  <a:lnTo>
                    <a:pt x="16393" y="176530"/>
                  </a:lnTo>
                  <a:lnTo>
                    <a:pt x="10860" y="172720"/>
                  </a:lnTo>
                  <a:lnTo>
                    <a:pt x="9607" y="171437"/>
                  </a:lnTo>
                  <a:lnTo>
                    <a:pt x="12550" y="168198"/>
                  </a:lnTo>
                  <a:lnTo>
                    <a:pt x="13820" y="168910"/>
                  </a:lnTo>
                  <a:lnTo>
                    <a:pt x="18963" y="172720"/>
                  </a:lnTo>
                  <a:lnTo>
                    <a:pt x="21814" y="175260"/>
                  </a:lnTo>
                  <a:lnTo>
                    <a:pt x="24907" y="176530"/>
                  </a:lnTo>
                  <a:lnTo>
                    <a:pt x="57724" y="187960"/>
                  </a:lnTo>
                  <a:lnTo>
                    <a:pt x="64965" y="187960"/>
                  </a:lnTo>
                  <a:lnTo>
                    <a:pt x="72729" y="189230"/>
                  </a:lnTo>
                  <a:lnTo>
                    <a:pt x="102352" y="189230"/>
                  </a:lnTo>
                  <a:lnTo>
                    <a:pt x="95617" y="190500"/>
                  </a:lnTo>
                  <a:lnTo>
                    <a:pt x="88435" y="191770"/>
                  </a:lnTo>
                  <a:lnTo>
                    <a:pt x="80806" y="193040"/>
                  </a:lnTo>
                  <a:close/>
                </a:path>
                <a:path w="1664334" h="240029">
                  <a:moveTo>
                    <a:pt x="9595" y="171450"/>
                  </a:moveTo>
                  <a:lnTo>
                    <a:pt x="6185" y="168910"/>
                  </a:lnTo>
                  <a:lnTo>
                    <a:pt x="8379" y="170180"/>
                  </a:lnTo>
                  <a:lnTo>
                    <a:pt x="9607" y="171437"/>
                  </a:lnTo>
                  <a:close/>
                </a:path>
                <a:path w="1664334" h="240029">
                  <a:moveTo>
                    <a:pt x="9620" y="171450"/>
                  </a:moveTo>
                  <a:close/>
                </a:path>
                <a:path w="1664334" h="240029">
                  <a:moveTo>
                    <a:pt x="72729" y="189230"/>
                  </a:moveTo>
                  <a:lnTo>
                    <a:pt x="64965" y="187960"/>
                  </a:lnTo>
                  <a:lnTo>
                    <a:pt x="80469" y="187960"/>
                  </a:lnTo>
                  <a:lnTo>
                    <a:pt x="72729" y="189230"/>
                  </a:lnTo>
                  <a:close/>
                </a:path>
                <a:path w="1664334" h="240029">
                  <a:moveTo>
                    <a:pt x="223777" y="198487"/>
                  </a:moveTo>
                  <a:lnTo>
                    <a:pt x="210863" y="198487"/>
                  </a:lnTo>
                  <a:lnTo>
                    <a:pt x="204337" y="197282"/>
                  </a:lnTo>
                  <a:lnTo>
                    <a:pt x="168908" y="160995"/>
                  </a:lnTo>
                  <a:lnTo>
                    <a:pt x="167608" y="54666"/>
                  </a:lnTo>
                  <a:lnTo>
                    <a:pt x="201953" y="54666"/>
                  </a:lnTo>
                  <a:lnTo>
                    <a:pt x="201953" y="59245"/>
                  </a:lnTo>
                  <a:lnTo>
                    <a:pt x="172187" y="59245"/>
                  </a:lnTo>
                  <a:lnTo>
                    <a:pt x="172289" y="153611"/>
                  </a:lnTo>
                  <a:lnTo>
                    <a:pt x="194416" y="188422"/>
                  </a:lnTo>
                  <a:lnTo>
                    <a:pt x="211446" y="193908"/>
                  </a:lnTo>
                  <a:lnTo>
                    <a:pt x="239876" y="193908"/>
                  </a:lnTo>
                  <a:lnTo>
                    <a:pt x="238363" y="194571"/>
                  </a:lnTo>
                  <a:lnTo>
                    <a:pt x="229106" y="197691"/>
                  </a:lnTo>
                  <a:lnTo>
                    <a:pt x="223777" y="198487"/>
                  </a:lnTo>
                  <a:close/>
                </a:path>
                <a:path w="1664334" h="240029">
                  <a:moveTo>
                    <a:pt x="241907" y="165573"/>
                  </a:moveTo>
                  <a:lnTo>
                    <a:pt x="229575" y="165573"/>
                  </a:lnTo>
                  <a:lnTo>
                    <a:pt x="233700" y="164750"/>
                  </a:lnTo>
                  <a:lnTo>
                    <a:pt x="239968" y="161417"/>
                  </a:lnTo>
                  <a:lnTo>
                    <a:pt x="249035" y="54666"/>
                  </a:lnTo>
                  <a:lnTo>
                    <a:pt x="283380" y="54666"/>
                  </a:lnTo>
                  <a:lnTo>
                    <a:pt x="283380" y="59245"/>
                  </a:lnTo>
                  <a:lnTo>
                    <a:pt x="253614" y="59245"/>
                  </a:lnTo>
                  <a:lnTo>
                    <a:pt x="253562" y="144769"/>
                  </a:lnTo>
                  <a:lnTo>
                    <a:pt x="242715" y="165143"/>
                  </a:lnTo>
                  <a:lnTo>
                    <a:pt x="241907" y="165573"/>
                  </a:lnTo>
                  <a:close/>
                </a:path>
                <a:path w="1664334" h="240029">
                  <a:moveTo>
                    <a:pt x="223276" y="193908"/>
                  </a:moveTo>
                  <a:lnTo>
                    <a:pt x="211446" y="193908"/>
                  </a:lnTo>
                  <a:lnTo>
                    <a:pt x="205483" y="192810"/>
                  </a:lnTo>
                  <a:lnTo>
                    <a:pt x="173380" y="159849"/>
                  </a:lnTo>
                  <a:lnTo>
                    <a:pt x="172187" y="59245"/>
                  </a:lnTo>
                  <a:lnTo>
                    <a:pt x="176767" y="59245"/>
                  </a:lnTo>
                  <a:lnTo>
                    <a:pt x="176868" y="153027"/>
                  </a:lnTo>
                  <a:lnTo>
                    <a:pt x="177852" y="158702"/>
                  </a:lnTo>
                  <a:lnTo>
                    <a:pt x="206629" y="188338"/>
                  </a:lnTo>
                  <a:lnTo>
                    <a:pt x="212029" y="189328"/>
                  </a:lnTo>
                  <a:lnTo>
                    <a:pt x="238901" y="189328"/>
                  </a:lnTo>
                  <a:lnTo>
                    <a:pt x="236609" y="190330"/>
                  </a:lnTo>
                  <a:lnTo>
                    <a:pt x="228118" y="193192"/>
                  </a:lnTo>
                  <a:lnTo>
                    <a:pt x="223276" y="193908"/>
                  </a:lnTo>
                  <a:close/>
                </a:path>
                <a:path w="1664334" h="240029">
                  <a:moveTo>
                    <a:pt x="222775" y="189328"/>
                  </a:moveTo>
                  <a:lnTo>
                    <a:pt x="212029" y="189328"/>
                  </a:lnTo>
                  <a:lnTo>
                    <a:pt x="206629" y="188338"/>
                  </a:lnTo>
                  <a:lnTo>
                    <a:pt x="177852" y="158702"/>
                  </a:lnTo>
                  <a:lnTo>
                    <a:pt x="176767" y="59245"/>
                  </a:lnTo>
                  <a:lnTo>
                    <a:pt x="192795" y="59245"/>
                  </a:lnTo>
                  <a:lnTo>
                    <a:pt x="192795" y="150027"/>
                  </a:lnTo>
                  <a:lnTo>
                    <a:pt x="193767" y="154717"/>
                  </a:lnTo>
                  <a:lnTo>
                    <a:pt x="220753" y="174731"/>
                  </a:lnTo>
                  <a:lnTo>
                    <a:pt x="274222" y="174731"/>
                  </a:lnTo>
                  <a:lnTo>
                    <a:pt x="274222" y="175447"/>
                  </a:lnTo>
                  <a:lnTo>
                    <a:pt x="250238" y="175447"/>
                  </a:lnTo>
                  <a:lnTo>
                    <a:pt x="246605" y="179214"/>
                  </a:lnTo>
                  <a:lnTo>
                    <a:pt x="243929" y="181292"/>
                  </a:lnTo>
                  <a:lnTo>
                    <a:pt x="238174" y="184642"/>
                  </a:lnTo>
                  <a:lnTo>
                    <a:pt x="234854" y="186088"/>
                  </a:lnTo>
                  <a:lnTo>
                    <a:pt x="227130" y="188692"/>
                  </a:lnTo>
                  <a:lnTo>
                    <a:pt x="222775" y="189328"/>
                  </a:lnTo>
                  <a:close/>
                </a:path>
                <a:path w="1664334" h="240029">
                  <a:moveTo>
                    <a:pt x="231097" y="174731"/>
                  </a:moveTo>
                  <a:lnTo>
                    <a:pt x="220753" y="174731"/>
                  </a:lnTo>
                  <a:lnTo>
                    <a:pt x="217116" y="174221"/>
                  </a:lnTo>
                  <a:lnTo>
                    <a:pt x="192795" y="150027"/>
                  </a:lnTo>
                  <a:lnTo>
                    <a:pt x="192795" y="59245"/>
                  </a:lnTo>
                  <a:lnTo>
                    <a:pt x="197374" y="59245"/>
                  </a:lnTo>
                  <a:lnTo>
                    <a:pt x="197374" y="149306"/>
                  </a:lnTo>
                  <a:lnTo>
                    <a:pt x="198185" y="153313"/>
                  </a:lnTo>
                  <a:lnTo>
                    <a:pt x="221177" y="170152"/>
                  </a:lnTo>
                  <a:lnTo>
                    <a:pt x="243048" y="170152"/>
                  </a:lnTo>
                  <a:lnTo>
                    <a:pt x="236655" y="173551"/>
                  </a:lnTo>
                  <a:lnTo>
                    <a:pt x="231097" y="174731"/>
                  </a:lnTo>
                  <a:close/>
                </a:path>
                <a:path w="1664334" h="240029">
                  <a:moveTo>
                    <a:pt x="230336" y="170152"/>
                  </a:moveTo>
                  <a:lnTo>
                    <a:pt x="221177" y="170152"/>
                  </a:lnTo>
                  <a:lnTo>
                    <a:pt x="217957" y="169699"/>
                  </a:lnTo>
                  <a:lnTo>
                    <a:pt x="197374" y="149306"/>
                  </a:lnTo>
                  <a:lnTo>
                    <a:pt x="197374" y="59245"/>
                  </a:lnTo>
                  <a:lnTo>
                    <a:pt x="201953" y="59245"/>
                  </a:lnTo>
                  <a:lnTo>
                    <a:pt x="201953" y="148586"/>
                  </a:lnTo>
                  <a:lnTo>
                    <a:pt x="202603" y="151910"/>
                  </a:lnTo>
                  <a:lnTo>
                    <a:pt x="221602" y="165573"/>
                  </a:lnTo>
                  <a:lnTo>
                    <a:pt x="241907" y="165573"/>
                  </a:lnTo>
                  <a:lnTo>
                    <a:pt x="235178" y="169150"/>
                  </a:lnTo>
                  <a:lnTo>
                    <a:pt x="230336" y="170152"/>
                  </a:lnTo>
                  <a:close/>
                </a:path>
                <a:path w="1664334" h="240029">
                  <a:moveTo>
                    <a:pt x="243048" y="170152"/>
                  </a:moveTo>
                  <a:lnTo>
                    <a:pt x="230336" y="170152"/>
                  </a:lnTo>
                  <a:lnTo>
                    <a:pt x="235178" y="169150"/>
                  </a:lnTo>
                  <a:lnTo>
                    <a:pt x="242715" y="165143"/>
                  </a:lnTo>
                  <a:lnTo>
                    <a:pt x="253614" y="59245"/>
                  </a:lnTo>
                  <a:lnTo>
                    <a:pt x="258194" y="59245"/>
                  </a:lnTo>
                  <a:lnTo>
                    <a:pt x="258194" y="144769"/>
                  </a:lnTo>
                  <a:lnTo>
                    <a:pt x="257743" y="148049"/>
                  </a:lnTo>
                  <a:lnTo>
                    <a:pt x="255879" y="155503"/>
                  </a:lnTo>
                  <a:lnTo>
                    <a:pt x="254115" y="159128"/>
                  </a:lnTo>
                  <a:lnTo>
                    <a:pt x="248945" y="165983"/>
                  </a:lnTo>
                  <a:lnTo>
                    <a:pt x="245461" y="168869"/>
                  </a:lnTo>
                  <a:lnTo>
                    <a:pt x="243048" y="170152"/>
                  </a:lnTo>
                  <a:close/>
                </a:path>
                <a:path w="1664334" h="240029">
                  <a:moveTo>
                    <a:pt x="274222" y="174731"/>
                  </a:moveTo>
                  <a:lnTo>
                    <a:pt x="231097" y="174731"/>
                  </a:lnTo>
                  <a:lnTo>
                    <a:pt x="236655" y="173551"/>
                  </a:lnTo>
                  <a:lnTo>
                    <a:pt x="245461" y="168869"/>
                  </a:lnTo>
                  <a:lnTo>
                    <a:pt x="258194" y="144769"/>
                  </a:lnTo>
                  <a:lnTo>
                    <a:pt x="258194" y="59245"/>
                  </a:lnTo>
                  <a:lnTo>
                    <a:pt x="274222" y="59245"/>
                  </a:lnTo>
                  <a:lnTo>
                    <a:pt x="274222" y="174731"/>
                  </a:lnTo>
                  <a:close/>
                </a:path>
                <a:path w="1664334" h="240029">
                  <a:moveTo>
                    <a:pt x="278801" y="192476"/>
                  </a:moveTo>
                  <a:lnTo>
                    <a:pt x="274222" y="192476"/>
                  </a:lnTo>
                  <a:lnTo>
                    <a:pt x="274222" y="59245"/>
                  </a:lnTo>
                  <a:lnTo>
                    <a:pt x="278801" y="59245"/>
                  </a:lnTo>
                  <a:lnTo>
                    <a:pt x="278801" y="192476"/>
                  </a:lnTo>
                  <a:close/>
                </a:path>
                <a:path w="1664334" h="240029">
                  <a:moveTo>
                    <a:pt x="283380" y="192476"/>
                  </a:moveTo>
                  <a:lnTo>
                    <a:pt x="278801" y="192476"/>
                  </a:lnTo>
                  <a:lnTo>
                    <a:pt x="278801" y="59245"/>
                  </a:lnTo>
                  <a:lnTo>
                    <a:pt x="283380" y="59245"/>
                  </a:lnTo>
                  <a:lnTo>
                    <a:pt x="283380" y="192476"/>
                  </a:lnTo>
                  <a:close/>
                </a:path>
                <a:path w="1664334" h="240029">
                  <a:moveTo>
                    <a:pt x="238901" y="189328"/>
                  </a:moveTo>
                  <a:lnTo>
                    <a:pt x="222775" y="189328"/>
                  </a:lnTo>
                  <a:lnTo>
                    <a:pt x="227130" y="188692"/>
                  </a:lnTo>
                  <a:lnTo>
                    <a:pt x="234854" y="186088"/>
                  </a:lnTo>
                  <a:lnTo>
                    <a:pt x="238238" y="184605"/>
                  </a:lnTo>
                  <a:lnTo>
                    <a:pt x="243929" y="181292"/>
                  </a:lnTo>
                  <a:lnTo>
                    <a:pt x="246605" y="179214"/>
                  </a:lnTo>
                  <a:lnTo>
                    <a:pt x="250238" y="175447"/>
                  </a:lnTo>
                  <a:lnTo>
                    <a:pt x="258194" y="175447"/>
                  </a:lnTo>
                  <a:lnTo>
                    <a:pt x="258194" y="180026"/>
                  </a:lnTo>
                  <a:lnTo>
                    <a:pt x="249035" y="180026"/>
                  </a:lnTo>
                  <a:lnTo>
                    <a:pt x="248955" y="183205"/>
                  </a:lnTo>
                  <a:lnTo>
                    <a:pt x="246602" y="185035"/>
                  </a:lnTo>
                  <a:lnTo>
                    <a:pt x="240162" y="188777"/>
                  </a:lnTo>
                  <a:lnTo>
                    <a:pt x="238901" y="189328"/>
                  </a:lnTo>
                  <a:close/>
                </a:path>
                <a:path w="1664334" h="240029">
                  <a:moveTo>
                    <a:pt x="274222" y="192476"/>
                  </a:moveTo>
                  <a:lnTo>
                    <a:pt x="258194" y="192476"/>
                  </a:lnTo>
                  <a:lnTo>
                    <a:pt x="258194" y="175447"/>
                  </a:lnTo>
                  <a:lnTo>
                    <a:pt x="274222" y="175447"/>
                  </a:lnTo>
                  <a:lnTo>
                    <a:pt x="274222" y="192476"/>
                  </a:lnTo>
                  <a:close/>
                </a:path>
                <a:path w="1664334" h="240029">
                  <a:moveTo>
                    <a:pt x="249035" y="183142"/>
                  </a:moveTo>
                  <a:lnTo>
                    <a:pt x="249035" y="180026"/>
                  </a:lnTo>
                  <a:lnTo>
                    <a:pt x="252183" y="180026"/>
                  </a:lnTo>
                  <a:lnTo>
                    <a:pt x="249607" y="182697"/>
                  </a:lnTo>
                  <a:lnTo>
                    <a:pt x="249035" y="183142"/>
                  </a:lnTo>
                  <a:close/>
                </a:path>
                <a:path w="1664334" h="240029">
                  <a:moveTo>
                    <a:pt x="249035" y="188917"/>
                  </a:moveTo>
                  <a:lnTo>
                    <a:pt x="249035" y="183142"/>
                  </a:lnTo>
                  <a:lnTo>
                    <a:pt x="249607" y="182697"/>
                  </a:lnTo>
                  <a:lnTo>
                    <a:pt x="252183" y="180026"/>
                  </a:lnTo>
                  <a:lnTo>
                    <a:pt x="252183" y="184605"/>
                  </a:lnTo>
                  <a:lnTo>
                    <a:pt x="253614" y="184605"/>
                  </a:lnTo>
                  <a:lnTo>
                    <a:pt x="253508" y="185250"/>
                  </a:lnTo>
                  <a:lnTo>
                    <a:pt x="252610" y="186181"/>
                  </a:lnTo>
                  <a:lnTo>
                    <a:pt x="249275" y="188777"/>
                  </a:lnTo>
                  <a:lnTo>
                    <a:pt x="249035" y="188917"/>
                  </a:lnTo>
                  <a:close/>
                </a:path>
                <a:path w="1664334" h="240029">
                  <a:moveTo>
                    <a:pt x="253614" y="184605"/>
                  </a:moveTo>
                  <a:lnTo>
                    <a:pt x="252183" y="184605"/>
                  </a:lnTo>
                  <a:lnTo>
                    <a:pt x="252183" y="180026"/>
                  </a:lnTo>
                  <a:lnTo>
                    <a:pt x="253496" y="181292"/>
                  </a:lnTo>
                  <a:lnTo>
                    <a:pt x="253614" y="184605"/>
                  </a:lnTo>
                  <a:close/>
                </a:path>
                <a:path w="1664334" h="240029">
                  <a:moveTo>
                    <a:pt x="253614" y="181406"/>
                  </a:moveTo>
                  <a:lnTo>
                    <a:pt x="252183" y="180026"/>
                  </a:lnTo>
                  <a:lnTo>
                    <a:pt x="253614" y="180026"/>
                  </a:lnTo>
                  <a:lnTo>
                    <a:pt x="253614" y="181406"/>
                  </a:lnTo>
                  <a:close/>
                </a:path>
                <a:path w="1664334" h="240029">
                  <a:moveTo>
                    <a:pt x="258194" y="192476"/>
                  </a:moveTo>
                  <a:lnTo>
                    <a:pt x="253614" y="192476"/>
                  </a:lnTo>
                  <a:lnTo>
                    <a:pt x="253715" y="185035"/>
                  </a:lnTo>
                  <a:lnTo>
                    <a:pt x="255480" y="183205"/>
                  </a:lnTo>
                  <a:lnTo>
                    <a:pt x="253614" y="181406"/>
                  </a:lnTo>
                  <a:lnTo>
                    <a:pt x="253614" y="180026"/>
                  </a:lnTo>
                  <a:lnTo>
                    <a:pt x="258194" y="180026"/>
                  </a:lnTo>
                  <a:lnTo>
                    <a:pt x="258194" y="192476"/>
                  </a:lnTo>
                  <a:close/>
                </a:path>
                <a:path w="1664334" h="240029">
                  <a:moveTo>
                    <a:pt x="253614" y="185139"/>
                  </a:moveTo>
                  <a:lnTo>
                    <a:pt x="253614" y="181406"/>
                  </a:lnTo>
                  <a:lnTo>
                    <a:pt x="255480" y="183205"/>
                  </a:lnTo>
                  <a:lnTo>
                    <a:pt x="253614" y="185139"/>
                  </a:lnTo>
                  <a:close/>
                </a:path>
                <a:path w="1664334" h="240029">
                  <a:moveTo>
                    <a:pt x="239876" y="193908"/>
                  </a:moveTo>
                  <a:lnTo>
                    <a:pt x="223276" y="193908"/>
                  </a:lnTo>
                  <a:lnTo>
                    <a:pt x="228118" y="193192"/>
                  </a:lnTo>
                  <a:lnTo>
                    <a:pt x="236609" y="190330"/>
                  </a:lnTo>
                  <a:lnTo>
                    <a:pt x="240210" y="188756"/>
                  </a:lnTo>
                  <a:lnTo>
                    <a:pt x="246602" y="185035"/>
                  </a:lnTo>
                  <a:lnTo>
                    <a:pt x="249035" y="183142"/>
                  </a:lnTo>
                  <a:lnTo>
                    <a:pt x="249022" y="188924"/>
                  </a:lnTo>
                  <a:lnTo>
                    <a:pt x="242246" y="192869"/>
                  </a:lnTo>
                  <a:lnTo>
                    <a:pt x="239876" y="193908"/>
                  </a:lnTo>
                  <a:close/>
                </a:path>
                <a:path w="1664334" h="240029">
                  <a:moveTo>
                    <a:pt x="283380" y="197056"/>
                  </a:moveTo>
                  <a:lnTo>
                    <a:pt x="249035" y="197056"/>
                  </a:lnTo>
                  <a:lnTo>
                    <a:pt x="249035" y="188917"/>
                  </a:lnTo>
                  <a:lnTo>
                    <a:pt x="249384" y="188692"/>
                  </a:lnTo>
                  <a:lnTo>
                    <a:pt x="252610" y="186181"/>
                  </a:lnTo>
                  <a:lnTo>
                    <a:pt x="253614" y="185139"/>
                  </a:lnTo>
                  <a:lnTo>
                    <a:pt x="253614" y="192476"/>
                  </a:lnTo>
                  <a:lnTo>
                    <a:pt x="283380" y="192476"/>
                  </a:lnTo>
                  <a:lnTo>
                    <a:pt x="283380" y="197056"/>
                  </a:lnTo>
                  <a:close/>
                </a:path>
                <a:path w="1664334" h="240029">
                  <a:moveTo>
                    <a:pt x="348636" y="67227"/>
                  </a:moveTo>
                  <a:lnTo>
                    <a:pt x="348752" y="61633"/>
                  </a:lnTo>
                  <a:lnTo>
                    <a:pt x="352409" y="59752"/>
                  </a:lnTo>
                  <a:lnTo>
                    <a:pt x="355492" y="58107"/>
                  </a:lnTo>
                  <a:lnTo>
                    <a:pt x="359202" y="56622"/>
                  </a:lnTo>
                  <a:lnTo>
                    <a:pt x="368031" y="53922"/>
                  </a:lnTo>
                  <a:lnTo>
                    <a:pt x="373080" y="53235"/>
                  </a:lnTo>
                  <a:lnTo>
                    <a:pt x="386420" y="53235"/>
                  </a:lnTo>
                  <a:lnTo>
                    <a:pt x="393428" y="54687"/>
                  </a:lnTo>
                  <a:lnTo>
                    <a:pt x="400194" y="57814"/>
                  </a:lnTo>
                  <a:lnTo>
                    <a:pt x="373537" y="57814"/>
                  </a:lnTo>
                  <a:lnTo>
                    <a:pt x="368934" y="58434"/>
                  </a:lnTo>
                  <a:lnTo>
                    <a:pt x="360824" y="60915"/>
                  </a:lnTo>
                  <a:lnTo>
                    <a:pt x="357366" y="62298"/>
                  </a:lnTo>
                  <a:lnTo>
                    <a:pt x="354483" y="63835"/>
                  </a:lnTo>
                  <a:lnTo>
                    <a:pt x="351165" y="65542"/>
                  </a:lnTo>
                  <a:lnTo>
                    <a:pt x="348636" y="67227"/>
                  </a:lnTo>
                  <a:close/>
                </a:path>
                <a:path w="1664334" h="240029">
                  <a:moveTo>
                    <a:pt x="318871" y="239595"/>
                  </a:moveTo>
                  <a:lnTo>
                    <a:pt x="314291" y="239595"/>
                  </a:lnTo>
                  <a:lnTo>
                    <a:pt x="314291" y="54666"/>
                  </a:lnTo>
                  <a:lnTo>
                    <a:pt x="348636" y="54666"/>
                  </a:lnTo>
                  <a:lnTo>
                    <a:pt x="348636" y="59245"/>
                  </a:lnTo>
                  <a:lnTo>
                    <a:pt x="318871" y="59245"/>
                  </a:lnTo>
                  <a:lnTo>
                    <a:pt x="318871" y="239595"/>
                  </a:lnTo>
                  <a:close/>
                </a:path>
                <a:path w="1664334" h="240029">
                  <a:moveTo>
                    <a:pt x="353000" y="69835"/>
                  </a:moveTo>
                  <a:lnTo>
                    <a:pt x="348636" y="69835"/>
                  </a:lnTo>
                  <a:lnTo>
                    <a:pt x="348636" y="67227"/>
                  </a:lnTo>
                  <a:lnTo>
                    <a:pt x="351165" y="65542"/>
                  </a:lnTo>
                  <a:lnTo>
                    <a:pt x="354504" y="63825"/>
                  </a:lnTo>
                  <a:lnTo>
                    <a:pt x="357366" y="62298"/>
                  </a:lnTo>
                  <a:lnTo>
                    <a:pt x="360824" y="60915"/>
                  </a:lnTo>
                  <a:lnTo>
                    <a:pt x="368934" y="58434"/>
                  </a:lnTo>
                  <a:lnTo>
                    <a:pt x="373537" y="57814"/>
                  </a:lnTo>
                  <a:lnTo>
                    <a:pt x="385748" y="57814"/>
                  </a:lnTo>
                  <a:lnTo>
                    <a:pt x="392117" y="59126"/>
                  </a:lnTo>
                  <a:lnTo>
                    <a:pt x="399186" y="62393"/>
                  </a:lnTo>
                  <a:lnTo>
                    <a:pt x="373993" y="62393"/>
                  </a:lnTo>
                  <a:lnTo>
                    <a:pt x="369837" y="62947"/>
                  </a:lnTo>
                  <a:lnTo>
                    <a:pt x="362325" y="65255"/>
                  </a:lnTo>
                  <a:lnTo>
                    <a:pt x="359240" y="66488"/>
                  </a:lnTo>
                  <a:lnTo>
                    <a:pt x="356540" y="67927"/>
                  </a:lnTo>
                  <a:lnTo>
                    <a:pt x="353578" y="69450"/>
                  </a:lnTo>
                  <a:lnTo>
                    <a:pt x="353000" y="69835"/>
                  </a:lnTo>
                  <a:close/>
                </a:path>
                <a:path w="1664334" h="240029">
                  <a:moveTo>
                    <a:pt x="398441" y="193908"/>
                  </a:moveTo>
                  <a:lnTo>
                    <a:pt x="384413" y="193908"/>
                  </a:lnTo>
                  <a:lnTo>
                    <a:pt x="390733" y="192524"/>
                  </a:lnTo>
                  <a:lnTo>
                    <a:pt x="402277" y="186991"/>
                  </a:lnTo>
                  <a:lnTo>
                    <a:pt x="424663" y="150829"/>
                  </a:lnTo>
                  <a:lnTo>
                    <a:pt x="424680" y="100026"/>
                  </a:lnTo>
                  <a:lnTo>
                    <a:pt x="423695" y="94163"/>
                  </a:lnTo>
                  <a:lnTo>
                    <a:pt x="392117" y="59126"/>
                  </a:lnTo>
                  <a:lnTo>
                    <a:pt x="385748" y="57814"/>
                  </a:lnTo>
                  <a:lnTo>
                    <a:pt x="400194" y="57814"/>
                  </a:lnTo>
                  <a:lnTo>
                    <a:pt x="428186" y="93121"/>
                  </a:lnTo>
                  <a:lnTo>
                    <a:pt x="429348" y="150829"/>
                  </a:lnTo>
                  <a:lnTo>
                    <a:pt x="428076" y="157702"/>
                  </a:lnTo>
                  <a:lnTo>
                    <a:pt x="422993" y="170876"/>
                  </a:lnTo>
                  <a:lnTo>
                    <a:pt x="419431" y="176695"/>
                  </a:lnTo>
                  <a:lnTo>
                    <a:pt x="410252" y="186814"/>
                  </a:lnTo>
                  <a:lnTo>
                    <a:pt x="404796" y="190862"/>
                  </a:lnTo>
                  <a:lnTo>
                    <a:pt x="398441" y="193908"/>
                  </a:lnTo>
                  <a:close/>
                </a:path>
                <a:path w="1664334" h="240029">
                  <a:moveTo>
                    <a:pt x="323450" y="239595"/>
                  </a:moveTo>
                  <a:lnTo>
                    <a:pt x="318871" y="239595"/>
                  </a:lnTo>
                  <a:lnTo>
                    <a:pt x="318871" y="59245"/>
                  </a:lnTo>
                  <a:lnTo>
                    <a:pt x="323450" y="59245"/>
                  </a:lnTo>
                  <a:lnTo>
                    <a:pt x="323450" y="239595"/>
                  </a:lnTo>
                  <a:close/>
                </a:path>
                <a:path w="1664334" h="240029">
                  <a:moveTo>
                    <a:pt x="339478" y="239595"/>
                  </a:moveTo>
                  <a:lnTo>
                    <a:pt x="323450" y="239595"/>
                  </a:lnTo>
                  <a:lnTo>
                    <a:pt x="323450" y="59245"/>
                  </a:lnTo>
                  <a:lnTo>
                    <a:pt x="339478" y="59245"/>
                  </a:lnTo>
                  <a:lnTo>
                    <a:pt x="339478" y="74414"/>
                  </a:lnTo>
                  <a:lnTo>
                    <a:pt x="407967" y="74414"/>
                  </a:lnTo>
                  <a:lnTo>
                    <a:pt x="410269" y="76990"/>
                  </a:lnTo>
                  <a:lnTo>
                    <a:pt x="367394" y="76990"/>
                  </a:lnTo>
                  <a:lnTo>
                    <a:pt x="361866" y="78167"/>
                  </a:lnTo>
                  <a:lnTo>
                    <a:pt x="339572" y="156746"/>
                  </a:lnTo>
                  <a:lnTo>
                    <a:pt x="343580" y="161040"/>
                  </a:lnTo>
                  <a:lnTo>
                    <a:pt x="369126" y="174731"/>
                  </a:lnTo>
                  <a:lnTo>
                    <a:pt x="408847" y="174731"/>
                  </a:lnTo>
                  <a:lnTo>
                    <a:pt x="406121" y="177736"/>
                  </a:lnTo>
                  <a:lnTo>
                    <a:pt x="339478" y="177736"/>
                  </a:lnTo>
                  <a:lnTo>
                    <a:pt x="339478" y="239595"/>
                  </a:lnTo>
                  <a:close/>
                </a:path>
                <a:path w="1664334" h="240029">
                  <a:moveTo>
                    <a:pt x="347182" y="74414"/>
                  </a:moveTo>
                  <a:lnTo>
                    <a:pt x="339478" y="74414"/>
                  </a:lnTo>
                  <a:lnTo>
                    <a:pt x="339478" y="59245"/>
                  </a:lnTo>
                  <a:lnTo>
                    <a:pt x="344057" y="59245"/>
                  </a:lnTo>
                  <a:lnTo>
                    <a:pt x="344057" y="65030"/>
                  </a:lnTo>
                  <a:lnTo>
                    <a:pt x="342508" y="66358"/>
                  </a:lnTo>
                  <a:lnTo>
                    <a:pt x="344057" y="68165"/>
                  </a:lnTo>
                  <a:lnTo>
                    <a:pt x="344057" y="69835"/>
                  </a:lnTo>
                  <a:lnTo>
                    <a:pt x="353000" y="69835"/>
                  </a:lnTo>
                  <a:lnTo>
                    <a:pt x="350868" y="71255"/>
                  </a:lnTo>
                  <a:lnTo>
                    <a:pt x="347182" y="74414"/>
                  </a:lnTo>
                  <a:close/>
                </a:path>
                <a:path w="1664334" h="240029">
                  <a:moveTo>
                    <a:pt x="344057" y="65030"/>
                  </a:moveTo>
                  <a:lnTo>
                    <a:pt x="344057" y="59245"/>
                  </a:lnTo>
                  <a:lnTo>
                    <a:pt x="348636" y="59245"/>
                  </a:lnTo>
                  <a:lnTo>
                    <a:pt x="348636" y="61710"/>
                  </a:lnTo>
                  <a:lnTo>
                    <a:pt x="345451" y="63835"/>
                  </a:lnTo>
                  <a:lnTo>
                    <a:pt x="344057" y="65030"/>
                  </a:lnTo>
                  <a:close/>
                </a:path>
                <a:path w="1664334" h="240029">
                  <a:moveTo>
                    <a:pt x="345488" y="69835"/>
                  </a:moveTo>
                  <a:lnTo>
                    <a:pt x="344142" y="68265"/>
                  </a:lnTo>
                  <a:lnTo>
                    <a:pt x="344057" y="65030"/>
                  </a:lnTo>
                  <a:lnTo>
                    <a:pt x="345467" y="63825"/>
                  </a:lnTo>
                  <a:lnTo>
                    <a:pt x="348636" y="61710"/>
                  </a:lnTo>
                  <a:lnTo>
                    <a:pt x="348636" y="65255"/>
                  </a:lnTo>
                  <a:lnTo>
                    <a:pt x="345488" y="65255"/>
                  </a:lnTo>
                  <a:lnTo>
                    <a:pt x="345488" y="69835"/>
                  </a:lnTo>
                  <a:close/>
                </a:path>
                <a:path w="1664334" h="240029">
                  <a:moveTo>
                    <a:pt x="407967" y="74414"/>
                  </a:moveTo>
                  <a:lnTo>
                    <a:pt x="347182" y="74414"/>
                  </a:lnTo>
                  <a:lnTo>
                    <a:pt x="350868" y="71255"/>
                  </a:lnTo>
                  <a:lnTo>
                    <a:pt x="353578" y="69450"/>
                  </a:lnTo>
                  <a:lnTo>
                    <a:pt x="356598" y="67897"/>
                  </a:lnTo>
                  <a:lnTo>
                    <a:pt x="359240" y="66488"/>
                  </a:lnTo>
                  <a:lnTo>
                    <a:pt x="362446" y="65207"/>
                  </a:lnTo>
                  <a:lnTo>
                    <a:pt x="369837" y="62947"/>
                  </a:lnTo>
                  <a:lnTo>
                    <a:pt x="373993" y="62393"/>
                  </a:lnTo>
                  <a:lnTo>
                    <a:pt x="385077" y="62393"/>
                  </a:lnTo>
                  <a:lnTo>
                    <a:pt x="390805" y="63564"/>
                  </a:lnTo>
                  <a:lnTo>
                    <a:pt x="400974" y="68265"/>
                  </a:lnTo>
                  <a:lnTo>
                    <a:pt x="405318" y="71450"/>
                  </a:lnTo>
                  <a:lnTo>
                    <a:pt x="407967" y="74414"/>
                  </a:lnTo>
                  <a:close/>
                </a:path>
                <a:path w="1664334" h="240029">
                  <a:moveTo>
                    <a:pt x="397401" y="189328"/>
                  </a:moveTo>
                  <a:lnTo>
                    <a:pt x="383719" y="189328"/>
                  </a:lnTo>
                  <a:lnTo>
                    <a:pt x="389380" y="188095"/>
                  </a:lnTo>
                  <a:lnTo>
                    <a:pt x="399758" y="183120"/>
                  </a:lnTo>
                  <a:lnTo>
                    <a:pt x="420101" y="100555"/>
                  </a:lnTo>
                  <a:lnTo>
                    <a:pt x="419205" y="95205"/>
                  </a:lnTo>
                  <a:lnTo>
                    <a:pt x="390805" y="63564"/>
                  </a:lnTo>
                  <a:lnTo>
                    <a:pt x="385077" y="62393"/>
                  </a:lnTo>
                  <a:lnTo>
                    <a:pt x="399186" y="62393"/>
                  </a:lnTo>
                  <a:lnTo>
                    <a:pt x="423695" y="94163"/>
                  </a:lnTo>
                  <a:lnTo>
                    <a:pt x="424680" y="100026"/>
                  </a:lnTo>
                  <a:lnTo>
                    <a:pt x="424663" y="150829"/>
                  </a:lnTo>
                  <a:lnTo>
                    <a:pt x="402277" y="186991"/>
                  </a:lnTo>
                  <a:lnTo>
                    <a:pt x="397401" y="189328"/>
                  </a:lnTo>
                  <a:close/>
                </a:path>
                <a:path w="1664334" h="240029">
                  <a:moveTo>
                    <a:pt x="344057" y="68165"/>
                  </a:moveTo>
                  <a:lnTo>
                    <a:pt x="342508" y="66358"/>
                  </a:lnTo>
                  <a:lnTo>
                    <a:pt x="344057" y="65030"/>
                  </a:lnTo>
                  <a:lnTo>
                    <a:pt x="344057" y="68165"/>
                  </a:lnTo>
                  <a:close/>
                </a:path>
                <a:path w="1664334" h="240029">
                  <a:moveTo>
                    <a:pt x="345488" y="69835"/>
                  </a:moveTo>
                  <a:lnTo>
                    <a:pt x="345488" y="65255"/>
                  </a:lnTo>
                  <a:lnTo>
                    <a:pt x="348636" y="65255"/>
                  </a:lnTo>
                  <a:lnTo>
                    <a:pt x="348636" y="67227"/>
                  </a:lnTo>
                  <a:lnTo>
                    <a:pt x="348159" y="67545"/>
                  </a:lnTo>
                  <a:lnTo>
                    <a:pt x="345488" y="69835"/>
                  </a:lnTo>
                  <a:close/>
                </a:path>
                <a:path w="1664334" h="240029">
                  <a:moveTo>
                    <a:pt x="348636" y="69835"/>
                  </a:moveTo>
                  <a:lnTo>
                    <a:pt x="345488" y="69835"/>
                  </a:lnTo>
                  <a:lnTo>
                    <a:pt x="348159" y="67545"/>
                  </a:lnTo>
                  <a:lnTo>
                    <a:pt x="348636" y="67227"/>
                  </a:lnTo>
                  <a:lnTo>
                    <a:pt x="348636" y="69835"/>
                  </a:lnTo>
                  <a:close/>
                </a:path>
                <a:path w="1664334" h="240029">
                  <a:moveTo>
                    <a:pt x="345488" y="69835"/>
                  </a:moveTo>
                  <a:lnTo>
                    <a:pt x="344057" y="69835"/>
                  </a:lnTo>
                  <a:lnTo>
                    <a:pt x="344057" y="68165"/>
                  </a:lnTo>
                  <a:lnTo>
                    <a:pt x="345488" y="69835"/>
                  </a:lnTo>
                  <a:close/>
                </a:path>
                <a:path w="1664334" h="240029">
                  <a:moveTo>
                    <a:pt x="379599" y="174731"/>
                  </a:moveTo>
                  <a:lnTo>
                    <a:pt x="369126" y="174731"/>
                  </a:lnTo>
                  <a:lnTo>
                    <a:pt x="364624" y="173815"/>
                  </a:lnTo>
                  <a:lnTo>
                    <a:pt x="339572" y="156746"/>
                  </a:lnTo>
                  <a:lnTo>
                    <a:pt x="339600" y="105371"/>
                  </a:lnTo>
                  <a:lnTo>
                    <a:pt x="367394" y="76990"/>
                  </a:lnTo>
                  <a:lnTo>
                    <a:pt x="379608" y="76990"/>
                  </a:lnTo>
                  <a:lnTo>
                    <a:pt x="384393" y="78058"/>
                  </a:lnTo>
                  <a:lnTo>
                    <a:pt x="390846" y="81570"/>
                  </a:lnTo>
                  <a:lnTo>
                    <a:pt x="368147" y="81570"/>
                  </a:lnTo>
                  <a:lnTo>
                    <a:pt x="363329" y="82571"/>
                  </a:lnTo>
                  <a:lnTo>
                    <a:pt x="344057" y="154840"/>
                  </a:lnTo>
                  <a:lnTo>
                    <a:pt x="346728" y="157702"/>
                  </a:lnTo>
                  <a:lnTo>
                    <a:pt x="369768" y="170152"/>
                  </a:lnTo>
                  <a:lnTo>
                    <a:pt x="390955" y="170152"/>
                  </a:lnTo>
                  <a:lnTo>
                    <a:pt x="384399" y="173668"/>
                  </a:lnTo>
                  <a:lnTo>
                    <a:pt x="379599" y="174731"/>
                  </a:lnTo>
                  <a:close/>
                </a:path>
                <a:path w="1664334" h="240029">
                  <a:moveTo>
                    <a:pt x="408847" y="174731"/>
                  </a:moveTo>
                  <a:lnTo>
                    <a:pt x="379599" y="174731"/>
                  </a:lnTo>
                  <a:lnTo>
                    <a:pt x="384399" y="173668"/>
                  </a:lnTo>
                  <a:lnTo>
                    <a:pt x="392252" y="169456"/>
                  </a:lnTo>
                  <a:lnTo>
                    <a:pt x="404161" y="146354"/>
                  </a:lnTo>
                  <a:lnTo>
                    <a:pt x="404068" y="103918"/>
                  </a:lnTo>
                  <a:lnTo>
                    <a:pt x="379608" y="76990"/>
                  </a:lnTo>
                  <a:lnTo>
                    <a:pt x="410269" y="76990"/>
                  </a:lnTo>
                  <a:lnTo>
                    <a:pt x="412513" y="79501"/>
                  </a:lnTo>
                  <a:lnTo>
                    <a:pt x="415290" y="84244"/>
                  </a:lnTo>
                  <a:lnTo>
                    <a:pt x="419205" y="95205"/>
                  </a:lnTo>
                  <a:lnTo>
                    <a:pt x="420101" y="100555"/>
                  </a:lnTo>
                  <a:lnTo>
                    <a:pt x="419979" y="150829"/>
                  </a:lnTo>
                  <a:lnTo>
                    <a:pt x="419123" y="155463"/>
                  </a:lnTo>
                  <a:lnTo>
                    <a:pt x="414858" y="166517"/>
                  </a:lnTo>
                  <a:lnTo>
                    <a:pt x="411884" y="171384"/>
                  </a:lnTo>
                  <a:lnTo>
                    <a:pt x="408847" y="174731"/>
                  </a:lnTo>
                  <a:close/>
                </a:path>
                <a:path w="1664334" h="240029">
                  <a:moveTo>
                    <a:pt x="344057" y="154840"/>
                  </a:moveTo>
                  <a:lnTo>
                    <a:pt x="344141" y="106058"/>
                  </a:lnTo>
                  <a:lnTo>
                    <a:pt x="368147" y="81570"/>
                  </a:lnTo>
                  <a:lnTo>
                    <a:pt x="378832" y="81570"/>
                  </a:lnTo>
                  <a:lnTo>
                    <a:pt x="382886" y="82452"/>
                  </a:lnTo>
                  <a:lnTo>
                    <a:pt x="389374" y="85982"/>
                  </a:lnTo>
                  <a:lnTo>
                    <a:pt x="389573" y="86149"/>
                  </a:lnTo>
                  <a:lnTo>
                    <a:pt x="368899" y="86149"/>
                  </a:lnTo>
                  <a:lnTo>
                    <a:pt x="364791" y="86976"/>
                  </a:lnTo>
                  <a:lnTo>
                    <a:pt x="348636" y="151715"/>
                  </a:lnTo>
                  <a:lnTo>
                    <a:pt x="347405" y="151715"/>
                  </a:lnTo>
                  <a:lnTo>
                    <a:pt x="344057" y="154840"/>
                  </a:lnTo>
                  <a:close/>
                </a:path>
                <a:path w="1664334" h="240029">
                  <a:moveTo>
                    <a:pt x="390955" y="170152"/>
                  </a:moveTo>
                  <a:lnTo>
                    <a:pt x="378832" y="170152"/>
                  </a:lnTo>
                  <a:lnTo>
                    <a:pt x="382910" y="169270"/>
                  </a:lnTo>
                  <a:lnTo>
                    <a:pt x="389493" y="165739"/>
                  </a:lnTo>
                  <a:lnTo>
                    <a:pt x="399530" y="146354"/>
                  </a:lnTo>
                  <a:lnTo>
                    <a:pt x="399514" y="104516"/>
                  </a:lnTo>
                  <a:lnTo>
                    <a:pt x="378832" y="81570"/>
                  </a:lnTo>
                  <a:lnTo>
                    <a:pt x="390846" y="81570"/>
                  </a:lnTo>
                  <a:lnTo>
                    <a:pt x="404161" y="146354"/>
                  </a:lnTo>
                  <a:lnTo>
                    <a:pt x="403708" y="149740"/>
                  </a:lnTo>
                  <a:lnTo>
                    <a:pt x="401838" y="156997"/>
                  </a:lnTo>
                  <a:lnTo>
                    <a:pt x="400174" y="160442"/>
                  </a:lnTo>
                  <a:lnTo>
                    <a:pt x="395399" y="166809"/>
                  </a:lnTo>
                  <a:lnTo>
                    <a:pt x="392252" y="169456"/>
                  </a:lnTo>
                  <a:lnTo>
                    <a:pt x="390955" y="170152"/>
                  </a:lnTo>
                  <a:close/>
                </a:path>
                <a:path w="1664334" h="240029">
                  <a:moveTo>
                    <a:pt x="389692" y="165573"/>
                  </a:moveTo>
                  <a:lnTo>
                    <a:pt x="378065" y="165573"/>
                  </a:lnTo>
                  <a:lnTo>
                    <a:pt x="381422" y="164871"/>
                  </a:lnTo>
                  <a:lnTo>
                    <a:pt x="386734" y="162023"/>
                  </a:lnTo>
                  <a:lnTo>
                    <a:pt x="394933" y="104944"/>
                  </a:lnTo>
                  <a:lnTo>
                    <a:pt x="394608" y="103010"/>
                  </a:lnTo>
                  <a:lnTo>
                    <a:pt x="378055" y="86149"/>
                  </a:lnTo>
                  <a:lnTo>
                    <a:pt x="389573" y="86149"/>
                  </a:lnTo>
                  <a:lnTo>
                    <a:pt x="399530" y="146354"/>
                  </a:lnTo>
                  <a:lnTo>
                    <a:pt x="399177" y="148972"/>
                  </a:lnTo>
                  <a:lnTo>
                    <a:pt x="397555" y="155269"/>
                  </a:lnTo>
                  <a:lnTo>
                    <a:pt x="396148" y="158179"/>
                  </a:lnTo>
                  <a:lnTo>
                    <a:pt x="392141" y="163521"/>
                  </a:lnTo>
                  <a:lnTo>
                    <a:pt x="389692" y="165573"/>
                  </a:lnTo>
                  <a:close/>
                </a:path>
                <a:path w="1664334" h="240029">
                  <a:moveTo>
                    <a:pt x="352787" y="162567"/>
                  </a:moveTo>
                  <a:lnTo>
                    <a:pt x="349589" y="160234"/>
                  </a:lnTo>
                  <a:lnTo>
                    <a:pt x="346726" y="157699"/>
                  </a:lnTo>
                  <a:lnTo>
                    <a:pt x="344057" y="154840"/>
                  </a:lnTo>
                  <a:lnTo>
                    <a:pt x="347405" y="151715"/>
                  </a:lnTo>
                  <a:lnTo>
                    <a:pt x="348636" y="153035"/>
                  </a:lnTo>
                  <a:lnTo>
                    <a:pt x="348636" y="154840"/>
                  </a:lnTo>
                  <a:lnTo>
                    <a:pt x="350415" y="154840"/>
                  </a:lnTo>
                  <a:lnTo>
                    <a:pt x="352568" y="156746"/>
                  </a:lnTo>
                  <a:lnTo>
                    <a:pt x="355389" y="158797"/>
                  </a:lnTo>
                  <a:lnTo>
                    <a:pt x="352787" y="162567"/>
                  </a:lnTo>
                  <a:close/>
                </a:path>
                <a:path w="1664334" h="240029">
                  <a:moveTo>
                    <a:pt x="348636" y="153035"/>
                  </a:moveTo>
                  <a:lnTo>
                    <a:pt x="347405" y="151715"/>
                  </a:lnTo>
                  <a:lnTo>
                    <a:pt x="348636" y="151715"/>
                  </a:lnTo>
                  <a:lnTo>
                    <a:pt x="348636" y="153035"/>
                  </a:lnTo>
                  <a:close/>
                </a:path>
                <a:path w="1664334" h="240029">
                  <a:moveTo>
                    <a:pt x="350415" y="154840"/>
                  </a:moveTo>
                  <a:lnTo>
                    <a:pt x="348636" y="154840"/>
                  </a:lnTo>
                  <a:lnTo>
                    <a:pt x="348636" y="153035"/>
                  </a:lnTo>
                  <a:lnTo>
                    <a:pt x="349877" y="154363"/>
                  </a:lnTo>
                  <a:lnTo>
                    <a:pt x="350415" y="154840"/>
                  </a:lnTo>
                  <a:close/>
                </a:path>
                <a:path w="1664334" h="240029">
                  <a:moveTo>
                    <a:pt x="352787" y="162567"/>
                  </a:moveTo>
                  <a:lnTo>
                    <a:pt x="355386" y="158797"/>
                  </a:lnTo>
                  <a:lnTo>
                    <a:pt x="352787" y="162567"/>
                  </a:lnTo>
                  <a:close/>
                </a:path>
                <a:path w="1664334" h="240029">
                  <a:moveTo>
                    <a:pt x="378832" y="170152"/>
                  </a:moveTo>
                  <a:lnTo>
                    <a:pt x="369768" y="170152"/>
                  </a:lnTo>
                  <a:lnTo>
                    <a:pt x="365881" y="169365"/>
                  </a:lnTo>
                  <a:lnTo>
                    <a:pt x="358725" y="166216"/>
                  </a:lnTo>
                  <a:lnTo>
                    <a:pt x="355553" y="164475"/>
                  </a:lnTo>
                  <a:lnTo>
                    <a:pt x="352787" y="162567"/>
                  </a:lnTo>
                  <a:lnTo>
                    <a:pt x="355480" y="158863"/>
                  </a:lnTo>
                  <a:lnTo>
                    <a:pt x="357915" y="160541"/>
                  </a:lnTo>
                  <a:lnTo>
                    <a:pt x="360835" y="162142"/>
                  </a:lnTo>
                  <a:lnTo>
                    <a:pt x="367137" y="164915"/>
                  </a:lnTo>
                  <a:lnTo>
                    <a:pt x="370410" y="165573"/>
                  </a:lnTo>
                  <a:lnTo>
                    <a:pt x="389692" y="165573"/>
                  </a:lnTo>
                  <a:lnTo>
                    <a:pt x="389493" y="165739"/>
                  </a:lnTo>
                  <a:lnTo>
                    <a:pt x="382910" y="169270"/>
                  </a:lnTo>
                  <a:lnTo>
                    <a:pt x="378832" y="170152"/>
                  </a:lnTo>
                  <a:close/>
                </a:path>
                <a:path w="1664334" h="240029">
                  <a:moveTo>
                    <a:pt x="344057" y="239595"/>
                  </a:moveTo>
                  <a:lnTo>
                    <a:pt x="339478" y="239595"/>
                  </a:lnTo>
                  <a:lnTo>
                    <a:pt x="339478" y="177736"/>
                  </a:lnTo>
                  <a:lnTo>
                    <a:pt x="347174" y="177736"/>
                  </a:lnTo>
                  <a:lnTo>
                    <a:pt x="350779" y="180807"/>
                  </a:lnTo>
                  <a:lnTo>
                    <a:pt x="353023" y="182316"/>
                  </a:lnTo>
                  <a:lnTo>
                    <a:pt x="344057" y="182316"/>
                  </a:lnTo>
                  <a:lnTo>
                    <a:pt x="343955" y="184115"/>
                  </a:lnTo>
                  <a:lnTo>
                    <a:pt x="342519" y="185802"/>
                  </a:lnTo>
                  <a:lnTo>
                    <a:pt x="344057" y="187112"/>
                  </a:lnTo>
                  <a:lnTo>
                    <a:pt x="344057" y="239595"/>
                  </a:lnTo>
                  <a:close/>
                </a:path>
                <a:path w="1664334" h="240029">
                  <a:moveTo>
                    <a:pt x="383719" y="189328"/>
                  </a:moveTo>
                  <a:lnTo>
                    <a:pt x="373128" y="189328"/>
                  </a:lnTo>
                  <a:lnTo>
                    <a:pt x="369156" y="188797"/>
                  </a:lnTo>
                  <a:lnTo>
                    <a:pt x="347174" y="177736"/>
                  </a:lnTo>
                  <a:lnTo>
                    <a:pt x="406121" y="177736"/>
                  </a:lnTo>
                  <a:lnTo>
                    <a:pt x="404272" y="179774"/>
                  </a:lnTo>
                  <a:lnTo>
                    <a:pt x="399758" y="183120"/>
                  </a:lnTo>
                  <a:lnTo>
                    <a:pt x="389380" y="188095"/>
                  </a:lnTo>
                  <a:lnTo>
                    <a:pt x="383719" y="189328"/>
                  </a:lnTo>
                  <a:close/>
                </a:path>
                <a:path w="1664334" h="240029">
                  <a:moveTo>
                    <a:pt x="344057" y="183996"/>
                  </a:moveTo>
                  <a:lnTo>
                    <a:pt x="344057" y="182316"/>
                  </a:lnTo>
                  <a:lnTo>
                    <a:pt x="345488" y="182316"/>
                  </a:lnTo>
                  <a:lnTo>
                    <a:pt x="344057" y="183996"/>
                  </a:lnTo>
                  <a:close/>
                </a:path>
                <a:path w="1664334" h="240029">
                  <a:moveTo>
                    <a:pt x="348636" y="190410"/>
                  </a:moveTo>
                  <a:lnTo>
                    <a:pt x="345314" y="188183"/>
                  </a:lnTo>
                  <a:lnTo>
                    <a:pt x="344057" y="187112"/>
                  </a:lnTo>
                  <a:lnTo>
                    <a:pt x="344057" y="183996"/>
                  </a:lnTo>
                  <a:lnTo>
                    <a:pt x="345488" y="182316"/>
                  </a:lnTo>
                  <a:lnTo>
                    <a:pt x="345488" y="186895"/>
                  </a:lnTo>
                  <a:lnTo>
                    <a:pt x="348636" y="186895"/>
                  </a:lnTo>
                  <a:lnTo>
                    <a:pt x="348636" y="190410"/>
                  </a:lnTo>
                  <a:close/>
                </a:path>
                <a:path w="1664334" h="240029">
                  <a:moveTo>
                    <a:pt x="348636" y="186895"/>
                  </a:moveTo>
                  <a:lnTo>
                    <a:pt x="345488" y="186895"/>
                  </a:lnTo>
                  <a:lnTo>
                    <a:pt x="345488" y="182316"/>
                  </a:lnTo>
                  <a:lnTo>
                    <a:pt x="348064" y="184510"/>
                  </a:lnTo>
                  <a:lnTo>
                    <a:pt x="348636" y="184895"/>
                  </a:lnTo>
                  <a:lnTo>
                    <a:pt x="348636" y="186895"/>
                  </a:lnTo>
                  <a:close/>
                </a:path>
                <a:path w="1664334" h="240029">
                  <a:moveTo>
                    <a:pt x="348636" y="184895"/>
                  </a:moveTo>
                  <a:lnTo>
                    <a:pt x="348064" y="184510"/>
                  </a:lnTo>
                  <a:lnTo>
                    <a:pt x="345488" y="182316"/>
                  </a:lnTo>
                  <a:lnTo>
                    <a:pt x="348636" y="182316"/>
                  </a:lnTo>
                  <a:lnTo>
                    <a:pt x="348636" y="184895"/>
                  </a:lnTo>
                  <a:close/>
                </a:path>
                <a:path w="1664334" h="240029">
                  <a:moveTo>
                    <a:pt x="384413" y="193908"/>
                  </a:moveTo>
                  <a:lnTo>
                    <a:pt x="372678" y="193908"/>
                  </a:lnTo>
                  <a:lnTo>
                    <a:pt x="368266" y="193311"/>
                  </a:lnTo>
                  <a:lnTo>
                    <a:pt x="348636" y="184895"/>
                  </a:lnTo>
                  <a:lnTo>
                    <a:pt x="348636" y="182316"/>
                  </a:lnTo>
                  <a:lnTo>
                    <a:pt x="353023" y="182316"/>
                  </a:lnTo>
                  <a:lnTo>
                    <a:pt x="353400" y="182569"/>
                  </a:lnTo>
                  <a:lnTo>
                    <a:pt x="356321" y="184115"/>
                  </a:lnTo>
                  <a:lnTo>
                    <a:pt x="358837" y="185417"/>
                  </a:lnTo>
                  <a:lnTo>
                    <a:pt x="361939" y="186623"/>
                  </a:lnTo>
                  <a:lnTo>
                    <a:pt x="369156" y="188797"/>
                  </a:lnTo>
                  <a:lnTo>
                    <a:pt x="373128" y="189328"/>
                  </a:lnTo>
                  <a:lnTo>
                    <a:pt x="397401" y="189328"/>
                  </a:lnTo>
                  <a:lnTo>
                    <a:pt x="390733" y="192524"/>
                  </a:lnTo>
                  <a:lnTo>
                    <a:pt x="384413" y="193908"/>
                  </a:lnTo>
                  <a:close/>
                </a:path>
                <a:path w="1664334" h="240029">
                  <a:moveTo>
                    <a:pt x="344057" y="187112"/>
                  </a:moveTo>
                  <a:lnTo>
                    <a:pt x="342519" y="185802"/>
                  </a:lnTo>
                  <a:lnTo>
                    <a:pt x="344057" y="183996"/>
                  </a:lnTo>
                  <a:lnTo>
                    <a:pt x="344057" y="187112"/>
                  </a:lnTo>
                  <a:close/>
                </a:path>
                <a:path w="1664334" h="240029">
                  <a:moveTo>
                    <a:pt x="385107" y="198487"/>
                  </a:moveTo>
                  <a:lnTo>
                    <a:pt x="372228" y="198487"/>
                  </a:lnTo>
                  <a:lnTo>
                    <a:pt x="367376" y="197826"/>
                  </a:lnTo>
                  <a:lnTo>
                    <a:pt x="358756" y="195229"/>
                  </a:lnTo>
                  <a:lnTo>
                    <a:pt x="355132" y="193812"/>
                  </a:lnTo>
                  <a:lnTo>
                    <a:pt x="352114" y="192251"/>
                  </a:lnTo>
                  <a:lnTo>
                    <a:pt x="348636" y="190410"/>
                  </a:lnTo>
                  <a:lnTo>
                    <a:pt x="348636" y="184895"/>
                  </a:lnTo>
                  <a:lnTo>
                    <a:pt x="350974" y="186466"/>
                  </a:lnTo>
                  <a:lnTo>
                    <a:pt x="354276" y="188213"/>
                  </a:lnTo>
                  <a:lnTo>
                    <a:pt x="356984" y="189614"/>
                  </a:lnTo>
                  <a:lnTo>
                    <a:pt x="360347" y="190926"/>
                  </a:lnTo>
                  <a:lnTo>
                    <a:pt x="368266" y="193311"/>
                  </a:lnTo>
                  <a:lnTo>
                    <a:pt x="372678" y="193908"/>
                  </a:lnTo>
                  <a:lnTo>
                    <a:pt x="398441" y="193908"/>
                  </a:lnTo>
                  <a:lnTo>
                    <a:pt x="392087" y="196954"/>
                  </a:lnTo>
                  <a:lnTo>
                    <a:pt x="385107" y="198487"/>
                  </a:lnTo>
                  <a:close/>
                </a:path>
                <a:path w="1664334" h="240029">
                  <a:moveTo>
                    <a:pt x="348636" y="239595"/>
                  </a:moveTo>
                  <a:lnTo>
                    <a:pt x="344057" y="239595"/>
                  </a:lnTo>
                  <a:lnTo>
                    <a:pt x="344057" y="187112"/>
                  </a:lnTo>
                  <a:lnTo>
                    <a:pt x="345350" y="188213"/>
                  </a:lnTo>
                  <a:lnTo>
                    <a:pt x="348548" y="190363"/>
                  </a:lnTo>
                  <a:lnTo>
                    <a:pt x="348636" y="239595"/>
                  </a:lnTo>
                  <a:close/>
                </a:path>
                <a:path w="1664334" h="240029">
                  <a:moveTo>
                    <a:pt x="521753" y="198015"/>
                  </a:moveTo>
                  <a:lnTo>
                    <a:pt x="508221" y="198015"/>
                  </a:lnTo>
                  <a:lnTo>
                    <a:pt x="501028" y="196745"/>
                  </a:lnTo>
                  <a:lnTo>
                    <a:pt x="468459" y="176327"/>
                  </a:lnTo>
                  <a:lnTo>
                    <a:pt x="454309" y="139595"/>
                  </a:lnTo>
                  <a:lnTo>
                    <a:pt x="453390" y="125625"/>
                  </a:lnTo>
                  <a:lnTo>
                    <a:pt x="453615" y="118005"/>
                  </a:lnTo>
                  <a:lnTo>
                    <a:pt x="464631" y="79905"/>
                  </a:lnTo>
                  <a:lnTo>
                    <a:pt x="468129" y="73555"/>
                  </a:lnTo>
                  <a:lnTo>
                    <a:pt x="505864" y="53235"/>
                  </a:lnTo>
                  <a:lnTo>
                    <a:pt x="520265" y="53235"/>
                  </a:lnTo>
                  <a:lnTo>
                    <a:pt x="527021" y="54505"/>
                  </a:lnTo>
                  <a:lnTo>
                    <a:pt x="533333" y="55775"/>
                  </a:lnTo>
                  <a:lnTo>
                    <a:pt x="536266" y="57045"/>
                  </a:lnTo>
                  <a:lnTo>
                    <a:pt x="503906" y="57045"/>
                  </a:lnTo>
                  <a:lnTo>
                    <a:pt x="495892" y="58315"/>
                  </a:lnTo>
                  <a:lnTo>
                    <a:pt x="463693" y="90065"/>
                  </a:lnTo>
                  <a:lnTo>
                    <a:pt x="457969" y="125625"/>
                  </a:lnTo>
                  <a:lnTo>
                    <a:pt x="458188" y="131975"/>
                  </a:lnTo>
                  <a:lnTo>
                    <a:pt x="476907" y="180235"/>
                  </a:lnTo>
                  <a:lnTo>
                    <a:pt x="508736" y="192935"/>
                  </a:lnTo>
                  <a:lnTo>
                    <a:pt x="544630" y="192935"/>
                  </a:lnTo>
                  <a:lnTo>
                    <a:pt x="541758" y="194205"/>
                  </a:lnTo>
                  <a:lnTo>
                    <a:pt x="537106" y="195475"/>
                  </a:lnTo>
                  <a:lnTo>
                    <a:pt x="527148" y="196745"/>
                  </a:lnTo>
                  <a:lnTo>
                    <a:pt x="521753" y="198015"/>
                  </a:lnTo>
                  <a:close/>
                </a:path>
                <a:path w="1664334" h="240029">
                  <a:moveTo>
                    <a:pt x="526564" y="192935"/>
                  </a:moveTo>
                  <a:lnTo>
                    <a:pt x="508736" y="192935"/>
                  </a:lnTo>
                  <a:lnTo>
                    <a:pt x="502045" y="191665"/>
                  </a:lnTo>
                  <a:lnTo>
                    <a:pt x="467366" y="167535"/>
                  </a:lnTo>
                  <a:lnTo>
                    <a:pt x="457969" y="125625"/>
                  </a:lnTo>
                  <a:lnTo>
                    <a:pt x="458184" y="118005"/>
                  </a:lnTo>
                  <a:lnTo>
                    <a:pt x="476406" y="71015"/>
                  </a:lnTo>
                  <a:lnTo>
                    <a:pt x="503906" y="57045"/>
                  </a:lnTo>
                  <a:lnTo>
                    <a:pt x="522223" y="57045"/>
                  </a:lnTo>
                  <a:lnTo>
                    <a:pt x="530237" y="58315"/>
                  </a:lnTo>
                  <a:lnTo>
                    <a:pt x="537106" y="62125"/>
                  </a:lnTo>
                  <a:lnTo>
                    <a:pt x="504644" y="62125"/>
                  </a:lnTo>
                  <a:lnTo>
                    <a:pt x="497328" y="63395"/>
                  </a:lnTo>
                  <a:lnTo>
                    <a:pt x="467952" y="92605"/>
                  </a:lnTo>
                  <a:lnTo>
                    <a:pt x="462548" y="125625"/>
                  </a:lnTo>
                  <a:lnTo>
                    <a:pt x="462757" y="131975"/>
                  </a:lnTo>
                  <a:lnTo>
                    <a:pt x="480075" y="176425"/>
                  </a:lnTo>
                  <a:lnTo>
                    <a:pt x="506700" y="189125"/>
                  </a:lnTo>
                  <a:lnTo>
                    <a:pt x="540255" y="189125"/>
                  </a:lnTo>
                  <a:lnTo>
                    <a:pt x="535914" y="190395"/>
                  </a:lnTo>
                  <a:lnTo>
                    <a:pt x="526564" y="192935"/>
                  </a:lnTo>
                  <a:close/>
                </a:path>
                <a:path w="1664334" h="240029">
                  <a:moveTo>
                    <a:pt x="572453" y="139595"/>
                  </a:moveTo>
                  <a:lnTo>
                    <a:pt x="488928" y="139595"/>
                  </a:lnTo>
                  <a:lnTo>
                    <a:pt x="488639" y="138325"/>
                  </a:lnTo>
                  <a:lnTo>
                    <a:pt x="488291" y="134515"/>
                  </a:lnTo>
                  <a:lnTo>
                    <a:pt x="567874" y="134515"/>
                  </a:lnTo>
                  <a:lnTo>
                    <a:pt x="567874" y="125625"/>
                  </a:lnTo>
                  <a:lnTo>
                    <a:pt x="558739" y="82445"/>
                  </a:lnTo>
                  <a:lnTo>
                    <a:pt x="522223" y="57045"/>
                  </a:lnTo>
                  <a:lnTo>
                    <a:pt x="536266" y="57045"/>
                  </a:lnTo>
                  <a:lnTo>
                    <a:pt x="539199" y="58315"/>
                  </a:lnTo>
                  <a:lnTo>
                    <a:pt x="546701" y="62125"/>
                  </a:lnTo>
                  <a:lnTo>
                    <a:pt x="552929" y="67205"/>
                  </a:lnTo>
                  <a:lnTo>
                    <a:pt x="557885" y="74825"/>
                  </a:lnTo>
                  <a:lnTo>
                    <a:pt x="561310" y="79905"/>
                  </a:lnTo>
                  <a:lnTo>
                    <a:pt x="572228" y="118005"/>
                  </a:lnTo>
                  <a:lnTo>
                    <a:pt x="572453" y="125625"/>
                  </a:lnTo>
                  <a:lnTo>
                    <a:pt x="572453" y="139595"/>
                  </a:lnTo>
                  <a:close/>
                </a:path>
                <a:path w="1664334" h="240029">
                  <a:moveTo>
                    <a:pt x="521167" y="189125"/>
                  </a:moveTo>
                  <a:lnTo>
                    <a:pt x="506700" y="189125"/>
                  </a:lnTo>
                  <a:lnTo>
                    <a:pt x="498774" y="186585"/>
                  </a:lnTo>
                  <a:lnTo>
                    <a:pt x="468055" y="158645"/>
                  </a:lnTo>
                  <a:lnTo>
                    <a:pt x="462548" y="125625"/>
                  </a:lnTo>
                  <a:lnTo>
                    <a:pt x="462753" y="118005"/>
                  </a:lnTo>
                  <a:lnTo>
                    <a:pt x="479636" y="73555"/>
                  </a:lnTo>
                  <a:lnTo>
                    <a:pt x="504644" y="62125"/>
                  </a:lnTo>
                  <a:lnTo>
                    <a:pt x="521485" y="62125"/>
                  </a:lnTo>
                  <a:lnTo>
                    <a:pt x="528801" y="63395"/>
                  </a:lnTo>
                  <a:lnTo>
                    <a:pt x="541250" y="69745"/>
                  </a:lnTo>
                  <a:lnTo>
                    <a:pt x="546422" y="73555"/>
                  </a:lnTo>
                  <a:lnTo>
                    <a:pt x="548267" y="76095"/>
                  </a:lnTo>
                  <a:lnTo>
                    <a:pt x="508032" y="76095"/>
                  </a:lnTo>
                  <a:lnTo>
                    <a:pt x="503518" y="77365"/>
                  </a:lnTo>
                  <a:lnTo>
                    <a:pt x="480272" y="107845"/>
                  </a:lnTo>
                  <a:lnTo>
                    <a:pt x="479158" y="116735"/>
                  </a:lnTo>
                  <a:lnTo>
                    <a:pt x="562968" y="116735"/>
                  </a:lnTo>
                  <a:lnTo>
                    <a:pt x="563090" y="118005"/>
                  </a:lnTo>
                  <a:lnTo>
                    <a:pt x="563295" y="125625"/>
                  </a:lnTo>
                  <a:lnTo>
                    <a:pt x="563295" y="130705"/>
                  </a:lnTo>
                  <a:lnTo>
                    <a:pt x="478751" y="130705"/>
                  </a:lnTo>
                  <a:lnTo>
                    <a:pt x="479580" y="140865"/>
                  </a:lnTo>
                  <a:lnTo>
                    <a:pt x="505031" y="172615"/>
                  </a:lnTo>
                  <a:lnTo>
                    <a:pt x="510150" y="173885"/>
                  </a:lnTo>
                  <a:lnTo>
                    <a:pt x="557698" y="173885"/>
                  </a:lnTo>
                  <a:lnTo>
                    <a:pt x="554491" y="176425"/>
                  </a:lnTo>
                  <a:lnTo>
                    <a:pt x="525980" y="187855"/>
                  </a:lnTo>
                  <a:lnTo>
                    <a:pt x="521167" y="189125"/>
                  </a:lnTo>
                  <a:close/>
                </a:path>
                <a:path w="1664334" h="240029">
                  <a:moveTo>
                    <a:pt x="567874" y="134515"/>
                  </a:moveTo>
                  <a:lnTo>
                    <a:pt x="563295" y="134515"/>
                  </a:lnTo>
                  <a:lnTo>
                    <a:pt x="563295" y="125625"/>
                  </a:lnTo>
                  <a:lnTo>
                    <a:pt x="563090" y="118005"/>
                  </a:lnTo>
                  <a:lnTo>
                    <a:pt x="546422" y="73555"/>
                  </a:lnTo>
                  <a:lnTo>
                    <a:pt x="521485" y="62125"/>
                  </a:lnTo>
                  <a:lnTo>
                    <a:pt x="537106" y="62125"/>
                  </a:lnTo>
                  <a:lnTo>
                    <a:pt x="564439" y="98955"/>
                  </a:lnTo>
                  <a:lnTo>
                    <a:pt x="567874" y="125625"/>
                  </a:lnTo>
                  <a:lnTo>
                    <a:pt x="567874" y="134515"/>
                  </a:lnTo>
                  <a:close/>
                </a:path>
                <a:path w="1664334" h="240029">
                  <a:moveTo>
                    <a:pt x="546908" y="116735"/>
                  </a:moveTo>
                  <a:lnTo>
                    <a:pt x="479158" y="116735"/>
                  </a:lnTo>
                  <a:lnTo>
                    <a:pt x="480272" y="107845"/>
                  </a:lnTo>
                  <a:lnTo>
                    <a:pt x="503518" y="77365"/>
                  </a:lnTo>
                  <a:lnTo>
                    <a:pt x="508032" y="76095"/>
                  </a:lnTo>
                  <a:lnTo>
                    <a:pt x="518116" y="76095"/>
                  </a:lnTo>
                  <a:lnTo>
                    <a:pt x="522599" y="77365"/>
                  </a:lnTo>
                  <a:lnTo>
                    <a:pt x="530327" y="81175"/>
                  </a:lnTo>
                  <a:lnTo>
                    <a:pt x="504955" y="81175"/>
                  </a:lnTo>
                  <a:lnTo>
                    <a:pt x="498277" y="84985"/>
                  </a:lnTo>
                  <a:lnTo>
                    <a:pt x="495391" y="87525"/>
                  </a:lnTo>
                  <a:lnTo>
                    <a:pt x="488594" y="96415"/>
                  </a:lnTo>
                  <a:lnTo>
                    <a:pt x="485731" y="104035"/>
                  </a:lnTo>
                  <a:lnTo>
                    <a:pt x="484777" y="107845"/>
                  </a:lnTo>
                  <a:lnTo>
                    <a:pt x="484300" y="107845"/>
                  </a:lnTo>
                  <a:lnTo>
                    <a:pt x="484300" y="112925"/>
                  </a:lnTo>
                  <a:lnTo>
                    <a:pt x="546239" y="112925"/>
                  </a:lnTo>
                  <a:lnTo>
                    <a:pt x="546908" y="116735"/>
                  </a:lnTo>
                  <a:close/>
                </a:path>
                <a:path w="1664334" h="240029">
                  <a:moveTo>
                    <a:pt x="562968" y="116735"/>
                  </a:moveTo>
                  <a:lnTo>
                    <a:pt x="546908" y="116735"/>
                  </a:lnTo>
                  <a:lnTo>
                    <a:pt x="545346" y="107845"/>
                  </a:lnTo>
                  <a:lnTo>
                    <a:pt x="544189" y="102765"/>
                  </a:lnTo>
                  <a:lnTo>
                    <a:pt x="518116" y="76095"/>
                  </a:lnTo>
                  <a:lnTo>
                    <a:pt x="548267" y="76095"/>
                  </a:lnTo>
                  <a:lnTo>
                    <a:pt x="554722" y="84985"/>
                  </a:lnTo>
                  <a:lnTo>
                    <a:pt x="557887" y="92605"/>
                  </a:lnTo>
                  <a:lnTo>
                    <a:pt x="561455" y="105305"/>
                  </a:lnTo>
                  <a:lnTo>
                    <a:pt x="562477" y="111655"/>
                  </a:lnTo>
                  <a:lnTo>
                    <a:pt x="562968" y="116735"/>
                  </a:lnTo>
                  <a:close/>
                </a:path>
                <a:path w="1664334" h="240029">
                  <a:moveTo>
                    <a:pt x="488849" y="112925"/>
                  </a:moveTo>
                  <a:lnTo>
                    <a:pt x="484300" y="112925"/>
                  </a:lnTo>
                  <a:lnTo>
                    <a:pt x="484777" y="107845"/>
                  </a:lnTo>
                  <a:lnTo>
                    <a:pt x="504955" y="81175"/>
                  </a:lnTo>
                  <a:lnTo>
                    <a:pt x="521126" y="81175"/>
                  </a:lnTo>
                  <a:lnTo>
                    <a:pt x="527614" y="84985"/>
                  </a:lnTo>
                  <a:lnTo>
                    <a:pt x="509510" y="84985"/>
                  </a:lnTo>
                  <a:lnTo>
                    <a:pt x="506392" y="86255"/>
                  </a:lnTo>
                  <a:lnTo>
                    <a:pt x="489283" y="109115"/>
                  </a:lnTo>
                  <a:lnTo>
                    <a:pt x="488849" y="112925"/>
                  </a:lnTo>
                  <a:close/>
                </a:path>
                <a:path w="1664334" h="240029">
                  <a:moveTo>
                    <a:pt x="541543" y="112925"/>
                  </a:moveTo>
                  <a:lnTo>
                    <a:pt x="540875" y="107845"/>
                  </a:lnTo>
                  <a:lnTo>
                    <a:pt x="539801" y="104035"/>
                  </a:lnTo>
                  <a:lnTo>
                    <a:pt x="536844" y="96415"/>
                  </a:lnTo>
                  <a:lnTo>
                    <a:pt x="534960" y="93875"/>
                  </a:lnTo>
                  <a:lnTo>
                    <a:pt x="530380" y="87525"/>
                  </a:lnTo>
                  <a:lnTo>
                    <a:pt x="527614" y="84985"/>
                  </a:lnTo>
                  <a:lnTo>
                    <a:pt x="521126" y="81175"/>
                  </a:lnTo>
                  <a:lnTo>
                    <a:pt x="530327" y="81175"/>
                  </a:lnTo>
                  <a:lnTo>
                    <a:pt x="545346" y="107845"/>
                  </a:lnTo>
                  <a:lnTo>
                    <a:pt x="541543" y="107845"/>
                  </a:lnTo>
                  <a:lnTo>
                    <a:pt x="541543" y="112925"/>
                  </a:lnTo>
                  <a:close/>
                </a:path>
                <a:path w="1664334" h="240029">
                  <a:moveTo>
                    <a:pt x="541543" y="112925"/>
                  </a:moveTo>
                  <a:lnTo>
                    <a:pt x="537020" y="112925"/>
                  </a:lnTo>
                  <a:lnTo>
                    <a:pt x="536403" y="109115"/>
                  </a:lnTo>
                  <a:lnTo>
                    <a:pt x="535414" y="105305"/>
                  </a:lnTo>
                  <a:lnTo>
                    <a:pt x="516599" y="84985"/>
                  </a:lnTo>
                  <a:lnTo>
                    <a:pt x="527614" y="84985"/>
                  </a:lnTo>
                  <a:lnTo>
                    <a:pt x="530380" y="87525"/>
                  </a:lnTo>
                  <a:lnTo>
                    <a:pt x="534960" y="93875"/>
                  </a:lnTo>
                  <a:lnTo>
                    <a:pt x="536844" y="96415"/>
                  </a:lnTo>
                  <a:lnTo>
                    <a:pt x="539801" y="104035"/>
                  </a:lnTo>
                  <a:lnTo>
                    <a:pt x="540875" y="107845"/>
                  </a:lnTo>
                  <a:lnTo>
                    <a:pt x="541543" y="112925"/>
                  </a:lnTo>
                  <a:close/>
                </a:path>
                <a:path w="1664334" h="240029">
                  <a:moveTo>
                    <a:pt x="484300" y="112925"/>
                  </a:moveTo>
                  <a:lnTo>
                    <a:pt x="484300" y="107845"/>
                  </a:lnTo>
                  <a:lnTo>
                    <a:pt x="484777" y="107845"/>
                  </a:lnTo>
                  <a:lnTo>
                    <a:pt x="484300" y="112925"/>
                  </a:lnTo>
                  <a:close/>
                </a:path>
                <a:path w="1664334" h="240029">
                  <a:moveTo>
                    <a:pt x="537020" y="112925"/>
                  </a:moveTo>
                  <a:lnTo>
                    <a:pt x="488849" y="112925"/>
                  </a:lnTo>
                  <a:lnTo>
                    <a:pt x="489283" y="109115"/>
                  </a:lnTo>
                  <a:lnTo>
                    <a:pt x="489572" y="107845"/>
                  </a:lnTo>
                  <a:lnTo>
                    <a:pt x="536074" y="107845"/>
                  </a:lnTo>
                  <a:lnTo>
                    <a:pt x="536403" y="109115"/>
                  </a:lnTo>
                  <a:lnTo>
                    <a:pt x="537020" y="112925"/>
                  </a:lnTo>
                  <a:close/>
                </a:path>
                <a:path w="1664334" h="240029">
                  <a:moveTo>
                    <a:pt x="546239" y="112925"/>
                  </a:moveTo>
                  <a:lnTo>
                    <a:pt x="541543" y="112925"/>
                  </a:lnTo>
                  <a:lnTo>
                    <a:pt x="541543" y="107845"/>
                  </a:lnTo>
                  <a:lnTo>
                    <a:pt x="545346" y="107845"/>
                  </a:lnTo>
                  <a:lnTo>
                    <a:pt x="546239" y="112925"/>
                  </a:lnTo>
                  <a:close/>
                </a:path>
                <a:path w="1664334" h="240029">
                  <a:moveTo>
                    <a:pt x="524013" y="173885"/>
                  </a:moveTo>
                  <a:lnTo>
                    <a:pt x="510150" y="173885"/>
                  </a:lnTo>
                  <a:lnTo>
                    <a:pt x="505031" y="172615"/>
                  </a:lnTo>
                  <a:lnTo>
                    <a:pt x="479580" y="140865"/>
                  </a:lnTo>
                  <a:lnTo>
                    <a:pt x="478751" y="130705"/>
                  </a:lnTo>
                  <a:lnTo>
                    <a:pt x="563295" y="130705"/>
                  </a:lnTo>
                  <a:lnTo>
                    <a:pt x="563295" y="134515"/>
                  </a:lnTo>
                  <a:lnTo>
                    <a:pt x="483728" y="134515"/>
                  </a:lnTo>
                  <a:lnTo>
                    <a:pt x="483728" y="139595"/>
                  </a:lnTo>
                  <a:lnTo>
                    <a:pt x="484110" y="139595"/>
                  </a:lnTo>
                  <a:lnTo>
                    <a:pt x="485064" y="143405"/>
                  </a:lnTo>
                  <a:lnTo>
                    <a:pt x="488117" y="152295"/>
                  </a:lnTo>
                  <a:lnTo>
                    <a:pt x="510870" y="170075"/>
                  </a:lnTo>
                  <a:lnTo>
                    <a:pt x="536436" y="170075"/>
                  </a:lnTo>
                  <a:lnTo>
                    <a:pt x="533675" y="171345"/>
                  </a:lnTo>
                  <a:lnTo>
                    <a:pt x="530637" y="172615"/>
                  </a:lnTo>
                  <a:lnTo>
                    <a:pt x="524013" y="173885"/>
                  </a:lnTo>
                  <a:close/>
                </a:path>
                <a:path w="1664334" h="240029">
                  <a:moveTo>
                    <a:pt x="484110" y="139595"/>
                  </a:moveTo>
                  <a:lnTo>
                    <a:pt x="483728" y="139595"/>
                  </a:lnTo>
                  <a:lnTo>
                    <a:pt x="483728" y="134515"/>
                  </a:lnTo>
                  <a:lnTo>
                    <a:pt x="484110" y="139595"/>
                  </a:lnTo>
                  <a:close/>
                </a:path>
                <a:path w="1664334" h="240029">
                  <a:moveTo>
                    <a:pt x="519934" y="170075"/>
                  </a:moveTo>
                  <a:lnTo>
                    <a:pt x="510870" y="170075"/>
                  </a:lnTo>
                  <a:lnTo>
                    <a:pt x="506434" y="168805"/>
                  </a:lnTo>
                  <a:lnTo>
                    <a:pt x="483728" y="134515"/>
                  </a:lnTo>
                  <a:lnTo>
                    <a:pt x="488291" y="134515"/>
                  </a:lnTo>
                  <a:lnTo>
                    <a:pt x="488639" y="138325"/>
                  </a:lnTo>
                  <a:lnTo>
                    <a:pt x="489507" y="142135"/>
                  </a:lnTo>
                  <a:lnTo>
                    <a:pt x="511591" y="164995"/>
                  </a:lnTo>
                  <a:lnTo>
                    <a:pt x="537035" y="164995"/>
                  </a:lnTo>
                  <a:lnTo>
                    <a:pt x="532169" y="167535"/>
                  </a:lnTo>
                  <a:lnTo>
                    <a:pt x="529450" y="167535"/>
                  </a:lnTo>
                  <a:lnTo>
                    <a:pt x="523440" y="168805"/>
                  </a:lnTo>
                  <a:lnTo>
                    <a:pt x="519934" y="170075"/>
                  </a:lnTo>
                  <a:close/>
                </a:path>
                <a:path w="1664334" h="240029">
                  <a:moveTo>
                    <a:pt x="537035" y="164995"/>
                  </a:moveTo>
                  <a:lnTo>
                    <a:pt x="522866" y="164995"/>
                  </a:lnTo>
                  <a:lnTo>
                    <a:pt x="528264" y="163725"/>
                  </a:lnTo>
                  <a:lnTo>
                    <a:pt x="530664" y="162455"/>
                  </a:lnTo>
                  <a:lnTo>
                    <a:pt x="534872" y="161185"/>
                  </a:lnTo>
                  <a:lnTo>
                    <a:pt x="536790" y="159915"/>
                  </a:lnTo>
                  <a:lnTo>
                    <a:pt x="540517" y="157375"/>
                  </a:lnTo>
                  <a:lnTo>
                    <a:pt x="542567" y="154835"/>
                  </a:lnTo>
                  <a:lnTo>
                    <a:pt x="547741" y="151025"/>
                  </a:lnTo>
                  <a:lnTo>
                    <a:pt x="554948" y="157375"/>
                  </a:lnTo>
                  <a:lnTo>
                    <a:pt x="547696" y="157375"/>
                  </a:lnTo>
                  <a:lnTo>
                    <a:pt x="545502" y="158645"/>
                  </a:lnTo>
                  <a:lnTo>
                    <a:pt x="543379" y="161185"/>
                  </a:lnTo>
                  <a:lnTo>
                    <a:pt x="539277" y="163725"/>
                  </a:lnTo>
                  <a:lnTo>
                    <a:pt x="537035" y="164995"/>
                  </a:lnTo>
                  <a:close/>
                </a:path>
                <a:path w="1664334" h="240029">
                  <a:moveTo>
                    <a:pt x="536436" y="170075"/>
                  </a:moveTo>
                  <a:lnTo>
                    <a:pt x="519934" y="170075"/>
                  </a:lnTo>
                  <a:lnTo>
                    <a:pt x="523440" y="168805"/>
                  </a:lnTo>
                  <a:lnTo>
                    <a:pt x="529450" y="167535"/>
                  </a:lnTo>
                  <a:lnTo>
                    <a:pt x="532169" y="167535"/>
                  </a:lnTo>
                  <a:lnTo>
                    <a:pt x="537035" y="164995"/>
                  </a:lnTo>
                  <a:lnTo>
                    <a:pt x="539277" y="163725"/>
                  </a:lnTo>
                  <a:lnTo>
                    <a:pt x="543379" y="161185"/>
                  </a:lnTo>
                  <a:lnTo>
                    <a:pt x="545502" y="158645"/>
                  </a:lnTo>
                  <a:lnTo>
                    <a:pt x="547696" y="157375"/>
                  </a:lnTo>
                  <a:lnTo>
                    <a:pt x="544640" y="159915"/>
                  </a:lnTo>
                  <a:lnTo>
                    <a:pt x="547794" y="162826"/>
                  </a:lnTo>
                  <a:lnTo>
                    <a:pt x="546241" y="163725"/>
                  </a:lnTo>
                  <a:lnTo>
                    <a:pt x="541764" y="167535"/>
                  </a:lnTo>
                  <a:lnTo>
                    <a:pt x="539197" y="168805"/>
                  </a:lnTo>
                  <a:lnTo>
                    <a:pt x="536436" y="170075"/>
                  </a:lnTo>
                  <a:close/>
                </a:path>
                <a:path w="1664334" h="240029">
                  <a:moveTo>
                    <a:pt x="547794" y="162826"/>
                  </a:moveTo>
                  <a:lnTo>
                    <a:pt x="544640" y="159915"/>
                  </a:lnTo>
                  <a:lnTo>
                    <a:pt x="547696" y="157375"/>
                  </a:lnTo>
                  <a:lnTo>
                    <a:pt x="550691" y="159926"/>
                  </a:lnTo>
                  <a:lnTo>
                    <a:pt x="548436" y="162455"/>
                  </a:lnTo>
                  <a:lnTo>
                    <a:pt x="547794" y="162826"/>
                  </a:lnTo>
                  <a:close/>
                </a:path>
                <a:path w="1664334" h="240029">
                  <a:moveTo>
                    <a:pt x="550691" y="159926"/>
                  </a:moveTo>
                  <a:lnTo>
                    <a:pt x="547696" y="157375"/>
                  </a:lnTo>
                  <a:lnTo>
                    <a:pt x="550701" y="159915"/>
                  </a:lnTo>
                  <a:close/>
                </a:path>
                <a:path w="1664334" h="240029">
                  <a:moveTo>
                    <a:pt x="568821" y="176425"/>
                  </a:moveTo>
                  <a:lnTo>
                    <a:pt x="562528" y="176425"/>
                  </a:lnTo>
                  <a:lnTo>
                    <a:pt x="565584" y="172615"/>
                  </a:lnTo>
                  <a:lnTo>
                    <a:pt x="550691" y="159926"/>
                  </a:lnTo>
                  <a:lnTo>
                    <a:pt x="547696" y="157375"/>
                  </a:lnTo>
                  <a:lnTo>
                    <a:pt x="554948" y="157375"/>
                  </a:lnTo>
                  <a:lnTo>
                    <a:pt x="572243" y="172615"/>
                  </a:lnTo>
                  <a:lnTo>
                    <a:pt x="568821" y="176425"/>
                  </a:lnTo>
                  <a:close/>
                </a:path>
                <a:path w="1664334" h="240029">
                  <a:moveTo>
                    <a:pt x="558810" y="172993"/>
                  </a:moveTo>
                  <a:lnTo>
                    <a:pt x="547794" y="162826"/>
                  </a:lnTo>
                  <a:lnTo>
                    <a:pt x="548436" y="162455"/>
                  </a:lnTo>
                  <a:lnTo>
                    <a:pt x="550691" y="159926"/>
                  </a:lnTo>
                  <a:lnTo>
                    <a:pt x="562603" y="170075"/>
                  </a:lnTo>
                  <a:lnTo>
                    <a:pt x="562346" y="170075"/>
                  </a:lnTo>
                  <a:lnTo>
                    <a:pt x="558810" y="172993"/>
                  </a:lnTo>
                  <a:close/>
                </a:path>
                <a:path w="1664334" h="240029">
                  <a:moveTo>
                    <a:pt x="557698" y="173885"/>
                  </a:moveTo>
                  <a:lnTo>
                    <a:pt x="524013" y="173885"/>
                  </a:lnTo>
                  <a:lnTo>
                    <a:pt x="530637" y="172615"/>
                  </a:lnTo>
                  <a:lnTo>
                    <a:pt x="533675" y="171345"/>
                  </a:lnTo>
                  <a:lnTo>
                    <a:pt x="539197" y="168805"/>
                  </a:lnTo>
                  <a:lnTo>
                    <a:pt x="541764" y="167535"/>
                  </a:lnTo>
                  <a:lnTo>
                    <a:pt x="546241" y="163725"/>
                  </a:lnTo>
                  <a:lnTo>
                    <a:pt x="547794" y="162826"/>
                  </a:lnTo>
                  <a:lnTo>
                    <a:pt x="558810" y="172993"/>
                  </a:lnTo>
                  <a:lnTo>
                    <a:pt x="557698" y="173885"/>
                  </a:lnTo>
                  <a:close/>
                </a:path>
                <a:path w="1664334" h="240029">
                  <a:moveTo>
                    <a:pt x="562423" y="176327"/>
                  </a:moveTo>
                  <a:lnTo>
                    <a:pt x="558810" y="172993"/>
                  </a:lnTo>
                  <a:lnTo>
                    <a:pt x="562346" y="170075"/>
                  </a:lnTo>
                  <a:lnTo>
                    <a:pt x="565584" y="172615"/>
                  </a:lnTo>
                  <a:lnTo>
                    <a:pt x="562423" y="176327"/>
                  </a:lnTo>
                  <a:close/>
                </a:path>
                <a:path w="1664334" h="240029">
                  <a:moveTo>
                    <a:pt x="565584" y="172615"/>
                  </a:moveTo>
                  <a:lnTo>
                    <a:pt x="562346" y="170075"/>
                  </a:lnTo>
                  <a:lnTo>
                    <a:pt x="562603" y="170075"/>
                  </a:lnTo>
                  <a:lnTo>
                    <a:pt x="565584" y="172615"/>
                  </a:lnTo>
                  <a:close/>
                </a:path>
                <a:path w="1664334" h="240029">
                  <a:moveTo>
                    <a:pt x="562528" y="176425"/>
                  </a:moveTo>
                  <a:lnTo>
                    <a:pt x="565584" y="172615"/>
                  </a:lnTo>
                  <a:lnTo>
                    <a:pt x="562528" y="176425"/>
                  </a:lnTo>
                  <a:close/>
                </a:path>
                <a:path w="1664334" h="240029">
                  <a:moveTo>
                    <a:pt x="540255" y="189125"/>
                  </a:moveTo>
                  <a:lnTo>
                    <a:pt x="521167" y="189125"/>
                  </a:lnTo>
                  <a:lnTo>
                    <a:pt x="525980" y="187855"/>
                  </a:lnTo>
                  <a:lnTo>
                    <a:pt x="534721" y="186585"/>
                  </a:lnTo>
                  <a:lnTo>
                    <a:pt x="538751" y="185315"/>
                  </a:lnTo>
                  <a:lnTo>
                    <a:pt x="546163" y="182775"/>
                  </a:lnTo>
                  <a:lnTo>
                    <a:pt x="549623" y="180235"/>
                  </a:lnTo>
                  <a:lnTo>
                    <a:pt x="556113" y="175155"/>
                  </a:lnTo>
                  <a:lnTo>
                    <a:pt x="558810" y="172993"/>
                  </a:lnTo>
                  <a:lnTo>
                    <a:pt x="562423" y="176327"/>
                  </a:lnTo>
                  <a:lnTo>
                    <a:pt x="558978" y="178965"/>
                  </a:lnTo>
                  <a:lnTo>
                    <a:pt x="552013" y="184045"/>
                  </a:lnTo>
                  <a:lnTo>
                    <a:pt x="548268" y="186585"/>
                  </a:lnTo>
                  <a:lnTo>
                    <a:pt x="540255" y="189125"/>
                  </a:lnTo>
                  <a:close/>
                </a:path>
                <a:path w="1664334" h="240029">
                  <a:moveTo>
                    <a:pt x="544630" y="192935"/>
                  </a:moveTo>
                  <a:lnTo>
                    <a:pt x="526564" y="192935"/>
                  </a:lnTo>
                  <a:lnTo>
                    <a:pt x="535914" y="190395"/>
                  </a:lnTo>
                  <a:lnTo>
                    <a:pt x="540255" y="189125"/>
                  </a:lnTo>
                  <a:lnTo>
                    <a:pt x="562423" y="176327"/>
                  </a:lnTo>
                  <a:lnTo>
                    <a:pt x="568821" y="176425"/>
                  </a:lnTo>
                  <a:lnTo>
                    <a:pt x="565399" y="180235"/>
                  </a:lnTo>
                  <a:lnTo>
                    <a:pt x="561842" y="182775"/>
                  </a:lnTo>
                  <a:lnTo>
                    <a:pt x="554403" y="187855"/>
                  </a:lnTo>
                  <a:lnTo>
                    <a:pt x="550374" y="190395"/>
                  </a:lnTo>
                  <a:lnTo>
                    <a:pt x="544630" y="192935"/>
                  </a:lnTo>
                  <a:close/>
                </a:path>
                <a:path w="1664334" h="240029">
                  <a:moveTo>
                    <a:pt x="634275" y="68476"/>
                  </a:moveTo>
                  <a:lnTo>
                    <a:pt x="634275" y="62636"/>
                  </a:lnTo>
                  <a:lnTo>
                    <a:pt x="639572" y="59130"/>
                  </a:lnTo>
                  <a:lnTo>
                    <a:pt x="642873" y="57400"/>
                  </a:lnTo>
                  <a:lnTo>
                    <a:pt x="650769" y="54093"/>
                  </a:lnTo>
                  <a:lnTo>
                    <a:pt x="655270" y="53235"/>
                  </a:lnTo>
                  <a:lnTo>
                    <a:pt x="665726" y="53235"/>
                  </a:lnTo>
                  <a:lnTo>
                    <a:pt x="670767" y="53834"/>
                  </a:lnTo>
                  <a:lnTo>
                    <a:pt x="679678" y="56190"/>
                  </a:lnTo>
                  <a:lnTo>
                    <a:pt x="683501" y="57484"/>
                  </a:lnTo>
                  <a:lnTo>
                    <a:pt x="684261" y="57814"/>
                  </a:lnTo>
                  <a:lnTo>
                    <a:pt x="655884" y="57814"/>
                  </a:lnTo>
                  <a:lnTo>
                    <a:pt x="651972" y="58554"/>
                  </a:lnTo>
                  <a:lnTo>
                    <a:pt x="644912" y="61511"/>
                  </a:lnTo>
                  <a:lnTo>
                    <a:pt x="641860" y="63109"/>
                  </a:lnTo>
                  <a:lnTo>
                    <a:pt x="636231" y="66829"/>
                  </a:lnTo>
                  <a:lnTo>
                    <a:pt x="634275" y="68476"/>
                  </a:lnTo>
                  <a:close/>
                </a:path>
                <a:path w="1664334" h="240029">
                  <a:moveTo>
                    <a:pt x="634275" y="197056"/>
                  </a:moveTo>
                  <a:lnTo>
                    <a:pt x="599930" y="197056"/>
                  </a:lnTo>
                  <a:lnTo>
                    <a:pt x="599930" y="54666"/>
                  </a:lnTo>
                  <a:lnTo>
                    <a:pt x="634275" y="54666"/>
                  </a:lnTo>
                  <a:lnTo>
                    <a:pt x="634275" y="59245"/>
                  </a:lnTo>
                  <a:lnTo>
                    <a:pt x="604509" y="59245"/>
                  </a:lnTo>
                  <a:lnTo>
                    <a:pt x="604509" y="192476"/>
                  </a:lnTo>
                  <a:lnTo>
                    <a:pt x="634275" y="192476"/>
                  </a:lnTo>
                  <a:lnTo>
                    <a:pt x="634275" y="197056"/>
                  </a:lnTo>
                  <a:close/>
                </a:path>
                <a:path w="1664334" h="240029">
                  <a:moveTo>
                    <a:pt x="637580" y="71695"/>
                  </a:moveTo>
                  <a:lnTo>
                    <a:pt x="634275" y="71695"/>
                  </a:lnTo>
                  <a:lnTo>
                    <a:pt x="634275" y="68476"/>
                  </a:lnTo>
                  <a:lnTo>
                    <a:pt x="655884" y="57814"/>
                  </a:lnTo>
                  <a:lnTo>
                    <a:pt x="665329" y="57814"/>
                  </a:lnTo>
                  <a:lnTo>
                    <a:pt x="669980" y="58362"/>
                  </a:lnTo>
                  <a:lnTo>
                    <a:pt x="678280" y="60557"/>
                  </a:lnTo>
                  <a:lnTo>
                    <a:pt x="681881" y="61773"/>
                  </a:lnTo>
                  <a:lnTo>
                    <a:pt x="683308" y="62393"/>
                  </a:lnTo>
                  <a:lnTo>
                    <a:pt x="656497" y="62393"/>
                  </a:lnTo>
                  <a:lnTo>
                    <a:pt x="653176" y="63014"/>
                  </a:lnTo>
                  <a:lnTo>
                    <a:pt x="646952" y="65622"/>
                  </a:lnTo>
                  <a:lnTo>
                    <a:pt x="644105" y="67116"/>
                  </a:lnTo>
                  <a:lnTo>
                    <a:pt x="639055" y="70454"/>
                  </a:lnTo>
                  <a:lnTo>
                    <a:pt x="637580" y="71695"/>
                  </a:lnTo>
                  <a:close/>
                </a:path>
                <a:path w="1664334" h="240029">
                  <a:moveTo>
                    <a:pt x="690528" y="65761"/>
                  </a:moveTo>
                  <a:lnTo>
                    <a:pt x="665329" y="57814"/>
                  </a:lnTo>
                  <a:lnTo>
                    <a:pt x="684261" y="57814"/>
                  </a:lnTo>
                  <a:lnTo>
                    <a:pt x="690568" y="60557"/>
                  </a:lnTo>
                  <a:lnTo>
                    <a:pt x="693966" y="62413"/>
                  </a:lnTo>
                  <a:lnTo>
                    <a:pt x="698449" y="65505"/>
                  </a:lnTo>
                  <a:lnTo>
                    <a:pt x="690722" y="65505"/>
                  </a:lnTo>
                  <a:lnTo>
                    <a:pt x="690528" y="65761"/>
                  </a:lnTo>
                  <a:close/>
                </a:path>
                <a:path w="1664334" h="240029">
                  <a:moveTo>
                    <a:pt x="609088" y="192476"/>
                  </a:moveTo>
                  <a:lnTo>
                    <a:pt x="604509" y="192476"/>
                  </a:lnTo>
                  <a:lnTo>
                    <a:pt x="604509" y="59245"/>
                  </a:lnTo>
                  <a:lnTo>
                    <a:pt x="609088" y="59245"/>
                  </a:lnTo>
                  <a:lnTo>
                    <a:pt x="609088" y="192476"/>
                  </a:lnTo>
                  <a:close/>
                </a:path>
                <a:path w="1664334" h="240029">
                  <a:moveTo>
                    <a:pt x="625116" y="192476"/>
                  </a:moveTo>
                  <a:lnTo>
                    <a:pt x="609088" y="192476"/>
                  </a:lnTo>
                  <a:lnTo>
                    <a:pt x="609088" y="59245"/>
                  </a:lnTo>
                  <a:lnTo>
                    <a:pt x="625116" y="59245"/>
                  </a:lnTo>
                  <a:lnTo>
                    <a:pt x="625116" y="76274"/>
                  </a:lnTo>
                  <a:lnTo>
                    <a:pt x="682607" y="76274"/>
                  </a:lnTo>
                  <a:lnTo>
                    <a:pt x="682067" y="76990"/>
                  </a:lnTo>
                  <a:lnTo>
                    <a:pt x="652805" y="76990"/>
                  </a:lnTo>
                  <a:lnTo>
                    <a:pt x="648976" y="77571"/>
                  </a:lnTo>
                  <a:lnTo>
                    <a:pt x="625116" y="94180"/>
                  </a:lnTo>
                  <a:lnTo>
                    <a:pt x="625116" y="192476"/>
                  </a:lnTo>
                  <a:close/>
                </a:path>
                <a:path w="1664334" h="240029">
                  <a:moveTo>
                    <a:pt x="633127" y="76274"/>
                  </a:moveTo>
                  <a:lnTo>
                    <a:pt x="625116" y="76274"/>
                  </a:lnTo>
                  <a:lnTo>
                    <a:pt x="625116" y="59245"/>
                  </a:lnTo>
                  <a:lnTo>
                    <a:pt x="629696" y="59245"/>
                  </a:lnTo>
                  <a:lnTo>
                    <a:pt x="629696" y="66500"/>
                  </a:lnTo>
                  <a:lnTo>
                    <a:pt x="627766" y="68584"/>
                  </a:lnTo>
                  <a:lnTo>
                    <a:pt x="629612" y="70293"/>
                  </a:lnTo>
                  <a:lnTo>
                    <a:pt x="629696" y="71695"/>
                  </a:lnTo>
                  <a:lnTo>
                    <a:pt x="637580" y="71695"/>
                  </a:lnTo>
                  <a:lnTo>
                    <a:pt x="636618" y="72504"/>
                  </a:lnTo>
                  <a:lnTo>
                    <a:pt x="633127" y="76274"/>
                  </a:lnTo>
                  <a:close/>
                </a:path>
                <a:path w="1664334" h="240029">
                  <a:moveTo>
                    <a:pt x="629696" y="66500"/>
                  </a:moveTo>
                  <a:lnTo>
                    <a:pt x="629696" y="59245"/>
                  </a:lnTo>
                  <a:lnTo>
                    <a:pt x="634275" y="59245"/>
                  </a:lnTo>
                  <a:lnTo>
                    <a:pt x="634275" y="62636"/>
                  </a:lnTo>
                  <a:lnTo>
                    <a:pt x="633406" y="63206"/>
                  </a:lnTo>
                  <a:lnTo>
                    <a:pt x="630380" y="65761"/>
                  </a:lnTo>
                  <a:lnTo>
                    <a:pt x="629696" y="66500"/>
                  </a:lnTo>
                  <a:close/>
                </a:path>
                <a:path w="1664334" h="240029">
                  <a:moveTo>
                    <a:pt x="682607" y="76274"/>
                  </a:moveTo>
                  <a:lnTo>
                    <a:pt x="633127" y="76274"/>
                  </a:lnTo>
                  <a:lnTo>
                    <a:pt x="636618" y="72504"/>
                  </a:lnTo>
                  <a:lnTo>
                    <a:pt x="656497" y="62393"/>
                  </a:lnTo>
                  <a:lnTo>
                    <a:pt x="664932" y="62393"/>
                  </a:lnTo>
                  <a:lnTo>
                    <a:pt x="687738" y="69464"/>
                  </a:lnTo>
                  <a:lnTo>
                    <a:pt x="682607" y="76274"/>
                  </a:lnTo>
                  <a:close/>
                </a:path>
                <a:path w="1664334" h="240029">
                  <a:moveTo>
                    <a:pt x="687738" y="69464"/>
                  </a:moveTo>
                  <a:lnTo>
                    <a:pt x="664932" y="62393"/>
                  </a:lnTo>
                  <a:lnTo>
                    <a:pt x="683308" y="62393"/>
                  </a:lnTo>
                  <a:lnTo>
                    <a:pt x="688464" y="64636"/>
                  </a:lnTo>
                  <a:lnTo>
                    <a:pt x="690528" y="65761"/>
                  </a:lnTo>
                  <a:lnTo>
                    <a:pt x="687738" y="69464"/>
                  </a:lnTo>
                  <a:close/>
                </a:path>
                <a:path w="1664334" h="240029">
                  <a:moveTo>
                    <a:pt x="631127" y="71695"/>
                  </a:moveTo>
                  <a:lnTo>
                    <a:pt x="629786" y="70454"/>
                  </a:lnTo>
                  <a:lnTo>
                    <a:pt x="629696" y="66500"/>
                  </a:lnTo>
                  <a:lnTo>
                    <a:pt x="630405" y="65734"/>
                  </a:lnTo>
                  <a:lnTo>
                    <a:pt x="633406" y="63206"/>
                  </a:lnTo>
                  <a:lnTo>
                    <a:pt x="634275" y="62636"/>
                  </a:lnTo>
                  <a:lnTo>
                    <a:pt x="634275" y="67116"/>
                  </a:lnTo>
                  <a:lnTo>
                    <a:pt x="631127" y="67116"/>
                  </a:lnTo>
                  <a:lnTo>
                    <a:pt x="631127" y="71695"/>
                  </a:lnTo>
                  <a:close/>
                </a:path>
                <a:path w="1664334" h="240029">
                  <a:moveTo>
                    <a:pt x="694379" y="68261"/>
                  </a:moveTo>
                  <a:lnTo>
                    <a:pt x="691612" y="66353"/>
                  </a:lnTo>
                  <a:lnTo>
                    <a:pt x="690528" y="65761"/>
                  </a:lnTo>
                  <a:lnTo>
                    <a:pt x="690722" y="65505"/>
                  </a:lnTo>
                  <a:lnTo>
                    <a:pt x="694379" y="68261"/>
                  </a:lnTo>
                  <a:close/>
                </a:path>
                <a:path w="1664334" h="240029">
                  <a:moveTo>
                    <a:pt x="697273" y="72031"/>
                  </a:moveTo>
                  <a:lnTo>
                    <a:pt x="691779" y="72031"/>
                  </a:lnTo>
                  <a:lnTo>
                    <a:pt x="694379" y="68261"/>
                  </a:lnTo>
                  <a:lnTo>
                    <a:pt x="690722" y="65505"/>
                  </a:lnTo>
                  <a:lnTo>
                    <a:pt x="698449" y="65505"/>
                  </a:lnTo>
                  <a:lnTo>
                    <a:pt x="700911" y="67202"/>
                  </a:lnTo>
                  <a:lnTo>
                    <a:pt x="697273" y="72031"/>
                  </a:lnTo>
                  <a:close/>
                </a:path>
                <a:path w="1664334" h="240029">
                  <a:moveTo>
                    <a:pt x="691621" y="71921"/>
                  </a:moveTo>
                  <a:lnTo>
                    <a:pt x="689259" y="70293"/>
                  </a:lnTo>
                  <a:lnTo>
                    <a:pt x="687738" y="69464"/>
                  </a:lnTo>
                  <a:lnTo>
                    <a:pt x="690528" y="65761"/>
                  </a:lnTo>
                  <a:lnTo>
                    <a:pt x="691612" y="66353"/>
                  </a:lnTo>
                  <a:lnTo>
                    <a:pt x="694379" y="68261"/>
                  </a:lnTo>
                  <a:lnTo>
                    <a:pt x="691621" y="71921"/>
                  </a:lnTo>
                  <a:close/>
                </a:path>
                <a:path w="1664334" h="240029">
                  <a:moveTo>
                    <a:pt x="629696" y="70370"/>
                  </a:moveTo>
                  <a:lnTo>
                    <a:pt x="627910" y="68717"/>
                  </a:lnTo>
                  <a:lnTo>
                    <a:pt x="627866" y="68476"/>
                  </a:lnTo>
                  <a:lnTo>
                    <a:pt x="629696" y="66500"/>
                  </a:lnTo>
                  <a:lnTo>
                    <a:pt x="629696" y="70370"/>
                  </a:lnTo>
                  <a:close/>
                </a:path>
                <a:path w="1664334" h="240029">
                  <a:moveTo>
                    <a:pt x="631127" y="71695"/>
                  </a:moveTo>
                  <a:lnTo>
                    <a:pt x="631127" y="67116"/>
                  </a:lnTo>
                  <a:lnTo>
                    <a:pt x="634275" y="67116"/>
                  </a:lnTo>
                  <a:lnTo>
                    <a:pt x="634275" y="68476"/>
                  </a:lnTo>
                  <a:lnTo>
                    <a:pt x="633512" y="69119"/>
                  </a:lnTo>
                  <a:lnTo>
                    <a:pt x="631127" y="71695"/>
                  </a:lnTo>
                  <a:close/>
                </a:path>
                <a:path w="1664334" h="240029">
                  <a:moveTo>
                    <a:pt x="691779" y="72031"/>
                  </a:moveTo>
                  <a:lnTo>
                    <a:pt x="691621" y="71921"/>
                  </a:lnTo>
                  <a:lnTo>
                    <a:pt x="694379" y="68261"/>
                  </a:lnTo>
                  <a:lnTo>
                    <a:pt x="691779" y="72031"/>
                  </a:lnTo>
                  <a:close/>
                </a:path>
                <a:path w="1664334" h="240029">
                  <a:moveTo>
                    <a:pt x="634275" y="71695"/>
                  </a:moveTo>
                  <a:lnTo>
                    <a:pt x="631127" y="71695"/>
                  </a:lnTo>
                  <a:lnTo>
                    <a:pt x="633512" y="69119"/>
                  </a:lnTo>
                  <a:lnTo>
                    <a:pt x="634275" y="68476"/>
                  </a:lnTo>
                  <a:lnTo>
                    <a:pt x="634275" y="71695"/>
                  </a:lnTo>
                  <a:close/>
                </a:path>
                <a:path w="1664334" h="240029">
                  <a:moveTo>
                    <a:pt x="679067" y="88581"/>
                  </a:moveTo>
                  <a:lnTo>
                    <a:pt x="681748" y="84869"/>
                  </a:lnTo>
                  <a:lnTo>
                    <a:pt x="679788" y="83454"/>
                  </a:lnTo>
                  <a:lnTo>
                    <a:pt x="677978" y="82417"/>
                  </a:lnTo>
                  <a:lnTo>
                    <a:pt x="687738" y="69464"/>
                  </a:lnTo>
                  <a:lnTo>
                    <a:pt x="689259" y="70293"/>
                  </a:lnTo>
                  <a:lnTo>
                    <a:pt x="691621" y="71921"/>
                  </a:lnTo>
                  <a:lnTo>
                    <a:pt x="679067" y="88581"/>
                  </a:lnTo>
                  <a:close/>
                </a:path>
                <a:path w="1664334" h="240029">
                  <a:moveTo>
                    <a:pt x="631127" y="71695"/>
                  </a:moveTo>
                  <a:lnTo>
                    <a:pt x="629696" y="71695"/>
                  </a:lnTo>
                  <a:lnTo>
                    <a:pt x="629696" y="70370"/>
                  </a:lnTo>
                  <a:lnTo>
                    <a:pt x="631127" y="71695"/>
                  </a:lnTo>
                  <a:close/>
                </a:path>
                <a:path w="1664334" h="240029">
                  <a:moveTo>
                    <a:pt x="684801" y="88581"/>
                  </a:moveTo>
                  <a:lnTo>
                    <a:pt x="679067" y="88581"/>
                  </a:lnTo>
                  <a:lnTo>
                    <a:pt x="691621" y="71921"/>
                  </a:lnTo>
                  <a:lnTo>
                    <a:pt x="691779" y="72031"/>
                  </a:lnTo>
                  <a:lnTo>
                    <a:pt x="697273" y="72031"/>
                  </a:lnTo>
                  <a:lnTo>
                    <a:pt x="684801" y="88581"/>
                  </a:lnTo>
                  <a:close/>
                </a:path>
                <a:path w="1664334" h="240029">
                  <a:moveTo>
                    <a:pt x="629696" y="192476"/>
                  </a:moveTo>
                  <a:lnTo>
                    <a:pt x="625116" y="192476"/>
                  </a:lnTo>
                  <a:lnTo>
                    <a:pt x="625116" y="94180"/>
                  </a:lnTo>
                  <a:lnTo>
                    <a:pt x="652805" y="76990"/>
                  </a:lnTo>
                  <a:lnTo>
                    <a:pt x="660788" y="76990"/>
                  </a:lnTo>
                  <a:lnTo>
                    <a:pt x="664230" y="77429"/>
                  </a:lnTo>
                  <a:lnTo>
                    <a:pt x="670292" y="79130"/>
                  </a:lnTo>
                  <a:lnTo>
                    <a:pt x="672829" y="80023"/>
                  </a:lnTo>
                  <a:lnTo>
                    <a:pt x="676231" y="81570"/>
                  </a:lnTo>
                  <a:lnTo>
                    <a:pt x="653308" y="81570"/>
                  </a:lnTo>
                  <a:lnTo>
                    <a:pt x="649969" y="82070"/>
                  </a:lnTo>
                  <a:lnTo>
                    <a:pt x="629696" y="95737"/>
                  </a:lnTo>
                  <a:lnTo>
                    <a:pt x="629696" y="192476"/>
                  </a:lnTo>
                  <a:close/>
                </a:path>
                <a:path w="1664334" h="240029">
                  <a:moveTo>
                    <a:pt x="677978" y="82417"/>
                  </a:moveTo>
                  <a:lnTo>
                    <a:pt x="660788" y="76990"/>
                  </a:lnTo>
                  <a:lnTo>
                    <a:pt x="682067" y="76990"/>
                  </a:lnTo>
                  <a:lnTo>
                    <a:pt x="677978" y="82417"/>
                  </a:lnTo>
                  <a:close/>
                </a:path>
                <a:path w="1664334" h="240029">
                  <a:moveTo>
                    <a:pt x="633325" y="98529"/>
                  </a:moveTo>
                  <a:lnTo>
                    <a:pt x="629696" y="95737"/>
                  </a:lnTo>
                  <a:lnTo>
                    <a:pt x="630650" y="94497"/>
                  </a:lnTo>
                  <a:lnTo>
                    <a:pt x="631914" y="93065"/>
                  </a:lnTo>
                  <a:lnTo>
                    <a:pt x="653308" y="81570"/>
                  </a:lnTo>
                  <a:lnTo>
                    <a:pt x="660368" y="81570"/>
                  </a:lnTo>
                  <a:lnTo>
                    <a:pt x="663397" y="81951"/>
                  </a:lnTo>
                  <a:lnTo>
                    <a:pt x="668835" y="83478"/>
                  </a:lnTo>
                  <a:lnTo>
                    <a:pt x="671148" y="84289"/>
                  </a:lnTo>
                  <a:lnTo>
                    <a:pt x="675242" y="86149"/>
                  </a:lnTo>
                  <a:lnTo>
                    <a:pt x="653811" y="86149"/>
                  </a:lnTo>
                  <a:lnTo>
                    <a:pt x="650962" y="86569"/>
                  </a:lnTo>
                  <a:lnTo>
                    <a:pt x="635703" y="95737"/>
                  </a:lnTo>
                  <a:lnTo>
                    <a:pt x="634275" y="95737"/>
                  </a:lnTo>
                  <a:lnTo>
                    <a:pt x="634172" y="97428"/>
                  </a:lnTo>
                  <a:lnTo>
                    <a:pt x="633325" y="98529"/>
                  </a:lnTo>
                  <a:close/>
                </a:path>
                <a:path w="1664334" h="240029">
                  <a:moveTo>
                    <a:pt x="679067" y="88581"/>
                  </a:moveTo>
                  <a:lnTo>
                    <a:pt x="660368" y="81570"/>
                  </a:lnTo>
                  <a:lnTo>
                    <a:pt x="676231" y="81570"/>
                  </a:lnTo>
                  <a:lnTo>
                    <a:pt x="677527" y="82159"/>
                  </a:lnTo>
                  <a:lnTo>
                    <a:pt x="677978" y="82417"/>
                  </a:lnTo>
                  <a:lnTo>
                    <a:pt x="675410" y="85826"/>
                  </a:lnTo>
                  <a:lnTo>
                    <a:pt x="679067" y="88581"/>
                  </a:lnTo>
                  <a:close/>
                </a:path>
                <a:path w="1664334" h="240029">
                  <a:moveTo>
                    <a:pt x="679067" y="88581"/>
                  </a:moveTo>
                  <a:lnTo>
                    <a:pt x="675410" y="85826"/>
                  </a:lnTo>
                  <a:lnTo>
                    <a:pt x="677978" y="82417"/>
                  </a:lnTo>
                  <a:lnTo>
                    <a:pt x="679821" y="83478"/>
                  </a:lnTo>
                  <a:lnTo>
                    <a:pt x="681748" y="84869"/>
                  </a:lnTo>
                  <a:lnTo>
                    <a:pt x="679067" y="88581"/>
                  </a:lnTo>
                  <a:close/>
                </a:path>
                <a:path w="1664334" h="240029">
                  <a:moveTo>
                    <a:pt x="680024" y="94921"/>
                  </a:moveTo>
                  <a:lnTo>
                    <a:pt x="659947" y="86149"/>
                  </a:lnTo>
                  <a:lnTo>
                    <a:pt x="675242" y="86149"/>
                  </a:lnTo>
                  <a:lnTo>
                    <a:pt x="677350" y="87341"/>
                  </a:lnTo>
                  <a:lnTo>
                    <a:pt x="679067" y="88581"/>
                  </a:lnTo>
                  <a:lnTo>
                    <a:pt x="684801" y="88581"/>
                  </a:lnTo>
                  <a:lnTo>
                    <a:pt x="680024" y="94921"/>
                  </a:lnTo>
                  <a:close/>
                </a:path>
                <a:path w="1664334" h="240029">
                  <a:moveTo>
                    <a:pt x="634275" y="192476"/>
                  </a:moveTo>
                  <a:lnTo>
                    <a:pt x="629696" y="192476"/>
                  </a:lnTo>
                  <a:lnTo>
                    <a:pt x="629696" y="95737"/>
                  </a:lnTo>
                  <a:lnTo>
                    <a:pt x="633325" y="98529"/>
                  </a:lnTo>
                  <a:lnTo>
                    <a:pt x="634275" y="98529"/>
                  </a:lnTo>
                  <a:lnTo>
                    <a:pt x="634275" y="192476"/>
                  </a:lnTo>
                  <a:close/>
                </a:path>
                <a:path w="1664334" h="240029">
                  <a:moveTo>
                    <a:pt x="634275" y="97312"/>
                  </a:moveTo>
                  <a:lnTo>
                    <a:pt x="634275" y="95737"/>
                  </a:lnTo>
                  <a:lnTo>
                    <a:pt x="635703" y="95737"/>
                  </a:lnTo>
                  <a:lnTo>
                    <a:pt x="635322" y="96129"/>
                  </a:lnTo>
                  <a:lnTo>
                    <a:pt x="634275" y="97312"/>
                  </a:lnTo>
                  <a:close/>
                </a:path>
                <a:path w="1664334" h="240029">
                  <a:moveTo>
                    <a:pt x="634275" y="98529"/>
                  </a:moveTo>
                  <a:lnTo>
                    <a:pt x="633325" y="98529"/>
                  </a:lnTo>
                  <a:lnTo>
                    <a:pt x="634275" y="97312"/>
                  </a:lnTo>
                  <a:lnTo>
                    <a:pt x="634275" y="98529"/>
                  </a:lnTo>
                  <a:close/>
                </a:path>
                <a:path w="1664334" h="240029">
                  <a:moveTo>
                    <a:pt x="744180" y="67991"/>
                  </a:moveTo>
                  <a:lnTo>
                    <a:pt x="744180" y="62007"/>
                  </a:lnTo>
                  <a:lnTo>
                    <a:pt x="750955" y="58315"/>
                  </a:lnTo>
                  <a:lnTo>
                    <a:pt x="754824" y="57045"/>
                  </a:lnTo>
                  <a:lnTo>
                    <a:pt x="764079" y="53235"/>
                  </a:lnTo>
                  <a:lnTo>
                    <a:pt x="784214" y="53235"/>
                  </a:lnTo>
                  <a:lnTo>
                    <a:pt x="792316" y="55775"/>
                  </a:lnTo>
                  <a:lnTo>
                    <a:pt x="796008" y="57045"/>
                  </a:lnTo>
                  <a:lnTo>
                    <a:pt x="769939" y="57045"/>
                  </a:lnTo>
                  <a:lnTo>
                    <a:pt x="765097" y="58315"/>
                  </a:lnTo>
                  <a:lnTo>
                    <a:pt x="756606" y="60855"/>
                  </a:lnTo>
                  <a:lnTo>
                    <a:pt x="753005" y="62125"/>
                  </a:lnTo>
                  <a:lnTo>
                    <a:pt x="746613" y="65935"/>
                  </a:lnTo>
                  <a:lnTo>
                    <a:pt x="744180" y="67991"/>
                  </a:lnTo>
                  <a:close/>
                </a:path>
                <a:path w="1664334" h="240029">
                  <a:moveTo>
                    <a:pt x="815274" y="72991"/>
                  </a:moveTo>
                  <a:lnTo>
                    <a:pt x="813670" y="71015"/>
                  </a:lnTo>
                  <a:lnTo>
                    <a:pt x="812087" y="69329"/>
                  </a:lnTo>
                  <a:lnTo>
                    <a:pt x="816793" y="65935"/>
                  </a:lnTo>
                  <a:lnTo>
                    <a:pt x="820166" y="63395"/>
                  </a:lnTo>
                  <a:lnTo>
                    <a:pt x="828291" y="59585"/>
                  </a:lnTo>
                  <a:lnTo>
                    <a:pt x="832969" y="57045"/>
                  </a:lnTo>
                  <a:lnTo>
                    <a:pt x="843733" y="53235"/>
                  </a:lnTo>
                  <a:lnTo>
                    <a:pt x="869559" y="53235"/>
                  </a:lnTo>
                  <a:lnTo>
                    <a:pt x="878580" y="57045"/>
                  </a:lnTo>
                  <a:lnTo>
                    <a:pt x="850173" y="57045"/>
                  </a:lnTo>
                  <a:lnTo>
                    <a:pt x="844711" y="58315"/>
                  </a:lnTo>
                  <a:lnTo>
                    <a:pt x="834694" y="60855"/>
                  </a:lnTo>
                  <a:lnTo>
                    <a:pt x="830282" y="63395"/>
                  </a:lnTo>
                  <a:lnTo>
                    <a:pt x="822649" y="67205"/>
                  </a:lnTo>
                  <a:lnTo>
                    <a:pt x="819501" y="69745"/>
                  </a:lnTo>
                  <a:lnTo>
                    <a:pt x="815274" y="72991"/>
                  </a:lnTo>
                  <a:close/>
                </a:path>
                <a:path w="1664334" h="240029">
                  <a:moveTo>
                    <a:pt x="744180" y="196745"/>
                  </a:moveTo>
                  <a:lnTo>
                    <a:pt x="709835" y="196745"/>
                  </a:lnTo>
                  <a:lnTo>
                    <a:pt x="709835" y="54505"/>
                  </a:lnTo>
                  <a:lnTo>
                    <a:pt x="744180" y="54505"/>
                  </a:lnTo>
                  <a:lnTo>
                    <a:pt x="744180" y="58315"/>
                  </a:lnTo>
                  <a:lnTo>
                    <a:pt x="714414" y="58315"/>
                  </a:lnTo>
                  <a:lnTo>
                    <a:pt x="714414" y="191665"/>
                  </a:lnTo>
                  <a:lnTo>
                    <a:pt x="744180" y="191665"/>
                  </a:lnTo>
                  <a:lnTo>
                    <a:pt x="744180" y="196745"/>
                  </a:lnTo>
                  <a:close/>
                </a:path>
                <a:path w="1664334" h="240029">
                  <a:moveTo>
                    <a:pt x="747914" y="71015"/>
                  </a:moveTo>
                  <a:lnTo>
                    <a:pt x="744180" y="71015"/>
                  </a:lnTo>
                  <a:lnTo>
                    <a:pt x="744180" y="67991"/>
                  </a:lnTo>
                  <a:lnTo>
                    <a:pt x="769939" y="57045"/>
                  </a:lnTo>
                  <a:lnTo>
                    <a:pt x="779479" y="57045"/>
                  </a:lnTo>
                  <a:lnTo>
                    <a:pt x="783367" y="58315"/>
                  </a:lnTo>
                  <a:lnTo>
                    <a:pt x="790713" y="59585"/>
                  </a:lnTo>
                  <a:lnTo>
                    <a:pt x="794076" y="60855"/>
                  </a:lnTo>
                  <a:lnTo>
                    <a:pt x="796111" y="62125"/>
                  </a:lnTo>
                  <a:lnTo>
                    <a:pt x="766116" y="62125"/>
                  </a:lnTo>
                  <a:lnTo>
                    <a:pt x="758389" y="64665"/>
                  </a:lnTo>
                  <a:lnTo>
                    <a:pt x="755054" y="67205"/>
                  </a:lnTo>
                  <a:lnTo>
                    <a:pt x="749261" y="69745"/>
                  </a:lnTo>
                  <a:lnTo>
                    <a:pt x="747914" y="71015"/>
                  </a:lnTo>
                  <a:close/>
                </a:path>
                <a:path w="1664334" h="240029">
                  <a:moveTo>
                    <a:pt x="812155" y="76095"/>
                  </a:moveTo>
                  <a:lnTo>
                    <a:pt x="810247" y="73555"/>
                  </a:lnTo>
                  <a:lnTo>
                    <a:pt x="808029" y="71015"/>
                  </a:lnTo>
                  <a:lnTo>
                    <a:pt x="802972" y="67205"/>
                  </a:lnTo>
                  <a:lnTo>
                    <a:pt x="800182" y="64665"/>
                  </a:lnTo>
                  <a:lnTo>
                    <a:pt x="794076" y="60855"/>
                  </a:lnTo>
                  <a:lnTo>
                    <a:pt x="790713" y="59585"/>
                  </a:lnTo>
                  <a:lnTo>
                    <a:pt x="783367" y="58315"/>
                  </a:lnTo>
                  <a:lnTo>
                    <a:pt x="779479" y="57045"/>
                  </a:lnTo>
                  <a:lnTo>
                    <a:pt x="796008" y="57045"/>
                  </a:lnTo>
                  <a:lnTo>
                    <a:pt x="802726" y="60855"/>
                  </a:lnTo>
                  <a:lnTo>
                    <a:pt x="805792" y="63395"/>
                  </a:lnTo>
                  <a:lnTo>
                    <a:pt x="811284" y="68475"/>
                  </a:lnTo>
                  <a:lnTo>
                    <a:pt x="812087" y="69329"/>
                  </a:lnTo>
                  <a:lnTo>
                    <a:pt x="811511" y="69745"/>
                  </a:lnTo>
                  <a:lnTo>
                    <a:pt x="809782" y="72285"/>
                  </a:lnTo>
                  <a:lnTo>
                    <a:pt x="814700" y="72285"/>
                  </a:lnTo>
                  <a:lnTo>
                    <a:pt x="815274" y="72991"/>
                  </a:lnTo>
                  <a:lnTo>
                    <a:pt x="812918" y="74825"/>
                  </a:lnTo>
                  <a:lnTo>
                    <a:pt x="812155" y="76095"/>
                  </a:lnTo>
                  <a:close/>
                </a:path>
                <a:path w="1664334" h="240029">
                  <a:moveTo>
                    <a:pt x="819116" y="76095"/>
                  </a:moveTo>
                  <a:lnTo>
                    <a:pt x="812155" y="76095"/>
                  </a:lnTo>
                  <a:lnTo>
                    <a:pt x="815731" y="73555"/>
                  </a:lnTo>
                  <a:lnTo>
                    <a:pt x="815274" y="72991"/>
                  </a:lnTo>
                  <a:lnTo>
                    <a:pt x="819501" y="69745"/>
                  </a:lnTo>
                  <a:lnTo>
                    <a:pt x="822649" y="67205"/>
                  </a:lnTo>
                  <a:lnTo>
                    <a:pt x="830282" y="63395"/>
                  </a:lnTo>
                  <a:lnTo>
                    <a:pt x="834694" y="60855"/>
                  </a:lnTo>
                  <a:lnTo>
                    <a:pt x="844711" y="58315"/>
                  </a:lnTo>
                  <a:lnTo>
                    <a:pt x="850173" y="57045"/>
                  </a:lnTo>
                  <a:lnTo>
                    <a:pt x="862480" y="57045"/>
                  </a:lnTo>
                  <a:lnTo>
                    <a:pt x="868395" y="58315"/>
                  </a:lnTo>
                  <a:lnTo>
                    <a:pt x="879271" y="62125"/>
                  </a:lnTo>
                  <a:lnTo>
                    <a:pt x="845690" y="62125"/>
                  </a:lnTo>
                  <a:lnTo>
                    <a:pt x="836419" y="65935"/>
                  </a:lnTo>
                  <a:lnTo>
                    <a:pt x="832272" y="67205"/>
                  </a:lnTo>
                  <a:lnTo>
                    <a:pt x="825133" y="71015"/>
                  </a:lnTo>
                  <a:lnTo>
                    <a:pt x="822209" y="73555"/>
                  </a:lnTo>
                  <a:lnTo>
                    <a:pt x="819116" y="76095"/>
                  </a:lnTo>
                  <a:close/>
                </a:path>
                <a:path w="1664334" h="240029">
                  <a:moveTo>
                    <a:pt x="905460" y="191665"/>
                  </a:moveTo>
                  <a:lnTo>
                    <a:pt x="900880" y="191665"/>
                  </a:lnTo>
                  <a:lnTo>
                    <a:pt x="900880" y="97685"/>
                  </a:lnTo>
                  <a:lnTo>
                    <a:pt x="899736" y="91335"/>
                  </a:lnTo>
                  <a:lnTo>
                    <a:pt x="868395" y="58315"/>
                  </a:lnTo>
                  <a:lnTo>
                    <a:pt x="862480" y="57045"/>
                  </a:lnTo>
                  <a:lnTo>
                    <a:pt x="878580" y="57045"/>
                  </a:lnTo>
                  <a:lnTo>
                    <a:pt x="904215" y="90065"/>
                  </a:lnTo>
                  <a:lnTo>
                    <a:pt x="905460" y="97685"/>
                  </a:lnTo>
                  <a:lnTo>
                    <a:pt x="905460" y="191665"/>
                  </a:lnTo>
                  <a:close/>
                </a:path>
                <a:path w="1664334" h="240029">
                  <a:moveTo>
                    <a:pt x="718993" y="191665"/>
                  </a:moveTo>
                  <a:lnTo>
                    <a:pt x="714414" y="191665"/>
                  </a:lnTo>
                  <a:lnTo>
                    <a:pt x="714414" y="58315"/>
                  </a:lnTo>
                  <a:lnTo>
                    <a:pt x="718993" y="58315"/>
                  </a:lnTo>
                  <a:lnTo>
                    <a:pt x="718993" y="191665"/>
                  </a:lnTo>
                  <a:close/>
                </a:path>
                <a:path w="1664334" h="240029">
                  <a:moveTo>
                    <a:pt x="735021" y="191665"/>
                  </a:moveTo>
                  <a:lnTo>
                    <a:pt x="718993" y="191665"/>
                  </a:lnTo>
                  <a:lnTo>
                    <a:pt x="718993" y="58315"/>
                  </a:lnTo>
                  <a:lnTo>
                    <a:pt x="735021" y="58315"/>
                  </a:lnTo>
                  <a:lnTo>
                    <a:pt x="735021" y="76095"/>
                  </a:lnTo>
                  <a:lnTo>
                    <a:pt x="764120" y="76095"/>
                  </a:lnTo>
                  <a:lnTo>
                    <a:pt x="741811" y="87525"/>
                  </a:lnTo>
                  <a:lnTo>
                    <a:pt x="738166" y="91335"/>
                  </a:lnTo>
                  <a:lnTo>
                    <a:pt x="736867" y="92605"/>
                  </a:lnTo>
                  <a:lnTo>
                    <a:pt x="735021" y="95145"/>
                  </a:lnTo>
                  <a:lnTo>
                    <a:pt x="735021" y="191665"/>
                  </a:lnTo>
                  <a:close/>
                </a:path>
                <a:path w="1664334" h="240029">
                  <a:moveTo>
                    <a:pt x="742928" y="76095"/>
                  </a:moveTo>
                  <a:lnTo>
                    <a:pt x="735021" y="76095"/>
                  </a:lnTo>
                  <a:lnTo>
                    <a:pt x="735021" y="58315"/>
                  </a:lnTo>
                  <a:lnTo>
                    <a:pt x="739601" y="58315"/>
                  </a:lnTo>
                  <a:lnTo>
                    <a:pt x="739601" y="65597"/>
                  </a:lnTo>
                  <a:lnTo>
                    <a:pt x="737793" y="67205"/>
                  </a:lnTo>
                  <a:lnTo>
                    <a:pt x="739599" y="69329"/>
                  </a:lnTo>
                  <a:lnTo>
                    <a:pt x="739601" y="71015"/>
                  </a:lnTo>
                  <a:lnTo>
                    <a:pt x="747914" y="71015"/>
                  </a:lnTo>
                  <a:lnTo>
                    <a:pt x="746566" y="72285"/>
                  </a:lnTo>
                  <a:lnTo>
                    <a:pt x="742928" y="76095"/>
                  </a:lnTo>
                  <a:close/>
                </a:path>
                <a:path w="1664334" h="240029">
                  <a:moveTo>
                    <a:pt x="739601" y="65597"/>
                  </a:moveTo>
                  <a:lnTo>
                    <a:pt x="739601" y="58315"/>
                  </a:lnTo>
                  <a:lnTo>
                    <a:pt x="744180" y="58315"/>
                  </a:lnTo>
                  <a:lnTo>
                    <a:pt x="744180" y="62007"/>
                  </a:lnTo>
                  <a:lnTo>
                    <a:pt x="743964" y="62125"/>
                  </a:lnTo>
                  <a:lnTo>
                    <a:pt x="740649" y="64665"/>
                  </a:lnTo>
                  <a:lnTo>
                    <a:pt x="739601" y="65597"/>
                  </a:lnTo>
                  <a:close/>
                </a:path>
                <a:path w="1664334" h="240029">
                  <a:moveTo>
                    <a:pt x="741032" y="71015"/>
                  </a:moveTo>
                  <a:lnTo>
                    <a:pt x="739601" y="69331"/>
                  </a:lnTo>
                  <a:lnTo>
                    <a:pt x="739601" y="65597"/>
                  </a:lnTo>
                  <a:lnTo>
                    <a:pt x="740649" y="64665"/>
                  </a:lnTo>
                  <a:lnTo>
                    <a:pt x="743964" y="62125"/>
                  </a:lnTo>
                  <a:lnTo>
                    <a:pt x="744180" y="62007"/>
                  </a:lnTo>
                  <a:lnTo>
                    <a:pt x="744180" y="65935"/>
                  </a:lnTo>
                  <a:lnTo>
                    <a:pt x="741032" y="65935"/>
                  </a:lnTo>
                  <a:lnTo>
                    <a:pt x="741032" y="71015"/>
                  </a:lnTo>
                  <a:close/>
                </a:path>
                <a:path w="1664334" h="240029">
                  <a:moveTo>
                    <a:pt x="815733" y="191665"/>
                  </a:moveTo>
                  <a:lnTo>
                    <a:pt x="799705" y="191665"/>
                  </a:lnTo>
                  <a:lnTo>
                    <a:pt x="799705" y="101495"/>
                  </a:lnTo>
                  <a:lnTo>
                    <a:pt x="798767" y="96411"/>
                  </a:lnTo>
                  <a:lnTo>
                    <a:pt x="795017" y="88795"/>
                  </a:lnTo>
                  <a:lnTo>
                    <a:pt x="792536" y="84985"/>
                  </a:lnTo>
                  <a:lnTo>
                    <a:pt x="786454" y="81175"/>
                  </a:lnTo>
                  <a:lnTo>
                    <a:pt x="783090" y="78635"/>
                  </a:lnTo>
                  <a:lnTo>
                    <a:pt x="775801" y="77365"/>
                  </a:lnTo>
                  <a:lnTo>
                    <a:pt x="772182" y="76095"/>
                  </a:lnTo>
                  <a:lnTo>
                    <a:pt x="742928" y="76095"/>
                  </a:lnTo>
                  <a:lnTo>
                    <a:pt x="746566" y="72285"/>
                  </a:lnTo>
                  <a:lnTo>
                    <a:pt x="749261" y="69745"/>
                  </a:lnTo>
                  <a:lnTo>
                    <a:pt x="755054" y="67205"/>
                  </a:lnTo>
                  <a:lnTo>
                    <a:pt x="758389" y="64665"/>
                  </a:lnTo>
                  <a:lnTo>
                    <a:pt x="766116" y="62125"/>
                  </a:lnTo>
                  <a:lnTo>
                    <a:pt x="782520" y="62125"/>
                  </a:lnTo>
                  <a:lnTo>
                    <a:pt x="804773" y="74825"/>
                  </a:lnTo>
                  <a:lnTo>
                    <a:pt x="806824" y="76095"/>
                  </a:lnTo>
                  <a:lnTo>
                    <a:pt x="811775" y="82445"/>
                  </a:lnTo>
                  <a:lnTo>
                    <a:pt x="828793" y="82445"/>
                  </a:lnTo>
                  <a:lnTo>
                    <a:pt x="826081" y="83715"/>
                  </a:lnTo>
                  <a:lnTo>
                    <a:pt x="823698" y="84985"/>
                  </a:lnTo>
                  <a:lnTo>
                    <a:pt x="819663" y="88795"/>
                  </a:lnTo>
                  <a:lnTo>
                    <a:pt x="818026" y="91335"/>
                  </a:lnTo>
                  <a:lnTo>
                    <a:pt x="815733" y="93875"/>
                  </a:lnTo>
                  <a:lnTo>
                    <a:pt x="815733" y="191665"/>
                  </a:lnTo>
                  <a:close/>
                </a:path>
                <a:path w="1664334" h="240029">
                  <a:moveTo>
                    <a:pt x="811775" y="82445"/>
                  </a:moveTo>
                  <a:lnTo>
                    <a:pt x="806824" y="76095"/>
                  </a:lnTo>
                  <a:lnTo>
                    <a:pt x="804773" y="74825"/>
                  </a:lnTo>
                  <a:lnTo>
                    <a:pt x="800152" y="69745"/>
                  </a:lnTo>
                  <a:lnTo>
                    <a:pt x="797638" y="68475"/>
                  </a:lnTo>
                  <a:lnTo>
                    <a:pt x="792144" y="65935"/>
                  </a:lnTo>
                  <a:lnTo>
                    <a:pt x="789110" y="64665"/>
                  </a:lnTo>
                  <a:lnTo>
                    <a:pt x="782520" y="62125"/>
                  </a:lnTo>
                  <a:lnTo>
                    <a:pt x="796111" y="62125"/>
                  </a:lnTo>
                  <a:lnTo>
                    <a:pt x="800182" y="64665"/>
                  </a:lnTo>
                  <a:lnTo>
                    <a:pt x="802972" y="67205"/>
                  </a:lnTo>
                  <a:lnTo>
                    <a:pt x="808029" y="71015"/>
                  </a:lnTo>
                  <a:lnTo>
                    <a:pt x="809138" y="72285"/>
                  </a:lnTo>
                  <a:lnTo>
                    <a:pt x="808917" y="72285"/>
                  </a:lnTo>
                  <a:lnTo>
                    <a:pt x="812155" y="76095"/>
                  </a:lnTo>
                  <a:lnTo>
                    <a:pt x="819116" y="76095"/>
                  </a:lnTo>
                  <a:lnTo>
                    <a:pt x="816054" y="78635"/>
                  </a:lnTo>
                  <a:lnTo>
                    <a:pt x="811775" y="82445"/>
                  </a:lnTo>
                  <a:close/>
                </a:path>
                <a:path w="1664334" h="240029">
                  <a:moveTo>
                    <a:pt x="828793" y="82445"/>
                  </a:moveTo>
                  <a:lnTo>
                    <a:pt x="811775" y="82445"/>
                  </a:lnTo>
                  <a:lnTo>
                    <a:pt x="816054" y="78635"/>
                  </a:lnTo>
                  <a:lnTo>
                    <a:pt x="817570" y="77365"/>
                  </a:lnTo>
                  <a:lnTo>
                    <a:pt x="822209" y="73555"/>
                  </a:lnTo>
                  <a:lnTo>
                    <a:pt x="825133" y="71015"/>
                  </a:lnTo>
                  <a:lnTo>
                    <a:pt x="832272" y="67205"/>
                  </a:lnTo>
                  <a:lnTo>
                    <a:pt x="836419" y="65935"/>
                  </a:lnTo>
                  <a:lnTo>
                    <a:pt x="845690" y="62125"/>
                  </a:lnTo>
                  <a:lnTo>
                    <a:pt x="867232" y="62125"/>
                  </a:lnTo>
                  <a:lnTo>
                    <a:pt x="876955" y="67205"/>
                  </a:lnTo>
                  <a:lnTo>
                    <a:pt x="881151" y="69745"/>
                  </a:lnTo>
                  <a:lnTo>
                    <a:pt x="887091" y="76095"/>
                  </a:lnTo>
                  <a:lnTo>
                    <a:pt x="845099" y="76095"/>
                  </a:lnTo>
                  <a:lnTo>
                    <a:pt x="841301" y="77365"/>
                  </a:lnTo>
                  <a:lnTo>
                    <a:pt x="834515" y="78635"/>
                  </a:lnTo>
                  <a:lnTo>
                    <a:pt x="831505" y="81175"/>
                  </a:lnTo>
                  <a:lnTo>
                    <a:pt x="828793" y="82445"/>
                  </a:lnTo>
                  <a:close/>
                </a:path>
                <a:path w="1664334" h="240029">
                  <a:moveTo>
                    <a:pt x="900880" y="191665"/>
                  </a:moveTo>
                  <a:lnTo>
                    <a:pt x="896301" y="191665"/>
                  </a:lnTo>
                  <a:lnTo>
                    <a:pt x="896242" y="98597"/>
                  </a:lnTo>
                  <a:lnTo>
                    <a:pt x="895256" y="92605"/>
                  </a:lnTo>
                  <a:lnTo>
                    <a:pt x="867232" y="62125"/>
                  </a:lnTo>
                  <a:lnTo>
                    <a:pt x="879271" y="62125"/>
                  </a:lnTo>
                  <a:lnTo>
                    <a:pt x="900880" y="97685"/>
                  </a:lnTo>
                  <a:lnTo>
                    <a:pt x="900880" y="191665"/>
                  </a:lnTo>
                  <a:close/>
                </a:path>
                <a:path w="1664334" h="240029">
                  <a:moveTo>
                    <a:pt x="739601" y="69331"/>
                  </a:moveTo>
                  <a:lnTo>
                    <a:pt x="737793" y="67205"/>
                  </a:lnTo>
                  <a:lnTo>
                    <a:pt x="739601" y="65597"/>
                  </a:lnTo>
                  <a:lnTo>
                    <a:pt x="739601" y="69331"/>
                  </a:lnTo>
                  <a:close/>
                </a:path>
                <a:path w="1664334" h="240029">
                  <a:moveTo>
                    <a:pt x="741032" y="71015"/>
                  </a:moveTo>
                  <a:lnTo>
                    <a:pt x="741032" y="65935"/>
                  </a:lnTo>
                  <a:lnTo>
                    <a:pt x="744180" y="65935"/>
                  </a:lnTo>
                  <a:lnTo>
                    <a:pt x="744180" y="67991"/>
                  </a:lnTo>
                  <a:lnTo>
                    <a:pt x="743607" y="68475"/>
                  </a:lnTo>
                  <a:lnTo>
                    <a:pt x="741032" y="71015"/>
                  </a:lnTo>
                  <a:close/>
                </a:path>
                <a:path w="1664334" h="240029">
                  <a:moveTo>
                    <a:pt x="744180" y="71015"/>
                  </a:moveTo>
                  <a:lnTo>
                    <a:pt x="741032" y="71015"/>
                  </a:lnTo>
                  <a:lnTo>
                    <a:pt x="743607" y="68475"/>
                  </a:lnTo>
                  <a:lnTo>
                    <a:pt x="744180" y="67991"/>
                  </a:lnTo>
                  <a:lnTo>
                    <a:pt x="744180" y="71015"/>
                  </a:lnTo>
                  <a:close/>
                </a:path>
                <a:path w="1664334" h="240029">
                  <a:moveTo>
                    <a:pt x="814700" y="72285"/>
                  </a:moveTo>
                  <a:lnTo>
                    <a:pt x="809782" y="72285"/>
                  </a:lnTo>
                  <a:lnTo>
                    <a:pt x="811511" y="69745"/>
                  </a:lnTo>
                  <a:lnTo>
                    <a:pt x="812089" y="69331"/>
                  </a:lnTo>
                  <a:lnTo>
                    <a:pt x="813670" y="71015"/>
                  </a:lnTo>
                  <a:lnTo>
                    <a:pt x="814700" y="72285"/>
                  </a:lnTo>
                  <a:close/>
                </a:path>
                <a:path w="1664334" h="240029">
                  <a:moveTo>
                    <a:pt x="741032" y="71015"/>
                  </a:moveTo>
                  <a:lnTo>
                    <a:pt x="739601" y="71015"/>
                  </a:lnTo>
                  <a:lnTo>
                    <a:pt x="739601" y="69331"/>
                  </a:lnTo>
                  <a:lnTo>
                    <a:pt x="741032" y="71015"/>
                  </a:lnTo>
                  <a:close/>
                </a:path>
                <a:path w="1664334" h="240029">
                  <a:moveTo>
                    <a:pt x="812155" y="76095"/>
                  </a:moveTo>
                  <a:lnTo>
                    <a:pt x="808917" y="72285"/>
                  </a:lnTo>
                  <a:lnTo>
                    <a:pt x="809138" y="72285"/>
                  </a:lnTo>
                  <a:lnTo>
                    <a:pt x="810247" y="73555"/>
                  </a:lnTo>
                  <a:lnTo>
                    <a:pt x="812155" y="76095"/>
                  </a:lnTo>
                  <a:close/>
                </a:path>
                <a:path w="1664334" h="240029">
                  <a:moveTo>
                    <a:pt x="812155" y="76095"/>
                  </a:moveTo>
                  <a:lnTo>
                    <a:pt x="812918" y="74825"/>
                  </a:lnTo>
                  <a:lnTo>
                    <a:pt x="815274" y="72991"/>
                  </a:lnTo>
                  <a:lnTo>
                    <a:pt x="815731" y="73555"/>
                  </a:lnTo>
                  <a:lnTo>
                    <a:pt x="812155" y="76095"/>
                  </a:lnTo>
                  <a:close/>
                </a:path>
                <a:path w="1664334" h="240029">
                  <a:moveTo>
                    <a:pt x="739601" y="191665"/>
                  </a:moveTo>
                  <a:lnTo>
                    <a:pt x="735021" y="191665"/>
                  </a:lnTo>
                  <a:lnTo>
                    <a:pt x="735021" y="95145"/>
                  </a:lnTo>
                  <a:lnTo>
                    <a:pt x="736867" y="92605"/>
                  </a:lnTo>
                  <a:lnTo>
                    <a:pt x="738166" y="91335"/>
                  </a:lnTo>
                  <a:lnTo>
                    <a:pt x="741811" y="87525"/>
                  </a:lnTo>
                  <a:lnTo>
                    <a:pt x="764120" y="76095"/>
                  </a:lnTo>
                  <a:lnTo>
                    <a:pt x="772182" y="76095"/>
                  </a:lnTo>
                  <a:lnTo>
                    <a:pt x="775801" y="77365"/>
                  </a:lnTo>
                  <a:lnTo>
                    <a:pt x="783090" y="78635"/>
                  </a:lnTo>
                  <a:lnTo>
                    <a:pt x="786454" y="81175"/>
                  </a:lnTo>
                  <a:lnTo>
                    <a:pt x="761186" y="81175"/>
                  </a:lnTo>
                  <a:lnTo>
                    <a:pt x="754794" y="83715"/>
                  </a:lnTo>
                  <a:lnTo>
                    <a:pt x="751955" y="84985"/>
                  </a:lnTo>
                  <a:lnTo>
                    <a:pt x="746994" y="88795"/>
                  </a:lnTo>
                  <a:lnTo>
                    <a:pt x="744919" y="90065"/>
                  </a:lnTo>
                  <a:lnTo>
                    <a:pt x="741580" y="93875"/>
                  </a:lnTo>
                  <a:lnTo>
                    <a:pt x="740364" y="95145"/>
                  </a:lnTo>
                  <a:lnTo>
                    <a:pt x="739603" y="96411"/>
                  </a:lnTo>
                  <a:lnTo>
                    <a:pt x="739601" y="191665"/>
                  </a:lnTo>
                  <a:close/>
                </a:path>
                <a:path w="1664334" h="240029">
                  <a:moveTo>
                    <a:pt x="820312" y="191665"/>
                  </a:moveTo>
                  <a:lnTo>
                    <a:pt x="815733" y="191665"/>
                  </a:lnTo>
                  <a:lnTo>
                    <a:pt x="815733" y="93875"/>
                  </a:lnTo>
                  <a:lnTo>
                    <a:pt x="818026" y="91335"/>
                  </a:lnTo>
                  <a:lnTo>
                    <a:pt x="819663" y="88795"/>
                  </a:lnTo>
                  <a:lnTo>
                    <a:pt x="823698" y="84985"/>
                  </a:lnTo>
                  <a:lnTo>
                    <a:pt x="826081" y="83715"/>
                  </a:lnTo>
                  <a:lnTo>
                    <a:pt x="831505" y="81175"/>
                  </a:lnTo>
                  <a:lnTo>
                    <a:pt x="834515" y="78635"/>
                  </a:lnTo>
                  <a:lnTo>
                    <a:pt x="841301" y="77365"/>
                  </a:lnTo>
                  <a:lnTo>
                    <a:pt x="845099" y="76095"/>
                  </a:lnTo>
                  <a:lnTo>
                    <a:pt x="852894" y="76095"/>
                  </a:lnTo>
                  <a:lnTo>
                    <a:pt x="856512" y="77365"/>
                  </a:lnTo>
                  <a:lnTo>
                    <a:pt x="863816" y="78635"/>
                  </a:lnTo>
                  <a:lnTo>
                    <a:pt x="867167" y="81175"/>
                  </a:lnTo>
                  <a:lnTo>
                    <a:pt x="842279" y="81175"/>
                  </a:lnTo>
                  <a:lnTo>
                    <a:pt x="836268" y="83715"/>
                  </a:lnTo>
                  <a:lnTo>
                    <a:pt x="833549" y="84985"/>
                  </a:lnTo>
                  <a:lnTo>
                    <a:pt x="828684" y="87525"/>
                  </a:lnTo>
                  <a:lnTo>
                    <a:pt x="826561" y="88795"/>
                  </a:lnTo>
                  <a:lnTo>
                    <a:pt x="822936" y="92605"/>
                  </a:lnTo>
                  <a:lnTo>
                    <a:pt x="821457" y="93875"/>
                  </a:lnTo>
                  <a:lnTo>
                    <a:pt x="820312" y="95145"/>
                  </a:lnTo>
                  <a:lnTo>
                    <a:pt x="820312" y="191665"/>
                  </a:lnTo>
                  <a:close/>
                </a:path>
                <a:path w="1664334" h="240029">
                  <a:moveTo>
                    <a:pt x="896301" y="191665"/>
                  </a:moveTo>
                  <a:lnTo>
                    <a:pt x="880273" y="191665"/>
                  </a:lnTo>
                  <a:lnTo>
                    <a:pt x="880273" y="101495"/>
                  </a:lnTo>
                  <a:lnTo>
                    <a:pt x="879335" y="96411"/>
                  </a:lnTo>
                  <a:lnTo>
                    <a:pt x="875592" y="88795"/>
                  </a:lnTo>
                  <a:lnTo>
                    <a:pt x="873146" y="84985"/>
                  </a:lnTo>
                  <a:lnTo>
                    <a:pt x="867167" y="81175"/>
                  </a:lnTo>
                  <a:lnTo>
                    <a:pt x="863816" y="78635"/>
                  </a:lnTo>
                  <a:lnTo>
                    <a:pt x="856512" y="77365"/>
                  </a:lnTo>
                  <a:lnTo>
                    <a:pt x="852894" y="76095"/>
                  </a:lnTo>
                  <a:lnTo>
                    <a:pt x="887091" y="76095"/>
                  </a:lnTo>
                  <a:lnTo>
                    <a:pt x="888279" y="77365"/>
                  </a:lnTo>
                  <a:lnTo>
                    <a:pt x="891099" y="81175"/>
                  </a:lnTo>
                  <a:lnTo>
                    <a:pt x="895256" y="92605"/>
                  </a:lnTo>
                  <a:lnTo>
                    <a:pt x="896242" y="98597"/>
                  </a:lnTo>
                  <a:lnTo>
                    <a:pt x="896301" y="191665"/>
                  </a:lnTo>
                  <a:close/>
                </a:path>
                <a:path w="1664334" h="240029">
                  <a:moveTo>
                    <a:pt x="743861" y="98955"/>
                  </a:moveTo>
                  <a:lnTo>
                    <a:pt x="743176" y="98955"/>
                  </a:lnTo>
                  <a:lnTo>
                    <a:pt x="739603" y="96411"/>
                  </a:lnTo>
                  <a:lnTo>
                    <a:pt x="740364" y="95145"/>
                  </a:lnTo>
                  <a:lnTo>
                    <a:pt x="741580" y="93875"/>
                  </a:lnTo>
                  <a:lnTo>
                    <a:pt x="744919" y="90065"/>
                  </a:lnTo>
                  <a:lnTo>
                    <a:pt x="746994" y="88795"/>
                  </a:lnTo>
                  <a:lnTo>
                    <a:pt x="751955" y="84985"/>
                  </a:lnTo>
                  <a:lnTo>
                    <a:pt x="754794" y="83715"/>
                  </a:lnTo>
                  <a:lnTo>
                    <a:pt x="761186" y="81175"/>
                  </a:lnTo>
                  <a:lnTo>
                    <a:pt x="774948" y="81175"/>
                  </a:lnTo>
                  <a:lnTo>
                    <a:pt x="781244" y="83715"/>
                  </a:lnTo>
                  <a:lnTo>
                    <a:pt x="784082" y="84985"/>
                  </a:lnTo>
                  <a:lnTo>
                    <a:pt x="765263" y="84985"/>
                  </a:lnTo>
                  <a:lnTo>
                    <a:pt x="762309" y="86255"/>
                  </a:lnTo>
                  <a:lnTo>
                    <a:pt x="746005" y="96415"/>
                  </a:lnTo>
                  <a:lnTo>
                    <a:pt x="744180" y="96415"/>
                  </a:lnTo>
                  <a:lnTo>
                    <a:pt x="744180" y="98597"/>
                  </a:lnTo>
                  <a:lnTo>
                    <a:pt x="743861" y="98955"/>
                  </a:lnTo>
                  <a:close/>
                </a:path>
                <a:path w="1664334" h="240029">
                  <a:moveTo>
                    <a:pt x="799705" y="191665"/>
                  </a:moveTo>
                  <a:lnTo>
                    <a:pt x="795125" y="191665"/>
                  </a:lnTo>
                  <a:lnTo>
                    <a:pt x="795125" y="101495"/>
                  </a:lnTo>
                  <a:lnTo>
                    <a:pt x="794338" y="97685"/>
                  </a:lnTo>
                  <a:lnTo>
                    <a:pt x="774948" y="81175"/>
                  </a:lnTo>
                  <a:lnTo>
                    <a:pt x="786454" y="81175"/>
                  </a:lnTo>
                  <a:lnTo>
                    <a:pt x="792536" y="84985"/>
                  </a:lnTo>
                  <a:lnTo>
                    <a:pt x="795017" y="88795"/>
                  </a:lnTo>
                  <a:lnTo>
                    <a:pt x="798768" y="96415"/>
                  </a:lnTo>
                  <a:lnTo>
                    <a:pt x="799705" y="101495"/>
                  </a:lnTo>
                  <a:lnTo>
                    <a:pt x="799705" y="191665"/>
                  </a:lnTo>
                  <a:close/>
                </a:path>
                <a:path w="1664334" h="240029">
                  <a:moveTo>
                    <a:pt x="823888" y="97685"/>
                  </a:moveTo>
                  <a:lnTo>
                    <a:pt x="820312" y="95145"/>
                  </a:lnTo>
                  <a:lnTo>
                    <a:pt x="821457" y="93875"/>
                  </a:lnTo>
                  <a:lnTo>
                    <a:pt x="822936" y="92605"/>
                  </a:lnTo>
                  <a:lnTo>
                    <a:pt x="826561" y="88795"/>
                  </a:lnTo>
                  <a:lnTo>
                    <a:pt x="828684" y="87525"/>
                  </a:lnTo>
                  <a:lnTo>
                    <a:pt x="833549" y="84985"/>
                  </a:lnTo>
                  <a:lnTo>
                    <a:pt x="836268" y="83715"/>
                  </a:lnTo>
                  <a:lnTo>
                    <a:pt x="842279" y="81175"/>
                  </a:lnTo>
                  <a:lnTo>
                    <a:pt x="855659" y="81175"/>
                  </a:lnTo>
                  <a:lnTo>
                    <a:pt x="861956" y="83715"/>
                  </a:lnTo>
                  <a:lnTo>
                    <a:pt x="864770" y="84985"/>
                  </a:lnTo>
                  <a:lnTo>
                    <a:pt x="846089" y="84985"/>
                  </a:lnTo>
                  <a:lnTo>
                    <a:pt x="843257" y="86255"/>
                  </a:lnTo>
                  <a:lnTo>
                    <a:pt x="826209" y="95145"/>
                  </a:lnTo>
                  <a:lnTo>
                    <a:pt x="824891" y="95145"/>
                  </a:lnTo>
                  <a:lnTo>
                    <a:pt x="824888" y="96415"/>
                  </a:lnTo>
                  <a:lnTo>
                    <a:pt x="823888" y="97685"/>
                  </a:lnTo>
                  <a:close/>
                </a:path>
                <a:path w="1664334" h="240029">
                  <a:moveTo>
                    <a:pt x="880273" y="191665"/>
                  </a:moveTo>
                  <a:lnTo>
                    <a:pt x="875694" y="191665"/>
                  </a:lnTo>
                  <a:lnTo>
                    <a:pt x="875694" y="101495"/>
                  </a:lnTo>
                  <a:lnTo>
                    <a:pt x="874907" y="97685"/>
                  </a:lnTo>
                  <a:lnTo>
                    <a:pt x="855659" y="81175"/>
                  </a:lnTo>
                  <a:lnTo>
                    <a:pt x="867167" y="81175"/>
                  </a:lnTo>
                  <a:lnTo>
                    <a:pt x="873146" y="84985"/>
                  </a:lnTo>
                  <a:lnTo>
                    <a:pt x="875592" y="88795"/>
                  </a:lnTo>
                  <a:lnTo>
                    <a:pt x="879337" y="96415"/>
                  </a:lnTo>
                  <a:lnTo>
                    <a:pt x="880273" y="101495"/>
                  </a:lnTo>
                  <a:lnTo>
                    <a:pt x="880273" y="191665"/>
                  </a:lnTo>
                  <a:close/>
                </a:path>
                <a:path w="1664334" h="240029">
                  <a:moveTo>
                    <a:pt x="824891" y="196745"/>
                  </a:moveTo>
                  <a:lnTo>
                    <a:pt x="790546" y="196745"/>
                  </a:lnTo>
                  <a:lnTo>
                    <a:pt x="790546" y="102765"/>
                  </a:lnTo>
                  <a:lnTo>
                    <a:pt x="789908" y="98955"/>
                  </a:lnTo>
                  <a:lnTo>
                    <a:pt x="774095" y="86255"/>
                  </a:lnTo>
                  <a:lnTo>
                    <a:pt x="771321" y="84985"/>
                  </a:lnTo>
                  <a:lnTo>
                    <a:pt x="784082" y="84985"/>
                  </a:lnTo>
                  <a:lnTo>
                    <a:pt x="789139" y="88795"/>
                  </a:lnTo>
                  <a:lnTo>
                    <a:pt x="791190" y="91335"/>
                  </a:lnTo>
                  <a:lnTo>
                    <a:pt x="794338" y="97685"/>
                  </a:lnTo>
                  <a:lnTo>
                    <a:pt x="795125" y="101495"/>
                  </a:lnTo>
                  <a:lnTo>
                    <a:pt x="795125" y="191665"/>
                  </a:lnTo>
                  <a:lnTo>
                    <a:pt x="824891" y="191665"/>
                  </a:lnTo>
                  <a:lnTo>
                    <a:pt x="824891" y="196745"/>
                  </a:lnTo>
                  <a:close/>
                </a:path>
                <a:path w="1664334" h="240029">
                  <a:moveTo>
                    <a:pt x="905460" y="196745"/>
                  </a:moveTo>
                  <a:lnTo>
                    <a:pt x="871114" y="196745"/>
                  </a:lnTo>
                  <a:lnTo>
                    <a:pt x="871114" y="102765"/>
                  </a:lnTo>
                  <a:lnTo>
                    <a:pt x="870477" y="98955"/>
                  </a:lnTo>
                  <a:lnTo>
                    <a:pt x="854806" y="86255"/>
                  </a:lnTo>
                  <a:lnTo>
                    <a:pt x="852032" y="84985"/>
                  </a:lnTo>
                  <a:lnTo>
                    <a:pt x="864770" y="84985"/>
                  </a:lnTo>
                  <a:lnTo>
                    <a:pt x="869731" y="88795"/>
                  </a:lnTo>
                  <a:lnTo>
                    <a:pt x="871758" y="91335"/>
                  </a:lnTo>
                  <a:lnTo>
                    <a:pt x="874907" y="97685"/>
                  </a:lnTo>
                  <a:lnTo>
                    <a:pt x="875694" y="101495"/>
                  </a:lnTo>
                  <a:lnTo>
                    <a:pt x="875694" y="191665"/>
                  </a:lnTo>
                  <a:lnTo>
                    <a:pt x="905460" y="191665"/>
                  </a:lnTo>
                  <a:lnTo>
                    <a:pt x="905460" y="196745"/>
                  </a:lnTo>
                  <a:close/>
                </a:path>
                <a:path w="1664334" h="240029">
                  <a:moveTo>
                    <a:pt x="824891" y="191665"/>
                  </a:moveTo>
                  <a:lnTo>
                    <a:pt x="820312" y="191665"/>
                  </a:lnTo>
                  <a:lnTo>
                    <a:pt x="820312" y="95145"/>
                  </a:lnTo>
                  <a:lnTo>
                    <a:pt x="823888" y="97685"/>
                  </a:lnTo>
                  <a:lnTo>
                    <a:pt x="824891" y="97685"/>
                  </a:lnTo>
                  <a:lnTo>
                    <a:pt x="824891" y="191665"/>
                  </a:lnTo>
                  <a:close/>
                </a:path>
                <a:path w="1664334" h="240029">
                  <a:moveTo>
                    <a:pt x="824891" y="96411"/>
                  </a:moveTo>
                  <a:lnTo>
                    <a:pt x="824891" y="95145"/>
                  </a:lnTo>
                  <a:lnTo>
                    <a:pt x="826209" y="95145"/>
                  </a:lnTo>
                  <a:lnTo>
                    <a:pt x="824891" y="96411"/>
                  </a:lnTo>
                  <a:close/>
                </a:path>
                <a:path w="1664334" h="240029">
                  <a:moveTo>
                    <a:pt x="824891" y="97685"/>
                  </a:moveTo>
                  <a:lnTo>
                    <a:pt x="823888" y="97685"/>
                  </a:lnTo>
                  <a:lnTo>
                    <a:pt x="824891" y="96411"/>
                  </a:lnTo>
                  <a:lnTo>
                    <a:pt x="824891" y="97685"/>
                  </a:lnTo>
                  <a:close/>
                </a:path>
                <a:path w="1664334" h="240029">
                  <a:moveTo>
                    <a:pt x="744180" y="191665"/>
                  </a:moveTo>
                  <a:lnTo>
                    <a:pt x="739601" y="191665"/>
                  </a:lnTo>
                  <a:lnTo>
                    <a:pt x="739601" y="96415"/>
                  </a:lnTo>
                  <a:lnTo>
                    <a:pt x="743176" y="98955"/>
                  </a:lnTo>
                  <a:lnTo>
                    <a:pt x="744180" y="98955"/>
                  </a:lnTo>
                  <a:lnTo>
                    <a:pt x="744180" y="191665"/>
                  </a:lnTo>
                  <a:close/>
                </a:path>
                <a:path w="1664334" h="240029">
                  <a:moveTo>
                    <a:pt x="744180" y="98597"/>
                  </a:moveTo>
                  <a:lnTo>
                    <a:pt x="744180" y="96415"/>
                  </a:lnTo>
                  <a:lnTo>
                    <a:pt x="746005" y="96415"/>
                  </a:lnTo>
                  <a:lnTo>
                    <a:pt x="744994" y="97685"/>
                  </a:lnTo>
                  <a:lnTo>
                    <a:pt x="744180" y="98597"/>
                  </a:lnTo>
                  <a:close/>
                </a:path>
                <a:path w="1664334" h="240029">
                  <a:moveTo>
                    <a:pt x="744180" y="98955"/>
                  </a:moveTo>
                  <a:lnTo>
                    <a:pt x="743861" y="98955"/>
                  </a:lnTo>
                  <a:lnTo>
                    <a:pt x="744180" y="98597"/>
                  </a:lnTo>
                  <a:lnTo>
                    <a:pt x="744180" y="98955"/>
                  </a:lnTo>
                  <a:close/>
                </a:path>
                <a:path w="1664334" h="240029">
                  <a:moveTo>
                    <a:pt x="957325" y="95145"/>
                  </a:moveTo>
                  <a:lnTo>
                    <a:pt x="930346" y="76095"/>
                  </a:lnTo>
                  <a:lnTo>
                    <a:pt x="936058" y="69745"/>
                  </a:lnTo>
                  <a:lnTo>
                    <a:pt x="938868" y="67205"/>
                  </a:lnTo>
                  <a:lnTo>
                    <a:pt x="970741" y="53235"/>
                  </a:lnTo>
                  <a:lnTo>
                    <a:pt x="996332" y="53235"/>
                  </a:lnTo>
                  <a:lnTo>
                    <a:pt x="1002715" y="54505"/>
                  </a:lnTo>
                  <a:lnTo>
                    <a:pt x="1008584" y="55775"/>
                  </a:lnTo>
                  <a:lnTo>
                    <a:pt x="1012403" y="57045"/>
                  </a:lnTo>
                  <a:lnTo>
                    <a:pt x="971312" y="57045"/>
                  </a:lnTo>
                  <a:lnTo>
                    <a:pt x="962249" y="59585"/>
                  </a:lnTo>
                  <a:lnTo>
                    <a:pt x="958170" y="60855"/>
                  </a:lnTo>
                  <a:lnTo>
                    <a:pt x="950919" y="63395"/>
                  </a:lnTo>
                  <a:lnTo>
                    <a:pt x="947676" y="65935"/>
                  </a:lnTo>
                  <a:lnTo>
                    <a:pt x="941951" y="69745"/>
                  </a:lnTo>
                  <a:lnTo>
                    <a:pt x="940663" y="71015"/>
                  </a:lnTo>
                  <a:lnTo>
                    <a:pt x="939657" y="71015"/>
                  </a:lnTo>
                  <a:lnTo>
                    <a:pt x="937086" y="74825"/>
                  </a:lnTo>
                  <a:lnTo>
                    <a:pt x="940614" y="78635"/>
                  </a:lnTo>
                  <a:lnTo>
                    <a:pt x="942550" y="78635"/>
                  </a:lnTo>
                  <a:lnTo>
                    <a:pt x="957121" y="88795"/>
                  </a:lnTo>
                  <a:lnTo>
                    <a:pt x="964735" y="88795"/>
                  </a:lnTo>
                  <a:lnTo>
                    <a:pt x="963310" y="90065"/>
                  </a:lnTo>
                  <a:lnTo>
                    <a:pt x="961683" y="91335"/>
                  </a:lnTo>
                  <a:lnTo>
                    <a:pt x="957325" y="95145"/>
                  </a:lnTo>
                  <a:close/>
                </a:path>
                <a:path w="1664334" h="240029">
                  <a:moveTo>
                    <a:pt x="944356" y="74291"/>
                  </a:moveTo>
                  <a:lnTo>
                    <a:pt x="940247" y="71426"/>
                  </a:lnTo>
                  <a:lnTo>
                    <a:pt x="941951" y="69745"/>
                  </a:lnTo>
                  <a:lnTo>
                    <a:pt x="947676" y="65935"/>
                  </a:lnTo>
                  <a:lnTo>
                    <a:pt x="950919" y="63395"/>
                  </a:lnTo>
                  <a:lnTo>
                    <a:pt x="958170" y="60855"/>
                  </a:lnTo>
                  <a:lnTo>
                    <a:pt x="962249" y="59585"/>
                  </a:lnTo>
                  <a:lnTo>
                    <a:pt x="971312" y="57045"/>
                  </a:lnTo>
                  <a:lnTo>
                    <a:pt x="991752" y="57045"/>
                  </a:lnTo>
                  <a:lnTo>
                    <a:pt x="1000124" y="58315"/>
                  </a:lnTo>
                  <a:lnTo>
                    <a:pt x="1010642" y="62125"/>
                  </a:lnTo>
                  <a:lnTo>
                    <a:pt x="971883" y="62125"/>
                  </a:lnTo>
                  <a:lnTo>
                    <a:pt x="963436" y="63395"/>
                  </a:lnTo>
                  <a:lnTo>
                    <a:pt x="959681" y="64665"/>
                  </a:lnTo>
                  <a:lnTo>
                    <a:pt x="953102" y="67205"/>
                  </a:lnTo>
                  <a:lnTo>
                    <a:pt x="950192" y="69745"/>
                  </a:lnTo>
                  <a:lnTo>
                    <a:pt x="945035" y="73555"/>
                  </a:lnTo>
                  <a:lnTo>
                    <a:pt x="944356" y="74291"/>
                  </a:lnTo>
                  <a:close/>
                </a:path>
                <a:path w="1664334" h="240029">
                  <a:moveTo>
                    <a:pt x="1042125" y="191665"/>
                  </a:moveTo>
                  <a:lnTo>
                    <a:pt x="1037546" y="191665"/>
                  </a:lnTo>
                  <a:lnTo>
                    <a:pt x="1037546" y="97685"/>
                  </a:lnTo>
                  <a:lnTo>
                    <a:pt x="1036497" y="91335"/>
                  </a:lnTo>
                  <a:lnTo>
                    <a:pt x="1000124" y="58315"/>
                  </a:lnTo>
                  <a:lnTo>
                    <a:pt x="991752" y="57045"/>
                  </a:lnTo>
                  <a:lnTo>
                    <a:pt x="1012403" y="57045"/>
                  </a:lnTo>
                  <a:lnTo>
                    <a:pt x="1040983" y="90065"/>
                  </a:lnTo>
                  <a:lnTo>
                    <a:pt x="1042125" y="96415"/>
                  </a:lnTo>
                  <a:lnTo>
                    <a:pt x="1042125" y="191665"/>
                  </a:lnTo>
                  <a:close/>
                </a:path>
                <a:path w="1664334" h="240029">
                  <a:moveTo>
                    <a:pt x="957026" y="83125"/>
                  </a:moveTo>
                  <a:lnTo>
                    <a:pt x="944356" y="74291"/>
                  </a:lnTo>
                  <a:lnTo>
                    <a:pt x="945035" y="73555"/>
                  </a:lnTo>
                  <a:lnTo>
                    <a:pt x="950192" y="69745"/>
                  </a:lnTo>
                  <a:lnTo>
                    <a:pt x="953102" y="67205"/>
                  </a:lnTo>
                  <a:lnTo>
                    <a:pt x="959681" y="64665"/>
                  </a:lnTo>
                  <a:lnTo>
                    <a:pt x="963436" y="63395"/>
                  </a:lnTo>
                  <a:lnTo>
                    <a:pt x="971883" y="62125"/>
                  </a:lnTo>
                  <a:lnTo>
                    <a:pt x="991257" y="62125"/>
                  </a:lnTo>
                  <a:lnTo>
                    <a:pt x="999146" y="63395"/>
                  </a:lnTo>
                  <a:lnTo>
                    <a:pt x="1012075" y="67205"/>
                  </a:lnTo>
                  <a:lnTo>
                    <a:pt x="1017292" y="69745"/>
                  </a:lnTo>
                  <a:lnTo>
                    <a:pt x="1023993" y="76095"/>
                  </a:lnTo>
                  <a:lnTo>
                    <a:pt x="970596" y="76095"/>
                  </a:lnTo>
                  <a:lnTo>
                    <a:pt x="968154" y="77365"/>
                  </a:lnTo>
                  <a:lnTo>
                    <a:pt x="963713" y="78635"/>
                  </a:lnTo>
                  <a:lnTo>
                    <a:pt x="961628" y="79905"/>
                  </a:lnTo>
                  <a:lnTo>
                    <a:pt x="957026" y="83125"/>
                  </a:lnTo>
                  <a:close/>
                </a:path>
                <a:path w="1664334" h="240029">
                  <a:moveTo>
                    <a:pt x="1037546" y="191665"/>
                  </a:moveTo>
                  <a:lnTo>
                    <a:pt x="1032967" y="191665"/>
                  </a:lnTo>
                  <a:lnTo>
                    <a:pt x="1032967" y="97685"/>
                  </a:lnTo>
                  <a:lnTo>
                    <a:pt x="1032010" y="92605"/>
                  </a:lnTo>
                  <a:lnTo>
                    <a:pt x="999146" y="63395"/>
                  </a:lnTo>
                  <a:lnTo>
                    <a:pt x="991257" y="62125"/>
                  </a:lnTo>
                  <a:lnTo>
                    <a:pt x="1010642" y="62125"/>
                  </a:lnTo>
                  <a:lnTo>
                    <a:pt x="1036497" y="91335"/>
                  </a:lnTo>
                  <a:lnTo>
                    <a:pt x="1037546" y="97685"/>
                  </a:lnTo>
                  <a:lnTo>
                    <a:pt x="1037546" y="191665"/>
                  </a:lnTo>
                  <a:close/>
                </a:path>
                <a:path w="1664334" h="240029">
                  <a:moveTo>
                    <a:pt x="937086" y="74825"/>
                  </a:moveTo>
                  <a:lnTo>
                    <a:pt x="939657" y="71015"/>
                  </a:lnTo>
                  <a:lnTo>
                    <a:pt x="940247" y="71426"/>
                  </a:lnTo>
                  <a:lnTo>
                    <a:pt x="939376" y="72285"/>
                  </a:lnTo>
                  <a:lnTo>
                    <a:pt x="937086" y="74825"/>
                  </a:lnTo>
                  <a:close/>
                </a:path>
                <a:path w="1664334" h="240029">
                  <a:moveTo>
                    <a:pt x="940247" y="71426"/>
                  </a:moveTo>
                  <a:lnTo>
                    <a:pt x="939657" y="71015"/>
                  </a:lnTo>
                  <a:lnTo>
                    <a:pt x="940663" y="71015"/>
                  </a:lnTo>
                  <a:lnTo>
                    <a:pt x="940247" y="71426"/>
                  </a:lnTo>
                  <a:close/>
                </a:path>
                <a:path w="1664334" h="240029">
                  <a:moveTo>
                    <a:pt x="941317" y="77775"/>
                  </a:moveTo>
                  <a:lnTo>
                    <a:pt x="937086" y="74825"/>
                  </a:lnTo>
                  <a:lnTo>
                    <a:pt x="939376" y="72285"/>
                  </a:lnTo>
                  <a:lnTo>
                    <a:pt x="940247" y="71426"/>
                  </a:lnTo>
                  <a:lnTo>
                    <a:pt x="944356" y="74291"/>
                  </a:lnTo>
                  <a:lnTo>
                    <a:pt x="942693" y="76095"/>
                  </a:lnTo>
                  <a:lnTo>
                    <a:pt x="941317" y="77775"/>
                  </a:lnTo>
                  <a:close/>
                </a:path>
                <a:path w="1664334" h="240029">
                  <a:moveTo>
                    <a:pt x="957121" y="88795"/>
                  </a:moveTo>
                  <a:lnTo>
                    <a:pt x="941317" y="77775"/>
                  </a:lnTo>
                  <a:lnTo>
                    <a:pt x="942693" y="76095"/>
                  </a:lnTo>
                  <a:lnTo>
                    <a:pt x="944356" y="74291"/>
                  </a:lnTo>
                  <a:lnTo>
                    <a:pt x="957026" y="83125"/>
                  </a:lnTo>
                  <a:lnTo>
                    <a:pt x="956184" y="83715"/>
                  </a:lnTo>
                  <a:lnTo>
                    <a:pt x="954283" y="84985"/>
                  </a:lnTo>
                  <a:lnTo>
                    <a:pt x="957121" y="88795"/>
                  </a:lnTo>
                  <a:close/>
                </a:path>
                <a:path w="1664334" h="240029">
                  <a:moveTo>
                    <a:pt x="940614" y="78635"/>
                  </a:moveTo>
                  <a:lnTo>
                    <a:pt x="937086" y="74825"/>
                  </a:lnTo>
                  <a:lnTo>
                    <a:pt x="941317" y="77775"/>
                  </a:lnTo>
                  <a:lnTo>
                    <a:pt x="940614" y="78635"/>
                  </a:lnTo>
                  <a:close/>
                </a:path>
                <a:path w="1664334" h="240029">
                  <a:moveTo>
                    <a:pt x="957121" y="88795"/>
                  </a:moveTo>
                  <a:lnTo>
                    <a:pt x="959692" y="84985"/>
                  </a:lnTo>
                  <a:lnTo>
                    <a:pt x="957026" y="83125"/>
                  </a:lnTo>
                  <a:lnTo>
                    <a:pt x="961628" y="79905"/>
                  </a:lnTo>
                  <a:lnTo>
                    <a:pt x="963713" y="78635"/>
                  </a:lnTo>
                  <a:lnTo>
                    <a:pt x="968154" y="77365"/>
                  </a:lnTo>
                  <a:lnTo>
                    <a:pt x="970596" y="76095"/>
                  </a:lnTo>
                  <a:lnTo>
                    <a:pt x="994078" y="76095"/>
                  </a:lnTo>
                  <a:lnTo>
                    <a:pt x="1002705" y="79905"/>
                  </a:lnTo>
                  <a:lnTo>
                    <a:pt x="976392" y="79905"/>
                  </a:lnTo>
                  <a:lnTo>
                    <a:pt x="971622" y="81175"/>
                  </a:lnTo>
                  <a:lnTo>
                    <a:pt x="969475" y="81175"/>
                  </a:lnTo>
                  <a:lnTo>
                    <a:pt x="965659" y="83715"/>
                  </a:lnTo>
                  <a:lnTo>
                    <a:pt x="963894" y="83715"/>
                  </a:lnTo>
                  <a:lnTo>
                    <a:pt x="960650" y="86255"/>
                  </a:lnTo>
                  <a:lnTo>
                    <a:pt x="958933" y="87525"/>
                  </a:lnTo>
                  <a:lnTo>
                    <a:pt x="957121" y="88795"/>
                  </a:lnTo>
                  <a:close/>
                </a:path>
                <a:path w="1664334" h="240029">
                  <a:moveTo>
                    <a:pt x="978389" y="189125"/>
                  </a:moveTo>
                  <a:lnTo>
                    <a:pt x="968676" y="189125"/>
                  </a:lnTo>
                  <a:lnTo>
                    <a:pt x="963335" y="187855"/>
                  </a:lnTo>
                  <a:lnTo>
                    <a:pt x="935512" y="159915"/>
                  </a:lnTo>
                  <a:lnTo>
                    <a:pt x="935512" y="147215"/>
                  </a:lnTo>
                  <a:lnTo>
                    <a:pt x="967421" y="120545"/>
                  </a:lnTo>
                  <a:lnTo>
                    <a:pt x="973602" y="119275"/>
                  </a:lnTo>
                  <a:lnTo>
                    <a:pt x="1003232" y="119275"/>
                  </a:lnTo>
                  <a:lnTo>
                    <a:pt x="1007428" y="118005"/>
                  </a:lnTo>
                  <a:lnTo>
                    <a:pt x="1009778" y="118005"/>
                  </a:lnTo>
                  <a:lnTo>
                    <a:pt x="1016080" y="116735"/>
                  </a:lnTo>
                  <a:lnTo>
                    <a:pt x="1016080" y="101495"/>
                  </a:lnTo>
                  <a:lnTo>
                    <a:pt x="1015560" y="98955"/>
                  </a:lnTo>
                  <a:lnTo>
                    <a:pt x="994078" y="76095"/>
                  </a:lnTo>
                  <a:lnTo>
                    <a:pt x="1023993" y="76095"/>
                  </a:lnTo>
                  <a:lnTo>
                    <a:pt x="1025333" y="77365"/>
                  </a:lnTo>
                  <a:lnTo>
                    <a:pt x="1028252" y="82445"/>
                  </a:lnTo>
                  <a:lnTo>
                    <a:pt x="1032010" y="92605"/>
                  </a:lnTo>
                  <a:lnTo>
                    <a:pt x="1032967" y="97685"/>
                  </a:lnTo>
                  <a:lnTo>
                    <a:pt x="1032967" y="128165"/>
                  </a:lnTo>
                  <a:lnTo>
                    <a:pt x="1006304" y="128165"/>
                  </a:lnTo>
                  <a:lnTo>
                    <a:pt x="1001873" y="129435"/>
                  </a:lnTo>
                  <a:lnTo>
                    <a:pt x="977851" y="129435"/>
                  </a:lnTo>
                  <a:lnTo>
                    <a:pt x="972696" y="130705"/>
                  </a:lnTo>
                  <a:lnTo>
                    <a:pt x="951539" y="151025"/>
                  </a:lnTo>
                  <a:lnTo>
                    <a:pt x="951539" y="156105"/>
                  </a:lnTo>
                  <a:lnTo>
                    <a:pt x="973550" y="176425"/>
                  </a:lnTo>
                  <a:lnTo>
                    <a:pt x="1032967" y="176425"/>
                  </a:lnTo>
                  <a:lnTo>
                    <a:pt x="1032967" y="177695"/>
                  </a:lnTo>
                  <a:lnTo>
                    <a:pt x="1008764" y="177695"/>
                  </a:lnTo>
                  <a:lnTo>
                    <a:pt x="1004938" y="180235"/>
                  </a:lnTo>
                  <a:lnTo>
                    <a:pt x="1002389" y="181505"/>
                  </a:lnTo>
                  <a:lnTo>
                    <a:pt x="995486" y="185315"/>
                  </a:lnTo>
                  <a:lnTo>
                    <a:pt x="990563" y="186585"/>
                  </a:lnTo>
                  <a:lnTo>
                    <a:pt x="987844" y="187855"/>
                  </a:lnTo>
                  <a:lnTo>
                    <a:pt x="981866" y="187855"/>
                  </a:lnTo>
                  <a:lnTo>
                    <a:pt x="978389" y="189125"/>
                  </a:lnTo>
                  <a:close/>
                </a:path>
                <a:path w="1664334" h="240029">
                  <a:moveTo>
                    <a:pt x="942550" y="78635"/>
                  </a:moveTo>
                  <a:lnTo>
                    <a:pt x="940614" y="78635"/>
                  </a:lnTo>
                  <a:lnTo>
                    <a:pt x="941317" y="77775"/>
                  </a:lnTo>
                  <a:lnTo>
                    <a:pt x="942550" y="78635"/>
                  </a:lnTo>
                  <a:close/>
                </a:path>
                <a:path w="1664334" h="240029">
                  <a:moveTo>
                    <a:pt x="964735" y="88795"/>
                  </a:moveTo>
                  <a:lnTo>
                    <a:pt x="957121" y="88795"/>
                  </a:lnTo>
                  <a:lnTo>
                    <a:pt x="958933" y="87525"/>
                  </a:lnTo>
                  <a:lnTo>
                    <a:pt x="960650" y="86255"/>
                  </a:lnTo>
                  <a:lnTo>
                    <a:pt x="963894" y="83715"/>
                  </a:lnTo>
                  <a:lnTo>
                    <a:pt x="965659" y="83715"/>
                  </a:lnTo>
                  <a:lnTo>
                    <a:pt x="969475" y="81175"/>
                  </a:lnTo>
                  <a:lnTo>
                    <a:pt x="971622" y="81175"/>
                  </a:lnTo>
                  <a:lnTo>
                    <a:pt x="976392" y="79905"/>
                  </a:lnTo>
                  <a:lnTo>
                    <a:pt x="988270" y="79905"/>
                  </a:lnTo>
                  <a:lnTo>
                    <a:pt x="992897" y="81175"/>
                  </a:lnTo>
                  <a:lnTo>
                    <a:pt x="1000338" y="83715"/>
                  </a:lnTo>
                  <a:lnTo>
                    <a:pt x="1001817" y="84985"/>
                  </a:lnTo>
                  <a:lnTo>
                    <a:pt x="976876" y="84985"/>
                  </a:lnTo>
                  <a:lnTo>
                    <a:pt x="972648" y="86255"/>
                  </a:lnTo>
                  <a:lnTo>
                    <a:pt x="970796" y="86255"/>
                  </a:lnTo>
                  <a:lnTo>
                    <a:pt x="967606" y="87525"/>
                  </a:lnTo>
                  <a:lnTo>
                    <a:pt x="966160" y="87525"/>
                  </a:lnTo>
                  <a:lnTo>
                    <a:pt x="964735" y="88795"/>
                  </a:lnTo>
                  <a:close/>
                </a:path>
                <a:path w="1664334" h="240029">
                  <a:moveTo>
                    <a:pt x="982355" y="192935"/>
                  </a:moveTo>
                  <a:lnTo>
                    <a:pt x="962463" y="192935"/>
                  </a:lnTo>
                  <a:lnTo>
                    <a:pt x="951778" y="189125"/>
                  </a:lnTo>
                  <a:lnTo>
                    <a:pt x="930932" y="159915"/>
                  </a:lnTo>
                  <a:lnTo>
                    <a:pt x="930932" y="147215"/>
                  </a:lnTo>
                  <a:lnTo>
                    <a:pt x="966709" y="115465"/>
                  </a:lnTo>
                  <a:lnTo>
                    <a:pt x="993756" y="115465"/>
                  </a:lnTo>
                  <a:lnTo>
                    <a:pt x="996284" y="114195"/>
                  </a:lnTo>
                  <a:lnTo>
                    <a:pt x="1006778" y="114195"/>
                  </a:lnTo>
                  <a:lnTo>
                    <a:pt x="1009020" y="112925"/>
                  </a:lnTo>
                  <a:lnTo>
                    <a:pt x="1011501" y="112925"/>
                  </a:lnTo>
                  <a:lnTo>
                    <a:pt x="1011501" y="102765"/>
                  </a:lnTo>
                  <a:lnTo>
                    <a:pt x="1011048" y="98955"/>
                  </a:lnTo>
                  <a:lnTo>
                    <a:pt x="988270" y="79905"/>
                  </a:lnTo>
                  <a:lnTo>
                    <a:pt x="1002705" y="79905"/>
                  </a:lnTo>
                  <a:lnTo>
                    <a:pt x="1016080" y="101495"/>
                  </a:lnTo>
                  <a:lnTo>
                    <a:pt x="1016080" y="116735"/>
                  </a:lnTo>
                  <a:lnTo>
                    <a:pt x="1009778" y="118005"/>
                  </a:lnTo>
                  <a:lnTo>
                    <a:pt x="1007428" y="118005"/>
                  </a:lnTo>
                  <a:lnTo>
                    <a:pt x="1003232" y="119275"/>
                  </a:lnTo>
                  <a:lnTo>
                    <a:pt x="973602" y="119275"/>
                  </a:lnTo>
                  <a:lnTo>
                    <a:pt x="967421" y="120545"/>
                  </a:lnTo>
                  <a:lnTo>
                    <a:pt x="935512" y="147215"/>
                  </a:lnTo>
                  <a:lnTo>
                    <a:pt x="935512" y="159915"/>
                  </a:lnTo>
                  <a:lnTo>
                    <a:pt x="963335" y="187855"/>
                  </a:lnTo>
                  <a:lnTo>
                    <a:pt x="968676" y="189125"/>
                  </a:lnTo>
                  <a:lnTo>
                    <a:pt x="997262" y="189125"/>
                  </a:lnTo>
                  <a:lnTo>
                    <a:pt x="991824" y="191665"/>
                  </a:lnTo>
                  <a:lnTo>
                    <a:pt x="988842" y="191665"/>
                  </a:lnTo>
                  <a:lnTo>
                    <a:pt x="982355" y="192935"/>
                  </a:lnTo>
                  <a:close/>
                </a:path>
                <a:path w="1664334" h="240029">
                  <a:moveTo>
                    <a:pt x="957121" y="88795"/>
                  </a:moveTo>
                  <a:lnTo>
                    <a:pt x="954283" y="84985"/>
                  </a:lnTo>
                  <a:lnTo>
                    <a:pt x="956184" y="83715"/>
                  </a:lnTo>
                  <a:lnTo>
                    <a:pt x="957026" y="83125"/>
                  </a:lnTo>
                  <a:lnTo>
                    <a:pt x="959692" y="84985"/>
                  </a:lnTo>
                  <a:lnTo>
                    <a:pt x="957121" y="88795"/>
                  </a:lnTo>
                  <a:close/>
                </a:path>
                <a:path w="1664334" h="240029">
                  <a:moveTo>
                    <a:pt x="1011501" y="112925"/>
                  </a:moveTo>
                  <a:lnTo>
                    <a:pt x="1006921" y="112925"/>
                  </a:lnTo>
                  <a:lnTo>
                    <a:pt x="1006921" y="102765"/>
                  </a:lnTo>
                  <a:lnTo>
                    <a:pt x="1006535" y="100225"/>
                  </a:lnTo>
                  <a:lnTo>
                    <a:pt x="1005060" y="95145"/>
                  </a:lnTo>
                  <a:lnTo>
                    <a:pt x="1003845" y="93875"/>
                  </a:lnTo>
                  <a:lnTo>
                    <a:pt x="1000386" y="90065"/>
                  </a:lnTo>
                  <a:lnTo>
                    <a:pt x="997972" y="87525"/>
                  </a:lnTo>
                  <a:lnTo>
                    <a:pt x="991716" y="84985"/>
                  </a:lnTo>
                  <a:lnTo>
                    <a:pt x="1001817" y="84985"/>
                  </a:lnTo>
                  <a:lnTo>
                    <a:pt x="1011501" y="102765"/>
                  </a:lnTo>
                  <a:lnTo>
                    <a:pt x="1011501" y="109115"/>
                  </a:lnTo>
                  <a:lnTo>
                    <a:pt x="1010636" y="109115"/>
                  </a:lnTo>
                  <a:lnTo>
                    <a:pt x="1011501" y="112925"/>
                  </a:lnTo>
                  <a:close/>
                </a:path>
                <a:path w="1664334" h="240029">
                  <a:moveTo>
                    <a:pt x="982844" y="198015"/>
                  </a:moveTo>
                  <a:lnTo>
                    <a:pt x="967795" y="198015"/>
                  </a:lnTo>
                  <a:lnTo>
                    <a:pt x="961591" y="196745"/>
                  </a:lnTo>
                  <a:lnTo>
                    <a:pt x="927578" y="167535"/>
                  </a:lnTo>
                  <a:lnTo>
                    <a:pt x="926353" y="161185"/>
                  </a:lnTo>
                  <a:lnTo>
                    <a:pt x="926353" y="145945"/>
                  </a:lnTo>
                  <a:lnTo>
                    <a:pt x="953054" y="114195"/>
                  </a:lnTo>
                  <a:lnTo>
                    <a:pt x="972885" y="110385"/>
                  </a:lnTo>
                  <a:lnTo>
                    <a:pt x="1000293" y="110385"/>
                  </a:lnTo>
                  <a:lnTo>
                    <a:pt x="1002311" y="109115"/>
                  </a:lnTo>
                  <a:lnTo>
                    <a:pt x="1006921" y="109115"/>
                  </a:lnTo>
                  <a:lnTo>
                    <a:pt x="1006921" y="112925"/>
                  </a:lnTo>
                  <a:lnTo>
                    <a:pt x="1009020" y="112925"/>
                  </a:lnTo>
                  <a:lnTo>
                    <a:pt x="1006778" y="114195"/>
                  </a:lnTo>
                  <a:lnTo>
                    <a:pt x="996284" y="114195"/>
                  </a:lnTo>
                  <a:lnTo>
                    <a:pt x="993756" y="115465"/>
                  </a:lnTo>
                  <a:lnTo>
                    <a:pt x="966709" y="115465"/>
                  </a:lnTo>
                  <a:lnTo>
                    <a:pt x="954688" y="118005"/>
                  </a:lnTo>
                  <a:lnTo>
                    <a:pt x="930932" y="147215"/>
                  </a:lnTo>
                  <a:lnTo>
                    <a:pt x="930932" y="159915"/>
                  </a:lnTo>
                  <a:lnTo>
                    <a:pt x="962463" y="192935"/>
                  </a:lnTo>
                  <a:lnTo>
                    <a:pt x="999037" y="192935"/>
                  </a:lnTo>
                  <a:lnTo>
                    <a:pt x="993084" y="195475"/>
                  </a:lnTo>
                  <a:lnTo>
                    <a:pt x="989841" y="196745"/>
                  </a:lnTo>
                  <a:lnTo>
                    <a:pt x="982844" y="198015"/>
                  </a:lnTo>
                  <a:close/>
                </a:path>
                <a:path w="1664334" h="240029">
                  <a:moveTo>
                    <a:pt x="1011501" y="112925"/>
                  </a:moveTo>
                  <a:lnTo>
                    <a:pt x="1010636" y="109115"/>
                  </a:lnTo>
                  <a:lnTo>
                    <a:pt x="1011501" y="109115"/>
                  </a:lnTo>
                  <a:lnTo>
                    <a:pt x="1011501" y="112925"/>
                  </a:lnTo>
                  <a:close/>
                </a:path>
                <a:path w="1664334" h="240029">
                  <a:moveTo>
                    <a:pt x="986386" y="176425"/>
                  </a:moveTo>
                  <a:lnTo>
                    <a:pt x="973550" y="176425"/>
                  </a:lnTo>
                  <a:lnTo>
                    <a:pt x="968679" y="175155"/>
                  </a:lnTo>
                  <a:lnTo>
                    <a:pt x="951539" y="156105"/>
                  </a:lnTo>
                  <a:lnTo>
                    <a:pt x="951539" y="151025"/>
                  </a:lnTo>
                  <a:lnTo>
                    <a:pt x="977851" y="129435"/>
                  </a:lnTo>
                  <a:lnTo>
                    <a:pt x="1001873" y="129435"/>
                  </a:lnTo>
                  <a:lnTo>
                    <a:pt x="1006304" y="128165"/>
                  </a:lnTo>
                  <a:lnTo>
                    <a:pt x="1016080" y="128165"/>
                  </a:lnTo>
                  <a:lnTo>
                    <a:pt x="1016080" y="133245"/>
                  </a:lnTo>
                  <a:lnTo>
                    <a:pt x="1002270" y="133245"/>
                  </a:lnTo>
                  <a:lnTo>
                    <a:pt x="993970" y="134515"/>
                  </a:lnTo>
                  <a:lnTo>
                    <a:pt x="973769" y="134515"/>
                  </a:lnTo>
                  <a:lnTo>
                    <a:pt x="966518" y="138325"/>
                  </a:lnTo>
                  <a:lnTo>
                    <a:pt x="963680" y="139595"/>
                  </a:lnTo>
                  <a:lnTo>
                    <a:pt x="959577" y="143405"/>
                  </a:lnTo>
                  <a:lnTo>
                    <a:pt x="958146" y="145945"/>
                  </a:lnTo>
                  <a:lnTo>
                    <a:pt x="956524" y="149755"/>
                  </a:lnTo>
                  <a:lnTo>
                    <a:pt x="956119" y="152295"/>
                  </a:lnTo>
                  <a:lnTo>
                    <a:pt x="956214" y="156105"/>
                  </a:lnTo>
                  <a:lnTo>
                    <a:pt x="969857" y="171345"/>
                  </a:lnTo>
                  <a:lnTo>
                    <a:pt x="1003159" y="171345"/>
                  </a:lnTo>
                  <a:lnTo>
                    <a:pt x="1001284" y="172615"/>
                  </a:lnTo>
                  <a:lnTo>
                    <a:pt x="992073" y="175155"/>
                  </a:lnTo>
                  <a:lnTo>
                    <a:pt x="986386" y="176425"/>
                  </a:lnTo>
                  <a:close/>
                </a:path>
                <a:path w="1664334" h="240029">
                  <a:moveTo>
                    <a:pt x="1032967" y="176425"/>
                  </a:moveTo>
                  <a:lnTo>
                    <a:pt x="986386" y="176425"/>
                  </a:lnTo>
                  <a:lnTo>
                    <a:pt x="992073" y="175155"/>
                  </a:lnTo>
                  <a:lnTo>
                    <a:pt x="1001284" y="172615"/>
                  </a:lnTo>
                  <a:lnTo>
                    <a:pt x="1005034" y="170075"/>
                  </a:lnTo>
                  <a:lnTo>
                    <a:pt x="1010900" y="166265"/>
                  </a:lnTo>
                  <a:lnTo>
                    <a:pt x="1013023" y="163725"/>
                  </a:lnTo>
                  <a:lnTo>
                    <a:pt x="1015476" y="157375"/>
                  </a:lnTo>
                  <a:lnTo>
                    <a:pt x="1016080" y="154835"/>
                  </a:lnTo>
                  <a:lnTo>
                    <a:pt x="1016080" y="128165"/>
                  </a:lnTo>
                  <a:lnTo>
                    <a:pt x="1032967" y="128165"/>
                  </a:lnTo>
                  <a:lnTo>
                    <a:pt x="1032967" y="176425"/>
                  </a:lnTo>
                  <a:close/>
                </a:path>
                <a:path w="1664334" h="240029">
                  <a:moveTo>
                    <a:pt x="991084" y="171345"/>
                  </a:moveTo>
                  <a:lnTo>
                    <a:pt x="969857" y="171345"/>
                  </a:lnTo>
                  <a:lnTo>
                    <a:pt x="963560" y="168805"/>
                  </a:lnTo>
                  <a:lnTo>
                    <a:pt x="956119" y="152295"/>
                  </a:lnTo>
                  <a:lnTo>
                    <a:pt x="956524" y="149755"/>
                  </a:lnTo>
                  <a:lnTo>
                    <a:pt x="958146" y="145945"/>
                  </a:lnTo>
                  <a:lnTo>
                    <a:pt x="959577" y="143405"/>
                  </a:lnTo>
                  <a:lnTo>
                    <a:pt x="963680" y="139595"/>
                  </a:lnTo>
                  <a:lnTo>
                    <a:pt x="966518" y="138325"/>
                  </a:lnTo>
                  <a:lnTo>
                    <a:pt x="973769" y="134515"/>
                  </a:lnTo>
                  <a:lnTo>
                    <a:pt x="993970" y="134515"/>
                  </a:lnTo>
                  <a:lnTo>
                    <a:pt x="1002270" y="133245"/>
                  </a:lnTo>
                  <a:lnTo>
                    <a:pt x="1006921" y="133245"/>
                  </a:lnTo>
                  <a:lnTo>
                    <a:pt x="1006921" y="138325"/>
                  </a:lnTo>
                  <a:lnTo>
                    <a:pt x="994215" y="138325"/>
                  </a:lnTo>
                  <a:lnTo>
                    <a:pt x="989394" y="139595"/>
                  </a:lnTo>
                  <a:lnTo>
                    <a:pt x="974841" y="139595"/>
                  </a:lnTo>
                  <a:lnTo>
                    <a:pt x="968695" y="142135"/>
                  </a:lnTo>
                  <a:lnTo>
                    <a:pt x="960698" y="152295"/>
                  </a:lnTo>
                  <a:lnTo>
                    <a:pt x="960698" y="154835"/>
                  </a:lnTo>
                  <a:lnTo>
                    <a:pt x="971035" y="166265"/>
                  </a:lnTo>
                  <a:lnTo>
                    <a:pt x="974751" y="167535"/>
                  </a:lnTo>
                  <a:lnTo>
                    <a:pt x="1000916" y="167535"/>
                  </a:lnTo>
                  <a:lnTo>
                    <a:pt x="999289" y="168805"/>
                  </a:lnTo>
                  <a:lnTo>
                    <a:pt x="991084" y="171345"/>
                  </a:lnTo>
                  <a:close/>
                </a:path>
                <a:path w="1664334" h="240029">
                  <a:moveTo>
                    <a:pt x="1000916" y="167535"/>
                  </a:moveTo>
                  <a:lnTo>
                    <a:pt x="985384" y="167535"/>
                  </a:lnTo>
                  <a:lnTo>
                    <a:pt x="990096" y="166265"/>
                  </a:lnTo>
                  <a:lnTo>
                    <a:pt x="997294" y="163725"/>
                  </a:lnTo>
                  <a:lnTo>
                    <a:pt x="1006921" y="153565"/>
                  </a:lnTo>
                  <a:lnTo>
                    <a:pt x="1006921" y="133245"/>
                  </a:lnTo>
                  <a:lnTo>
                    <a:pt x="1011501" y="133245"/>
                  </a:lnTo>
                  <a:lnTo>
                    <a:pt x="1011501" y="137175"/>
                  </a:lnTo>
                  <a:lnTo>
                    <a:pt x="1007157" y="138325"/>
                  </a:lnTo>
                  <a:lnTo>
                    <a:pt x="1011501" y="138325"/>
                  </a:lnTo>
                  <a:lnTo>
                    <a:pt x="1011501" y="154835"/>
                  </a:lnTo>
                  <a:lnTo>
                    <a:pt x="1009116" y="161185"/>
                  </a:lnTo>
                  <a:lnTo>
                    <a:pt x="1007422" y="162455"/>
                  </a:lnTo>
                  <a:lnTo>
                    <a:pt x="1000916" y="167535"/>
                  </a:lnTo>
                  <a:close/>
                </a:path>
                <a:path w="1664334" h="240029">
                  <a:moveTo>
                    <a:pt x="1011501" y="137175"/>
                  </a:moveTo>
                  <a:lnTo>
                    <a:pt x="1011501" y="133245"/>
                  </a:lnTo>
                  <a:lnTo>
                    <a:pt x="1011956" y="137055"/>
                  </a:lnTo>
                  <a:lnTo>
                    <a:pt x="1011501" y="137175"/>
                  </a:lnTo>
                  <a:close/>
                </a:path>
                <a:path w="1664334" h="240029">
                  <a:moveTo>
                    <a:pt x="1003159" y="171345"/>
                  </a:moveTo>
                  <a:lnTo>
                    <a:pt x="991084" y="171345"/>
                  </a:lnTo>
                  <a:lnTo>
                    <a:pt x="999289" y="168805"/>
                  </a:lnTo>
                  <a:lnTo>
                    <a:pt x="1007422" y="162455"/>
                  </a:lnTo>
                  <a:lnTo>
                    <a:pt x="1009116" y="161185"/>
                  </a:lnTo>
                  <a:lnTo>
                    <a:pt x="1011501" y="154835"/>
                  </a:lnTo>
                  <a:lnTo>
                    <a:pt x="1011501" y="137175"/>
                  </a:lnTo>
                  <a:lnTo>
                    <a:pt x="1011956" y="137055"/>
                  </a:lnTo>
                  <a:lnTo>
                    <a:pt x="1011501" y="133245"/>
                  </a:lnTo>
                  <a:lnTo>
                    <a:pt x="1016080" y="133245"/>
                  </a:lnTo>
                  <a:lnTo>
                    <a:pt x="1005034" y="170075"/>
                  </a:lnTo>
                  <a:lnTo>
                    <a:pt x="1003159" y="171345"/>
                  </a:lnTo>
                  <a:close/>
                </a:path>
                <a:path w="1664334" h="240029">
                  <a:moveTo>
                    <a:pt x="1011501" y="138325"/>
                  </a:moveTo>
                  <a:lnTo>
                    <a:pt x="1007157" y="138325"/>
                  </a:lnTo>
                  <a:lnTo>
                    <a:pt x="1011501" y="137175"/>
                  </a:lnTo>
                  <a:lnTo>
                    <a:pt x="1011501" y="138325"/>
                  </a:lnTo>
                  <a:close/>
                </a:path>
                <a:path w="1664334" h="240029">
                  <a:moveTo>
                    <a:pt x="997262" y="189125"/>
                  </a:moveTo>
                  <a:lnTo>
                    <a:pt x="978389" y="189125"/>
                  </a:lnTo>
                  <a:lnTo>
                    <a:pt x="981866" y="187855"/>
                  </a:lnTo>
                  <a:lnTo>
                    <a:pt x="987844" y="187855"/>
                  </a:lnTo>
                  <a:lnTo>
                    <a:pt x="990563" y="186585"/>
                  </a:lnTo>
                  <a:lnTo>
                    <a:pt x="995486" y="185315"/>
                  </a:lnTo>
                  <a:lnTo>
                    <a:pt x="1002389" y="181505"/>
                  </a:lnTo>
                  <a:lnTo>
                    <a:pt x="1004938" y="180235"/>
                  </a:lnTo>
                  <a:lnTo>
                    <a:pt x="1008764" y="177695"/>
                  </a:lnTo>
                  <a:lnTo>
                    <a:pt x="1016080" y="177695"/>
                  </a:lnTo>
                  <a:lnTo>
                    <a:pt x="1016080" y="181505"/>
                  </a:lnTo>
                  <a:lnTo>
                    <a:pt x="1006921" y="181505"/>
                  </a:lnTo>
                  <a:lnTo>
                    <a:pt x="1006921" y="184231"/>
                  </a:lnTo>
                  <a:lnTo>
                    <a:pt x="1004703" y="185315"/>
                  </a:lnTo>
                  <a:lnTo>
                    <a:pt x="999838" y="187855"/>
                  </a:lnTo>
                  <a:lnTo>
                    <a:pt x="997262" y="189125"/>
                  </a:lnTo>
                  <a:close/>
                </a:path>
                <a:path w="1664334" h="240029">
                  <a:moveTo>
                    <a:pt x="1032967" y="191665"/>
                  </a:moveTo>
                  <a:lnTo>
                    <a:pt x="1016080" y="191665"/>
                  </a:lnTo>
                  <a:lnTo>
                    <a:pt x="1016080" y="177695"/>
                  </a:lnTo>
                  <a:lnTo>
                    <a:pt x="1032967" y="177695"/>
                  </a:lnTo>
                  <a:lnTo>
                    <a:pt x="1032967" y="191665"/>
                  </a:lnTo>
                  <a:close/>
                </a:path>
                <a:path w="1664334" h="240029">
                  <a:moveTo>
                    <a:pt x="1006921" y="184231"/>
                  </a:moveTo>
                  <a:lnTo>
                    <a:pt x="1006921" y="181505"/>
                  </a:lnTo>
                  <a:lnTo>
                    <a:pt x="1010070" y="181505"/>
                  </a:lnTo>
                  <a:lnTo>
                    <a:pt x="1007303" y="184045"/>
                  </a:lnTo>
                  <a:lnTo>
                    <a:pt x="1006921" y="184231"/>
                  </a:lnTo>
                  <a:close/>
                </a:path>
                <a:path w="1664334" h="240029">
                  <a:moveTo>
                    <a:pt x="1006921" y="189172"/>
                  </a:moveTo>
                  <a:lnTo>
                    <a:pt x="1006921" y="184231"/>
                  </a:lnTo>
                  <a:lnTo>
                    <a:pt x="1007303" y="184045"/>
                  </a:lnTo>
                  <a:lnTo>
                    <a:pt x="1010070" y="181505"/>
                  </a:lnTo>
                  <a:lnTo>
                    <a:pt x="1010070" y="186585"/>
                  </a:lnTo>
                  <a:lnTo>
                    <a:pt x="1011501" y="186585"/>
                  </a:lnTo>
                  <a:lnTo>
                    <a:pt x="1011501" y="187028"/>
                  </a:lnTo>
                  <a:lnTo>
                    <a:pt x="1009668" y="187855"/>
                  </a:lnTo>
                  <a:lnTo>
                    <a:pt x="1006921" y="189172"/>
                  </a:lnTo>
                  <a:close/>
                </a:path>
                <a:path w="1664334" h="240029">
                  <a:moveTo>
                    <a:pt x="1011501" y="186585"/>
                  </a:moveTo>
                  <a:lnTo>
                    <a:pt x="1010070" y="186585"/>
                  </a:lnTo>
                  <a:lnTo>
                    <a:pt x="1010070" y="181505"/>
                  </a:lnTo>
                  <a:lnTo>
                    <a:pt x="1011501" y="184515"/>
                  </a:lnTo>
                  <a:lnTo>
                    <a:pt x="1011501" y="186585"/>
                  </a:lnTo>
                  <a:close/>
                </a:path>
                <a:path w="1664334" h="240029">
                  <a:moveTo>
                    <a:pt x="1011501" y="184515"/>
                  </a:moveTo>
                  <a:lnTo>
                    <a:pt x="1010070" y="181505"/>
                  </a:lnTo>
                  <a:lnTo>
                    <a:pt x="1011501" y="181505"/>
                  </a:lnTo>
                  <a:lnTo>
                    <a:pt x="1011501" y="184515"/>
                  </a:lnTo>
                  <a:close/>
                </a:path>
                <a:path w="1664334" h="240029">
                  <a:moveTo>
                    <a:pt x="1016080" y="191665"/>
                  </a:moveTo>
                  <a:lnTo>
                    <a:pt x="1011501" y="191665"/>
                  </a:lnTo>
                  <a:lnTo>
                    <a:pt x="1011501" y="187028"/>
                  </a:lnTo>
                  <a:lnTo>
                    <a:pt x="1012485" y="186585"/>
                  </a:lnTo>
                  <a:lnTo>
                    <a:pt x="1011501" y="184515"/>
                  </a:lnTo>
                  <a:lnTo>
                    <a:pt x="1011501" y="181505"/>
                  </a:lnTo>
                  <a:lnTo>
                    <a:pt x="1016080" y="181505"/>
                  </a:lnTo>
                  <a:lnTo>
                    <a:pt x="1016080" y="191665"/>
                  </a:lnTo>
                  <a:close/>
                </a:path>
                <a:path w="1664334" h="240029">
                  <a:moveTo>
                    <a:pt x="999037" y="192935"/>
                  </a:moveTo>
                  <a:lnTo>
                    <a:pt x="982355" y="192935"/>
                  </a:lnTo>
                  <a:lnTo>
                    <a:pt x="988842" y="191665"/>
                  </a:lnTo>
                  <a:lnTo>
                    <a:pt x="991824" y="191665"/>
                  </a:lnTo>
                  <a:lnTo>
                    <a:pt x="997262" y="189125"/>
                  </a:lnTo>
                  <a:lnTo>
                    <a:pt x="999838" y="187855"/>
                  </a:lnTo>
                  <a:lnTo>
                    <a:pt x="1004703" y="185315"/>
                  </a:lnTo>
                  <a:lnTo>
                    <a:pt x="1006921" y="184231"/>
                  </a:lnTo>
                  <a:lnTo>
                    <a:pt x="1006921" y="189172"/>
                  </a:lnTo>
                  <a:lnTo>
                    <a:pt x="1001862" y="191665"/>
                  </a:lnTo>
                  <a:lnTo>
                    <a:pt x="999037" y="192935"/>
                  </a:lnTo>
                  <a:close/>
                </a:path>
                <a:path w="1664334" h="240029">
                  <a:moveTo>
                    <a:pt x="1011501" y="187028"/>
                  </a:moveTo>
                  <a:lnTo>
                    <a:pt x="1011501" y="184515"/>
                  </a:lnTo>
                  <a:lnTo>
                    <a:pt x="1012485" y="186585"/>
                  </a:lnTo>
                  <a:lnTo>
                    <a:pt x="1011501" y="187028"/>
                  </a:lnTo>
                  <a:close/>
                </a:path>
                <a:path w="1664334" h="240029">
                  <a:moveTo>
                    <a:pt x="1042125" y="196745"/>
                  </a:moveTo>
                  <a:lnTo>
                    <a:pt x="1006921" y="196745"/>
                  </a:lnTo>
                  <a:lnTo>
                    <a:pt x="1007018" y="189125"/>
                  </a:lnTo>
                  <a:lnTo>
                    <a:pt x="1009668" y="187855"/>
                  </a:lnTo>
                  <a:lnTo>
                    <a:pt x="1011501" y="187028"/>
                  </a:lnTo>
                  <a:lnTo>
                    <a:pt x="1011501" y="191665"/>
                  </a:lnTo>
                  <a:lnTo>
                    <a:pt x="1042125" y="191665"/>
                  </a:lnTo>
                  <a:lnTo>
                    <a:pt x="1042125" y="196745"/>
                  </a:lnTo>
                  <a:close/>
                </a:path>
                <a:path w="1664334" h="240029">
                  <a:moveTo>
                    <a:pt x="1107381" y="68476"/>
                  </a:moveTo>
                  <a:lnTo>
                    <a:pt x="1107381" y="62636"/>
                  </a:lnTo>
                  <a:lnTo>
                    <a:pt x="1112679" y="59130"/>
                  </a:lnTo>
                  <a:lnTo>
                    <a:pt x="1115979" y="57400"/>
                  </a:lnTo>
                  <a:lnTo>
                    <a:pt x="1123875" y="54093"/>
                  </a:lnTo>
                  <a:lnTo>
                    <a:pt x="1128377" y="53235"/>
                  </a:lnTo>
                  <a:lnTo>
                    <a:pt x="1138832" y="53235"/>
                  </a:lnTo>
                  <a:lnTo>
                    <a:pt x="1143873" y="53834"/>
                  </a:lnTo>
                  <a:lnTo>
                    <a:pt x="1152784" y="56190"/>
                  </a:lnTo>
                  <a:lnTo>
                    <a:pt x="1156608" y="57484"/>
                  </a:lnTo>
                  <a:lnTo>
                    <a:pt x="1157367" y="57814"/>
                  </a:lnTo>
                  <a:lnTo>
                    <a:pt x="1128990" y="57814"/>
                  </a:lnTo>
                  <a:lnTo>
                    <a:pt x="1125079" y="58554"/>
                  </a:lnTo>
                  <a:lnTo>
                    <a:pt x="1118019" y="61511"/>
                  </a:lnTo>
                  <a:lnTo>
                    <a:pt x="1114966" y="63109"/>
                  </a:lnTo>
                  <a:lnTo>
                    <a:pt x="1109337" y="66829"/>
                  </a:lnTo>
                  <a:lnTo>
                    <a:pt x="1107381" y="68476"/>
                  </a:lnTo>
                  <a:close/>
                </a:path>
                <a:path w="1664334" h="240029">
                  <a:moveTo>
                    <a:pt x="1107381" y="197056"/>
                  </a:moveTo>
                  <a:lnTo>
                    <a:pt x="1073036" y="197056"/>
                  </a:lnTo>
                  <a:lnTo>
                    <a:pt x="1073036" y="54666"/>
                  </a:lnTo>
                  <a:lnTo>
                    <a:pt x="1107381" y="54666"/>
                  </a:lnTo>
                  <a:lnTo>
                    <a:pt x="1107381" y="59245"/>
                  </a:lnTo>
                  <a:lnTo>
                    <a:pt x="1077615" y="59245"/>
                  </a:lnTo>
                  <a:lnTo>
                    <a:pt x="1077615" y="192476"/>
                  </a:lnTo>
                  <a:lnTo>
                    <a:pt x="1107381" y="192476"/>
                  </a:lnTo>
                  <a:lnTo>
                    <a:pt x="1107381" y="197056"/>
                  </a:lnTo>
                  <a:close/>
                </a:path>
                <a:path w="1664334" h="240029">
                  <a:moveTo>
                    <a:pt x="1110686" y="71695"/>
                  </a:moveTo>
                  <a:lnTo>
                    <a:pt x="1107381" y="71695"/>
                  </a:lnTo>
                  <a:lnTo>
                    <a:pt x="1107381" y="68476"/>
                  </a:lnTo>
                  <a:lnTo>
                    <a:pt x="1128990" y="57814"/>
                  </a:lnTo>
                  <a:lnTo>
                    <a:pt x="1138435" y="57814"/>
                  </a:lnTo>
                  <a:lnTo>
                    <a:pt x="1143086" y="58362"/>
                  </a:lnTo>
                  <a:lnTo>
                    <a:pt x="1151386" y="60557"/>
                  </a:lnTo>
                  <a:lnTo>
                    <a:pt x="1154988" y="61773"/>
                  </a:lnTo>
                  <a:lnTo>
                    <a:pt x="1156414" y="62393"/>
                  </a:lnTo>
                  <a:lnTo>
                    <a:pt x="1129604" y="62393"/>
                  </a:lnTo>
                  <a:lnTo>
                    <a:pt x="1126282" y="63014"/>
                  </a:lnTo>
                  <a:lnTo>
                    <a:pt x="1120058" y="65622"/>
                  </a:lnTo>
                  <a:lnTo>
                    <a:pt x="1117211" y="67116"/>
                  </a:lnTo>
                  <a:lnTo>
                    <a:pt x="1112161" y="70454"/>
                  </a:lnTo>
                  <a:lnTo>
                    <a:pt x="1110686" y="71695"/>
                  </a:lnTo>
                  <a:close/>
                </a:path>
                <a:path w="1664334" h="240029">
                  <a:moveTo>
                    <a:pt x="1163635" y="65761"/>
                  </a:moveTo>
                  <a:lnTo>
                    <a:pt x="1138435" y="57814"/>
                  </a:lnTo>
                  <a:lnTo>
                    <a:pt x="1157367" y="57814"/>
                  </a:lnTo>
                  <a:lnTo>
                    <a:pt x="1163674" y="60557"/>
                  </a:lnTo>
                  <a:lnTo>
                    <a:pt x="1167072" y="62413"/>
                  </a:lnTo>
                  <a:lnTo>
                    <a:pt x="1171555" y="65505"/>
                  </a:lnTo>
                  <a:lnTo>
                    <a:pt x="1163828" y="65505"/>
                  </a:lnTo>
                  <a:lnTo>
                    <a:pt x="1163635" y="65761"/>
                  </a:lnTo>
                  <a:close/>
                </a:path>
                <a:path w="1664334" h="240029">
                  <a:moveTo>
                    <a:pt x="1082195" y="192476"/>
                  </a:moveTo>
                  <a:lnTo>
                    <a:pt x="1077615" y="192476"/>
                  </a:lnTo>
                  <a:lnTo>
                    <a:pt x="1077615" y="59245"/>
                  </a:lnTo>
                  <a:lnTo>
                    <a:pt x="1082195" y="59245"/>
                  </a:lnTo>
                  <a:lnTo>
                    <a:pt x="1082195" y="192476"/>
                  </a:lnTo>
                  <a:close/>
                </a:path>
                <a:path w="1664334" h="240029">
                  <a:moveTo>
                    <a:pt x="1098222" y="192476"/>
                  </a:moveTo>
                  <a:lnTo>
                    <a:pt x="1082195" y="192476"/>
                  </a:lnTo>
                  <a:lnTo>
                    <a:pt x="1082195" y="59245"/>
                  </a:lnTo>
                  <a:lnTo>
                    <a:pt x="1098222" y="59245"/>
                  </a:lnTo>
                  <a:lnTo>
                    <a:pt x="1098222" y="76274"/>
                  </a:lnTo>
                  <a:lnTo>
                    <a:pt x="1155713" y="76274"/>
                  </a:lnTo>
                  <a:lnTo>
                    <a:pt x="1155174" y="76990"/>
                  </a:lnTo>
                  <a:lnTo>
                    <a:pt x="1125911" y="76990"/>
                  </a:lnTo>
                  <a:lnTo>
                    <a:pt x="1122083" y="77571"/>
                  </a:lnTo>
                  <a:lnTo>
                    <a:pt x="1098222" y="94180"/>
                  </a:lnTo>
                  <a:lnTo>
                    <a:pt x="1098222" y="192476"/>
                  </a:lnTo>
                  <a:close/>
                </a:path>
                <a:path w="1664334" h="240029">
                  <a:moveTo>
                    <a:pt x="1106234" y="76274"/>
                  </a:moveTo>
                  <a:lnTo>
                    <a:pt x="1098222" y="76274"/>
                  </a:lnTo>
                  <a:lnTo>
                    <a:pt x="1098222" y="59245"/>
                  </a:lnTo>
                  <a:lnTo>
                    <a:pt x="1102802" y="59245"/>
                  </a:lnTo>
                  <a:lnTo>
                    <a:pt x="1102802" y="66500"/>
                  </a:lnTo>
                  <a:lnTo>
                    <a:pt x="1100873" y="68584"/>
                  </a:lnTo>
                  <a:lnTo>
                    <a:pt x="1102718" y="70293"/>
                  </a:lnTo>
                  <a:lnTo>
                    <a:pt x="1102802" y="71695"/>
                  </a:lnTo>
                  <a:lnTo>
                    <a:pt x="1110686" y="71695"/>
                  </a:lnTo>
                  <a:lnTo>
                    <a:pt x="1109725" y="72504"/>
                  </a:lnTo>
                  <a:lnTo>
                    <a:pt x="1106234" y="76274"/>
                  </a:lnTo>
                  <a:close/>
                </a:path>
                <a:path w="1664334" h="240029">
                  <a:moveTo>
                    <a:pt x="1102802" y="66500"/>
                  </a:moveTo>
                  <a:lnTo>
                    <a:pt x="1102802" y="59245"/>
                  </a:lnTo>
                  <a:lnTo>
                    <a:pt x="1107381" y="59245"/>
                  </a:lnTo>
                  <a:lnTo>
                    <a:pt x="1107381" y="62636"/>
                  </a:lnTo>
                  <a:lnTo>
                    <a:pt x="1106513" y="63206"/>
                  </a:lnTo>
                  <a:lnTo>
                    <a:pt x="1103486" y="65761"/>
                  </a:lnTo>
                  <a:lnTo>
                    <a:pt x="1102802" y="66500"/>
                  </a:lnTo>
                  <a:close/>
                </a:path>
                <a:path w="1664334" h="240029">
                  <a:moveTo>
                    <a:pt x="1155713" y="76274"/>
                  </a:moveTo>
                  <a:lnTo>
                    <a:pt x="1106234" y="76274"/>
                  </a:lnTo>
                  <a:lnTo>
                    <a:pt x="1109725" y="72504"/>
                  </a:lnTo>
                  <a:lnTo>
                    <a:pt x="1129604" y="62393"/>
                  </a:lnTo>
                  <a:lnTo>
                    <a:pt x="1138038" y="62393"/>
                  </a:lnTo>
                  <a:lnTo>
                    <a:pt x="1160845" y="69464"/>
                  </a:lnTo>
                  <a:lnTo>
                    <a:pt x="1155713" y="76274"/>
                  </a:lnTo>
                  <a:close/>
                </a:path>
                <a:path w="1664334" h="240029">
                  <a:moveTo>
                    <a:pt x="1160845" y="69464"/>
                  </a:moveTo>
                  <a:lnTo>
                    <a:pt x="1138038" y="62393"/>
                  </a:lnTo>
                  <a:lnTo>
                    <a:pt x="1156414" y="62393"/>
                  </a:lnTo>
                  <a:lnTo>
                    <a:pt x="1161570" y="64636"/>
                  </a:lnTo>
                  <a:lnTo>
                    <a:pt x="1163635" y="65761"/>
                  </a:lnTo>
                  <a:lnTo>
                    <a:pt x="1160845" y="69464"/>
                  </a:lnTo>
                  <a:close/>
                </a:path>
                <a:path w="1664334" h="240029">
                  <a:moveTo>
                    <a:pt x="1104233" y="71695"/>
                  </a:moveTo>
                  <a:lnTo>
                    <a:pt x="1102892" y="70454"/>
                  </a:lnTo>
                  <a:lnTo>
                    <a:pt x="1102802" y="66500"/>
                  </a:lnTo>
                  <a:lnTo>
                    <a:pt x="1103511" y="65734"/>
                  </a:lnTo>
                  <a:lnTo>
                    <a:pt x="1106513" y="63206"/>
                  </a:lnTo>
                  <a:lnTo>
                    <a:pt x="1107381" y="62636"/>
                  </a:lnTo>
                  <a:lnTo>
                    <a:pt x="1107381" y="67116"/>
                  </a:lnTo>
                  <a:lnTo>
                    <a:pt x="1104233" y="67116"/>
                  </a:lnTo>
                  <a:lnTo>
                    <a:pt x="1104233" y="71695"/>
                  </a:lnTo>
                  <a:close/>
                </a:path>
                <a:path w="1664334" h="240029">
                  <a:moveTo>
                    <a:pt x="1167486" y="68261"/>
                  </a:moveTo>
                  <a:lnTo>
                    <a:pt x="1164719" y="66353"/>
                  </a:lnTo>
                  <a:lnTo>
                    <a:pt x="1163635" y="65761"/>
                  </a:lnTo>
                  <a:lnTo>
                    <a:pt x="1163828" y="65505"/>
                  </a:lnTo>
                  <a:lnTo>
                    <a:pt x="1167486" y="68261"/>
                  </a:lnTo>
                  <a:close/>
                </a:path>
                <a:path w="1664334" h="240029">
                  <a:moveTo>
                    <a:pt x="1170379" y="72031"/>
                  </a:moveTo>
                  <a:lnTo>
                    <a:pt x="1164886" y="72031"/>
                  </a:lnTo>
                  <a:lnTo>
                    <a:pt x="1167486" y="68261"/>
                  </a:lnTo>
                  <a:lnTo>
                    <a:pt x="1163828" y="65505"/>
                  </a:lnTo>
                  <a:lnTo>
                    <a:pt x="1171555" y="65505"/>
                  </a:lnTo>
                  <a:lnTo>
                    <a:pt x="1174017" y="67202"/>
                  </a:lnTo>
                  <a:lnTo>
                    <a:pt x="1170379" y="72031"/>
                  </a:lnTo>
                  <a:close/>
                </a:path>
                <a:path w="1664334" h="240029">
                  <a:moveTo>
                    <a:pt x="1164727" y="71921"/>
                  </a:moveTo>
                  <a:lnTo>
                    <a:pt x="1162366" y="70293"/>
                  </a:lnTo>
                  <a:lnTo>
                    <a:pt x="1160845" y="69464"/>
                  </a:lnTo>
                  <a:lnTo>
                    <a:pt x="1163635" y="65761"/>
                  </a:lnTo>
                  <a:lnTo>
                    <a:pt x="1164719" y="66353"/>
                  </a:lnTo>
                  <a:lnTo>
                    <a:pt x="1167486" y="68261"/>
                  </a:lnTo>
                  <a:lnTo>
                    <a:pt x="1164727" y="71921"/>
                  </a:lnTo>
                  <a:close/>
                </a:path>
                <a:path w="1664334" h="240029">
                  <a:moveTo>
                    <a:pt x="1102802" y="70370"/>
                  </a:moveTo>
                  <a:lnTo>
                    <a:pt x="1101017" y="68717"/>
                  </a:lnTo>
                  <a:lnTo>
                    <a:pt x="1100972" y="68476"/>
                  </a:lnTo>
                  <a:lnTo>
                    <a:pt x="1102802" y="66500"/>
                  </a:lnTo>
                  <a:lnTo>
                    <a:pt x="1102802" y="70370"/>
                  </a:lnTo>
                  <a:close/>
                </a:path>
                <a:path w="1664334" h="240029">
                  <a:moveTo>
                    <a:pt x="1104233" y="71695"/>
                  </a:moveTo>
                  <a:lnTo>
                    <a:pt x="1104233" y="67116"/>
                  </a:lnTo>
                  <a:lnTo>
                    <a:pt x="1107381" y="67116"/>
                  </a:lnTo>
                  <a:lnTo>
                    <a:pt x="1107381" y="68476"/>
                  </a:lnTo>
                  <a:lnTo>
                    <a:pt x="1106618" y="69119"/>
                  </a:lnTo>
                  <a:lnTo>
                    <a:pt x="1104233" y="71695"/>
                  </a:lnTo>
                  <a:close/>
                </a:path>
                <a:path w="1664334" h="240029">
                  <a:moveTo>
                    <a:pt x="1164886" y="72031"/>
                  </a:moveTo>
                  <a:lnTo>
                    <a:pt x="1164727" y="71921"/>
                  </a:lnTo>
                  <a:lnTo>
                    <a:pt x="1167486" y="68261"/>
                  </a:lnTo>
                  <a:lnTo>
                    <a:pt x="1164886" y="72031"/>
                  </a:lnTo>
                  <a:close/>
                </a:path>
                <a:path w="1664334" h="240029">
                  <a:moveTo>
                    <a:pt x="1107381" y="71695"/>
                  </a:moveTo>
                  <a:lnTo>
                    <a:pt x="1104233" y="71695"/>
                  </a:lnTo>
                  <a:lnTo>
                    <a:pt x="1106618" y="69119"/>
                  </a:lnTo>
                  <a:lnTo>
                    <a:pt x="1107381" y="68476"/>
                  </a:lnTo>
                  <a:lnTo>
                    <a:pt x="1107381" y="71695"/>
                  </a:lnTo>
                  <a:close/>
                </a:path>
                <a:path w="1664334" h="240029">
                  <a:moveTo>
                    <a:pt x="1152173" y="88581"/>
                  </a:moveTo>
                  <a:lnTo>
                    <a:pt x="1154855" y="84869"/>
                  </a:lnTo>
                  <a:lnTo>
                    <a:pt x="1152894" y="83454"/>
                  </a:lnTo>
                  <a:lnTo>
                    <a:pt x="1151084" y="82417"/>
                  </a:lnTo>
                  <a:lnTo>
                    <a:pt x="1160845" y="69464"/>
                  </a:lnTo>
                  <a:lnTo>
                    <a:pt x="1162366" y="70293"/>
                  </a:lnTo>
                  <a:lnTo>
                    <a:pt x="1164727" y="71921"/>
                  </a:lnTo>
                  <a:lnTo>
                    <a:pt x="1152173" y="88581"/>
                  </a:lnTo>
                  <a:close/>
                </a:path>
                <a:path w="1664334" h="240029">
                  <a:moveTo>
                    <a:pt x="1104233" y="71695"/>
                  </a:moveTo>
                  <a:lnTo>
                    <a:pt x="1102802" y="71695"/>
                  </a:lnTo>
                  <a:lnTo>
                    <a:pt x="1102802" y="70370"/>
                  </a:lnTo>
                  <a:lnTo>
                    <a:pt x="1104233" y="71695"/>
                  </a:lnTo>
                  <a:close/>
                </a:path>
                <a:path w="1664334" h="240029">
                  <a:moveTo>
                    <a:pt x="1157907" y="88581"/>
                  </a:moveTo>
                  <a:lnTo>
                    <a:pt x="1152173" y="88581"/>
                  </a:lnTo>
                  <a:lnTo>
                    <a:pt x="1164727" y="71921"/>
                  </a:lnTo>
                  <a:lnTo>
                    <a:pt x="1164886" y="72031"/>
                  </a:lnTo>
                  <a:lnTo>
                    <a:pt x="1170379" y="72031"/>
                  </a:lnTo>
                  <a:lnTo>
                    <a:pt x="1157907" y="88581"/>
                  </a:lnTo>
                  <a:close/>
                </a:path>
                <a:path w="1664334" h="240029">
                  <a:moveTo>
                    <a:pt x="1102802" y="192476"/>
                  </a:moveTo>
                  <a:lnTo>
                    <a:pt x="1098222" y="192476"/>
                  </a:lnTo>
                  <a:lnTo>
                    <a:pt x="1098222" y="94180"/>
                  </a:lnTo>
                  <a:lnTo>
                    <a:pt x="1125911" y="76990"/>
                  </a:lnTo>
                  <a:lnTo>
                    <a:pt x="1133894" y="76990"/>
                  </a:lnTo>
                  <a:lnTo>
                    <a:pt x="1137336" y="77429"/>
                  </a:lnTo>
                  <a:lnTo>
                    <a:pt x="1143399" y="79130"/>
                  </a:lnTo>
                  <a:lnTo>
                    <a:pt x="1145936" y="80023"/>
                  </a:lnTo>
                  <a:lnTo>
                    <a:pt x="1149337" y="81570"/>
                  </a:lnTo>
                  <a:lnTo>
                    <a:pt x="1126414" y="81570"/>
                  </a:lnTo>
                  <a:lnTo>
                    <a:pt x="1123075" y="82070"/>
                  </a:lnTo>
                  <a:lnTo>
                    <a:pt x="1102802" y="95737"/>
                  </a:lnTo>
                  <a:lnTo>
                    <a:pt x="1102802" y="192476"/>
                  </a:lnTo>
                  <a:close/>
                </a:path>
                <a:path w="1664334" h="240029">
                  <a:moveTo>
                    <a:pt x="1151084" y="82417"/>
                  </a:moveTo>
                  <a:lnTo>
                    <a:pt x="1133894" y="76990"/>
                  </a:lnTo>
                  <a:lnTo>
                    <a:pt x="1155174" y="76990"/>
                  </a:lnTo>
                  <a:lnTo>
                    <a:pt x="1151084" y="82417"/>
                  </a:lnTo>
                  <a:close/>
                </a:path>
                <a:path w="1664334" h="240029">
                  <a:moveTo>
                    <a:pt x="1106432" y="98529"/>
                  </a:moveTo>
                  <a:lnTo>
                    <a:pt x="1102802" y="95737"/>
                  </a:lnTo>
                  <a:lnTo>
                    <a:pt x="1103756" y="94497"/>
                  </a:lnTo>
                  <a:lnTo>
                    <a:pt x="1105020" y="93065"/>
                  </a:lnTo>
                  <a:lnTo>
                    <a:pt x="1126414" y="81570"/>
                  </a:lnTo>
                  <a:lnTo>
                    <a:pt x="1133474" y="81570"/>
                  </a:lnTo>
                  <a:lnTo>
                    <a:pt x="1136503" y="81951"/>
                  </a:lnTo>
                  <a:lnTo>
                    <a:pt x="1141941" y="83478"/>
                  </a:lnTo>
                  <a:lnTo>
                    <a:pt x="1144255" y="84289"/>
                  </a:lnTo>
                  <a:lnTo>
                    <a:pt x="1148348" y="86149"/>
                  </a:lnTo>
                  <a:lnTo>
                    <a:pt x="1126917" y="86149"/>
                  </a:lnTo>
                  <a:lnTo>
                    <a:pt x="1124068" y="86569"/>
                  </a:lnTo>
                  <a:lnTo>
                    <a:pt x="1108809" y="95737"/>
                  </a:lnTo>
                  <a:lnTo>
                    <a:pt x="1107381" y="95737"/>
                  </a:lnTo>
                  <a:lnTo>
                    <a:pt x="1107279" y="97428"/>
                  </a:lnTo>
                  <a:lnTo>
                    <a:pt x="1106432" y="98529"/>
                  </a:lnTo>
                  <a:close/>
                </a:path>
                <a:path w="1664334" h="240029">
                  <a:moveTo>
                    <a:pt x="1152173" y="88581"/>
                  </a:moveTo>
                  <a:lnTo>
                    <a:pt x="1133474" y="81570"/>
                  </a:lnTo>
                  <a:lnTo>
                    <a:pt x="1149337" y="81570"/>
                  </a:lnTo>
                  <a:lnTo>
                    <a:pt x="1150633" y="82159"/>
                  </a:lnTo>
                  <a:lnTo>
                    <a:pt x="1151084" y="82417"/>
                  </a:lnTo>
                  <a:lnTo>
                    <a:pt x="1148516" y="85826"/>
                  </a:lnTo>
                  <a:lnTo>
                    <a:pt x="1152173" y="88581"/>
                  </a:lnTo>
                  <a:close/>
                </a:path>
                <a:path w="1664334" h="240029">
                  <a:moveTo>
                    <a:pt x="1152173" y="88581"/>
                  </a:moveTo>
                  <a:lnTo>
                    <a:pt x="1148516" y="85826"/>
                  </a:lnTo>
                  <a:lnTo>
                    <a:pt x="1151084" y="82417"/>
                  </a:lnTo>
                  <a:lnTo>
                    <a:pt x="1152927" y="83478"/>
                  </a:lnTo>
                  <a:lnTo>
                    <a:pt x="1154855" y="84869"/>
                  </a:lnTo>
                  <a:lnTo>
                    <a:pt x="1152173" y="88581"/>
                  </a:lnTo>
                  <a:close/>
                </a:path>
                <a:path w="1664334" h="240029">
                  <a:moveTo>
                    <a:pt x="1153130" y="94921"/>
                  </a:moveTo>
                  <a:lnTo>
                    <a:pt x="1133054" y="86149"/>
                  </a:lnTo>
                  <a:lnTo>
                    <a:pt x="1148348" y="86149"/>
                  </a:lnTo>
                  <a:lnTo>
                    <a:pt x="1150456" y="87341"/>
                  </a:lnTo>
                  <a:lnTo>
                    <a:pt x="1152173" y="88581"/>
                  </a:lnTo>
                  <a:lnTo>
                    <a:pt x="1157907" y="88581"/>
                  </a:lnTo>
                  <a:lnTo>
                    <a:pt x="1153130" y="94921"/>
                  </a:lnTo>
                  <a:close/>
                </a:path>
                <a:path w="1664334" h="240029">
                  <a:moveTo>
                    <a:pt x="1107381" y="192476"/>
                  </a:moveTo>
                  <a:lnTo>
                    <a:pt x="1102802" y="192476"/>
                  </a:lnTo>
                  <a:lnTo>
                    <a:pt x="1102802" y="95737"/>
                  </a:lnTo>
                  <a:lnTo>
                    <a:pt x="1106432" y="98529"/>
                  </a:lnTo>
                  <a:lnTo>
                    <a:pt x="1107381" y="98529"/>
                  </a:lnTo>
                  <a:lnTo>
                    <a:pt x="1107381" y="192476"/>
                  </a:lnTo>
                  <a:close/>
                </a:path>
                <a:path w="1664334" h="240029">
                  <a:moveTo>
                    <a:pt x="1107381" y="97312"/>
                  </a:moveTo>
                  <a:lnTo>
                    <a:pt x="1107381" y="95737"/>
                  </a:lnTo>
                  <a:lnTo>
                    <a:pt x="1108809" y="95737"/>
                  </a:lnTo>
                  <a:lnTo>
                    <a:pt x="1108428" y="96129"/>
                  </a:lnTo>
                  <a:lnTo>
                    <a:pt x="1107381" y="97312"/>
                  </a:lnTo>
                  <a:close/>
                </a:path>
                <a:path w="1664334" h="240029">
                  <a:moveTo>
                    <a:pt x="1107381" y="98529"/>
                  </a:moveTo>
                  <a:lnTo>
                    <a:pt x="1106432" y="98529"/>
                  </a:lnTo>
                  <a:lnTo>
                    <a:pt x="1107381" y="97312"/>
                  </a:lnTo>
                  <a:lnTo>
                    <a:pt x="1107381" y="98529"/>
                  </a:lnTo>
                  <a:close/>
                </a:path>
                <a:path w="1664334" h="240029">
                  <a:moveTo>
                    <a:pt x="1217286" y="197056"/>
                  </a:moveTo>
                  <a:lnTo>
                    <a:pt x="1182941" y="197056"/>
                  </a:lnTo>
                  <a:lnTo>
                    <a:pt x="1182941" y="1430"/>
                  </a:lnTo>
                  <a:lnTo>
                    <a:pt x="1217286" y="1430"/>
                  </a:lnTo>
                  <a:lnTo>
                    <a:pt x="1217286" y="6010"/>
                  </a:lnTo>
                  <a:lnTo>
                    <a:pt x="1187520" y="6010"/>
                  </a:lnTo>
                  <a:lnTo>
                    <a:pt x="1187520" y="192476"/>
                  </a:lnTo>
                  <a:lnTo>
                    <a:pt x="1217286" y="192476"/>
                  </a:lnTo>
                  <a:lnTo>
                    <a:pt x="1217286" y="197056"/>
                  </a:lnTo>
                  <a:close/>
                </a:path>
                <a:path w="1664334" h="240029">
                  <a:moveTo>
                    <a:pt x="1192100" y="192476"/>
                  </a:moveTo>
                  <a:lnTo>
                    <a:pt x="1187520" y="192476"/>
                  </a:lnTo>
                  <a:lnTo>
                    <a:pt x="1187520" y="6010"/>
                  </a:lnTo>
                  <a:lnTo>
                    <a:pt x="1192100" y="6010"/>
                  </a:lnTo>
                  <a:lnTo>
                    <a:pt x="1192100" y="192476"/>
                  </a:lnTo>
                  <a:close/>
                </a:path>
                <a:path w="1664334" h="240029">
                  <a:moveTo>
                    <a:pt x="1208127" y="192476"/>
                  </a:moveTo>
                  <a:lnTo>
                    <a:pt x="1192100" y="192476"/>
                  </a:lnTo>
                  <a:lnTo>
                    <a:pt x="1192100" y="6010"/>
                  </a:lnTo>
                  <a:lnTo>
                    <a:pt x="1208127" y="6010"/>
                  </a:lnTo>
                  <a:lnTo>
                    <a:pt x="1208127" y="121639"/>
                  </a:lnTo>
                  <a:lnTo>
                    <a:pt x="1233346" y="121639"/>
                  </a:lnTo>
                  <a:lnTo>
                    <a:pt x="1208127" y="148294"/>
                  </a:lnTo>
                  <a:lnTo>
                    <a:pt x="1208127" y="192476"/>
                  </a:lnTo>
                  <a:close/>
                </a:path>
                <a:path w="1664334" h="240029">
                  <a:moveTo>
                    <a:pt x="1216202" y="121639"/>
                  </a:moveTo>
                  <a:lnTo>
                    <a:pt x="1208127" y="121639"/>
                  </a:lnTo>
                  <a:lnTo>
                    <a:pt x="1208127" y="6010"/>
                  </a:lnTo>
                  <a:lnTo>
                    <a:pt x="1212707" y="6010"/>
                  </a:lnTo>
                  <a:lnTo>
                    <a:pt x="1212707" y="111764"/>
                  </a:lnTo>
                  <a:lnTo>
                    <a:pt x="1210706" y="114028"/>
                  </a:lnTo>
                  <a:lnTo>
                    <a:pt x="1212707" y="115795"/>
                  </a:lnTo>
                  <a:lnTo>
                    <a:pt x="1212707" y="117060"/>
                  </a:lnTo>
                  <a:lnTo>
                    <a:pt x="1220249" y="117060"/>
                  </a:lnTo>
                  <a:lnTo>
                    <a:pt x="1216202" y="121639"/>
                  </a:lnTo>
                  <a:close/>
                </a:path>
                <a:path w="1664334" h="240029">
                  <a:moveTo>
                    <a:pt x="1212707" y="111764"/>
                  </a:moveTo>
                  <a:lnTo>
                    <a:pt x="1212707" y="6010"/>
                  </a:lnTo>
                  <a:lnTo>
                    <a:pt x="1217286" y="6010"/>
                  </a:lnTo>
                  <a:lnTo>
                    <a:pt x="1217286" y="106581"/>
                  </a:lnTo>
                  <a:lnTo>
                    <a:pt x="1212707" y="111764"/>
                  </a:lnTo>
                  <a:close/>
                </a:path>
                <a:path w="1664334" h="240029">
                  <a:moveTo>
                    <a:pt x="1217286" y="113497"/>
                  </a:moveTo>
                  <a:lnTo>
                    <a:pt x="1217286" y="106581"/>
                  </a:lnTo>
                  <a:lnTo>
                    <a:pt x="1263162" y="54666"/>
                  </a:lnTo>
                  <a:lnTo>
                    <a:pt x="1308480" y="54666"/>
                  </a:lnTo>
                  <a:lnTo>
                    <a:pt x="1307121" y="56133"/>
                  </a:lnTo>
                  <a:lnTo>
                    <a:pt x="1294638" y="56133"/>
                  </a:lnTo>
                  <a:lnTo>
                    <a:pt x="1291756" y="59245"/>
                  </a:lnTo>
                  <a:lnTo>
                    <a:pt x="1265227" y="59245"/>
                  </a:lnTo>
                  <a:lnTo>
                    <a:pt x="1217286" y="113497"/>
                  </a:lnTo>
                  <a:close/>
                </a:path>
                <a:path w="1664334" h="240029">
                  <a:moveTo>
                    <a:pt x="1300290" y="194938"/>
                  </a:moveTo>
                  <a:lnTo>
                    <a:pt x="1245584" y="109099"/>
                  </a:lnTo>
                  <a:lnTo>
                    <a:pt x="1294638" y="56133"/>
                  </a:lnTo>
                  <a:lnTo>
                    <a:pt x="1297998" y="59245"/>
                  </a:lnTo>
                  <a:lnTo>
                    <a:pt x="1251345" y="109618"/>
                  </a:lnTo>
                  <a:lnTo>
                    <a:pt x="1304151" y="192476"/>
                  </a:lnTo>
                  <a:lnTo>
                    <a:pt x="1300290" y="194938"/>
                  </a:lnTo>
                  <a:close/>
                </a:path>
                <a:path w="1664334" h="240029">
                  <a:moveTo>
                    <a:pt x="1299998" y="63825"/>
                  </a:moveTo>
                  <a:lnTo>
                    <a:pt x="1297998" y="63825"/>
                  </a:lnTo>
                  <a:lnTo>
                    <a:pt x="1297998" y="59245"/>
                  </a:lnTo>
                  <a:lnTo>
                    <a:pt x="1294638" y="56133"/>
                  </a:lnTo>
                  <a:lnTo>
                    <a:pt x="1307121" y="56133"/>
                  </a:lnTo>
                  <a:lnTo>
                    <a:pt x="1299998" y="63825"/>
                  </a:lnTo>
                  <a:close/>
                </a:path>
                <a:path w="1664334" h="240029">
                  <a:moveTo>
                    <a:pt x="1220249" y="117060"/>
                  </a:moveTo>
                  <a:lnTo>
                    <a:pt x="1217286" y="117060"/>
                  </a:lnTo>
                  <a:lnTo>
                    <a:pt x="1217286" y="113497"/>
                  </a:lnTo>
                  <a:lnTo>
                    <a:pt x="1265227" y="59245"/>
                  </a:lnTo>
                  <a:lnTo>
                    <a:pt x="1265227" y="63825"/>
                  </a:lnTo>
                  <a:lnTo>
                    <a:pt x="1267291" y="63825"/>
                  </a:lnTo>
                  <a:lnTo>
                    <a:pt x="1220249" y="117060"/>
                  </a:lnTo>
                  <a:close/>
                </a:path>
                <a:path w="1664334" h="240029">
                  <a:moveTo>
                    <a:pt x="1267291" y="63825"/>
                  </a:moveTo>
                  <a:lnTo>
                    <a:pt x="1265227" y="63825"/>
                  </a:lnTo>
                  <a:lnTo>
                    <a:pt x="1265227" y="59245"/>
                  </a:lnTo>
                  <a:lnTo>
                    <a:pt x="1268658" y="62277"/>
                  </a:lnTo>
                  <a:lnTo>
                    <a:pt x="1267291" y="63825"/>
                  </a:lnTo>
                  <a:close/>
                </a:path>
                <a:path w="1664334" h="240029">
                  <a:moveTo>
                    <a:pt x="1233346" y="121639"/>
                  </a:moveTo>
                  <a:lnTo>
                    <a:pt x="1216202" y="121639"/>
                  </a:lnTo>
                  <a:lnTo>
                    <a:pt x="1268658" y="62277"/>
                  </a:lnTo>
                  <a:lnTo>
                    <a:pt x="1265227" y="59245"/>
                  </a:lnTo>
                  <a:lnTo>
                    <a:pt x="1291756" y="59245"/>
                  </a:lnTo>
                  <a:lnTo>
                    <a:pt x="1245584" y="109099"/>
                  </a:lnTo>
                  <a:lnTo>
                    <a:pt x="1251672" y="118652"/>
                  </a:lnTo>
                  <a:lnTo>
                    <a:pt x="1236172" y="118652"/>
                  </a:lnTo>
                  <a:lnTo>
                    <a:pt x="1233346" y="121639"/>
                  </a:lnTo>
                  <a:close/>
                </a:path>
                <a:path w="1664334" h="240029">
                  <a:moveTo>
                    <a:pt x="1251345" y="109618"/>
                  </a:moveTo>
                  <a:lnTo>
                    <a:pt x="1297998" y="59245"/>
                  </a:lnTo>
                  <a:lnTo>
                    <a:pt x="1297998" y="63825"/>
                  </a:lnTo>
                  <a:lnTo>
                    <a:pt x="1299998" y="63825"/>
                  </a:lnTo>
                  <a:lnTo>
                    <a:pt x="1259867" y="107157"/>
                  </a:lnTo>
                  <a:lnTo>
                    <a:pt x="1255207" y="107157"/>
                  </a:lnTo>
                  <a:lnTo>
                    <a:pt x="1251345" y="109618"/>
                  </a:lnTo>
                  <a:close/>
                </a:path>
                <a:path w="1664334" h="240029">
                  <a:moveTo>
                    <a:pt x="1214138" y="117060"/>
                  </a:moveTo>
                  <a:lnTo>
                    <a:pt x="1212707" y="115795"/>
                  </a:lnTo>
                  <a:lnTo>
                    <a:pt x="1212707" y="111764"/>
                  </a:lnTo>
                  <a:lnTo>
                    <a:pt x="1217286" y="106581"/>
                  </a:lnTo>
                  <a:lnTo>
                    <a:pt x="1217286" y="112480"/>
                  </a:lnTo>
                  <a:lnTo>
                    <a:pt x="1214138" y="112480"/>
                  </a:lnTo>
                  <a:lnTo>
                    <a:pt x="1214138" y="117060"/>
                  </a:lnTo>
                  <a:close/>
                </a:path>
                <a:path w="1664334" h="240029">
                  <a:moveTo>
                    <a:pt x="1254705" y="112730"/>
                  </a:moveTo>
                  <a:lnTo>
                    <a:pt x="1251345" y="109618"/>
                  </a:lnTo>
                  <a:lnTo>
                    <a:pt x="1255207" y="107157"/>
                  </a:lnTo>
                  <a:lnTo>
                    <a:pt x="1257106" y="110137"/>
                  </a:lnTo>
                  <a:lnTo>
                    <a:pt x="1254705" y="112730"/>
                  </a:lnTo>
                  <a:close/>
                </a:path>
                <a:path w="1664334" h="240029">
                  <a:moveTo>
                    <a:pt x="1257106" y="110137"/>
                  </a:moveTo>
                  <a:lnTo>
                    <a:pt x="1255207" y="107157"/>
                  </a:lnTo>
                  <a:lnTo>
                    <a:pt x="1259867" y="107157"/>
                  </a:lnTo>
                  <a:lnTo>
                    <a:pt x="1257106" y="110137"/>
                  </a:lnTo>
                  <a:close/>
                </a:path>
                <a:path w="1664334" h="240029">
                  <a:moveTo>
                    <a:pt x="1304151" y="192476"/>
                  </a:moveTo>
                  <a:lnTo>
                    <a:pt x="1251345" y="109618"/>
                  </a:lnTo>
                  <a:lnTo>
                    <a:pt x="1254705" y="112730"/>
                  </a:lnTo>
                  <a:lnTo>
                    <a:pt x="1258759" y="112730"/>
                  </a:lnTo>
                  <a:lnTo>
                    <a:pt x="1306663" y="187897"/>
                  </a:lnTo>
                  <a:lnTo>
                    <a:pt x="1304151" y="187897"/>
                  </a:lnTo>
                  <a:lnTo>
                    <a:pt x="1304151" y="192476"/>
                  </a:lnTo>
                  <a:close/>
                </a:path>
                <a:path w="1664334" h="240029">
                  <a:moveTo>
                    <a:pt x="1258759" y="112730"/>
                  </a:moveTo>
                  <a:lnTo>
                    <a:pt x="1254705" y="112730"/>
                  </a:lnTo>
                  <a:lnTo>
                    <a:pt x="1257106" y="110137"/>
                  </a:lnTo>
                  <a:lnTo>
                    <a:pt x="1258759" y="112730"/>
                  </a:lnTo>
                  <a:close/>
                </a:path>
                <a:path w="1664334" h="240029">
                  <a:moveTo>
                    <a:pt x="1212707" y="115795"/>
                  </a:moveTo>
                  <a:lnTo>
                    <a:pt x="1210706" y="114028"/>
                  </a:lnTo>
                  <a:lnTo>
                    <a:pt x="1212707" y="111764"/>
                  </a:lnTo>
                  <a:lnTo>
                    <a:pt x="1212707" y="115795"/>
                  </a:lnTo>
                  <a:close/>
                </a:path>
                <a:path w="1664334" h="240029">
                  <a:moveTo>
                    <a:pt x="1214138" y="117060"/>
                  </a:moveTo>
                  <a:lnTo>
                    <a:pt x="1214138" y="112480"/>
                  </a:lnTo>
                  <a:lnTo>
                    <a:pt x="1217286" y="112480"/>
                  </a:lnTo>
                  <a:lnTo>
                    <a:pt x="1217286" y="113497"/>
                  </a:lnTo>
                  <a:lnTo>
                    <a:pt x="1214138" y="117060"/>
                  </a:lnTo>
                  <a:close/>
                </a:path>
                <a:path w="1664334" h="240029">
                  <a:moveTo>
                    <a:pt x="1217286" y="117060"/>
                  </a:moveTo>
                  <a:lnTo>
                    <a:pt x="1214138" y="117060"/>
                  </a:lnTo>
                  <a:lnTo>
                    <a:pt x="1217286" y="113497"/>
                  </a:lnTo>
                  <a:lnTo>
                    <a:pt x="1217286" y="117060"/>
                  </a:lnTo>
                  <a:close/>
                </a:path>
                <a:path w="1664334" h="240029">
                  <a:moveTo>
                    <a:pt x="1214138" y="117060"/>
                  </a:moveTo>
                  <a:lnTo>
                    <a:pt x="1212707" y="117060"/>
                  </a:lnTo>
                  <a:lnTo>
                    <a:pt x="1212707" y="115795"/>
                  </a:lnTo>
                  <a:lnTo>
                    <a:pt x="1214138" y="117060"/>
                  </a:lnTo>
                  <a:close/>
                </a:path>
                <a:path w="1664334" h="240029">
                  <a:moveTo>
                    <a:pt x="1212707" y="192476"/>
                  </a:moveTo>
                  <a:lnTo>
                    <a:pt x="1208127" y="192476"/>
                  </a:lnTo>
                  <a:lnTo>
                    <a:pt x="1208127" y="148294"/>
                  </a:lnTo>
                  <a:lnTo>
                    <a:pt x="1236172" y="118652"/>
                  </a:lnTo>
                  <a:lnTo>
                    <a:pt x="1240634" y="126219"/>
                  </a:lnTo>
                  <a:lnTo>
                    <a:pt x="1235318" y="126219"/>
                  </a:lnTo>
                  <a:lnTo>
                    <a:pt x="1231373" y="128544"/>
                  </a:lnTo>
                  <a:lnTo>
                    <a:pt x="1232043" y="129680"/>
                  </a:lnTo>
                  <a:lnTo>
                    <a:pt x="1212707" y="150117"/>
                  </a:lnTo>
                  <a:lnTo>
                    <a:pt x="1212707" y="192476"/>
                  </a:lnTo>
                  <a:close/>
                </a:path>
                <a:path w="1664334" h="240029">
                  <a:moveTo>
                    <a:pt x="1298721" y="192476"/>
                  </a:moveTo>
                  <a:lnTo>
                    <a:pt x="1274385" y="192476"/>
                  </a:lnTo>
                  <a:lnTo>
                    <a:pt x="1278330" y="190150"/>
                  </a:lnTo>
                  <a:lnTo>
                    <a:pt x="1236172" y="118652"/>
                  </a:lnTo>
                  <a:lnTo>
                    <a:pt x="1251672" y="118652"/>
                  </a:lnTo>
                  <a:lnTo>
                    <a:pt x="1298721" y="192476"/>
                  </a:lnTo>
                  <a:close/>
                </a:path>
                <a:path w="1664334" h="240029">
                  <a:moveTo>
                    <a:pt x="1232043" y="129680"/>
                  </a:moveTo>
                  <a:lnTo>
                    <a:pt x="1231373" y="128544"/>
                  </a:lnTo>
                  <a:lnTo>
                    <a:pt x="1235318" y="126219"/>
                  </a:lnTo>
                  <a:lnTo>
                    <a:pt x="1232043" y="129680"/>
                  </a:lnTo>
                  <a:close/>
                </a:path>
                <a:path w="1664334" h="240029">
                  <a:moveTo>
                    <a:pt x="1234463" y="133785"/>
                  </a:moveTo>
                  <a:lnTo>
                    <a:pt x="1232043" y="129680"/>
                  </a:lnTo>
                  <a:lnTo>
                    <a:pt x="1235318" y="126219"/>
                  </a:lnTo>
                  <a:lnTo>
                    <a:pt x="1237738" y="130323"/>
                  </a:lnTo>
                  <a:lnTo>
                    <a:pt x="1234463" y="133785"/>
                  </a:lnTo>
                  <a:close/>
                </a:path>
                <a:path w="1664334" h="240029">
                  <a:moveTo>
                    <a:pt x="1237738" y="130323"/>
                  </a:moveTo>
                  <a:lnTo>
                    <a:pt x="1235318" y="126219"/>
                  </a:lnTo>
                  <a:lnTo>
                    <a:pt x="1238644" y="129366"/>
                  </a:lnTo>
                  <a:lnTo>
                    <a:pt x="1237738" y="130323"/>
                  </a:lnTo>
                  <a:close/>
                </a:path>
                <a:path w="1664334" h="240029">
                  <a:moveTo>
                    <a:pt x="1274385" y="192476"/>
                  </a:moveTo>
                  <a:lnTo>
                    <a:pt x="1237738" y="130323"/>
                  </a:lnTo>
                  <a:lnTo>
                    <a:pt x="1238644" y="129366"/>
                  </a:lnTo>
                  <a:lnTo>
                    <a:pt x="1235318" y="126219"/>
                  </a:lnTo>
                  <a:lnTo>
                    <a:pt x="1240634" y="126219"/>
                  </a:lnTo>
                  <a:lnTo>
                    <a:pt x="1277002" y="187897"/>
                  </a:lnTo>
                  <a:lnTo>
                    <a:pt x="1274385" y="187897"/>
                  </a:lnTo>
                  <a:lnTo>
                    <a:pt x="1274385" y="192476"/>
                  </a:lnTo>
                  <a:close/>
                </a:path>
                <a:path w="1664334" h="240029">
                  <a:moveTo>
                    <a:pt x="1216033" y="153264"/>
                  </a:moveTo>
                  <a:lnTo>
                    <a:pt x="1212707" y="150117"/>
                  </a:lnTo>
                  <a:lnTo>
                    <a:pt x="1232043" y="129680"/>
                  </a:lnTo>
                  <a:lnTo>
                    <a:pt x="1234463" y="133785"/>
                  </a:lnTo>
                  <a:lnTo>
                    <a:pt x="1219011" y="150117"/>
                  </a:lnTo>
                  <a:lnTo>
                    <a:pt x="1217286" y="150117"/>
                  </a:lnTo>
                  <a:lnTo>
                    <a:pt x="1217286" y="151940"/>
                  </a:lnTo>
                  <a:lnTo>
                    <a:pt x="1216033" y="153264"/>
                  </a:lnTo>
                  <a:close/>
                </a:path>
                <a:path w="1664334" h="240029">
                  <a:moveTo>
                    <a:pt x="1312500" y="197056"/>
                  </a:moveTo>
                  <a:lnTo>
                    <a:pt x="1271769" y="197056"/>
                  </a:lnTo>
                  <a:lnTo>
                    <a:pt x="1234463" y="133785"/>
                  </a:lnTo>
                  <a:lnTo>
                    <a:pt x="1237738" y="130323"/>
                  </a:lnTo>
                  <a:lnTo>
                    <a:pt x="1274385" y="192476"/>
                  </a:lnTo>
                  <a:lnTo>
                    <a:pt x="1298721" y="192476"/>
                  </a:lnTo>
                  <a:lnTo>
                    <a:pt x="1300290" y="194938"/>
                  </a:lnTo>
                  <a:lnTo>
                    <a:pt x="1311150" y="194938"/>
                  </a:lnTo>
                  <a:lnTo>
                    <a:pt x="1312500" y="197056"/>
                  </a:lnTo>
                  <a:close/>
                </a:path>
                <a:path w="1664334" h="240029">
                  <a:moveTo>
                    <a:pt x="1217286" y="192476"/>
                  </a:moveTo>
                  <a:lnTo>
                    <a:pt x="1212707" y="192476"/>
                  </a:lnTo>
                  <a:lnTo>
                    <a:pt x="1212707" y="150117"/>
                  </a:lnTo>
                  <a:lnTo>
                    <a:pt x="1216033" y="153264"/>
                  </a:lnTo>
                  <a:lnTo>
                    <a:pt x="1217286" y="153264"/>
                  </a:lnTo>
                  <a:lnTo>
                    <a:pt x="1217286" y="192476"/>
                  </a:lnTo>
                  <a:close/>
                </a:path>
                <a:path w="1664334" h="240029">
                  <a:moveTo>
                    <a:pt x="1217286" y="151940"/>
                  </a:moveTo>
                  <a:lnTo>
                    <a:pt x="1217286" y="150117"/>
                  </a:lnTo>
                  <a:lnTo>
                    <a:pt x="1219011" y="150117"/>
                  </a:lnTo>
                  <a:lnTo>
                    <a:pt x="1217286" y="151940"/>
                  </a:lnTo>
                  <a:close/>
                </a:path>
                <a:path w="1664334" h="240029">
                  <a:moveTo>
                    <a:pt x="1217286" y="153264"/>
                  </a:moveTo>
                  <a:lnTo>
                    <a:pt x="1216033" y="153264"/>
                  </a:lnTo>
                  <a:lnTo>
                    <a:pt x="1217286" y="151940"/>
                  </a:lnTo>
                  <a:lnTo>
                    <a:pt x="1217286" y="153264"/>
                  </a:lnTo>
                  <a:close/>
                </a:path>
                <a:path w="1664334" h="240029">
                  <a:moveTo>
                    <a:pt x="1274385" y="192476"/>
                  </a:moveTo>
                  <a:lnTo>
                    <a:pt x="1274385" y="187897"/>
                  </a:lnTo>
                  <a:lnTo>
                    <a:pt x="1277002" y="187897"/>
                  </a:lnTo>
                  <a:lnTo>
                    <a:pt x="1278330" y="190150"/>
                  </a:lnTo>
                  <a:lnTo>
                    <a:pt x="1274385" y="192476"/>
                  </a:lnTo>
                  <a:close/>
                </a:path>
                <a:path w="1664334" h="240029">
                  <a:moveTo>
                    <a:pt x="1311150" y="194938"/>
                  </a:moveTo>
                  <a:lnTo>
                    <a:pt x="1300290" y="194938"/>
                  </a:lnTo>
                  <a:lnTo>
                    <a:pt x="1304151" y="192476"/>
                  </a:lnTo>
                  <a:lnTo>
                    <a:pt x="1304151" y="187897"/>
                  </a:lnTo>
                  <a:lnTo>
                    <a:pt x="1306663" y="187897"/>
                  </a:lnTo>
                  <a:lnTo>
                    <a:pt x="1311150" y="194938"/>
                  </a:lnTo>
                  <a:close/>
                </a:path>
                <a:path w="1664334" h="240029">
                  <a:moveTo>
                    <a:pt x="1382103" y="198015"/>
                  </a:moveTo>
                  <a:lnTo>
                    <a:pt x="1368570" y="198015"/>
                  </a:lnTo>
                  <a:lnTo>
                    <a:pt x="1361378" y="196745"/>
                  </a:lnTo>
                  <a:lnTo>
                    <a:pt x="1328809" y="176327"/>
                  </a:lnTo>
                  <a:lnTo>
                    <a:pt x="1314659" y="139595"/>
                  </a:lnTo>
                  <a:lnTo>
                    <a:pt x="1313739" y="125625"/>
                  </a:lnTo>
                  <a:lnTo>
                    <a:pt x="1313964" y="118005"/>
                  </a:lnTo>
                  <a:lnTo>
                    <a:pt x="1324980" y="79905"/>
                  </a:lnTo>
                  <a:lnTo>
                    <a:pt x="1328478" y="73555"/>
                  </a:lnTo>
                  <a:lnTo>
                    <a:pt x="1366214" y="53235"/>
                  </a:lnTo>
                  <a:lnTo>
                    <a:pt x="1380615" y="53235"/>
                  </a:lnTo>
                  <a:lnTo>
                    <a:pt x="1387371" y="54505"/>
                  </a:lnTo>
                  <a:lnTo>
                    <a:pt x="1393682" y="55775"/>
                  </a:lnTo>
                  <a:lnTo>
                    <a:pt x="1396616" y="57045"/>
                  </a:lnTo>
                  <a:lnTo>
                    <a:pt x="1364255" y="57045"/>
                  </a:lnTo>
                  <a:lnTo>
                    <a:pt x="1356242" y="58315"/>
                  </a:lnTo>
                  <a:lnTo>
                    <a:pt x="1324043" y="90065"/>
                  </a:lnTo>
                  <a:lnTo>
                    <a:pt x="1318319" y="125625"/>
                  </a:lnTo>
                  <a:lnTo>
                    <a:pt x="1318538" y="131975"/>
                  </a:lnTo>
                  <a:lnTo>
                    <a:pt x="1337256" y="180235"/>
                  </a:lnTo>
                  <a:lnTo>
                    <a:pt x="1369085" y="192935"/>
                  </a:lnTo>
                  <a:lnTo>
                    <a:pt x="1404980" y="192935"/>
                  </a:lnTo>
                  <a:lnTo>
                    <a:pt x="1402108" y="194205"/>
                  </a:lnTo>
                  <a:lnTo>
                    <a:pt x="1397456" y="195475"/>
                  </a:lnTo>
                  <a:lnTo>
                    <a:pt x="1387498" y="196745"/>
                  </a:lnTo>
                  <a:lnTo>
                    <a:pt x="1382103" y="198015"/>
                  </a:lnTo>
                  <a:close/>
                </a:path>
                <a:path w="1664334" h="240029">
                  <a:moveTo>
                    <a:pt x="1386914" y="192935"/>
                  </a:moveTo>
                  <a:lnTo>
                    <a:pt x="1369085" y="192935"/>
                  </a:lnTo>
                  <a:lnTo>
                    <a:pt x="1362395" y="191665"/>
                  </a:lnTo>
                  <a:lnTo>
                    <a:pt x="1327716" y="167535"/>
                  </a:lnTo>
                  <a:lnTo>
                    <a:pt x="1318319" y="125625"/>
                  </a:lnTo>
                  <a:lnTo>
                    <a:pt x="1318533" y="118005"/>
                  </a:lnTo>
                  <a:lnTo>
                    <a:pt x="1336755" y="71015"/>
                  </a:lnTo>
                  <a:lnTo>
                    <a:pt x="1364255" y="57045"/>
                  </a:lnTo>
                  <a:lnTo>
                    <a:pt x="1382573" y="57045"/>
                  </a:lnTo>
                  <a:lnTo>
                    <a:pt x="1390587" y="58315"/>
                  </a:lnTo>
                  <a:lnTo>
                    <a:pt x="1397456" y="62125"/>
                  </a:lnTo>
                  <a:lnTo>
                    <a:pt x="1364994" y="62125"/>
                  </a:lnTo>
                  <a:lnTo>
                    <a:pt x="1357678" y="63395"/>
                  </a:lnTo>
                  <a:lnTo>
                    <a:pt x="1328301" y="92605"/>
                  </a:lnTo>
                  <a:lnTo>
                    <a:pt x="1322898" y="125625"/>
                  </a:lnTo>
                  <a:lnTo>
                    <a:pt x="1323106" y="131975"/>
                  </a:lnTo>
                  <a:lnTo>
                    <a:pt x="1340425" y="176425"/>
                  </a:lnTo>
                  <a:lnTo>
                    <a:pt x="1367049" y="189125"/>
                  </a:lnTo>
                  <a:lnTo>
                    <a:pt x="1400604" y="189125"/>
                  </a:lnTo>
                  <a:lnTo>
                    <a:pt x="1396263" y="190395"/>
                  </a:lnTo>
                  <a:lnTo>
                    <a:pt x="1386914" y="192935"/>
                  </a:lnTo>
                  <a:close/>
                </a:path>
                <a:path w="1664334" h="240029">
                  <a:moveTo>
                    <a:pt x="1432803" y="139595"/>
                  </a:moveTo>
                  <a:lnTo>
                    <a:pt x="1349278" y="139595"/>
                  </a:lnTo>
                  <a:lnTo>
                    <a:pt x="1348989" y="138325"/>
                  </a:lnTo>
                  <a:lnTo>
                    <a:pt x="1348641" y="134515"/>
                  </a:lnTo>
                  <a:lnTo>
                    <a:pt x="1428224" y="134515"/>
                  </a:lnTo>
                  <a:lnTo>
                    <a:pt x="1428224" y="125625"/>
                  </a:lnTo>
                  <a:lnTo>
                    <a:pt x="1419089" y="82445"/>
                  </a:lnTo>
                  <a:lnTo>
                    <a:pt x="1382573" y="57045"/>
                  </a:lnTo>
                  <a:lnTo>
                    <a:pt x="1396616" y="57045"/>
                  </a:lnTo>
                  <a:lnTo>
                    <a:pt x="1399549" y="58315"/>
                  </a:lnTo>
                  <a:lnTo>
                    <a:pt x="1407051" y="62125"/>
                  </a:lnTo>
                  <a:lnTo>
                    <a:pt x="1413279" y="67205"/>
                  </a:lnTo>
                  <a:lnTo>
                    <a:pt x="1418234" y="74825"/>
                  </a:lnTo>
                  <a:lnTo>
                    <a:pt x="1421660" y="79905"/>
                  </a:lnTo>
                  <a:lnTo>
                    <a:pt x="1432578" y="118005"/>
                  </a:lnTo>
                  <a:lnTo>
                    <a:pt x="1432803" y="125625"/>
                  </a:lnTo>
                  <a:lnTo>
                    <a:pt x="1432803" y="139595"/>
                  </a:lnTo>
                  <a:close/>
                </a:path>
                <a:path w="1664334" h="240029">
                  <a:moveTo>
                    <a:pt x="1381517" y="189125"/>
                  </a:moveTo>
                  <a:lnTo>
                    <a:pt x="1367049" y="189125"/>
                  </a:lnTo>
                  <a:lnTo>
                    <a:pt x="1359124" y="186585"/>
                  </a:lnTo>
                  <a:lnTo>
                    <a:pt x="1328405" y="158645"/>
                  </a:lnTo>
                  <a:lnTo>
                    <a:pt x="1322898" y="125625"/>
                  </a:lnTo>
                  <a:lnTo>
                    <a:pt x="1323102" y="118005"/>
                  </a:lnTo>
                  <a:lnTo>
                    <a:pt x="1339985" y="73555"/>
                  </a:lnTo>
                  <a:lnTo>
                    <a:pt x="1364994" y="62125"/>
                  </a:lnTo>
                  <a:lnTo>
                    <a:pt x="1381834" y="62125"/>
                  </a:lnTo>
                  <a:lnTo>
                    <a:pt x="1389151" y="63395"/>
                  </a:lnTo>
                  <a:lnTo>
                    <a:pt x="1401600" y="69745"/>
                  </a:lnTo>
                  <a:lnTo>
                    <a:pt x="1406772" y="73555"/>
                  </a:lnTo>
                  <a:lnTo>
                    <a:pt x="1408616" y="76095"/>
                  </a:lnTo>
                  <a:lnTo>
                    <a:pt x="1368382" y="76095"/>
                  </a:lnTo>
                  <a:lnTo>
                    <a:pt x="1363868" y="77365"/>
                  </a:lnTo>
                  <a:lnTo>
                    <a:pt x="1340621" y="107845"/>
                  </a:lnTo>
                  <a:lnTo>
                    <a:pt x="1339507" y="116735"/>
                  </a:lnTo>
                  <a:lnTo>
                    <a:pt x="1423317" y="116735"/>
                  </a:lnTo>
                  <a:lnTo>
                    <a:pt x="1423440" y="118005"/>
                  </a:lnTo>
                  <a:lnTo>
                    <a:pt x="1423644" y="125625"/>
                  </a:lnTo>
                  <a:lnTo>
                    <a:pt x="1423644" y="130705"/>
                  </a:lnTo>
                  <a:lnTo>
                    <a:pt x="1339101" y="130705"/>
                  </a:lnTo>
                  <a:lnTo>
                    <a:pt x="1339929" y="140865"/>
                  </a:lnTo>
                  <a:lnTo>
                    <a:pt x="1365380" y="172615"/>
                  </a:lnTo>
                  <a:lnTo>
                    <a:pt x="1370499" y="173885"/>
                  </a:lnTo>
                  <a:lnTo>
                    <a:pt x="1418048" y="173885"/>
                  </a:lnTo>
                  <a:lnTo>
                    <a:pt x="1414840" y="176425"/>
                  </a:lnTo>
                  <a:lnTo>
                    <a:pt x="1386330" y="187855"/>
                  </a:lnTo>
                  <a:lnTo>
                    <a:pt x="1381517" y="189125"/>
                  </a:lnTo>
                  <a:close/>
                </a:path>
                <a:path w="1664334" h="240029">
                  <a:moveTo>
                    <a:pt x="1428224" y="134515"/>
                  </a:moveTo>
                  <a:lnTo>
                    <a:pt x="1423644" y="134515"/>
                  </a:lnTo>
                  <a:lnTo>
                    <a:pt x="1423644" y="125625"/>
                  </a:lnTo>
                  <a:lnTo>
                    <a:pt x="1423440" y="118005"/>
                  </a:lnTo>
                  <a:lnTo>
                    <a:pt x="1406772" y="73555"/>
                  </a:lnTo>
                  <a:lnTo>
                    <a:pt x="1381834" y="62125"/>
                  </a:lnTo>
                  <a:lnTo>
                    <a:pt x="1397456" y="62125"/>
                  </a:lnTo>
                  <a:lnTo>
                    <a:pt x="1424789" y="98955"/>
                  </a:lnTo>
                  <a:lnTo>
                    <a:pt x="1428224" y="125625"/>
                  </a:lnTo>
                  <a:lnTo>
                    <a:pt x="1428224" y="134515"/>
                  </a:lnTo>
                  <a:close/>
                </a:path>
                <a:path w="1664334" h="240029">
                  <a:moveTo>
                    <a:pt x="1407258" y="116735"/>
                  </a:moveTo>
                  <a:lnTo>
                    <a:pt x="1339507" y="116735"/>
                  </a:lnTo>
                  <a:lnTo>
                    <a:pt x="1340621" y="107845"/>
                  </a:lnTo>
                  <a:lnTo>
                    <a:pt x="1363868" y="77365"/>
                  </a:lnTo>
                  <a:lnTo>
                    <a:pt x="1368382" y="76095"/>
                  </a:lnTo>
                  <a:lnTo>
                    <a:pt x="1378466" y="76095"/>
                  </a:lnTo>
                  <a:lnTo>
                    <a:pt x="1382948" y="77365"/>
                  </a:lnTo>
                  <a:lnTo>
                    <a:pt x="1390677" y="81175"/>
                  </a:lnTo>
                  <a:lnTo>
                    <a:pt x="1365305" y="81175"/>
                  </a:lnTo>
                  <a:lnTo>
                    <a:pt x="1358627" y="84985"/>
                  </a:lnTo>
                  <a:lnTo>
                    <a:pt x="1355741" y="87525"/>
                  </a:lnTo>
                  <a:lnTo>
                    <a:pt x="1348943" y="96415"/>
                  </a:lnTo>
                  <a:lnTo>
                    <a:pt x="1346081" y="104035"/>
                  </a:lnTo>
                  <a:lnTo>
                    <a:pt x="1345127" y="107845"/>
                  </a:lnTo>
                  <a:lnTo>
                    <a:pt x="1344650" y="107845"/>
                  </a:lnTo>
                  <a:lnTo>
                    <a:pt x="1344650" y="112925"/>
                  </a:lnTo>
                  <a:lnTo>
                    <a:pt x="1406588" y="112925"/>
                  </a:lnTo>
                  <a:lnTo>
                    <a:pt x="1407258" y="116735"/>
                  </a:lnTo>
                  <a:close/>
                </a:path>
                <a:path w="1664334" h="240029">
                  <a:moveTo>
                    <a:pt x="1423317" y="116735"/>
                  </a:moveTo>
                  <a:lnTo>
                    <a:pt x="1407258" y="116735"/>
                  </a:lnTo>
                  <a:lnTo>
                    <a:pt x="1405696" y="107845"/>
                  </a:lnTo>
                  <a:lnTo>
                    <a:pt x="1404538" y="102765"/>
                  </a:lnTo>
                  <a:lnTo>
                    <a:pt x="1378466" y="76095"/>
                  </a:lnTo>
                  <a:lnTo>
                    <a:pt x="1408616" y="76095"/>
                  </a:lnTo>
                  <a:lnTo>
                    <a:pt x="1415072" y="84985"/>
                  </a:lnTo>
                  <a:lnTo>
                    <a:pt x="1418236" y="92605"/>
                  </a:lnTo>
                  <a:lnTo>
                    <a:pt x="1421805" y="105305"/>
                  </a:lnTo>
                  <a:lnTo>
                    <a:pt x="1422827" y="111655"/>
                  </a:lnTo>
                  <a:lnTo>
                    <a:pt x="1423317" y="116735"/>
                  </a:lnTo>
                  <a:close/>
                </a:path>
                <a:path w="1664334" h="240029">
                  <a:moveTo>
                    <a:pt x="1349199" y="112925"/>
                  </a:moveTo>
                  <a:lnTo>
                    <a:pt x="1344650" y="112925"/>
                  </a:lnTo>
                  <a:lnTo>
                    <a:pt x="1345127" y="107845"/>
                  </a:lnTo>
                  <a:lnTo>
                    <a:pt x="1365305" y="81175"/>
                  </a:lnTo>
                  <a:lnTo>
                    <a:pt x="1381476" y="81175"/>
                  </a:lnTo>
                  <a:lnTo>
                    <a:pt x="1387963" y="84985"/>
                  </a:lnTo>
                  <a:lnTo>
                    <a:pt x="1369860" y="84985"/>
                  </a:lnTo>
                  <a:lnTo>
                    <a:pt x="1366742" y="86255"/>
                  </a:lnTo>
                  <a:lnTo>
                    <a:pt x="1349633" y="109115"/>
                  </a:lnTo>
                  <a:lnTo>
                    <a:pt x="1349199" y="112925"/>
                  </a:lnTo>
                  <a:close/>
                </a:path>
                <a:path w="1664334" h="240029">
                  <a:moveTo>
                    <a:pt x="1401892" y="112925"/>
                  </a:moveTo>
                  <a:lnTo>
                    <a:pt x="1401224" y="107845"/>
                  </a:lnTo>
                  <a:lnTo>
                    <a:pt x="1400151" y="104035"/>
                  </a:lnTo>
                  <a:lnTo>
                    <a:pt x="1397194" y="96415"/>
                  </a:lnTo>
                  <a:lnTo>
                    <a:pt x="1395309" y="93875"/>
                  </a:lnTo>
                  <a:lnTo>
                    <a:pt x="1390730" y="87525"/>
                  </a:lnTo>
                  <a:lnTo>
                    <a:pt x="1387963" y="84985"/>
                  </a:lnTo>
                  <a:lnTo>
                    <a:pt x="1381476" y="81175"/>
                  </a:lnTo>
                  <a:lnTo>
                    <a:pt x="1390677" y="81175"/>
                  </a:lnTo>
                  <a:lnTo>
                    <a:pt x="1405696" y="107845"/>
                  </a:lnTo>
                  <a:lnTo>
                    <a:pt x="1401892" y="107845"/>
                  </a:lnTo>
                  <a:lnTo>
                    <a:pt x="1401892" y="112925"/>
                  </a:lnTo>
                  <a:close/>
                </a:path>
                <a:path w="1664334" h="240029">
                  <a:moveTo>
                    <a:pt x="1401892" y="112925"/>
                  </a:moveTo>
                  <a:lnTo>
                    <a:pt x="1397370" y="112925"/>
                  </a:lnTo>
                  <a:lnTo>
                    <a:pt x="1396753" y="109115"/>
                  </a:lnTo>
                  <a:lnTo>
                    <a:pt x="1395764" y="105305"/>
                  </a:lnTo>
                  <a:lnTo>
                    <a:pt x="1376949" y="84985"/>
                  </a:lnTo>
                  <a:lnTo>
                    <a:pt x="1387963" y="84985"/>
                  </a:lnTo>
                  <a:lnTo>
                    <a:pt x="1390730" y="87525"/>
                  </a:lnTo>
                  <a:lnTo>
                    <a:pt x="1395309" y="93875"/>
                  </a:lnTo>
                  <a:lnTo>
                    <a:pt x="1397194" y="96415"/>
                  </a:lnTo>
                  <a:lnTo>
                    <a:pt x="1400151" y="104035"/>
                  </a:lnTo>
                  <a:lnTo>
                    <a:pt x="1401224" y="107845"/>
                  </a:lnTo>
                  <a:lnTo>
                    <a:pt x="1401892" y="112925"/>
                  </a:lnTo>
                  <a:close/>
                </a:path>
                <a:path w="1664334" h="240029">
                  <a:moveTo>
                    <a:pt x="1344650" y="112925"/>
                  </a:moveTo>
                  <a:lnTo>
                    <a:pt x="1344650" y="107845"/>
                  </a:lnTo>
                  <a:lnTo>
                    <a:pt x="1345127" y="107845"/>
                  </a:lnTo>
                  <a:lnTo>
                    <a:pt x="1344650" y="112925"/>
                  </a:lnTo>
                  <a:close/>
                </a:path>
                <a:path w="1664334" h="240029">
                  <a:moveTo>
                    <a:pt x="1397370" y="112925"/>
                  </a:moveTo>
                  <a:lnTo>
                    <a:pt x="1349199" y="112925"/>
                  </a:lnTo>
                  <a:lnTo>
                    <a:pt x="1349633" y="109115"/>
                  </a:lnTo>
                  <a:lnTo>
                    <a:pt x="1349922" y="107845"/>
                  </a:lnTo>
                  <a:lnTo>
                    <a:pt x="1396423" y="107845"/>
                  </a:lnTo>
                  <a:lnTo>
                    <a:pt x="1396753" y="109115"/>
                  </a:lnTo>
                  <a:lnTo>
                    <a:pt x="1397370" y="112925"/>
                  </a:lnTo>
                  <a:close/>
                </a:path>
                <a:path w="1664334" h="240029">
                  <a:moveTo>
                    <a:pt x="1406588" y="112925"/>
                  </a:moveTo>
                  <a:lnTo>
                    <a:pt x="1401892" y="112925"/>
                  </a:lnTo>
                  <a:lnTo>
                    <a:pt x="1401892" y="107845"/>
                  </a:lnTo>
                  <a:lnTo>
                    <a:pt x="1405696" y="107845"/>
                  </a:lnTo>
                  <a:lnTo>
                    <a:pt x="1406588" y="112925"/>
                  </a:lnTo>
                  <a:close/>
                </a:path>
                <a:path w="1664334" h="240029">
                  <a:moveTo>
                    <a:pt x="1384363" y="173885"/>
                  </a:moveTo>
                  <a:lnTo>
                    <a:pt x="1370499" y="173885"/>
                  </a:lnTo>
                  <a:lnTo>
                    <a:pt x="1365380" y="172615"/>
                  </a:lnTo>
                  <a:lnTo>
                    <a:pt x="1339929" y="140865"/>
                  </a:lnTo>
                  <a:lnTo>
                    <a:pt x="1339101" y="130705"/>
                  </a:lnTo>
                  <a:lnTo>
                    <a:pt x="1423644" y="130705"/>
                  </a:lnTo>
                  <a:lnTo>
                    <a:pt x="1423644" y="134515"/>
                  </a:lnTo>
                  <a:lnTo>
                    <a:pt x="1344078" y="134515"/>
                  </a:lnTo>
                  <a:lnTo>
                    <a:pt x="1344078" y="139595"/>
                  </a:lnTo>
                  <a:lnTo>
                    <a:pt x="1344459" y="139595"/>
                  </a:lnTo>
                  <a:lnTo>
                    <a:pt x="1345413" y="143405"/>
                  </a:lnTo>
                  <a:lnTo>
                    <a:pt x="1348466" y="152295"/>
                  </a:lnTo>
                  <a:lnTo>
                    <a:pt x="1371220" y="170075"/>
                  </a:lnTo>
                  <a:lnTo>
                    <a:pt x="1396786" y="170075"/>
                  </a:lnTo>
                  <a:lnTo>
                    <a:pt x="1394024" y="171345"/>
                  </a:lnTo>
                  <a:lnTo>
                    <a:pt x="1390986" y="172615"/>
                  </a:lnTo>
                  <a:lnTo>
                    <a:pt x="1384363" y="173885"/>
                  </a:lnTo>
                  <a:close/>
                </a:path>
                <a:path w="1664334" h="240029">
                  <a:moveTo>
                    <a:pt x="1344459" y="139595"/>
                  </a:moveTo>
                  <a:lnTo>
                    <a:pt x="1344078" y="139595"/>
                  </a:lnTo>
                  <a:lnTo>
                    <a:pt x="1344078" y="134515"/>
                  </a:lnTo>
                  <a:lnTo>
                    <a:pt x="1344459" y="139595"/>
                  </a:lnTo>
                  <a:close/>
                </a:path>
                <a:path w="1664334" h="240029">
                  <a:moveTo>
                    <a:pt x="1380283" y="170075"/>
                  </a:moveTo>
                  <a:lnTo>
                    <a:pt x="1371220" y="170075"/>
                  </a:lnTo>
                  <a:lnTo>
                    <a:pt x="1366784" y="168805"/>
                  </a:lnTo>
                  <a:lnTo>
                    <a:pt x="1344078" y="134515"/>
                  </a:lnTo>
                  <a:lnTo>
                    <a:pt x="1348641" y="134515"/>
                  </a:lnTo>
                  <a:lnTo>
                    <a:pt x="1348989" y="138325"/>
                  </a:lnTo>
                  <a:lnTo>
                    <a:pt x="1349856" y="142135"/>
                  </a:lnTo>
                  <a:lnTo>
                    <a:pt x="1371941" y="164995"/>
                  </a:lnTo>
                  <a:lnTo>
                    <a:pt x="1397384" y="164995"/>
                  </a:lnTo>
                  <a:lnTo>
                    <a:pt x="1392519" y="167535"/>
                  </a:lnTo>
                  <a:lnTo>
                    <a:pt x="1389800" y="167535"/>
                  </a:lnTo>
                  <a:lnTo>
                    <a:pt x="1383789" y="168805"/>
                  </a:lnTo>
                  <a:lnTo>
                    <a:pt x="1380283" y="170075"/>
                  </a:lnTo>
                  <a:close/>
                </a:path>
                <a:path w="1664334" h="240029">
                  <a:moveTo>
                    <a:pt x="1397384" y="164995"/>
                  </a:moveTo>
                  <a:lnTo>
                    <a:pt x="1383216" y="164995"/>
                  </a:lnTo>
                  <a:lnTo>
                    <a:pt x="1388613" y="163725"/>
                  </a:lnTo>
                  <a:lnTo>
                    <a:pt x="1391013" y="162455"/>
                  </a:lnTo>
                  <a:lnTo>
                    <a:pt x="1395222" y="161185"/>
                  </a:lnTo>
                  <a:lnTo>
                    <a:pt x="1397139" y="159915"/>
                  </a:lnTo>
                  <a:lnTo>
                    <a:pt x="1400867" y="157375"/>
                  </a:lnTo>
                  <a:lnTo>
                    <a:pt x="1402917" y="154835"/>
                  </a:lnTo>
                  <a:lnTo>
                    <a:pt x="1408091" y="151025"/>
                  </a:lnTo>
                  <a:lnTo>
                    <a:pt x="1415297" y="157375"/>
                  </a:lnTo>
                  <a:lnTo>
                    <a:pt x="1408046" y="157375"/>
                  </a:lnTo>
                  <a:lnTo>
                    <a:pt x="1405851" y="158645"/>
                  </a:lnTo>
                  <a:lnTo>
                    <a:pt x="1403729" y="161185"/>
                  </a:lnTo>
                  <a:lnTo>
                    <a:pt x="1399626" y="163725"/>
                  </a:lnTo>
                  <a:lnTo>
                    <a:pt x="1397384" y="164995"/>
                  </a:lnTo>
                  <a:close/>
                </a:path>
                <a:path w="1664334" h="240029">
                  <a:moveTo>
                    <a:pt x="1396786" y="170075"/>
                  </a:moveTo>
                  <a:lnTo>
                    <a:pt x="1380283" y="170075"/>
                  </a:lnTo>
                  <a:lnTo>
                    <a:pt x="1383789" y="168805"/>
                  </a:lnTo>
                  <a:lnTo>
                    <a:pt x="1389800" y="167535"/>
                  </a:lnTo>
                  <a:lnTo>
                    <a:pt x="1392519" y="167535"/>
                  </a:lnTo>
                  <a:lnTo>
                    <a:pt x="1397384" y="164995"/>
                  </a:lnTo>
                  <a:lnTo>
                    <a:pt x="1399626" y="163725"/>
                  </a:lnTo>
                  <a:lnTo>
                    <a:pt x="1403729" y="161185"/>
                  </a:lnTo>
                  <a:lnTo>
                    <a:pt x="1405851" y="158645"/>
                  </a:lnTo>
                  <a:lnTo>
                    <a:pt x="1408046" y="157375"/>
                  </a:lnTo>
                  <a:lnTo>
                    <a:pt x="1404990" y="159915"/>
                  </a:lnTo>
                  <a:lnTo>
                    <a:pt x="1408144" y="162826"/>
                  </a:lnTo>
                  <a:lnTo>
                    <a:pt x="1406591" y="163725"/>
                  </a:lnTo>
                  <a:lnTo>
                    <a:pt x="1402113" y="167535"/>
                  </a:lnTo>
                  <a:lnTo>
                    <a:pt x="1399547" y="168805"/>
                  </a:lnTo>
                  <a:lnTo>
                    <a:pt x="1396786" y="170075"/>
                  </a:lnTo>
                  <a:close/>
                </a:path>
                <a:path w="1664334" h="240029">
                  <a:moveTo>
                    <a:pt x="1408144" y="162826"/>
                  </a:moveTo>
                  <a:lnTo>
                    <a:pt x="1404990" y="159915"/>
                  </a:lnTo>
                  <a:lnTo>
                    <a:pt x="1408046" y="157375"/>
                  </a:lnTo>
                  <a:lnTo>
                    <a:pt x="1411040" y="159926"/>
                  </a:lnTo>
                  <a:lnTo>
                    <a:pt x="1408786" y="162455"/>
                  </a:lnTo>
                  <a:lnTo>
                    <a:pt x="1408144" y="162826"/>
                  </a:lnTo>
                  <a:close/>
                </a:path>
                <a:path w="1664334" h="240029">
                  <a:moveTo>
                    <a:pt x="1411040" y="159926"/>
                  </a:moveTo>
                  <a:lnTo>
                    <a:pt x="1408046" y="157375"/>
                  </a:lnTo>
                  <a:lnTo>
                    <a:pt x="1411051" y="159915"/>
                  </a:lnTo>
                  <a:close/>
                </a:path>
                <a:path w="1664334" h="240029">
                  <a:moveTo>
                    <a:pt x="1429170" y="176425"/>
                  </a:moveTo>
                  <a:lnTo>
                    <a:pt x="1422878" y="176425"/>
                  </a:lnTo>
                  <a:lnTo>
                    <a:pt x="1425934" y="172615"/>
                  </a:lnTo>
                  <a:lnTo>
                    <a:pt x="1411040" y="159926"/>
                  </a:lnTo>
                  <a:lnTo>
                    <a:pt x="1408046" y="157375"/>
                  </a:lnTo>
                  <a:lnTo>
                    <a:pt x="1415297" y="157375"/>
                  </a:lnTo>
                  <a:lnTo>
                    <a:pt x="1432593" y="172615"/>
                  </a:lnTo>
                  <a:lnTo>
                    <a:pt x="1429170" y="176425"/>
                  </a:lnTo>
                  <a:close/>
                </a:path>
                <a:path w="1664334" h="240029">
                  <a:moveTo>
                    <a:pt x="1419160" y="172993"/>
                  </a:moveTo>
                  <a:lnTo>
                    <a:pt x="1408144" y="162826"/>
                  </a:lnTo>
                  <a:lnTo>
                    <a:pt x="1408786" y="162455"/>
                  </a:lnTo>
                  <a:lnTo>
                    <a:pt x="1411040" y="159926"/>
                  </a:lnTo>
                  <a:lnTo>
                    <a:pt x="1422953" y="170075"/>
                  </a:lnTo>
                  <a:lnTo>
                    <a:pt x="1422696" y="170075"/>
                  </a:lnTo>
                  <a:lnTo>
                    <a:pt x="1419160" y="172993"/>
                  </a:lnTo>
                  <a:close/>
                </a:path>
                <a:path w="1664334" h="240029">
                  <a:moveTo>
                    <a:pt x="1418048" y="173885"/>
                  </a:moveTo>
                  <a:lnTo>
                    <a:pt x="1384363" y="173885"/>
                  </a:lnTo>
                  <a:lnTo>
                    <a:pt x="1390986" y="172615"/>
                  </a:lnTo>
                  <a:lnTo>
                    <a:pt x="1394024" y="171345"/>
                  </a:lnTo>
                  <a:lnTo>
                    <a:pt x="1399547" y="168805"/>
                  </a:lnTo>
                  <a:lnTo>
                    <a:pt x="1402113" y="167535"/>
                  </a:lnTo>
                  <a:lnTo>
                    <a:pt x="1406591" y="163725"/>
                  </a:lnTo>
                  <a:lnTo>
                    <a:pt x="1408144" y="162826"/>
                  </a:lnTo>
                  <a:lnTo>
                    <a:pt x="1419160" y="172993"/>
                  </a:lnTo>
                  <a:lnTo>
                    <a:pt x="1418048" y="173885"/>
                  </a:lnTo>
                  <a:close/>
                </a:path>
                <a:path w="1664334" h="240029">
                  <a:moveTo>
                    <a:pt x="1422773" y="176327"/>
                  </a:moveTo>
                  <a:lnTo>
                    <a:pt x="1419160" y="172993"/>
                  </a:lnTo>
                  <a:lnTo>
                    <a:pt x="1422696" y="170075"/>
                  </a:lnTo>
                  <a:lnTo>
                    <a:pt x="1425934" y="172615"/>
                  </a:lnTo>
                  <a:lnTo>
                    <a:pt x="1422773" y="176327"/>
                  </a:lnTo>
                  <a:close/>
                </a:path>
                <a:path w="1664334" h="240029">
                  <a:moveTo>
                    <a:pt x="1425934" y="172615"/>
                  </a:moveTo>
                  <a:lnTo>
                    <a:pt x="1422696" y="170075"/>
                  </a:lnTo>
                  <a:lnTo>
                    <a:pt x="1422953" y="170075"/>
                  </a:lnTo>
                  <a:lnTo>
                    <a:pt x="1425934" y="172615"/>
                  </a:lnTo>
                  <a:close/>
                </a:path>
                <a:path w="1664334" h="240029">
                  <a:moveTo>
                    <a:pt x="1422878" y="176425"/>
                  </a:moveTo>
                  <a:lnTo>
                    <a:pt x="1425934" y="172615"/>
                  </a:lnTo>
                  <a:lnTo>
                    <a:pt x="1422878" y="176425"/>
                  </a:lnTo>
                  <a:close/>
                </a:path>
                <a:path w="1664334" h="240029">
                  <a:moveTo>
                    <a:pt x="1400604" y="189125"/>
                  </a:moveTo>
                  <a:lnTo>
                    <a:pt x="1381517" y="189125"/>
                  </a:lnTo>
                  <a:lnTo>
                    <a:pt x="1386330" y="187855"/>
                  </a:lnTo>
                  <a:lnTo>
                    <a:pt x="1395071" y="186585"/>
                  </a:lnTo>
                  <a:lnTo>
                    <a:pt x="1399101" y="185315"/>
                  </a:lnTo>
                  <a:lnTo>
                    <a:pt x="1406513" y="182775"/>
                  </a:lnTo>
                  <a:lnTo>
                    <a:pt x="1409973" y="180235"/>
                  </a:lnTo>
                  <a:lnTo>
                    <a:pt x="1416463" y="175155"/>
                  </a:lnTo>
                  <a:lnTo>
                    <a:pt x="1419160" y="172993"/>
                  </a:lnTo>
                  <a:lnTo>
                    <a:pt x="1422773" y="176327"/>
                  </a:lnTo>
                  <a:lnTo>
                    <a:pt x="1419327" y="178965"/>
                  </a:lnTo>
                  <a:lnTo>
                    <a:pt x="1412363" y="184045"/>
                  </a:lnTo>
                  <a:lnTo>
                    <a:pt x="1408618" y="186585"/>
                  </a:lnTo>
                  <a:lnTo>
                    <a:pt x="1400604" y="189125"/>
                  </a:lnTo>
                  <a:close/>
                </a:path>
                <a:path w="1664334" h="240029">
                  <a:moveTo>
                    <a:pt x="1404980" y="192935"/>
                  </a:moveTo>
                  <a:lnTo>
                    <a:pt x="1386914" y="192935"/>
                  </a:lnTo>
                  <a:lnTo>
                    <a:pt x="1396263" y="190395"/>
                  </a:lnTo>
                  <a:lnTo>
                    <a:pt x="1400604" y="189125"/>
                  </a:lnTo>
                  <a:lnTo>
                    <a:pt x="1422773" y="176327"/>
                  </a:lnTo>
                  <a:lnTo>
                    <a:pt x="1429170" y="176425"/>
                  </a:lnTo>
                  <a:lnTo>
                    <a:pt x="1425748" y="180235"/>
                  </a:lnTo>
                  <a:lnTo>
                    <a:pt x="1422191" y="182775"/>
                  </a:lnTo>
                  <a:lnTo>
                    <a:pt x="1414752" y="187855"/>
                  </a:lnTo>
                  <a:lnTo>
                    <a:pt x="1410724" y="190395"/>
                  </a:lnTo>
                  <a:lnTo>
                    <a:pt x="1404980" y="192935"/>
                  </a:lnTo>
                  <a:close/>
                </a:path>
                <a:path w="1664334" h="240029">
                  <a:moveTo>
                    <a:pt x="1471012" y="59245"/>
                  </a:moveTo>
                  <a:lnTo>
                    <a:pt x="1466433" y="59245"/>
                  </a:lnTo>
                  <a:lnTo>
                    <a:pt x="1466433" y="18031"/>
                  </a:lnTo>
                  <a:lnTo>
                    <a:pt x="1500778" y="18031"/>
                  </a:lnTo>
                  <a:lnTo>
                    <a:pt x="1500778" y="22610"/>
                  </a:lnTo>
                  <a:lnTo>
                    <a:pt x="1471012" y="22610"/>
                  </a:lnTo>
                  <a:lnTo>
                    <a:pt x="1471012" y="59245"/>
                  </a:lnTo>
                  <a:close/>
                </a:path>
                <a:path w="1664334" h="240029">
                  <a:moveTo>
                    <a:pt x="1513085" y="192476"/>
                  </a:moveTo>
                  <a:lnTo>
                    <a:pt x="1499156" y="192476"/>
                  </a:lnTo>
                  <a:lnTo>
                    <a:pt x="1497510" y="192428"/>
                  </a:lnTo>
                  <a:lnTo>
                    <a:pt x="1471012" y="82285"/>
                  </a:lnTo>
                  <a:lnTo>
                    <a:pt x="1462712" y="82285"/>
                  </a:lnTo>
                  <a:lnTo>
                    <a:pt x="1462712" y="59245"/>
                  </a:lnTo>
                  <a:lnTo>
                    <a:pt x="1471012" y="59245"/>
                  </a:lnTo>
                  <a:lnTo>
                    <a:pt x="1471012" y="22610"/>
                  </a:lnTo>
                  <a:lnTo>
                    <a:pt x="1475592" y="22610"/>
                  </a:lnTo>
                  <a:lnTo>
                    <a:pt x="1475592" y="63825"/>
                  </a:lnTo>
                  <a:lnTo>
                    <a:pt x="1513085" y="63825"/>
                  </a:lnTo>
                  <a:lnTo>
                    <a:pt x="1513085" y="77706"/>
                  </a:lnTo>
                  <a:lnTo>
                    <a:pt x="1475592" y="77706"/>
                  </a:lnTo>
                  <a:lnTo>
                    <a:pt x="1475690" y="165096"/>
                  </a:lnTo>
                  <a:lnTo>
                    <a:pt x="1499231" y="187897"/>
                  </a:lnTo>
                  <a:lnTo>
                    <a:pt x="1513085" y="187897"/>
                  </a:lnTo>
                  <a:lnTo>
                    <a:pt x="1513085" y="192476"/>
                  </a:lnTo>
                  <a:close/>
                </a:path>
                <a:path w="1664334" h="240029">
                  <a:moveTo>
                    <a:pt x="1491619" y="63825"/>
                  </a:moveTo>
                  <a:lnTo>
                    <a:pt x="1475592" y="63825"/>
                  </a:lnTo>
                  <a:lnTo>
                    <a:pt x="1475592" y="22610"/>
                  </a:lnTo>
                  <a:lnTo>
                    <a:pt x="1491619" y="22610"/>
                  </a:lnTo>
                  <a:lnTo>
                    <a:pt x="1491619" y="63825"/>
                  </a:lnTo>
                  <a:close/>
                </a:path>
                <a:path w="1664334" h="240029">
                  <a:moveTo>
                    <a:pt x="1513085" y="63825"/>
                  </a:moveTo>
                  <a:lnTo>
                    <a:pt x="1491619" y="63825"/>
                  </a:lnTo>
                  <a:lnTo>
                    <a:pt x="1491619" y="22610"/>
                  </a:lnTo>
                  <a:lnTo>
                    <a:pt x="1496199" y="22610"/>
                  </a:lnTo>
                  <a:lnTo>
                    <a:pt x="1496199" y="59245"/>
                  </a:lnTo>
                  <a:lnTo>
                    <a:pt x="1513085" y="59245"/>
                  </a:lnTo>
                  <a:lnTo>
                    <a:pt x="1513085" y="63825"/>
                  </a:lnTo>
                  <a:close/>
                </a:path>
                <a:path w="1664334" h="240029">
                  <a:moveTo>
                    <a:pt x="1500778" y="59245"/>
                  </a:moveTo>
                  <a:lnTo>
                    <a:pt x="1496199" y="59245"/>
                  </a:lnTo>
                  <a:lnTo>
                    <a:pt x="1496199" y="22610"/>
                  </a:lnTo>
                  <a:lnTo>
                    <a:pt x="1500778" y="22610"/>
                  </a:lnTo>
                  <a:lnTo>
                    <a:pt x="1500778" y="59245"/>
                  </a:lnTo>
                  <a:close/>
                </a:path>
                <a:path w="1664334" h="240029">
                  <a:moveTo>
                    <a:pt x="1466433" y="86865"/>
                  </a:moveTo>
                  <a:lnTo>
                    <a:pt x="1453553" y="86865"/>
                  </a:lnTo>
                  <a:lnTo>
                    <a:pt x="1453553" y="54666"/>
                  </a:lnTo>
                  <a:lnTo>
                    <a:pt x="1466433" y="54666"/>
                  </a:lnTo>
                  <a:lnTo>
                    <a:pt x="1466433" y="59245"/>
                  </a:lnTo>
                  <a:lnTo>
                    <a:pt x="1458133" y="59245"/>
                  </a:lnTo>
                  <a:lnTo>
                    <a:pt x="1458133" y="82285"/>
                  </a:lnTo>
                  <a:lnTo>
                    <a:pt x="1466433" y="82285"/>
                  </a:lnTo>
                  <a:lnTo>
                    <a:pt x="1466433" y="86865"/>
                  </a:lnTo>
                  <a:close/>
                </a:path>
                <a:path w="1664334" h="240029">
                  <a:moveTo>
                    <a:pt x="1522244" y="86865"/>
                  </a:moveTo>
                  <a:lnTo>
                    <a:pt x="1500778" y="86865"/>
                  </a:lnTo>
                  <a:lnTo>
                    <a:pt x="1500778" y="82285"/>
                  </a:lnTo>
                  <a:lnTo>
                    <a:pt x="1517665" y="82285"/>
                  </a:lnTo>
                  <a:lnTo>
                    <a:pt x="1517665" y="59245"/>
                  </a:lnTo>
                  <a:lnTo>
                    <a:pt x="1500778" y="59245"/>
                  </a:lnTo>
                  <a:lnTo>
                    <a:pt x="1500778" y="54666"/>
                  </a:lnTo>
                  <a:lnTo>
                    <a:pt x="1522244" y="54666"/>
                  </a:lnTo>
                  <a:lnTo>
                    <a:pt x="1522244" y="86865"/>
                  </a:lnTo>
                  <a:close/>
                </a:path>
                <a:path w="1664334" h="240029">
                  <a:moveTo>
                    <a:pt x="1462712" y="82285"/>
                  </a:moveTo>
                  <a:lnTo>
                    <a:pt x="1458133" y="82285"/>
                  </a:lnTo>
                  <a:lnTo>
                    <a:pt x="1458133" y="59245"/>
                  </a:lnTo>
                  <a:lnTo>
                    <a:pt x="1462712" y="59245"/>
                  </a:lnTo>
                  <a:lnTo>
                    <a:pt x="1462712" y="82285"/>
                  </a:lnTo>
                  <a:close/>
                </a:path>
                <a:path w="1664334" h="240029">
                  <a:moveTo>
                    <a:pt x="1517665" y="82285"/>
                  </a:moveTo>
                  <a:lnTo>
                    <a:pt x="1513085" y="82285"/>
                  </a:lnTo>
                  <a:lnTo>
                    <a:pt x="1513085" y="59245"/>
                  </a:lnTo>
                  <a:lnTo>
                    <a:pt x="1517665" y="59245"/>
                  </a:lnTo>
                  <a:lnTo>
                    <a:pt x="1517665" y="82285"/>
                  </a:lnTo>
                  <a:close/>
                </a:path>
                <a:path w="1664334" h="240029">
                  <a:moveTo>
                    <a:pt x="1513085" y="187897"/>
                  </a:moveTo>
                  <a:lnTo>
                    <a:pt x="1499231" y="187897"/>
                  </a:lnTo>
                  <a:lnTo>
                    <a:pt x="1497659" y="187851"/>
                  </a:lnTo>
                  <a:lnTo>
                    <a:pt x="1475592" y="77706"/>
                  </a:lnTo>
                  <a:lnTo>
                    <a:pt x="1491619" y="77706"/>
                  </a:lnTo>
                  <a:lnTo>
                    <a:pt x="1491736" y="161783"/>
                  </a:lnTo>
                  <a:lnTo>
                    <a:pt x="1492254" y="164893"/>
                  </a:lnTo>
                  <a:lnTo>
                    <a:pt x="1501040" y="173300"/>
                  </a:lnTo>
                  <a:lnTo>
                    <a:pt x="1513085" y="173300"/>
                  </a:lnTo>
                  <a:lnTo>
                    <a:pt x="1513085" y="187897"/>
                  </a:lnTo>
                  <a:close/>
                </a:path>
                <a:path w="1664334" h="240029">
                  <a:moveTo>
                    <a:pt x="1513085" y="173300"/>
                  </a:moveTo>
                  <a:lnTo>
                    <a:pt x="1501040" y="173300"/>
                  </a:lnTo>
                  <a:lnTo>
                    <a:pt x="1499056" y="172778"/>
                  </a:lnTo>
                  <a:lnTo>
                    <a:pt x="1491619" y="77706"/>
                  </a:lnTo>
                  <a:lnTo>
                    <a:pt x="1513085" y="77706"/>
                  </a:lnTo>
                  <a:lnTo>
                    <a:pt x="1513085" y="82285"/>
                  </a:lnTo>
                  <a:lnTo>
                    <a:pt x="1496199" y="82285"/>
                  </a:lnTo>
                  <a:lnTo>
                    <a:pt x="1496294" y="161279"/>
                  </a:lnTo>
                  <a:lnTo>
                    <a:pt x="1501923" y="168721"/>
                  </a:lnTo>
                  <a:lnTo>
                    <a:pt x="1513085" y="168721"/>
                  </a:lnTo>
                  <a:lnTo>
                    <a:pt x="1513085" y="173300"/>
                  </a:lnTo>
                  <a:close/>
                </a:path>
                <a:path w="1664334" h="240029">
                  <a:moveTo>
                    <a:pt x="1522244" y="197056"/>
                  </a:moveTo>
                  <a:lnTo>
                    <a:pt x="1499082" y="197056"/>
                  </a:lnTo>
                  <a:lnTo>
                    <a:pt x="1497362" y="197006"/>
                  </a:lnTo>
                  <a:lnTo>
                    <a:pt x="1467041" y="170193"/>
                  </a:lnTo>
                  <a:lnTo>
                    <a:pt x="1466433" y="165096"/>
                  </a:lnTo>
                  <a:lnTo>
                    <a:pt x="1466433" y="82285"/>
                  </a:lnTo>
                  <a:lnTo>
                    <a:pt x="1471012" y="82285"/>
                  </a:lnTo>
                  <a:lnTo>
                    <a:pt x="1471063" y="165096"/>
                  </a:lnTo>
                  <a:lnTo>
                    <a:pt x="1471561" y="169341"/>
                  </a:lnTo>
                  <a:lnTo>
                    <a:pt x="1499156" y="192476"/>
                  </a:lnTo>
                  <a:lnTo>
                    <a:pt x="1522244" y="192476"/>
                  </a:lnTo>
                  <a:lnTo>
                    <a:pt x="1522244" y="197056"/>
                  </a:lnTo>
                  <a:close/>
                </a:path>
                <a:path w="1664334" h="240029">
                  <a:moveTo>
                    <a:pt x="1522244" y="192476"/>
                  </a:moveTo>
                  <a:lnTo>
                    <a:pt x="1517665" y="192476"/>
                  </a:lnTo>
                  <a:lnTo>
                    <a:pt x="1517665" y="168721"/>
                  </a:lnTo>
                  <a:lnTo>
                    <a:pt x="1501923" y="168721"/>
                  </a:lnTo>
                  <a:lnTo>
                    <a:pt x="1496199" y="82285"/>
                  </a:lnTo>
                  <a:lnTo>
                    <a:pt x="1500778" y="82285"/>
                  </a:lnTo>
                  <a:lnTo>
                    <a:pt x="1500853" y="160776"/>
                  </a:lnTo>
                  <a:lnTo>
                    <a:pt x="1501097" y="162244"/>
                  </a:lnTo>
                  <a:lnTo>
                    <a:pt x="1502806" y="164141"/>
                  </a:lnTo>
                  <a:lnTo>
                    <a:pt x="1522244" y="164141"/>
                  </a:lnTo>
                  <a:lnTo>
                    <a:pt x="1522244" y="192476"/>
                  </a:lnTo>
                  <a:close/>
                </a:path>
                <a:path w="1664334" h="240029">
                  <a:moveTo>
                    <a:pt x="1517665" y="192476"/>
                  </a:moveTo>
                  <a:lnTo>
                    <a:pt x="1513085" y="192476"/>
                  </a:lnTo>
                  <a:lnTo>
                    <a:pt x="1513085" y="168721"/>
                  </a:lnTo>
                  <a:lnTo>
                    <a:pt x="1517665" y="168721"/>
                  </a:lnTo>
                  <a:lnTo>
                    <a:pt x="1517665" y="192476"/>
                  </a:lnTo>
                  <a:close/>
                </a:path>
                <a:path w="1664334" h="240029">
                  <a:moveTo>
                    <a:pt x="1624135" y="164995"/>
                  </a:moveTo>
                  <a:lnTo>
                    <a:pt x="1610066" y="164995"/>
                  </a:lnTo>
                  <a:lnTo>
                    <a:pt x="1617566" y="162455"/>
                  </a:lnTo>
                  <a:lnTo>
                    <a:pt x="1620492" y="161185"/>
                  </a:lnTo>
                  <a:lnTo>
                    <a:pt x="1624556" y="159915"/>
                  </a:lnTo>
                  <a:lnTo>
                    <a:pt x="1625877" y="158645"/>
                  </a:lnTo>
                  <a:lnTo>
                    <a:pt x="1627349" y="156105"/>
                  </a:lnTo>
                  <a:lnTo>
                    <a:pt x="1627713" y="154835"/>
                  </a:lnTo>
                  <a:lnTo>
                    <a:pt x="1627713" y="151025"/>
                  </a:lnTo>
                  <a:lnTo>
                    <a:pt x="1627326" y="149755"/>
                  </a:lnTo>
                  <a:lnTo>
                    <a:pt x="1625579" y="147215"/>
                  </a:lnTo>
                  <a:lnTo>
                    <a:pt x="1624118" y="147215"/>
                  </a:lnTo>
                  <a:lnTo>
                    <a:pt x="1619919" y="144675"/>
                  </a:lnTo>
                  <a:lnTo>
                    <a:pt x="1617065" y="143405"/>
                  </a:lnTo>
                  <a:lnTo>
                    <a:pt x="1609835" y="142135"/>
                  </a:lnTo>
                  <a:lnTo>
                    <a:pt x="1600791" y="142135"/>
                  </a:lnTo>
                  <a:lnTo>
                    <a:pt x="1595066" y="140865"/>
                  </a:lnTo>
                  <a:lnTo>
                    <a:pt x="1589207" y="140865"/>
                  </a:lnTo>
                  <a:lnTo>
                    <a:pt x="1576955" y="137055"/>
                  </a:lnTo>
                  <a:lnTo>
                    <a:pt x="1547717" y="105305"/>
                  </a:lnTo>
                  <a:lnTo>
                    <a:pt x="1547717" y="90065"/>
                  </a:lnTo>
                  <a:lnTo>
                    <a:pt x="1571551" y="59585"/>
                  </a:lnTo>
                  <a:lnTo>
                    <a:pt x="1590875" y="53235"/>
                  </a:lnTo>
                  <a:lnTo>
                    <a:pt x="1620439" y="53235"/>
                  </a:lnTo>
                  <a:lnTo>
                    <a:pt x="1634014" y="57045"/>
                  </a:lnTo>
                  <a:lnTo>
                    <a:pt x="1598042" y="57045"/>
                  </a:lnTo>
                  <a:lnTo>
                    <a:pt x="1579295" y="60855"/>
                  </a:lnTo>
                  <a:lnTo>
                    <a:pt x="1552296" y="90065"/>
                  </a:lnTo>
                  <a:lnTo>
                    <a:pt x="1552296" y="105305"/>
                  </a:lnTo>
                  <a:lnTo>
                    <a:pt x="1578508" y="133245"/>
                  </a:lnTo>
                  <a:lnTo>
                    <a:pt x="1595705" y="137055"/>
                  </a:lnTo>
                  <a:lnTo>
                    <a:pt x="1606104" y="137055"/>
                  </a:lnTo>
                  <a:lnTo>
                    <a:pt x="1610468" y="138325"/>
                  </a:lnTo>
                  <a:lnTo>
                    <a:pt x="1618196" y="139595"/>
                  </a:lnTo>
                  <a:lnTo>
                    <a:pt x="1621440" y="140865"/>
                  </a:lnTo>
                  <a:lnTo>
                    <a:pt x="1626687" y="142135"/>
                  </a:lnTo>
                  <a:lnTo>
                    <a:pt x="1628714" y="144675"/>
                  </a:lnTo>
                  <a:lnTo>
                    <a:pt x="1631577" y="148485"/>
                  </a:lnTo>
                  <a:lnTo>
                    <a:pt x="1632292" y="149755"/>
                  </a:lnTo>
                  <a:lnTo>
                    <a:pt x="1632292" y="154835"/>
                  </a:lnTo>
                  <a:lnTo>
                    <a:pt x="1631720" y="157375"/>
                  </a:lnTo>
                  <a:lnTo>
                    <a:pt x="1629430" y="161185"/>
                  </a:lnTo>
                  <a:lnTo>
                    <a:pt x="1627570" y="162455"/>
                  </a:lnTo>
                  <a:lnTo>
                    <a:pt x="1624135" y="164995"/>
                  </a:lnTo>
                  <a:close/>
                </a:path>
                <a:path w="1664334" h="240029">
                  <a:moveTo>
                    <a:pt x="1624343" y="170075"/>
                  </a:moveTo>
                  <a:lnTo>
                    <a:pt x="1605674" y="170075"/>
                  </a:lnTo>
                  <a:lnTo>
                    <a:pt x="1610755" y="168805"/>
                  </a:lnTo>
                  <a:lnTo>
                    <a:pt x="1619055" y="167535"/>
                  </a:lnTo>
                  <a:lnTo>
                    <a:pt x="1622418" y="166265"/>
                  </a:lnTo>
                  <a:lnTo>
                    <a:pt x="1627570" y="162455"/>
                  </a:lnTo>
                  <a:lnTo>
                    <a:pt x="1629430" y="161185"/>
                  </a:lnTo>
                  <a:lnTo>
                    <a:pt x="1631720" y="157375"/>
                  </a:lnTo>
                  <a:lnTo>
                    <a:pt x="1632292" y="154835"/>
                  </a:lnTo>
                  <a:lnTo>
                    <a:pt x="1632292" y="149755"/>
                  </a:lnTo>
                  <a:lnTo>
                    <a:pt x="1631577" y="148485"/>
                  </a:lnTo>
                  <a:lnTo>
                    <a:pt x="1628714" y="144675"/>
                  </a:lnTo>
                  <a:lnTo>
                    <a:pt x="1626687" y="142135"/>
                  </a:lnTo>
                  <a:lnTo>
                    <a:pt x="1621440" y="140865"/>
                  </a:lnTo>
                  <a:lnTo>
                    <a:pt x="1618196" y="139595"/>
                  </a:lnTo>
                  <a:lnTo>
                    <a:pt x="1610468" y="138325"/>
                  </a:lnTo>
                  <a:lnTo>
                    <a:pt x="1606104" y="137055"/>
                  </a:lnTo>
                  <a:lnTo>
                    <a:pt x="1595705" y="137055"/>
                  </a:lnTo>
                  <a:lnTo>
                    <a:pt x="1559928" y="120545"/>
                  </a:lnTo>
                  <a:lnTo>
                    <a:pt x="1552296" y="105305"/>
                  </a:lnTo>
                  <a:lnTo>
                    <a:pt x="1552296" y="90065"/>
                  </a:lnTo>
                  <a:lnTo>
                    <a:pt x="1579295" y="60855"/>
                  </a:lnTo>
                  <a:lnTo>
                    <a:pt x="1598042" y="57045"/>
                  </a:lnTo>
                  <a:lnTo>
                    <a:pt x="1612448" y="57045"/>
                  </a:lnTo>
                  <a:lnTo>
                    <a:pt x="1619651" y="58315"/>
                  </a:lnTo>
                  <a:lnTo>
                    <a:pt x="1632626" y="60855"/>
                  </a:lnTo>
                  <a:lnTo>
                    <a:pt x="1635417" y="62125"/>
                  </a:lnTo>
                  <a:lnTo>
                    <a:pt x="1592520" y="62125"/>
                  </a:lnTo>
                  <a:lnTo>
                    <a:pt x="1581006" y="65935"/>
                  </a:lnTo>
                  <a:lnTo>
                    <a:pt x="1575878" y="68475"/>
                  </a:lnTo>
                  <a:lnTo>
                    <a:pt x="1563383" y="77365"/>
                  </a:lnTo>
                  <a:lnTo>
                    <a:pt x="1558157" y="86255"/>
                  </a:lnTo>
                  <a:lnTo>
                    <a:pt x="1556875" y="91335"/>
                  </a:lnTo>
                  <a:lnTo>
                    <a:pt x="1556875" y="104035"/>
                  </a:lnTo>
                  <a:lnTo>
                    <a:pt x="1601685" y="133245"/>
                  </a:lnTo>
                  <a:lnTo>
                    <a:pt x="1611102" y="133245"/>
                  </a:lnTo>
                  <a:lnTo>
                    <a:pt x="1619327" y="134515"/>
                  </a:lnTo>
                  <a:lnTo>
                    <a:pt x="1636871" y="149755"/>
                  </a:lnTo>
                  <a:lnTo>
                    <a:pt x="1636822" y="156267"/>
                  </a:lnTo>
                  <a:lnTo>
                    <a:pt x="1636090" y="158645"/>
                  </a:lnTo>
                  <a:lnTo>
                    <a:pt x="1632983" y="163725"/>
                  </a:lnTo>
                  <a:lnTo>
                    <a:pt x="1630583" y="166265"/>
                  </a:lnTo>
                  <a:lnTo>
                    <a:pt x="1624343" y="170075"/>
                  </a:lnTo>
                  <a:close/>
                </a:path>
                <a:path w="1664334" h="240029">
                  <a:moveTo>
                    <a:pt x="1660014" y="77365"/>
                  </a:moveTo>
                  <a:lnTo>
                    <a:pt x="1654881" y="77365"/>
                  </a:lnTo>
                  <a:lnTo>
                    <a:pt x="1657479" y="73555"/>
                  </a:lnTo>
                  <a:lnTo>
                    <a:pt x="1654026" y="71015"/>
                  </a:lnTo>
                  <a:lnTo>
                    <a:pt x="1653186" y="71015"/>
                  </a:lnTo>
                  <a:lnTo>
                    <a:pt x="1648320" y="67205"/>
                  </a:lnTo>
                  <a:lnTo>
                    <a:pt x="1642882" y="65935"/>
                  </a:lnTo>
                  <a:lnTo>
                    <a:pt x="1638207" y="63395"/>
                  </a:lnTo>
                  <a:lnTo>
                    <a:pt x="1632626" y="60855"/>
                  </a:lnTo>
                  <a:lnTo>
                    <a:pt x="1619651" y="58315"/>
                  </a:lnTo>
                  <a:lnTo>
                    <a:pt x="1612448" y="57045"/>
                  </a:lnTo>
                  <a:lnTo>
                    <a:pt x="1634014" y="57045"/>
                  </a:lnTo>
                  <a:lnTo>
                    <a:pt x="1639806" y="59585"/>
                  </a:lnTo>
                  <a:lnTo>
                    <a:pt x="1644782" y="60855"/>
                  </a:lnTo>
                  <a:lnTo>
                    <a:pt x="1650464" y="63395"/>
                  </a:lnTo>
                  <a:lnTo>
                    <a:pt x="1655562" y="67205"/>
                  </a:lnTo>
                  <a:lnTo>
                    <a:pt x="1662117" y="71015"/>
                  </a:lnTo>
                  <a:lnTo>
                    <a:pt x="1654026" y="71015"/>
                  </a:lnTo>
                  <a:lnTo>
                    <a:pt x="1653728" y="71336"/>
                  </a:lnTo>
                  <a:lnTo>
                    <a:pt x="1662670" y="71336"/>
                  </a:lnTo>
                  <a:lnTo>
                    <a:pt x="1664302" y="72285"/>
                  </a:lnTo>
                  <a:lnTo>
                    <a:pt x="1660014" y="77365"/>
                  </a:lnTo>
                  <a:close/>
                </a:path>
                <a:path w="1664334" h="240029">
                  <a:moveTo>
                    <a:pt x="1645216" y="173885"/>
                  </a:moveTo>
                  <a:lnTo>
                    <a:pt x="1611443" y="173885"/>
                  </a:lnTo>
                  <a:lnTo>
                    <a:pt x="1620544" y="171345"/>
                  </a:lnTo>
                  <a:lnTo>
                    <a:pt x="1624343" y="170075"/>
                  </a:lnTo>
                  <a:lnTo>
                    <a:pt x="1636871" y="149755"/>
                  </a:lnTo>
                  <a:lnTo>
                    <a:pt x="1635828" y="145945"/>
                  </a:lnTo>
                  <a:lnTo>
                    <a:pt x="1611102" y="133245"/>
                  </a:lnTo>
                  <a:lnTo>
                    <a:pt x="1601685" y="133245"/>
                  </a:lnTo>
                  <a:lnTo>
                    <a:pt x="1580061" y="128165"/>
                  </a:lnTo>
                  <a:lnTo>
                    <a:pt x="1556875" y="104035"/>
                  </a:lnTo>
                  <a:lnTo>
                    <a:pt x="1556875" y="91335"/>
                  </a:lnTo>
                  <a:lnTo>
                    <a:pt x="1592520" y="62125"/>
                  </a:lnTo>
                  <a:lnTo>
                    <a:pt x="1618863" y="62125"/>
                  </a:lnTo>
                  <a:lnTo>
                    <a:pt x="1631238" y="65935"/>
                  </a:lnTo>
                  <a:lnTo>
                    <a:pt x="1636609" y="67205"/>
                  </a:lnTo>
                  <a:lnTo>
                    <a:pt x="1641003" y="69702"/>
                  </a:lnTo>
                  <a:lnTo>
                    <a:pt x="1646175" y="72285"/>
                  </a:lnTo>
                  <a:lnTo>
                    <a:pt x="1650603" y="74712"/>
                  </a:lnTo>
                  <a:lnTo>
                    <a:pt x="1649324" y="76095"/>
                  </a:lnTo>
                  <a:lnTo>
                    <a:pt x="1595209" y="76095"/>
                  </a:lnTo>
                  <a:lnTo>
                    <a:pt x="1587602" y="78635"/>
                  </a:lnTo>
                  <a:lnTo>
                    <a:pt x="1575981" y="84985"/>
                  </a:lnTo>
                  <a:lnTo>
                    <a:pt x="1572903" y="90065"/>
                  </a:lnTo>
                  <a:lnTo>
                    <a:pt x="1572903" y="98955"/>
                  </a:lnTo>
                  <a:lnTo>
                    <a:pt x="1599688" y="118005"/>
                  </a:lnTo>
                  <a:lnTo>
                    <a:pt x="1613179" y="118005"/>
                  </a:lnTo>
                  <a:lnTo>
                    <a:pt x="1620103" y="119275"/>
                  </a:lnTo>
                  <a:lnTo>
                    <a:pt x="1651889" y="140865"/>
                  </a:lnTo>
                  <a:lnTo>
                    <a:pt x="1652899" y="145945"/>
                  </a:lnTo>
                  <a:lnTo>
                    <a:pt x="1652818" y="156534"/>
                  </a:lnTo>
                  <a:lnTo>
                    <a:pt x="1651943" y="161185"/>
                  </a:lnTo>
                  <a:lnTo>
                    <a:pt x="1648172" y="170075"/>
                  </a:lnTo>
                  <a:lnTo>
                    <a:pt x="1645216" y="173885"/>
                  </a:lnTo>
                  <a:close/>
                </a:path>
                <a:path w="1664334" h="240029">
                  <a:moveTo>
                    <a:pt x="1641003" y="69702"/>
                  </a:moveTo>
                  <a:lnTo>
                    <a:pt x="1636609" y="67205"/>
                  </a:lnTo>
                  <a:lnTo>
                    <a:pt x="1631238" y="65935"/>
                  </a:lnTo>
                  <a:lnTo>
                    <a:pt x="1618863" y="62125"/>
                  </a:lnTo>
                  <a:lnTo>
                    <a:pt x="1635417" y="62125"/>
                  </a:lnTo>
                  <a:lnTo>
                    <a:pt x="1638207" y="63395"/>
                  </a:lnTo>
                  <a:lnTo>
                    <a:pt x="1642882" y="65935"/>
                  </a:lnTo>
                  <a:lnTo>
                    <a:pt x="1641003" y="69702"/>
                  </a:lnTo>
                  <a:close/>
                </a:path>
                <a:path w="1664334" h="240029">
                  <a:moveTo>
                    <a:pt x="1641078" y="69745"/>
                  </a:moveTo>
                  <a:lnTo>
                    <a:pt x="1642882" y="65935"/>
                  </a:lnTo>
                  <a:lnTo>
                    <a:pt x="1641078" y="69745"/>
                  </a:lnTo>
                  <a:close/>
                </a:path>
                <a:path w="1664334" h="240029">
                  <a:moveTo>
                    <a:pt x="1651564" y="69745"/>
                  </a:moveTo>
                  <a:lnTo>
                    <a:pt x="1641078" y="69745"/>
                  </a:lnTo>
                  <a:lnTo>
                    <a:pt x="1642882" y="65935"/>
                  </a:lnTo>
                  <a:lnTo>
                    <a:pt x="1648320" y="67205"/>
                  </a:lnTo>
                  <a:lnTo>
                    <a:pt x="1651564" y="69745"/>
                  </a:lnTo>
                  <a:close/>
                </a:path>
                <a:path w="1664334" h="240029">
                  <a:moveTo>
                    <a:pt x="1650603" y="74712"/>
                  </a:moveTo>
                  <a:lnTo>
                    <a:pt x="1646175" y="72285"/>
                  </a:lnTo>
                  <a:lnTo>
                    <a:pt x="1640981" y="69745"/>
                  </a:lnTo>
                  <a:lnTo>
                    <a:pt x="1651564" y="69745"/>
                  </a:lnTo>
                  <a:lnTo>
                    <a:pt x="1653186" y="71015"/>
                  </a:lnTo>
                  <a:lnTo>
                    <a:pt x="1653728" y="71336"/>
                  </a:lnTo>
                  <a:lnTo>
                    <a:pt x="1650603" y="74712"/>
                  </a:lnTo>
                  <a:close/>
                </a:path>
                <a:path w="1664334" h="240029">
                  <a:moveTo>
                    <a:pt x="1657479" y="73555"/>
                  </a:moveTo>
                  <a:lnTo>
                    <a:pt x="1653728" y="71336"/>
                  </a:lnTo>
                  <a:lnTo>
                    <a:pt x="1654026" y="71015"/>
                  </a:lnTo>
                  <a:lnTo>
                    <a:pt x="1657479" y="73555"/>
                  </a:lnTo>
                  <a:close/>
                </a:path>
                <a:path w="1664334" h="240029">
                  <a:moveTo>
                    <a:pt x="1654430" y="77083"/>
                  </a:moveTo>
                  <a:lnTo>
                    <a:pt x="1650603" y="74712"/>
                  </a:lnTo>
                  <a:lnTo>
                    <a:pt x="1653728" y="71336"/>
                  </a:lnTo>
                  <a:lnTo>
                    <a:pt x="1657479" y="73555"/>
                  </a:lnTo>
                  <a:lnTo>
                    <a:pt x="1654430" y="77083"/>
                  </a:lnTo>
                  <a:close/>
                </a:path>
                <a:path w="1664334" h="240029">
                  <a:moveTo>
                    <a:pt x="1654881" y="77365"/>
                  </a:moveTo>
                  <a:lnTo>
                    <a:pt x="1654430" y="77083"/>
                  </a:lnTo>
                  <a:lnTo>
                    <a:pt x="1657479" y="73555"/>
                  </a:lnTo>
                  <a:lnTo>
                    <a:pt x="1654881" y="77365"/>
                  </a:lnTo>
                  <a:close/>
                </a:path>
                <a:path w="1664334" h="240029">
                  <a:moveTo>
                    <a:pt x="1641021" y="92605"/>
                  </a:moveTo>
                  <a:lnTo>
                    <a:pt x="1643616" y="88795"/>
                  </a:lnTo>
                  <a:lnTo>
                    <a:pt x="1640349" y="86255"/>
                  </a:lnTo>
                  <a:lnTo>
                    <a:pt x="1640089" y="86072"/>
                  </a:lnTo>
                  <a:lnTo>
                    <a:pt x="1650603" y="74712"/>
                  </a:lnTo>
                  <a:lnTo>
                    <a:pt x="1654430" y="77083"/>
                  </a:lnTo>
                  <a:lnTo>
                    <a:pt x="1641021" y="92605"/>
                  </a:lnTo>
                  <a:close/>
                </a:path>
                <a:path w="1664334" h="240029">
                  <a:moveTo>
                    <a:pt x="1629812" y="189125"/>
                  </a:moveTo>
                  <a:lnTo>
                    <a:pt x="1609512" y="189125"/>
                  </a:lnTo>
                  <a:lnTo>
                    <a:pt x="1617891" y="187855"/>
                  </a:lnTo>
                  <a:lnTo>
                    <a:pt x="1631557" y="184045"/>
                  </a:lnTo>
                  <a:lnTo>
                    <a:pt x="1652899" y="145945"/>
                  </a:lnTo>
                  <a:lnTo>
                    <a:pt x="1651889" y="140865"/>
                  </a:lnTo>
                  <a:lnTo>
                    <a:pt x="1620103" y="119275"/>
                  </a:lnTo>
                  <a:lnTo>
                    <a:pt x="1613179" y="118005"/>
                  </a:lnTo>
                  <a:lnTo>
                    <a:pt x="1599688" y="118005"/>
                  </a:lnTo>
                  <a:lnTo>
                    <a:pt x="1594847" y="116735"/>
                  </a:lnTo>
                  <a:lnTo>
                    <a:pt x="1572903" y="98955"/>
                  </a:lnTo>
                  <a:lnTo>
                    <a:pt x="1572903" y="90065"/>
                  </a:lnTo>
                  <a:lnTo>
                    <a:pt x="1575981" y="84985"/>
                  </a:lnTo>
                  <a:lnTo>
                    <a:pt x="1587602" y="78635"/>
                  </a:lnTo>
                  <a:lnTo>
                    <a:pt x="1595209" y="76095"/>
                  </a:lnTo>
                  <a:lnTo>
                    <a:pt x="1610713" y="76095"/>
                  </a:lnTo>
                  <a:lnTo>
                    <a:pt x="1615959" y="77365"/>
                  </a:lnTo>
                  <a:lnTo>
                    <a:pt x="1625255" y="79905"/>
                  </a:lnTo>
                  <a:lnTo>
                    <a:pt x="1629283" y="81175"/>
                  </a:lnTo>
                  <a:lnTo>
                    <a:pt x="1596086" y="81175"/>
                  </a:lnTo>
                  <a:lnTo>
                    <a:pt x="1589289" y="82445"/>
                  </a:lnTo>
                  <a:lnTo>
                    <a:pt x="1579844" y="88795"/>
                  </a:lnTo>
                  <a:lnTo>
                    <a:pt x="1577483" y="92605"/>
                  </a:lnTo>
                  <a:lnTo>
                    <a:pt x="1577483" y="98955"/>
                  </a:lnTo>
                  <a:lnTo>
                    <a:pt x="1577936" y="100225"/>
                  </a:lnTo>
                  <a:lnTo>
                    <a:pt x="1579748" y="104035"/>
                  </a:lnTo>
                  <a:lnTo>
                    <a:pt x="1581275" y="105305"/>
                  </a:lnTo>
                  <a:lnTo>
                    <a:pt x="1585568" y="109115"/>
                  </a:lnTo>
                  <a:lnTo>
                    <a:pt x="1588478" y="110385"/>
                  </a:lnTo>
                  <a:lnTo>
                    <a:pt x="1595824" y="111655"/>
                  </a:lnTo>
                  <a:lnTo>
                    <a:pt x="1600380" y="112925"/>
                  </a:lnTo>
                  <a:lnTo>
                    <a:pt x="1605818" y="112925"/>
                  </a:lnTo>
                  <a:lnTo>
                    <a:pt x="1613831" y="114195"/>
                  </a:lnTo>
                  <a:lnTo>
                    <a:pt x="1651516" y="130705"/>
                  </a:lnTo>
                  <a:lnTo>
                    <a:pt x="1657479" y="144675"/>
                  </a:lnTo>
                  <a:lnTo>
                    <a:pt x="1657406" y="156534"/>
                  </a:lnTo>
                  <a:lnTo>
                    <a:pt x="1633485" y="187855"/>
                  </a:lnTo>
                  <a:lnTo>
                    <a:pt x="1629812" y="189125"/>
                  </a:lnTo>
                  <a:close/>
                </a:path>
                <a:path w="1664334" h="240029">
                  <a:moveTo>
                    <a:pt x="1640089" y="86072"/>
                  </a:moveTo>
                  <a:lnTo>
                    <a:pt x="1636737" y="83715"/>
                  </a:lnTo>
                  <a:lnTo>
                    <a:pt x="1632780" y="82445"/>
                  </a:lnTo>
                  <a:lnTo>
                    <a:pt x="1629283" y="81175"/>
                  </a:lnTo>
                  <a:lnTo>
                    <a:pt x="1625255" y="79905"/>
                  </a:lnTo>
                  <a:lnTo>
                    <a:pt x="1615959" y="77365"/>
                  </a:lnTo>
                  <a:lnTo>
                    <a:pt x="1610713" y="76095"/>
                  </a:lnTo>
                  <a:lnTo>
                    <a:pt x="1649324" y="76095"/>
                  </a:lnTo>
                  <a:lnTo>
                    <a:pt x="1640089" y="86072"/>
                  </a:lnTo>
                  <a:close/>
                </a:path>
                <a:path w="1664334" h="240029">
                  <a:moveTo>
                    <a:pt x="1647151" y="92605"/>
                  </a:moveTo>
                  <a:lnTo>
                    <a:pt x="1641021" y="92605"/>
                  </a:lnTo>
                  <a:lnTo>
                    <a:pt x="1654430" y="77083"/>
                  </a:lnTo>
                  <a:lnTo>
                    <a:pt x="1654881" y="77365"/>
                  </a:lnTo>
                  <a:lnTo>
                    <a:pt x="1660014" y="77365"/>
                  </a:lnTo>
                  <a:lnTo>
                    <a:pt x="1647151" y="92605"/>
                  </a:lnTo>
                  <a:close/>
                </a:path>
                <a:path w="1664334" h="240029">
                  <a:moveTo>
                    <a:pt x="1631444" y="192935"/>
                  </a:moveTo>
                  <a:lnTo>
                    <a:pt x="1614010" y="192935"/>
                  </a:lnTo>
                  <a:lnTo>
                    <a:pt x="1620352" y="191665"/>
                  </a:lnTo>
                  <a:lnTo>
                    <a:pt x="1626138" y="190395"/>
                  </a:lnTo>
                  <a:lnTo>
                    <a:pt x="1656405" y="162455"/>
                  </a:lnTo>
                  <a:lnTo>
                    <a:pt x="1657479" y="144675"/>
                  </a:lnTo>
                  <a:lnTo>
                    <a:pt x="1656286" y="139595"/>
                  </a:lnTo>
                  <a:lnTo>
                    <a:pt x="1621011" y="115465"/>
                  </a:lnTo>
                  <a:lnTo>
                    <a:pt x="1605818" y="112925"/>
                  </a:lnTo>
                  <a:lnTo>
                    <a:pt x="1600380" y="112925"/>
                  </a:lnTo>
                  <a:lnTo>
                    <a:pt x="1595824" y="111655"/>
                  </a:lnTo>
                  <a:lnTo>
                    <a:pt x="1588478" y="110385"/>
                  </a:lnTo>
                  <a:lnTo>
                    <a:pt x="1585568" y="109115"/>
                  </a:lnTo>
                  <a:lnTo>
                    <a:pt x="1581275" y="105305"/>
                  </a:lnTo>
                  <a:lnTo>
                    <a:pt x="1579748" y="104035"/>
                  </a:lnTo>
                  <a:lnTo>
                    <a:pt x="1577936" y="100225"/>
                  </a:lnTo>
                  <a:lnTo>
                    <a:pt x="1577483" y="98955"/>
                  </a:lnTo>
                  <a:lnTo>
                    <a:pt x="1577483" y="92605"/>
                  </a:lnTo>
                  <a:lnTo>
                    <a:pt x="1579844" y="88795"/>
                  </a:lnTo>
                  <a:lnTo>
                    <a:pt x="1589289" y="82445"/>
                  </a:lnTo>
                  <a:lnTo>
                    <a:pt x="1596086" y="81175"/>
                  </a:lnTo>
                  <a:lnTo>
                    <a:pt x="1615143" y="81175"/>
                  </a:lnTo>
                  <a:lnTo>
                    <a:pt x="1623825" y="83715"/>
                  </a:lnTo>
                  <a:lnTo>
                    <a:pt x="1627617" y="84985"/>
                  </a:lnTo>
                  <a:lnTo>
                    <a:pt x="1596963" y="84985"/>
                  </a:lnTo>
                  <a:lnTo>
                    <a:pt x="1590976" y="86255"/>
                  </a:lnTo>
                  <a:lnTo>
                    <a:pt x="1583707" y="91335"/>
                  </a:lnTo>
                  <a:lnTo>
                    <a:pt x="1582062" y="93875"/>
                  </a:lnTo>
                  <a:lnTo>
                    <a:pt x="1582062" y="97685"/>
                  </a:lnTo>
                  <a:lnTo>
                    <a:pt x="1582354" y="98955"/>
                  </a:lnTo>
                  <a:lnTo>
                    <a:pt x="1583493" y="101495"/>
                  </a:lnTo>
                  <a:lnTo>
                    <a:pt x="1584520" y="102765"/>
                  </a:lnTo>
                  <a:lnTo>
                    <a:pt x="1587754" y="105305"/>
                  </a:lnTo>
                  <a:lnTo>
                    <a:pt x="1590217" y="105305"/>
                  </a:lnTo>
                  <a:lnTo>
                    <a:pt x="1596801" y="107845"/>
                  </a:lnTo>
                  <a:lnTo>
                    <a:pt x="1601071" y="107845"/>
                  </a:lnTo>
                  <a:lnTo>
                    <a:pt x="1606218" y="109115"/>
                  </a:lnTo>
                  <a:lnTo>
                    <a:pt x="1614484" y="109115"/>
                  </a:lnTo>
                  <a:lnTo>
                    <a:pt x="1651231" y="123085"/>
                  </a:lnTo>
                  <a:lnTo>
                    <a:pt x="1662058" y="143405"/>
                  </a:lnTo>
                  <a:lnTo>
                    <a:pt x="1662058" y="157375"/>
                  </a:lnTo>
                  <a:lnTo>
                    <a:pt x="1635412" y="191665"/>
                  </a:lnTo>
                  <a:lnTo>
                    <a:pt x="1631444" y="192935"/>
                  </a:lnTo>
                  <a:close/>
                </a:path>
                <a:path w="1664334" h="240029">
                  <a:moveTo>
                    <a:pt x="1641021" y="92605"/>
                  </a:moveTo>
                  <a:lnTo>
                    <a:pt x="1637969" y="90065"/>
                  </a:lnTo>
                  <a:lnTo>
                    <a:pt x="1634582" y="88795"/>
                  </a:lnTo>
                  <a:lnTo>
                    <a:pt x="1630861" y="86255"/>
                  </a:lnTo>
                  <a:lnTo>
                    <a:pt x="1627617" y="84985"/>
                  </a:lnTo>
                  <a:lnTo>
                    <a:pt x="1623825" y="83715"/>
                  </a:lnTo>
                  <a:lnTo>
                    <a:pt x="1615143" y="81175"/>
                  </a:lnTo>
                  <a:lnTo>
                    <a:pt x="1629283" y="81175"/>
                  </a:lnTo>
                  <a:lnTo>
                    <a:pt x="1632780" y="82445"/>
                  </a:lnTo>
                  <a:lnTo>
                    <a:pt x="1636737" y="83715"/>
                  </a:lnTo>
                  <a:lnTo>
                    <a:pt x="1640089" y="86072"/>
                  </a:lnTo>
                  <a:lnTo>
                    <a:pt x="1637569" y="88795"/>
                  </a:lnTo>
                  <a:lnTo>
                    <a:pt x="1641021" y="92605"/>
                  </a:lnTo>
                  <a:close/>
                </a:path>
                <a:path w="1664334" h="240029">
                  <a:moveTo>
                    <a:pt x="1641792" y="98955"/>
                  </a:moveTo>
                  <a:lnTo>
                    <a:pt x="1635588" y="93875"/>
                  </a:lnTo>
                  <a:lnTo>
                    <a:pt x="1632427" y="92605"/>
                  </a:lnTo>
                  <a:lnTo>
                    <a:pt x="1628942" y="91335"/>
                  </a:lnTo>
                  <a:lnTo>
                    <a:pt x="1625952" y="90065"/>
                  </a:lnTo>
                  <a:lnTo>
                    <a:pt x="1622395" y="88795"/>
                  </a:lnTo>
                  <a:lnTo>
                    <a:pt x="1614327" y="86255"/>
                  </a:lnTo>
                  <a:lnTo>
                    <a:pt x="1609890" y="84985"/>
                  </a:lnTo>
                  <a:lnTo>
                    <a:pt x="1627617" y="84985"/>
                  </a:lnTo>
                  <a:lnTo>
                    <a:pt x="1630861" y="86255"/>
                  </a:lnTo>
                  <a:lnTo>
                    <a:pt x="1634582" y="88795"/>
                  </a:lnTo>
                  <a:lnTo>
                    <a:pt x="1637969" y="90065"/>
                  </a:lnTo>
                  <a:lnTo>
                    <a:pt x="1641021" y="92605"/>
                  </a:lnTo>
                  <a:lnTo>
                    <a:pt x="1647151" y="92605"/>
                  </a:lnTo>
                  <a:lnTo>
                    <a:pt x="1641792" y="98955"/>
                  </a:lnTo>
                  <a:close/>
                </a:path>
                <a:path w="1664334" h="240029">
                  <a:moveTo>
                    <a:pt x="1641021" y="92605"/>
                  </a:moveTo>
                  <a:lnTo>
                    <a:pt x="1637569" y="88795"/>
                  </a:lnTo>
                  <a:lnTo>
                    <a:pt x="1640089" y="86072"/>
                  </a:lnTo>
                  <a:lnTo>
                    <a:pt x="1640349" y="86255"/>
                  </a:lnTo>
                  <a:lnTo>
                    <a:pt x="1643616" y="88795"/>
                  </a:lnTo>
                  <a:lnTo>
                    <a:pt x="1641021" y="92605"/>
                  </a:lnTo>
                  <a:close/>
                </a:path>
                <a:path w="1664334" h="240029">
                  <a:moveTo>
                    <a:pt x="1607454" y="198015"/>
                  </a:moveTo>
                  <a:lnTo>
                    <a:pt x="1592451" y="198015"/>
                  </a:lnTo>
                  <a:lnTo>
                    <a:pt x="1585716" y="196745"/>
                  </a:lnTo>
                  <a:lnTo>
                    <a:pt x="1549780" y="182775"/>
                  </a:lnTo>
                  <a:lnTo>
                    <a:pt x="1537995" y="171345"/>
                  </a:lnTo>
                  <a:lnTo>
                    <a:pt x="1562277" y="147215"/>
                  </a:lnTo>
                  <a:lnTo>
                    <a:pt x="1568101" y="153565"/>
                  </a:lnTo>
                  <a:lnTo>
                    <a:pt x="1562170" y="153565"/>
                  </a:lnTo>
                  <a:lnTo>
                    <a:pt x="1558830" y="156105"/>
                  </a:lnTo>
                  <a:lnTo>
                    <a:pt x="1559183" y="156534"/>
                  </a:lnTo>
                  <a:lnTo>
                    <a:pt x="1544282" y="171345"/>
                  </a:lnTo>
                  <a:lnTo>
                    <a:pt x="1548003" y="175155"/>
                  </a:lnTo>
                  <a:lnTo>
                    <a:pt x="1590219" y="192935"/>
                  </a:lnTo>
                  <a:lnTo>
                    <a:pt x="1631444" y="192935"/>
                  </a:lnTo>
                  <a:lnTo>
                    <a:pt x="1627475" y="194205"/>
                  </a:lnTo>
                  <a:lnTo>
                    <a:pt x="1621360" y="195475"/>
                  </a:lnTo>
                  <a:lnTo>
                    <a:pt x="1614686" y="196745"/>
                  </a:lnTo>
                  <a:lnTo>
                    <a:pt x="1607454" y="198015"/>
                  </a:lnTo>
                  <a:close/>
                </a:path>
                <a:path w="1664334" h="240029">
                  <a:moveTo>
                    <a:pt x="1559183" y="156534"/>
                  </a:moveTo>
                  <a:lnTo>
                    <a:pt x="1558830" y="156105"/>
                  </a:lnTo>
                  <a:lnTo>
                    <a:pt x="1562170" y="153565"/>
                  </a:lnTo>
                  <a:lnTo>
                    <a:pt x="1559183" y="156534"/>
                  </a:lnTo>
                  <a:close/>
                </a:path>
                <a:path w="1664334" h="240029">
                  <a:moveTo>
                    <a:pt x="1561789" y="159702"/>
                  </a:moveTo>
                  <a:lnTo>
                    <a:pt x="1559183" y="156534"/>
                  </a:lnTo>
                  <a:lnTo>
                    <a:pt x="1562170" y="153565"/>
                  </a:lnTo>
                  <a:lnTo>
                    <a:pt x="1565033" y="156105"/>
                  </a:lnTo>
                  <a:lnTo>
                    <a:pt x="1565245" y="156267"/>
                  </a:lnTo>
                  <a:lnTo>
                    <a:pt x="1561789" y="159702"/>
                  </a:lnTo>
                  <a:close/>
                </a:path>
                <a:path w="1664334" h="240029">
                  <a:moveTo>
                    <a:pt x="1565245" y="156267"/>
                  </a:moveTo>
                  <a:lnTo>
                    <a:pt x="1565033" y="156105"/>
                  </a:lnTo>
                  <a:lnTo>
                    <a:pt x="1562170" y="153565"/>
                  </a:lnTo>
                  <a:lnTo>
                    <a:pt x="1565408" y="156105"/>
                  </a:lnTo>
                  <a:lnTo>
                    <a:pt x="1565245" y="156267"/>
                  </a:lnTo>
                  <a:close/>
                </a:path>
                <a:path w="1664334" h="240029">
                  <a:moveTo>
                    <a:pt x="1605674" y="170075"/>
                  </a:moveTo>
                  <a:lnTo>
                    <a:pt x="1593749" y="170075"/>
                  </a:lnTo>
                  <a:lnTo>
                    <a:pt x="1588502" y="168805"/>
                  </a:lnTo>
                  <a:lnTo>
                    <a:pt x="1579343" y="164995"/>
                  </a:lnTo>
                  <a:lnTo>
                    <a:pt x="1575431" y="163725"/>
                  </a:lnTo>
                  <a:lnTo>
                    <a:pt x="1568372" y="158645"/>
                  </a:lnTo>
                  <a:lnTo>
                    <a:pt x="1565245" y="156267"/>
                  </a:lnTo>
                  <a:lnTo>
                    <a:pt x="1565408" y="156105"/>
                  </a:lnTo>
                  <a:lnTo>
                    <a:pt x="1562170" y="153565"/>
                  </a:lnTo>
                  <a:lnTo>
                    <a:pt x="1568101" y="153565"/>
                  </a:lnTo>
                  <a:lnTo>
                    <a:pt x="1571136" y="154835"/>
                  </a:lnTo>
                  <a:lnTo>
                    <a:pt x="1577579" y="159915"/>
                  </a:lnTo>
                  <a:lnTo>
                    <a:pt x="1581205" y="161185"/>
                  </a:lnTo>
                  <a:lnTo>
                    <a:pt x="1589564" y="163725"/>
                  </a:lnTo>
                  <a:lnTo>
                    <a:pt x="1594288" y="164995"/>
                  </a:lnTo>
                  <a:lnTo>
                    <a:pt x="1624135" y="164995"/>
                  </a:lnTo>
                  <a:lnTo>
                    <a:pt x="1622418" y="166265"/>
                  </a:lnTo>
                  <a:lnTo>
                    <a:pt x="1619055" y="167535"/>
                  </a:lnTo>
                  <a:lnTo>
                    <a:pt x="1610755" y="168805"/>
                  </a:lnTo>
                  <a:lnTo>
                    <a:pt x="1605674" y="170075"/>
                  </a:lnTo>
                  <a:close/>
                </a:path>
                <a:path w="1664334" h="240029">
                  <a:moveTo>
                    <a:pt x="1611443" y="173885"/>
                  </a:moveTo>
                  <a:lnTo>
                    <a:pt x="1593210" y="173885"/>
                  </a:lnTo>
                  <a:lnTo>
                    <a:pt x="1587440" y="172615"/>
                  </a:lnTo>
                  <a:lnTo>
                    <a:pt x="1561789" y="159702"/>
                  </a:lnTo>
                  <a:lnTo>
                    <a:pt x="1565245" y="156267"/>
                  </a:lnTo>
                  <a:lnTo>
                    <a:pt x="1568372" y="158645"/>
                  </a:lnTo>
                  <a:lnTo>
                    <a:pt x="1575431" y="163725"/>
                  </a:lnTo>
                  <a:lnTo>
                    <a:pt x="1579343" y="164995"/>
                  </a:lnTo>
                  <a:lnTo>
                    <a:pt x="1588502" y="168805"/>
                  </a:lnTo>
                  <a:lnTo>
                    <a:pt x="1593749" y="170075"/>
                  </a:lnTo>
                  <a:lnTo>
                    <a:pt x="1624343" y="170075"/>
                  </a:lnTo>
                  <a:lnTo>
                    <a:pt x="1620544" y="171345"/>
                  </a:lnTo>
                  <a:lnTo>
                    <a:pt x="1611443" y="173885"/>
                  </a:lnTo>
                  <a:close/>
                </a:path>
                <a:path w="1664334" h="240029">
                  <a:moveTo>
                    <a:pt x="1544282" y="171345"/>
                  </a:moveTo>
                  <a:lnTo>
                    <a:pt x="1559183" y="156534"/>
                  </a:lnTo>
                  <a:lnTo>
                    <a:pt x="1561789" y="159702"/>
                  </a:lnTo>
                  <a:lnTo>
                    <a:pt x="1552631" y="168805"/>
                  </a:lnTo>
                  <a:lnTo>
                    <a:pt x="1547709" y="168805"/>
                  </a:lnTo>
                  <a:lnTo>
                    <a:pt x="1544282" y="171345"/>
                  </a:lnTo>
                  <a:close/>
                </a:path>
                <a:path w="1664334" h="240029">
                  <a:moveTo>
                    <a:pt x="1609512" y="189125"/>
                  </a:moveTo>
                  <a:lnTo>
                    <a:pt x="1590711" y="189125"/>
                  </a:lnTo>
                  <a:lnTo>
                    <a:pt x="1583010" y="187855"/>
                  </a:lnTo>
                  <a:lnTo>
                    <a:pt x="1569970" y="182775"/>
                  </a:lnTo>
                  <a:lnTo>
                    <a:pt x="1564531" y="181505"/>
                  </a:lnTo>
                  <a:lnTo>
                    <a:pt x="1560245" y="178965"/>
                  </a:lnTo>
                  <a:lnTo>
                    <a:pt x="1555289" y="175155"/>
                  </a:lnTo>
                  <a:lnTo>
                    <a:pt x="1551110" y="172615"/>
                  </a:lnTo>
                  <a:lnTo>
                    <a:pt x="1550023" y="171397"/>
                  </a:lnTo>
                  <a:lnTo>
                    <a:pt x="1561789" y="159702"/>
                  </a:lnTo>
                  <a:lnTo>
                    <a:pt x="1561964" y="159915"/>
                  </a:lnTo>
                  <a:lnTo>
                    <a:pt x="1565607" y="162455"/>
                  </a:lnTo>
                  <a:lnTo>
                    <a:pt x="1573284" y="167535"/>
                  </a:lnTo>
                  <a:lnTo>
                    <a:pt x="1577481" y="170075"/>
                  </a:lnTo>
                  <a:lnTo>
                    <a:pt x="1587440" y="172615"/>
                  </a:lnTo>
                  <a:lnTo>
                    <a:pt x="1593210" y="173885"/>
                  </a:lnTo>
                  <a:lnTo>
                    <a:pt x="1645216" y="173885"/>
                  </a:lnTo>
                  <a:lnTo>
                    <a:pt x="1637010" y="180235"/>
                  </a:lnTo>
                  <a:lnTo>
                    <a:pt x="1631557" y="184045"/>
                  </a:lnTo>
                  <a:lnTo>
                    <a:pt x="1617891" y="187855"/>
                  </a:lnTo>
                  <a:lnTo>
                    <a:pt x="1609512" y="189125"/>
                  </a:lnTo>
                  <a:close/>
                </a:path>
                <a:path w="1664334" h="240029">
                  <a:moveTo>
                    <a:pt x="1547520" y="173885"/>
                  </a:moveTo>
                  <a:lnTo>
                    <a:pt x="1544282" y="171345"/>
                  </a:lnTo>
                  <a:lnTo>
                    <a:pt x="1547709" y="168805"/>
                  </a:lnTo>
                  <a:lnTo>
                    <a:pt x="1550023" y="171397"/>
                  </a:lnTo>
                  <a:lnTo>
                    <a:pt x="1547520" y="173885"/>
                  </a:lnTo>
                  <a:close/>
                </a:path>
                <a:path w="1664334" h="240029">
                  <a:moveTo>
                    <a:pt x="1550023" y="171397"/>
                  </a:moveTo>
                  <a:lnTo>
                    <a:pt x="1547709" y="168805"/>
                  </a:lnTo>
                  <a:lnTo>
                    <a:pt x="1552631" y="168805"/>
                  </a:lnTo>
                  <a:lnTo>
                    <a:pt x="1550023" y="171397"/>
                  </a:lnTo>
                  <a:close/>
                </a:path>
                <a:path w="1664334" h="240029">
                  <a:moveTo>
                    <a:pt x="1614010" y="192935"/>
                  </a:moveTo>
                  <a:lnTo>
                    <a:pt x="1590219" y="192935"/>
                  </a:lnTo>
                  <a:lnTo>
                    <a:pt x="1582038" y="191665"/>
                  </a:lnTo>
                  <a:lnTo>
                    <a:pt x="1544282" y="171345"/>
                  </a:lnTo>
                  <a:lnTo>
                    <a:pt x="1547520" y="173885"/>
                  </a:lnTo>
                  <a:lnTo>
                    <a:pt x="1553200" y="173885"/>
                  </a:lnTo>
                  <a:lnTo>
                    <a:pt x="1555289" y="175155"/>
                  </a:lnTo>
                  <a:lnTo>
                    <a:pt x="1560245" y="178965"/>
                  </a:lnTo>
                  <a:lnTo>
                    <a:pt x="1564531" y="181505"/>
                  </a:lnTo>
                  <a:lnTo>
                    <a:pt x="1569970" y="182775"/>
                  </a:lnTo>
                  <a:lnTo>
                    <a:pt x="1583010" y="187855"/>
                  </a:lnTo>
                  <a:lnTo>
                    <a:pt x="1590711" y="189125"/>
                  </a:lnTo>
                  <a:lnTo>
                    <a:pt x="1629812" y="189125"/>
                  </a:lnTo>
                  <a:lnTo>
                    <a:pt x="1626138" y="190395"/>
                  </a:lnTo>
                  <a:lnTo>
                    <a:pt x="1620352" y="191665"/>
                  </a:lnTo>
                  <a:lnTo>
                    <a:pt x="1614010" y="192935"/>
                  </a:lnTo>
                  <a:close/>
                </a:path>
                <a:path w="1664334" h="240029">
                  <a:moveTo>
                    <a:pt x="1553200" y="173885"/>
                  </a:moveTo>
                  <a:lnTo>
                    <a:pt x="1547520" y="173885"/>
                  </a:lnTo>
                  <a:lnTo>
                    <a:pt x="1550023" y="171397"/>
                  </a:lnTo>
                  <a:lnTo>
                    <a:pt x="1551110" y="172615"/>
                  </a:lnTo>
                  <a:lnTo>
                    <a:pt x="1553200" y="173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9868504" y="2057528"/>
              <a:ext cx="125730" cy="4476750"/>
            </a:xfrm>
            <a:custGeom>
              <a:avLst/>
              <a:gdLst/>
              <a:ahLst/>
              <a:cxnLst/>
              <a:rect l="l" t="t" r="r" b="b"/>
              <a:pathLst>
                <a:path w="125730" h="4476750">
                  <a:moveTo>
                    <a:pt x="125650" y="4476303"/>
                  </a:moveTo>
                  <a:lnTo>
                    <a:pt x="0" y="4476303"/>
                  </a:lnTo>
                  <a:lnTo>
                    <a:pt x="0" y="0"/>
                  </a:lnTo>
                  <a:lnTo>
                    <a:pt x="125650" y="0"/>
                  </a:lnTo>
                  <a:lnTo>
                    <a:pt x="125650" y="4476303"/>
                  </a:lnTo>
                  <a:close/>
                </a:path>
              </a:pathLst>
            </a:custGeom>
            <a:solidFill>
              <a:srgbClr val="B3B0A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12843" y="1193807"/>
              <a:ext cx="6898640" cy="2138680"/>
            </a:xfrm>
            <a:custGeom>
              <a:avLst/>
              <a:gdLst/>
              <a:ahLst/>
              <a:cxnLst/>
              <a:rect l="l" t="t" r="r" b="b"/>
              <a:pathLst>
                <a:path w="6898640" h="2138679">
                  <a:moveTo>
                    <a:pt x="6898221" y="0"/>
                  </a:moveTo>
                  <a:lnTo>
                    <a:pt x="0" y="0"/>
                  </a:lnTo>
                  <a:lnTo>
                    <a:pt x="0" y="172720"/>
                  </a:lnTo>
                  <a:lnTo>
                    <a:pt x="0" y="1743710"/>
                  </a:lnTo>
                  <a:lnTo>
                    <a:pt x="0" y="2138680"/>
                  </a:lnTo>
                  <a:lnTo>
                    <a:pt x="6898221" y="2138680"/>
                  </a:lnTo>
                  <a:lnTo>
                    <a:pt x="6898221" y="1743710"/>
                  </a:lnTo>
                  <a:lnTo>
                    <a:pt x="165544" y="1743710"/>
                  </a:lnTo>
                  <a:lnTo>
                    <a:pt x="165544" y="172720"/>
                  </a:lnTo>
                  <a:lnTo>
                    <a:pt x="6510896" y="172720"/>
                  </a:lnTo>
                  <a:lnTo>
                    <a:pt x="6510896" y="1743278"/>
                  </a:lnTo>
                  <a:lnTo>
                    <a:pt x="6746494" y="1743278"/>
                  </a:lnTo>
                  <a:lnTo>
                    <a:pt x="6746494" y="172720"/>
                  </a:lnTo>
                  <a:lnTo>
                    <a:pt x="6898221" y="172720"/>
                  </a:lnTo>
                  <a:lnTo>
                    <a:pt x="689822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78394" y="1358597"/>
              <a:ext cx="6345555" cy="1586865"/>
            </a:xfrm>
            <a:custGeom>
              <a:avLst/>
              <a:gdLst/>
              <a:ahLst/>
              <a:cxnLst/>
              <a:rect l="l" t="t" r="r" b="b"/>
              <a:pathLst>
                <a:path w="6345555" h="1586864">
                  <a:moveTo>
                    <a:pt x="6339670" y="1586338"/>
                  </a:moveTo>
                  <a:lnTo>
                    <a:pt x="5684" y="1586338"/>
                  </a:lnTo>
                  <a:lnTo>
                    <a:pt x="3833" y="1585572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6339670" y="0"/>
                  </a:lnTo>
                  <a:lnTo>
                    <a:pt x="6341522" y="766"/>
                  </a:lnTo>
                  <a:lnTo>
                    <a:pt x="6344588" y="3833"/>
                  </a:lnTo>
                  <a:lnTo>
                    <a:pt x="6345355" y="5684"/>
                  </a:lnTo>
                  <a:lnTo>
                    <a:pt x="6345355" y="1580654"/>
                  </a:lnTo>
                  <a:lnTo>
                    <a:pt x="6344588" y="1582505"/>
                  </a:lnTo>
                  <a:lnTo>
                    <a:pt x="6341522" y="1585572"/>
                  </a:lnTo>
                  <a:lnTo>
                    <a:pt x="6339670" y="158633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78394" y="1358597"/>
              <a:ext cx="6345555" cy="1586865"/>
            </a:xfrm>
            <a:custGeom>
              <a:avLst/>
              <a:gdLst/>
              <a:ahLst/>
              <a:cxnLst/>
              <a:rect l="l" t="t" r="r" b="b"/>
              <a:pathLst>
                <a:path w="6345555" h="1586864">
                  <a:moveTo>
                    <a:pt x="0" y="1578485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6337502" y="0"/>
                  </a:lnTo>
                  <a:lnTo>
                    <a:pt x="6339670" y="0"/>
                  </a:lnTo>
                  <a:lnTo>
                    <a:pt x="6341522" y="766"/>
                  </a:lnTo>
                  <a:lnTo>
                    <a:pt x="6343055" y="2300"/>
                  </a:lnTo>
                  <a:lnTo>
                    <a:pt x="6344588" y="3833"/>
                  </a:lnTo>
                  <a:lnTo>
                    <a:pt x="6345355" y="5684"/>
                  </a:lnTo>
                  <a:lnTo>
                    <a:pt x="6345356" y="7853"/>
                  </a:lnTo>
                  <a:lnTo>
                    <a:pt x="6345356" y="1578485"/>
                  </a:lnTo>
                  <a:lnTo>
                    <a:pt x="6337502" y="1586339"/>
                  </a:lnTo>
                  <a:lnTo>
                    <a:pt x="7853" y="1586339"/>
                  </a:lnTo>
                  <a:lnTo>
                    <a:pt x="5684" y="1586338"/>
                  </a:lnTo>
                  <a:lnTo>
                    <a:pt x="3833" y="1585572"/>
                  </a:lnTo>
                  <a:lnTo>
                    <a:pt x="2300" y="1584038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767887" y="1814232"/>
              <a:ext cx="6000115" cy="679450"/>
            </a:xfrm>
            <a:custGeom>
              <a:avLst/>
              <a:gdLst/>
              <a:ahLst/>
              <a:cxnLst/>
              <a:rect l="l" t="t" r="r" b="b"/>
              <a:pathLst>
                <a:path w="6000115" h="679450">
                  <a:moveTo>
                    <a:pt x="193397" y="538480"/>
                  </a:moveTo>
                  <a:lnTo>
                    <a:pt x="140382" y="533400"/>
                  </a:lnTo>
                  <a:lnTo>
                    <a:pt x="97534" y="518160"/>
                  </a:lnTo>
                  <a:lnTo>
                    <a:pt x="63382" y="495300"/>
                  </a:lnTo>
                  <a:lnTo>
                    <a:pt x="30940" y="458470"/>
                  </a:lnTo>
                  <a:lnTo>
                    <a:pt x="11127" y="417830"/>
                  </a:lnTo>
                  <a:lnTo>
                    <a:pt x="1753" y="379730"/>
                  </a:lnTo>
                  <a:lnTo>
                    <a:pt x="0" y="176530"/>
                  </a:lnTo>
                  <a:lnTo>
                    <a:pt x="103" y="172720"/>
                  </a:lnTo>
                  <a:lnTo>
                    <a:pt x="7839" y="129540"/>
                  </a:lnTo>
                  <a:lnTo>
                    <a:pt x="24956" y="88900"/>
                  </a:lnTo>
                  <a:lnTo>
                    <a:pt x="30940" y="80010"/>
                  </a:lnTo>
                  <a:lnTo>
                    <a:pt x="37615" y="69850"/>
                  </a:lnTo>
                  <a:lnTo>
                    <a:pt x="73832" y="34290"/>
                  </a:lnTo>
                  <a:lnTo>
                    <a:pt x="110821" y="13970"/>
                  </a:lnTo>
                  <a:lnTo>
                    <a:pt x="156876" y="1270"/>
                  </a:lnTo>
                  <a:lnTo>
                    <a:pt x="174548" y="0"/>
                  </a:lnTo>
                  <a:lnTo>
                    <a:pt x="209750" y="0"/>
                  </a:lnTo>
                  <a:lnTo>
                    <a:pt x="225245" y="1270"/>
                  </a:lnTo>
                  <a:lnTo>
                    <a:pt x="239883" y="3810"/>
                  </a:lnTo>
                  <a:lnTo>
                    <a:pt x="253663" y="6350"/>
                  </a:lnTo>
                  <a:lnTo>
                    <a:pt x="266639" y="11430"/>
                  </a:lnTo>
                  <a:lnTo>
                    <a:pt x="193397" y="11430"/>
                  </a:lnTo>
                  <a:lnTo>
                    <a:pt x="158816" y="13970"/>
                  </a:lnTo>
                  <a:lnTo>
                    <a:pt x="115565" y="25400"/>
                  </a:lnTo>
                  <a:lnTo>
                    <a:pt x="81105" y="44450"/>
                  </a:lnTo>
                  <a:lnTo>
                    <a:pt x="47689" y="77470"/>
                  </a:lnTo>
                  <a:lnTo>
                    <a:pt x="26512" y="114300"/>
                  </a:lnTo>
                  <a:lnTo>
                    <a:pt x="15439" y="151130"/>
                  </a:lnTo>
                  <a:lnTo>
                    <a:pt x="12330" y="356870"/>
                  </a:lnTo>
                  <a:lnTo>
                    <a:pt x="12524" y="363220"/>
                  </a:lnTo>
                  <a:lnTo>
                    <a:pt x="19761" y="405130"/>
                  </a:lnTo>
                  <a:lnTo>
                    <a:pt x="35789" y="441960"/>
                  </a:lnTo>
                  <a:lnTo>
                    <a:pt x="41411" y="450850"/>
                  </a:lnTo>
                  <a:lnTo>
                    <a:pt x="47689" y="461010"/>
                  </a:lnTo>
                  <a:lnTo>
                    <a:pt x="54731" y="469900"/>
                  </a:lnTo>
                  <a:lnTo>
                    <a:pt x="62648" y="477520"/>
                  </a:lnTo>
                  <a:lnTo>
                    <a:pt x="71439" y="486410"/>
                  </a:lnTo>
                  <a:lnTo>
                    <a:pt x="115565" y="511810"/>
                  </a:lnTo>
                  <a:lnTo>
                    <a:pt x="158816" y="523240"/>
                  </a:lnTo>
                  <a:lnTo>
                    <a:pt x="175523" y="525780"/>
                  </a:lnTo>
                  <a:lnTo>
                    <a:pt x="270084" y="525780"/>
                  </a:lnTo>
                  <a:lnTo>
                    <a:pt x="267028" y="527050"/>
                  </a:lnTo>
                  <a:lnTo>
                    <a:pt x="254051" y="530860"/>
                  </a:lnTo>
                  <a:lnTo>
                    <a:pt x="240247" y="534670"/>
                  </a:lnTo>
                  <a:lnTo>
                    <a:pt x="193397" y="538480"/>
                  </a:lnTo>
                  <a:close/>
                </a:path>
                <a:path w="6000115" h="679450">
                  <a:moveTo>
                    <a:pt x="209073" y="525780"/>
                  </a:moveTo>
                  <a:lnTo>
                    <a:pt x="175523" y="525780"/>
                  </a:lnTo>
                  <a:lnTo>
                    <a:pt x="158816" y="523240"/>
                  </a:lnTo>
                  <a:lnTo>
                    <a:pt x="115565" y="511810"/>
                  </a:lnTo>
                  <a:lnTo>
                    <a:pt x="81105" y="494030"/>
                  </a:lnTo>
                  <a:lnTo>
                    <a:pt x="62648" y="477520"/>
                  </a:lnTo>
                  <a:lnTo>
                    <a:pt x="54731" y="469900"/>
                  </a:lnTo>
                  <a:lnTo>
                    <a:pt x="47689" y="461010"/>
                  </a:lnTo>
                  <a:lnTo>
                    <a:pt x="41411" y="450850"/>
                  </a:lnTo>
                  <a:lnTo>
                    <a:pt x="35789" y="441960"/>
                  </a:lnTo>
                  <a:lnTo>
                    <a:pt x="19761" y="405130"/>
                  </a:lnTo>
                  <a:lnTo>
                    <a:pt x="12524" y="363220"/>
                  </a:lnTo>
                  <a:lnTo>
                    <a:pt x="12447" y="176530"/>
                  </a:lnTo>
                  <a:lnTo>
                    <a:pt x="12524" y="173990"/>
                  </a:lnTo>
                  <a:lnTo>
                    <a:pt x="19761" y="132080"/>
                  </a:lnTo>
                  <a:lnTo>
                    <a:pt x="35789" y="95250"/>
                  </a:lnTo>
                  <a:lnTo>
                    <a:pt x="62648" y="59690"/>
                  </a:lnTo>
                  <a:lnTo>
                    <a:pt x="103155" y="30480"/>
                  </a:lnTo>
                  <a:lnTo>
                    <a:pt x="143273" y="16510"/>
                  </a:lnTo>
                  <a:lnTo>
                    <a:pt x="193397" y="11430"/>
                  </a:lnTo>
                  <a:lnTo>
                    <a:pt x="237364" y="15240"/>
                  </a:lnTo>
                  <a:lnTo>
                    <a:pt x="250320" y="19050"/>
                  </a:lnTo>
                  <a:lnTo>
                    <a:pt x="262487" y="22860"/>
                  </a:lnTo>
                  <a:lnTo>
                    <a:pt x="266300" y="24130"/>
                  </a:lnTo>
                  <a:lnTo>
                    <a:pt x="176499" y="24130"/>
                  </a:lnTo>
                  <a:lnTo>
                    <a:pt x="160756" y="26670"/>
                  </a:lnTo>
                  <a:lnTo>
                    <a:pt x="120308" y="36830"/>
                  </a:lnTo>
                  <a:lnTo>
                    <a:pt x="79497" y="60960"/>
                  </a:lnTo>
                  <a:lnTo>
                    <a:pt x="51882" y="92710"/>
                  </a:lnTo>
                  <a:lnTo>
                    <a:pt x="34540" y="128270"/>
                  </a:lnTo>
                  <a:lnTo>
                    <a:pt x="25493" y="167640"/>
                  </a:lnTo>
                  <a:lnTo>
                    <a:pt x="24764" y="356870"/>
                  </a:lnTo>
                  <a:lnTo>
                    <a:pt x="24946" y="363220"/>
                  </a:lnTo>
                  <a:lnTo>
                    <a:pt x="31684" y="401320"/>
                  </a:lnTo>
                  <a:lnTo>
                    <a:pt x="46622" y="435610"/>
                  </a:lnTo>
                  <a:lnTo>
                    <a:pt x="51882" y="444500"/>
                  </a:lnTo>
                  <a:lnTo>
                    <a:pt x="79497" y="476250"/>
                  </a:lnTo>
                  <a:lnTo>
                    <a:pt x="120308" y="500380"/>
                  </a:lnTo>
                  <a:lnTo>
                    <a:pt x="160755" y="511810"/>
                  </a:lnTo>
                  <a:lnTo>
                    <a:pt x="176499" y="513080"/>
                  </a:lnTo>
                  <a:lnTo>
                    <a:pt x="268595" y="513080"/>
                  </a:lnTo>
                  <a:lnTo>
                    <a:pt x="262876" y="515620"/>
                  </a:lnTo>
                  <a:lnTo>
                    <a:pt x="250709" y="519430"/>
                  </a:lnTo>
                  <a:lnTo>
                    <a:pt x="237729" y="521970"/>
                  </a:lnTo>
                  <a:lnTo>
                    <a:pt x="223850" y="524510"/>
                  </a:lnTo>
                  <a:lnTo>
                    <a:pt x="209073" y="525780"/>
                  </a:lnTo>
                  <a:close/>
                </a:path>
                <a:path w="6000115" h="679450">
                  <a:moveTo>
                    <a:pt x="372521" y="157480"/>
                  </a:moveTo>
                  <a:lnTo>
                    <a:pt x="362467" y="119380"/>
                  </a:lnTo>
                  <a:lnTo>
                    <a:pt x="359116" y="111760"/>
                  </a:lnTo>
                  <a:lnTo>
                    <a:pt x="355279" y="102870"/>
                  </a:lnTo>
                  <a:lnTo>
                    <a:pt x="350956" y="95250"/>
                  </a:lnTo>
                  <a:lnTo>
                    <a:pt x="346087" y="87630"/>
                  </a:lnTo>
                  <a:lnTo>
                    <a:pt x="340611" y="78740"/>
                  </a:lnTo>
                  <a:lnTo>
                    <a:pt x="334528" y="71120"/>
                  </a:lnTo>
                  <a:lnTo>
                    <a:pt x="327837" y="63500"/>
                  </a:lnTo>
                  <a:lnTo>
                    <a:pt x="320515" y="57150"/>
                  </a:lnTo>
                  <a:lnTo>
                    <a:pt x="312538" y="49530"/>
                  </a:lnTo>
                  <a:lnTo>
                    <a:pt x="273925" y="26670"/>
                  </a:lnTo>
                  <a:lnTo>
                    <a:pt x="237364" y="15240"/>
                  </a:lnTo>
                  <a:lnTo>
                    <a:pt x="193397" y="11430"/>
                  </a:lnTo>
                  <a:lnTo>
                    <a:pt x="266639" y="11430"/>
                  </a:lnTo>
                  <a:lnTo>
                    <a:pt x="311064" y="33020"/>
                  </a:lnTo>
                  <a:lnTo>
                    <a:pt x="344107" y="63500"/>
                  </a:lnTo>
                  <a:lnTo>
                    <a:pt x="350651" y="72390"/>
                  </a:lnTo>
                  <a:lnTo>
                    <a:pt x="356551" y="80010"/>
                  </a:lnTo>
                  <a:lnTo>
                    <a:pt x="374089" y="115570"/>
                  </a:lnTo>
                  <a:lnTo>
                    <a:pt x="383004" y="146050"/>
                  </a:lnTo>
                  <a:lnTo>
                    <a:pt x="372521" y="146050"/>
                  </a:lnTo>
                  <a:lnTo>
                    <a:pt x="372521" y="157480"/>
                  </a:lnTo>
                  <a:close/>
                </a:path>
                <a:path w="6000115" h="679450">
                  <a:moveTo>
                    <a:pt x="208225" y="513080"/>
                  </a:moveTo>
                  <a:lnTo>
                    <a:pt x="176499" y="513080"/>
                  </a:lnTo>
                  <a:lnTo>
                    <a:pt x="160755" y="511810"/>
                  </a:lnTo>
                  <a:lnTo>
                    <a:pt x="120308" y="500380"/>
                  </a:lnTo>
                  <a:lnTo>
                    <a:pt x="79497" y="476250"/>
                  </a:lnTo>
                  <a:lnTo>
                    <a:pt x="51882" y="444500"/>
                  </a:lnTo>
                  <a:lnTo>
                    <a:pt x="46622" y="435610"/>
                  </a:lnTo>
                  <a:lnTo>
                    <a:pt x="41983" y="427990"/>
                  </a:lnTo>
                  <a:lnTo>
                    <a:pt x="27681" y="384810"/>
                  </a:lnTo>
                  <a:lnTo>
                    <a:pt x="24873" y="176530"/>
                  </a:lnTo>
                  <a:lnTo>
                    <a:pt x="24946" y="173990"/>
                  </a:lnTo>
                  <a:lnTo>
                    <a:pt x="31684" y="135890"/>
                  </a:lnTo>
                  <a:lnTo>
                    <a:pt x="51882" y="92710"/>
                  </a:lnTo>
                  <a:lnTo>
                    <a:pt x="79497" y="60960"/>
                  </a:lnTo>
                  <a:lnTo>
                    <a:pt x="120308" y="36830"/>
                  </a:lnTo>
                  <a:lnTo>
                    <a:pt x="160756" y="26670"/>
                  </a:lnTo>
                  <a:lnTo>
                    <a:pt x="176499" y="24130"/>
                  </a:lnTo>
                  <a:lnTo>
                    <a:pt x="208055" y="24130"/>
                  </a:lnTo>
                  <a:lnTo>
                    <a:pt x="246978" y="30480"/>
                  </a:lnTo>
                  <a:lnTo>
                    <a:pt x="288171" y="48260"/>
                  </a:lnTo>
                  <a:lnTo>
                    <a:pt x="312037" y="66040"/>
                  </a:lnTo>
                  <a:lnTo>
                    <a:pt x="181649" y="66040"/>
                  </a:lnTo>
                  <a:lnTo>
                    <a:pt x="160158" y="68580"/>
                  </a:lnTo>
                  <a:lnTo>
                    <a:pt x="150415" y="71120"/>
                  </a:lnTo>
                  <a:lnTo>
                    <a:pt x="141354" y="74930"/>
                  </a:lnTo>
                  <a:lnTo>
                    <a:pt x="132910" y="78740"/>
                  </a:lnTo>
                  <a:lnTo>
                    <a:pt x="125083" y="83820"/>
                  </a:lnTo>
                  <a:lnTo>
                    <a:pt x="117873" y="87630"/>
                  </a:lnTo>
                  <a:lnTo>
                    <a:pt x="111277" y="92710"/>
                  </a:lnTo>
                  <a:lnTo>
                    <a:pt x="105214" y="99060"/>
                  </a:lnTo>
                  <a:lnTo>
                    <a:pt x="99684" y="104140"/>
                  </a:lnTo>
                  <a:lnTo>
                    <a:pt x="77466" y="142240"/>
                  </a:lnTo>
                  <a:lnTo>
                    <a:pt x="75349" y="148590"/>
                  </a:lnTo>
                  <a:lnTo>
                    <a:pt x="73601" y="153670"/>
                  </a:lnTo>
                  <a:lnTo>
                    <a:pt x="72224" y="160020"/>
                  </a:lnTo>
                  <a:lnTo>
                    <a:pt x="70632" y="167640"/>
                  </a:lnTo>
                  <a:lnTo>
                    <a:pt x="69836" y="175260"/>
                  </a:lnTo>
                  <a:lnTo>
                    <a:pt x="69836" y="356870"/>
                  </a:lnTo>
                  <a:lnTo>
                    <a:pt x="78423" y="398780"/>
                  </a:lnTo>
                  <a:lnTo>
                    <a:pt x="102121" y="435610"/>
                  </a:lnTo>
                  <a:lnTo>
                    <a:pt x="145374" y="464820"/>
                  </a:lnTo>
                  <a:lnTo>
                    <a:pt x="193397" y="472440"/>
                  </a:lnTo>
                  <a:lnTo>
                    <a:pt x="312112" y="472440"/>
                  </a:lnTo>
                  <a:lnTo>
                    <a:pt x="304924" y="477520"/>
                  </a:lnTo>
                  <a:lnTo>
                    <a:pt x="297074" y="483870"/>
                  </a:lnTo>
                  <a:lnTo>
                    <a:pt x="288560" y="488950"/>
                  </a:lnTo>
                  <a:lnTo>
                    <a:pt x="279320" y="495300"/>
                  </a:lnTo>
                  <a:lnTo>
                    <a:pt x="235210" y="509270"/>
                  </a:lnTo>
                  <a:lnTo>
                    <a:pt x="222163" y="511810"/>
                  </a:lnTo>
                  <a:lnTo>
                    <a:pt x="208225" y="513080"/>
                  </a:lnTo>
                  <a:close/>
                </a:path>
                <a:path w="6000115" h="679450">
                  <a:moveTo>
                    <a:pt x="360205" y="160020"/>
                  </a:moveTo>
                  <a:lnTo>
                    <a:pt x="359115" y="152400"/>
                  </a:lnTo>
                  <a:lnTo>
                    <a:pt x="357635" y="146050"/>
                  </a:lnTo>
                  <a:lnTo>
                    <a:pt x="355767" y="138430"/>
                  </a:lnTo>
                  <a:lnTo>
                    <a:pt x="353509" y="132080"/>
                  </a:lnTo>
                  <a:lnTo>
                    <a:pt x="350846" y="124460"/>
                  </a:lnTo>
                  <a:lnTo>
                    <a:pt x="330571" y="86360"/>
                  </a:lnTo>
                  <a:lnTo>
                    <a:pt x="324948" y="80010"/>
                  </a:lnTo>
                  <a:lnTo>
                    <a:pt x="318755" y="72390"/>
                  </a:lnTo>
                  <a:lnTo>
                    <a:pt x="288171" y="48260"/>
                  </a:lnTo>
                  <a:lnTo>
                    <a:pt x="246978" y="30480"/>
                  </a:lnTo>
                  <a:lnTo>
                    <a:pt x="208055" y="24130"/>
                  </a:lnTo>
                  <a:lnTo>
                    <a:pt x="266300" y="24130"/>
                  </a:lnTo>
                  <a:lnTo>
                    <a:pt x="303905" y="43180"/>
                  </a:lnTo>
                  <a:lnTo>
                    <a:pt x="320515" y="57150"/>
                  </a:lnTo>
                  <a:lnTo>
                    <a:pt x="327837" y="63500"/>
                  </a:lnTo>
                  <a:lnTo>
                    <a:pt x="334528" y="71120"/>
                  </a:lnTo>
                  <a:lnTo>
                    <a:pt x="340611" y="78740"/>
                  </a:lnTo>
                  <a:lnTo>
                    <a:pt x="346087" y="87630"/>
                  </a:lnTo>
                  <a:lnTo>
                    <a:pt x="350956" y="95250"/>
                  </a:lnTo>
                  <a:lnTo>
                    <a:pt x="355279" y="102870"/>
                  </a:lnTo>
                  <a:lnTo>
                    <a:pt x="359116" y="111760"/>
                  </a:lnTo>
                  <a:lnTo>
                    <a:pt x="362467" y="119380"/>
                  </a:lnTo>
                  <a:lnTo>
                    <a:pt x="372521" y="157480"/>
                  </a:lnTo>
                  <a:lnTo>
                    <a:pt x="360205" y="160020"/>
                  </a:lnTo>
                  <a:close/>
                </a:path>
                <a:path w="6000115" h="679450">
                  <a:moveTo>
                    <a:pt x="193397" y="472440"/>
                  </a:moveTo>
                  <a:lnTo>
                    <a:pt x="145374" y="464820"/>
                  </a:lnTo>
                  <a:lnTo>
                    <a:pt x="110990" y="444500"/>
                  </a:lnTo>
                  <a:lnTo>
                    <a:pt x="82733" y="408940"/>
                  </a:lnTo>
                  <a:lnTo>
                    <a:pt x="71167" y="372110"/>
                  </a:lnTo>
                  <a:lnTo>
                    <a:pt x="69836" y="356870"/>
                  </a:lnTo>
                  <a:lnTo>
                    <a:pt x="69836" y="175260"/>
                  </a:lnTo>
                  <a:lnTo>
                    <a:pt x="70632" y="167640"/>
                  </a:lnTo>
                  <a:lnTo>
                    <a:pt x="72224" y="160020"/>
                  </a:lnTo>
                  <a:lnTo>
                    <a:pt x="73601" y="153670"/>
                  </a:lnTo>
                  <a:lnTo>
                    <a:pt x="75349" y="148590"/>
                  </a:lnTo>
                  <a:lnTo>
                    <a:pt x="77466" y="142240"/>
                  </a:lnTo>
                  <a:lnTo>
                    <a:pt x="99684" y="104140"/>
                  </a:lnTo>
                  <a:lnTo>
                    <a:pt x="105214" y="99060"/>
                  </a:lnTo>
                  <a:lnTo>
                    <a:pt x="111277" y="92710"/>
                  </a:lnTo>
                  <a:lnTo>
                    <a:pt x="117873" y="87630"/>
                  </a:lnTo>
                  <a:lnTo>
                    <a:pt x="125083" y="83820"/>
                  </a:lnTo>
                  <a:lnTo>
                    <a:pt x="132910" y="78740"/>
                  </a:lnTo>
                  <a:lnTo>
                    <a:pt x="141354" y="74930"/>
                  </a:lnTo>
                  <a:lnTo>
                    <a:pt x="150415" y="71120"/>
                  </a:lnTo>
                  <a:lnTo>
                    <a:pt x="160158" y="68580"/>
                  </a:lnTo>
                  <a:lnTo>
                    <a:pt x="181649" y="66040"/>
                  </a:lnTo>
                  <a:lnTo>
                    <a:pt x="207212" y="66040"/>
                  </a:lnTo>
                  <a:lnTo>
                    <a:pt x="220130" y="67310"/>
                  </a:lnTo>
                  <a:lnTo>
                    <a:pt x="232148" y="69850"/>
                  </a:lnTo>
                  <a:lnTo>
                    <a:pt x="243268" y="74930"/>
                  </a:lnTo>
                  <a:lnTo>
                    <a:pt x="250023" y="77470"/>
                  </a:lnTo>
                  <a:lnTo>
                    <a:pt x="193397" y="77470"/>
                  </a:lnTo>
                  <a:lnTo>
                    <a:pt x="182651" y="78740"/>
                  </a:lnTo>
                  <a:lnTo>
                    <a:pt x="172561" y="78740"/>
                  </a:lnTo>
                  <a:lnTo>
                    <a:pt x="131617" y="93980"/>
                  </a:lnTo>
                  <a:lnTo>
                    <a:pt x="100654" y="123190"/>
                  </a:lnTo>
                  <a:lnTo>
                    <a:pt x="97132" y="129540"/>
                  </a:lnTo>
                  <a:lnTo>
                    <a:pt x="94048" y="134620"/>
                  </a:lnTo>
                  <a:lnTo>
                    <a:pt x="91401" y="140970"/>
                  </a:lnTo>
                  <a:lnTo>
                    <a:pt x="88163" y="148590"/>
                  </a:lnTo>
                  <a:lnTo>
                    <a:pt x="85832" y="154940"/>
                  </a:lnTo>
                  <a:lnTo>
                    <a:pt x="82983" y="170180"/>
                  </a:lnTo>
                  <a:lnTo>
                    <a:pt x="82270" y="175260"/>
                  </a:lnTo>
                  <a:lnTo>
                    <a:pt x="82270" y="356870"/>
                  </a:lnTo>
                  <a:lnTo>
                    <a:pt x="90029" y="394970"/>
                  </a:lnTo>
                  <a:lnTo>
                    <a:pt x="111205" y="427990"/>
                  </a:lnTo>
                  <a:lnTo>
                    <a:pt x="119134" y="434340"/>
                  </a:lnTo>
                  <a:lnTo>
                    <a:pt x="128205" y="441960"/>
                  </a:lnTo>
                  <a:lnTo>
                    <a:pt x="138416" y="448310"/>
                  </a:lnTo>
                  <a:lnTo>
                    <a:pt x="149940" y="453390"/>
                  </a:lnTo>
                  <a:lnTo>
                    <a:pt x="162944" y="457200"/>
                  </a:lnTo>
                  <a:lnTo>
                    <a:pt x="193397" y="459740"/>
                  </a:lnTo>
                  <a:lnTo>
                    <a:pt x="250868" y="459740"/>
                  </a:lnTo>
                  <a:lnTo>
                    <a:pt x="243268" y="463550"/>
                  </a:lnTo>
                  <a:lnTo>
                    <a:pt x="232148" y="467360"/>
                  </a:lnTo>
                  <a:lnTo>
                    <a:pt x="220130" y="469900"/>
                  </a:lnTo>
                  <a:lnTo>
                    <a:pt x="193397" y="472440"/>
                  </a:lnTo>
                  <a:close/>
                </a:path>
                <a:path w="6000115" h="679450">
                  <a:moveTo>
                    <a:pt x="359842" y="157480"/>
                  </a:moveTo>
                  <a:lnTo>
                    <a:pt x="301415" y="157480"/>
                  </a:lnTo>
                  <a:lnTo>
                    <a:pt x="313455" y="154940"/>
                  </a:lnTo>
                  <a:lnTo>
                    <a:pt x="311432" y="147320"/>
                  </a:lnTo>
                  <a:lnTo>
                    <a:pt x="291996" y="110490"/>
                  </a:lnTo>
                  <a:lnTo>
                    <a:pt x="285871" y="104140"/>
                  </a:lnTo>
                  <a:lnTo>
                    <a:pt x="278970" y="96520"/>
                  </a:lnTo>
                  <a:lnTo>
                    <a:pt x="271252" y="90170"/>
                  </a:lnTo>
                  <a:lnTo>
                    <a:pt x="262728" y="83820"/>
                  </a:lnTo>
                  <a:lnTo>
                    <a:pt x="253401" y="78740"/>
                  </a:lnTo>
                  <a:lnTo>
                    <a:pt x="243268" y="74930"/>
                  </a:lnTo>
                  <a:lnTo>
                    <a:pt x="232148" y="69850"/>
                  </a:lnTo>
                  <a:lnTo>
                    <a:pt x="220130" y="67310"/>
                  </a:lnTo>
                  <a:lnTo>
                    <a:pt x="207212" y="66040"/>
                  </a:lnTo>
                  <a:lnTo>
                    <a:pt x="312037" y="66040"/>
                  </a:lnTo>
                  <a:lnTo>
                    <a:pt x="318755" y="72390"/>
                  </a:lnTo>
                  <a:lnTo>
                    <a:pt x="324948" y="80010"/>
                  </a:lnTo>
                  <a:lnTo>
                    <a:pt x="330571" y="86360"/>
                  </a:lnTo>
                  <a:lnTo>
                    <a:pt x="350846" y="124460"/>
                  </a:lnTo>
                  <a:lnTo>
                    <a:pt x="353509" y="132080"/>
                  </a:lnTo>
                  <a:lnTo>
                    <a:pt x="355767" y="138430"/>
                  </a:lnTo>
                  <a:lnTo>
                    <a:pt x="357635" y="146050"/>
                  </a:lnTo>
                  <a:lnTo>
                    <a:pt x="359115" y="152400"/>
                  </a:lnTo>
                  <a:lnTo>
                    <a:pt x="359842" y="157480"/>
                  </a:lnTo>
                  <a:close/>
                </a:path>
                <a:path w="6000115" h="679450">
                  <a:moveTo>
                    <a:pt x="205976" y="459740"/>
                  </a:moveTo>
                  <a:lnTo>
                    <a:pt x="193397" y="459740"/>
                  </a:lnTo>
                  <a:lnTo>
                    <a:pt x="162944" y="457200"/>
                  </a:lnTo>
                  <a:lnTo>
                    <a:pt x="149940" y="453390"/>
                  </a:lnTo>
                  <a:lnTo>
                    <a:pt x="138416" y="448310"/>
                  </a:lnTo>
                  <a:lnTo>
                    <a:pt x="128205" y="441960"/>
                  </a:lnTo>
                  <a:lnTo>
                    <a:pt x="119134" y="434340"/>
                  </a:lnTo>
                  <a:lnTo>
                    <a:pt x="111205" y="427990"/>
                  </a:lnTo>
                  <a:lnTo>
                    <a:pt x="90029" y="394970"/>
                  </a:lnTo>
                  <a:lnTo>
                    <a:pt x="82270" y="356870"/>
                  </a:lnTo>
                  <a:lnTo>
                    <a:pt x="82270" y="175260"/>
                  </a:lnTo>
                  <a:lnTo>
                    <a:pt x="82983" y="170180"/>
                  </a:lnTo>
                  <a:lnTo>
                    <a:pt x="85832" y="154940"/>
                  </a:lnTo>
                  <a:lnTo>
                    <a:pt x="88163" y="148590"/>
                  </a:lnTo>
                  <a:lnTo>
                    <a:pt x="91401" y="140970"/>
                  </a:lnTo>
                  <a:lnTo>
                    <a:pt x="94048" y="134620"/>
                  </a:lnTo>
                  <a:lnTo>
                    <a:pt x="97132" y="129540"/>
                  </a:lnTo>
                  <a:lnTo>
                    <a:pt x="100654" y="123190"/>
                  </a:lnTo>
                  <a:lnTo>
                    <a:pt x="104612" y="118110"/>
                  </a:lnTo>
                  <a:lnTo>
                    <a:pt x="138611" y="90170"/>
                  </a:lnTo>
                  <a:lnTo>
                    <a:pt x="172561" y="78740"/>
                  </a:lnTo>
                  <a:lnTo>
                    <a:pt x="182651" y="78740"/>
                  </a:lnTo>
                  <a:lnTo>
                    <a:pt x="193397" y="77470"/>
                  </a:lnTo>
                  <a:lnTo>
                    <a:pt x="217682" y="80010"/>
                  </a:lnTo>
                  <a:lnTo>
                    <a:pt x="228513" y="82550"/>
                  </a:lnTo>
                  <a:lnTo>
                    <a:pt x="238469" y="86360"/>
                  </a:lnTo>
                  <a:lnTo>
                    <a:pt x="247612" y="90170"/>
                  </a:lnTo>
                  <a:lnTo>
                    <a:pt x="183653" y="90170"/>
                  </a:lnTo>
                  <a:lnTo>
                    <a:pt x="174553" y="91440"/>
                  </a:lnTo>
                  <a:lnTo>
                    <a:pt x="166094" y="92710"/>
                  </a:lnTo>
                  <a:lnTo>
                    <a:pt x="158279" y="95250"/>
                  </a:lnTo>
                  <a:lnTo>
                    <a:pt x="151021" y="97790"/>
                  </a:lnTo>
                  <a:lnTo>
                    <a:pt x="144311" y="101600"/>
                  </a:lnTo>
                  <a:lnTo>
                    <a:pt x="138150" y="104140"/>
                  </a:lnTo>
                  <a:lnTo>
                    <a:pt x="109585" y="132080"/>
                  </a:lnTo>
                  <a:lnTo>
                    <a:pt x="95333" y="171450"/>
                  </a:lnTo>
                  <a:lnTo>
                    <a:pt x="94704" y="176530"/>
                  </a:lnTo>
                  <a:lnTo>
                    <a:pt x="94704" y="356870"/>
                  </a:lnTo>
                  <a:lnTo>
                    <a:pt x="105023" y="397510"/>
                  </a:lnTo>
                  <a:lnTo>
                    <a:pt x="114351" y="411480"/>
                  </a:lnTo>
                  <a:lnTo>
                    <a:pt x="120290" y="419100"/>
                  </a:lnTo>
                  <a:lnTo>
                    <a:pt x="154505" y="441960"/>
                  </a:lnTo>
                  <a:lnTo>
                    <a:pt x="179001" y="447040"/>
                  </a:lnTo>
                  <a:lnTo>
                    <a:pt x="247612" y="447040"/>
                  </a:lnTo>
                  <a:lnTo>
                    <a:pt x="238469" y="452120"/>
                  </a:lnTo>
                  <a:lnTo>
                    <a:pt x="228513" y="455930"/>
                  </a:lnTo>
                  <a:lnTo>
                    <a:pt x="217682" y="457200"/>
                  </a:lnTo>
                  <a:lnTo>
                    <a:pt x="205976" y="459740"/>
                  </a:lnTo>
                  <a:close/>
                </a:path>
                <a:path w="6000115" h="679450">
                  <a:moveTo>
                    <a:pt x="301415" y="157480"/>
                  </a:moveTo>
                  <a:lnTo>
                    <a:pt x="299594" y="151130"/>
                  </a:lnTo>
                  <a:lnTo>
                    <a:pt x="297238" y="144780"/>
                  </a:lnTo>
                  <a:lnTo>
                    <a:pt x="294348" y="138430"/>
                  </a:lnTo>
                  <a:lnTo>
                    <a:pt x="290924" y="132080"/>
                  </a:lnTo>
                  <a:lnTo>
                    <a:pt x="286881" y="124460"/>
                  </a:lnTo>
                  <a:lnTo>
                    <a:pt x="256003" y="95250"/>
                  </a:lnTo>
                  <a:lnTo>
                    <a:pt x="217682" y="80010"/>
                  </a:lnTo>
                  <a:lnTo>
                    <a:pt x="193397" y="77470"/>
                  </a:lnTo>
                  <a:lnTo>
                    <a:pt x="250023" y="77470"/>
                  </a:lnTo>
                  <a:lnTo>
                    <a:pt x="285871" y="104140"/>
                  </a:lnTo>
                  <a:lnTo>
                    <a:pt x="291996" y="110490"/>
                  </a:lnTo>
                  <a:lnTo>
                    <a:pt x="310912" y="146050"/>
                  </a:lnTo>
                  <a:lnTo>
                    <a:pt x="301415" y="146050"/>
                  </a:lnTo>
                  <a:lnTo>
                    <a:pt x="301415" y="157480"/>
                  </a:lnTo>
                  <a:close/>
                </a:path>
                <a:path w="6000115" h="679450">
                  <a:moveTo>
                    <a:pt x="386801" y="170180"/>
                  </a:moveTo>
                  <a:lnTo>
                    <a:pt x="291783" y="170180"/>
                  </a:lnTo>
                  <a:lnTo>
                    <a:pt x="287546" y="153670"/>
                  </a:lnTo>
                  <a:lnTo>
                    <a:pt x="284397" y="146050"/>
                  </a:lnTo>
                  <a:lnTo>
                    <a:pt x="279928" y="137160"/>
                  </a:lnTo>
                  <a:lnTo>
                    <a:pt x="276416" y="132080"/>
                  </a:lnTo>
                  <a:lnTo>
                    <a:pt x="272271" y="125730"/>
                  </a:lnTo>
                  <a:lnTo>
                    <a:pt x="241824" y="101600"/>
                  </a:lnTo>
                  <a:lnTo>
                    <a:pt x="204740" y="90170"/>
                  </a:lnTo>
                  <a:lnTo>
                    <a:pt x="247612" y="90170"/>
                  </a:lnTo>
                  <a:lnTo>
                    <a:pt x="282133" y="118110"/>
                  </a:lnTo>
                  <a:lnTo>
                    <a:pt x="290924" y="132080"/>
                  </a:lnTo>
                  <a:lnTo>
                    <a:pt x="294348" y="138430"/>
                  </a:lnTo>
                  <a:lnTo>
                    <a:pt x="297238" y="144780"/>
                  </a:lnTo>
                  <a:lnTo>
                    <a:pt x="299594" y="151130"/>
                  </a:lnTo>
                  <a:lnTo>
                    <a:pt x="301415" y="157480"/>
                  </a:lnTo>
                  <a:lnTo>
                    <a:pt x="359842" y="157480"/>
                  </a:lnTo>
                  <a:lnTo>
                    <a:pt x="360205" y="160020"/>
                  </a:lnTo>
                  <a:lnTo>
                    <a:pt x="385372" y="160020"/>
                  </a:lnTo>
                  <a:lnTo>
                    <a:pt x="386801" y="170180"/>
                  </a:lnTo>
                  <a:close/>
                </a:path>
                <a:path w="6000115" h="679450">
                  <a:moveTo>
                    <a:pt x="301415" y="157480"/>
                  </a:moveTo>
                  <a:lnTo>
                    <a:pt x="301415" y="146050"/>
                  </a:lnTo>
                  <a:lnTo>
                    <a:pt x="310912" y="146050"/>
                  </a:lnTo>
                  <a:lnTo>
                    <a:pt x="311432" y="147320"/>
                  </a:lnTo>
                  <a:lnTo>
                    <a:pt x="313455" y="154940"/>
                  </a:lnTo>
                  <a:lnTo>
                    <a:pt x="301415" y="157480"/>
                  </a:lnTo>
                  <a:close/>
                </a:path>
                <a:path w="6000115" h="679450">
                  <a:moveTo>
                    <a:pt x="385372" y="160020"/>
                  </a:moveTo>
                  <a:lnTo>
                    <a:pt x="360205" y="160020"/>
                  </a:lnTo>
                  <a:lnTo>
                    <a:pt x="372521" y="157480"/>
                  </a:lnTo>
                  <a:lnTo>
                    <a:pt x="372521" y="146050"/>
                  </a:lnTo>
                  <a:lnTo>
                    <a:pt x="383004" y="146050"/>
                  </a:lnTo>
                  <a:lnTo>
                    <a:pt x="383571" y="148590"/>
                  </a:lnTo>
                  <a:lnTo>
                    <a:pt x="384837" y="156210"/>
                  </a:lnTo>
                  <a:lnTo>
                    <a:pt x="385372" y="160020"/>
                  </a:lnTo>
                  <a:close/>
                </a:path>
                <a:path w="6000115" h="679450">
                  <a:moveTo>
                    <a:pt x="247612" y="447040"/>
                  </a:moveTo>
                  <a:lnTo>
                    <a:pt x="204740" y="447040"/>
                  </a:lnTo>
                  <a:lnTo>
                    <a:pt x="215234" y="445770"/>
                  </a:lnTo>
                  <a:lnTo>
                    <a:pt x="224877" y="443230"/>
                  </a:lnTo>
                  <a:lnTo>
                    <a:pt x="233671" y="440690"/>
                  </a:lnTo>
                  <a:lnTo>
                    <a:pt x="241824" y="436880"/>
                  </a:lnTo>
                  <a:lnTo>
                    <a:pt x="249277" y="431800"/>
                  </a:lnTo>
                  <a:lnTo>
                    <a:pt x="256029" y="427990"/>
                  </a:lnTo>
                  <a:lnTo>
                    <a:pt x="262080" y="422910"/>
                  </a:lnTo>
                  <a:lnTo>
                    <a:pt x="267492" y="417830"/>
                  </a:lnTo>
                  <a:lnTo>
                    <a:pt x="272271" y="411480"/>
                  </a:lnTo>
                  <a:lnTo>
                    <a:pt x="276416" y="406400"/>
                  </a:lnTo>
                  <a:lnTo>
                    <a:pt x="279928" y="400050"/>
                  </a:lnTo>
                  <a:lnTo>
                    <a:pt x="284397" y="391160"/>
                  </a:lnTo>
                  <a:lnTo>
                    <a:pt x="287546" y="383540"/>
                  </a:lnTo>
                  <a:lnTo>
                    <a:pt x="291783" y="367030"/>
                  </a:lnTo>
                  <a:lnTo>
                    <a:pt x="387198" y="367030"/>
                  </a:lnTo>
                  <a:lnTo>
                    <a:pt x="385590" y="377190"/>
                  </a:lnTo>
                  <a:lnTo>
                    <a:pt x="360256" y="377190"/>
                  </a:lnTo>
                  <a:lnTo>
                    <a:pt x="359835" y="379730"/>
                  </a:lnTo>
                  <a:lnTo>
                    <a:pt x="301415" y="379730"/>
                  </a:lnTo>
                  <a:lnTo>
                    <a:pt x="299594" y="386080"/>
                  </a:lnTo>
                  <a:lnTo>
                    <a:pt x="297238" y="392430"/>
                  </a:lnTo>
                  <a:lnTo>
                    <a:pt x="294348" y="398780"/>
                  </a:lnTo>
                  <a:lnTo>
                    <a:pt x="290924" y="406400"/>
                  </a:lnTo>
                  <a:lnTo>
                    <a:pt x="286881" y="412750"/>
                  </a:lnTo>
                  <a:lnTo>
                    <a:pt x="256003" y="443230"/>
                  </a:lnTo>
                  <a:lnTo>
                    <a:pt x="247612" y="447040"/>
                  </a:lnTo>
                  <a:close/>
                </a:path>
                <a:path w="6000115" h="679450">
                  <a:moveTo>
                    <a:pt x="268595" y="513080"/>
                  </a:moveTo>
                  <a:lnTo>
                    <a:pt x="208225" y="513080"/>
                  </a:lnTo>
                  <a:lnTo>
                    <a:pt x="222163" y="511810"/>
                  </a:lnTo>
                  <a:lnTo>
                    <a:pt x="235210" y="509270"/>
                  </a:lnTo>
                  <a:lnTo>
                    <a:pt x="279320" y="495300"/>
                  </a:lnTo>
                  <a:lnTo>
                    <a:pt x="288560" y="488950"/>
                  </a:lnTo>
                  <a:lnTo>
                    <a:pt x="297074" y="483870"/>
                  </a:lnTo>
                  <a:lnTo>
                    <a:pt x="304924" y="477520"/>
                  </a:lnTo>
                  <a:lnTo>
                    <a:pt x="312112" y="472440"/>
                  </a:lnTo>
                  <a:lnTo>
                    <a:pt x="318637" y="464820"/>
                  </a:lnTo>
                  <a:lnTo>
                    <a:pt x="324696" y="458470"/>
                  </a:lnTo>
                  <a:lnTo>
                    <a:pt x="330228" y="450850"/>
                  </a:lnTo>
                  <a:lnTo>
                    <a:pt x="335235" y="443230"/>
                  </a:lnTo>
                  <a:lnTo>
                    <a:pt x="339717" y="436880"/>
                  </a:lnTo>
                  <a:lnTo>
                    <a:pt x="355425" y="398780"/>
                  </a:lnTo>
                  <a:lnTo>
                    <a:pt x="360256" y="377190"/>
                  </a:lnTo>
                  <a:lnTo>
                    <a:pt x="372521" y="379730"/>
                  </a:lnTo>
                  <a:lnTo>
                    <a:pt x="362078" y="417830"/>
                  </a:lnTo>
                  <a:lnTo>
                    <a:pt x="358727" y="425450"/>
                  </a:lnTo>
                  <a:lnTo>
                    <a:pt x="354890" y="434340"/>
                  </a:lnTo>
                  <a:lnTo>
                    <a:pt x="350568" y="441960"/>
                  </a:lnTo>
                  <a:lnTo>
                    <a:pt x="345723" y="450850"/>
                  </a:lnTo>
                  <a:lnTo>
                    <a:pt x="340320" y="458470"/>
                  </a:lnTo>
                  <a:lnTo>
                    <a:pt x="312829" y="487680"/>
                  </a:lnTo>
                  <a:lnTo>
                    <a:pt x="274314" y="510540"/>
                  </a:lnTo>
                  <a:lnTo>
                    <a:pt x="268595" y="513080"/>
                  </a:lnTo>
                  <a:close/>
                </a:path>
                <a:path w="6000115" h="679450">
                  <a:moveTo>
                    <a:pt x="382748" y="392430"/>
                  </a:moveTo>
                  <a:lnTo>
                    <a:pt x="372521" y="392430"/>
                  </a:lnTo>
                  <a:lnTo>
                    <a:pt x="372521" y="379730"/>
                  </a:lnTo>
                  <a:lnTo>
                    <a:pt x="360256" y="377190"/>
                  </a:lnTo>
                  <a:lnTo>
                    <a:pt x="385590" y="377190"/>
                  </a:lnTo>
                  <a:lnTo>
                    <a:pt x="384785" y="382270"/>
                  </a:lnTo>
                  <a:lnTo>
                    <a:pt x="383353" y="389890"/>
                  </a:lnTo>
                  <a:lnTo>
                    <a:pt x="382748" y="392430"/>
                  </a:lnTo>
                  <a:close/>
                </a:path>
                <a:path w="6000115" h="679450">
                  <a:moveTo>
                    <a:pt x="250868" y="459740"/>
                  </a:moveTo>
                  <a:lnTo>
                    <a:pt x="205976" y="459740"/>
                  </a:lnTo>
                  <a:lnTo>
                    <a:pt x="217682" y="457200"/>
                  </a:lnTo>
                  <a:lnTo>
                    <a:pt x="228513" y="455930"/>
                  </a:lnTo>
                  <a:lnTo>
                    <a:pt x="238469" y="452120"/>
                  </a:lnTo>
                  <a:lnTo>
                    <a:pt x="247612" y="447040"/>
                  </a:lnTo>
                  <a:lnTo>
                    <a:pt x="256003" y="443230"/>
                  </a:lnTo>
                  <a:lnTo>
                    <a:pt x="263640" y="438150"/>
                  </a:lnTo>
                  <a:lnTo>
                    <a:pt x="290924" y="406400"/>
                  </a:lnTo>
                  <a:lnTo>
                    <a:pt x="294348" y="398780"/>
                  </a:lnTo>
                  <a:lnTo>
                    <a:pt x="297238" y="392430"/>
                  </a:lnTo>
                  <a:lnTo>
                    <a:pt x="299594" y="386080"/>
                  </a:lnTo>
                  <a:lnTo>
                    <a:pt x="301415" y="379730"/>
                  </a:lnTo>
                  <a:lnTo>
                    <a:pt x="301415" y="392430"/>
                  </a:lnTo>
                  <a:lnTo>
                    <a:pt x="310393" y="392430"/>
                  </a:lnTo>
                  <a:lnTo>
                    <a:pt x="308835" y="396240"/>
                  </a:lnTo>
                  <a:lnTo>
                    <a:pt x="285871" y="434340"/>
                  </a:lnTo>
                  <a:lnTo>
                    <a:pt x="253401" y="458470"/>
                  </a:lnTo>
                  <a:lnTo>
                    <a:pt x="250868" y="459740"/>
                  </a:lnTo>
                  <a:close/>
                </a:path>
                <a:path w="6000115" h="679450">
                  <a:moveTo>
                    <a:pt x="310393" y="392430"/>
                  </a:moveTo>
                  <a:lnTo>
                    <a:pt x="301415" y="392430"/>
                  </a:lnTo>
                  <a:lnTo>
                    <a:pt x="301415" y="379730"/>
                  </a:lnTo>
                  <a:lnTo>
                    <a:pt x="313455" y="382270"/>
                  </a:lnTo>
                  <a:lnTo>
                    <a:pt x="311432" y="389890"/>
                  </a:lnTo>
                  <a:lnTo>
                    <a:pt x="310393" y="392430"/>
                  </a:lnTo>
                  <a:close/>
                </a:path>
                <a:path w="6000115" h="679450">
                  <a:moveTo>
                    <a:pt x="312112" y="472440"/>
                  </a:moveTo>
                  <a:lnTo>
                    <a:pt x="193397" y="472440"/>
                  </a:lnTo>
                  <a:lnTo>
                    <a:pt x="220130" y="469900"/>
                  </a:lnTo>
                  <a:lnTo>
                    <a:pt x="232148" y="467360"/>
                  </a:lnTo>
                  <a:lnTo>
                    <a:pt x="271252" y="447040"/>
                  </a:lnTo>
                  <a:lnTo>
                    <a:pt x="297346" y="419100"/>
                  </a:lnTo>
                  <a:lnTo>
                    <a:pt x="313455" y="382270"/>
                  </a:lnTo>
                  <a:lnTo>
                    <a:pt x="301415" y="379730"/>
                  </a:lnTo>
                  <a:lnTo>
                    <a:pt x="359835" y="379730"/>
                  </a:lnTo>
                  <a:lnTo>
                    <a:pt x="347335" y="421640"/>
                  </a:lnTo>
                  <a:lnTo>
                    <a:pt x="335235" y="443230"/>
                  </a:lnTo>
                  <a:lnTo>
                    <a:pt x="330228" y="450850"/>
                  </a:lnTo>
                  <a:lnTo>
                    <a:pt x="324696" y="458470"/>
                  </a:lnTo>
                  <a:lnTo>
                    <a:pt x="318637" y="464820"/>
                  </a:lnTo>
                  <a:lnTo>
                    <a:pt x="312112" y="472440"/>
                  </a:lnTo>
                  <a:close/>
                </a:path>
                <a:path w="6000115" h="679450">
                  <a:moveTo>
                    <a:pt x="270084" y="525780"/>
                  </a:moveTo>
                  <a:lnTo>
                    <a:pt x="209073" y="525780"/>
                  </a:lnTo>
                  <a:lnTo>
                    <a:pt x="223850" y="524510"/>
                  </a:lnTo>
                  <a:lnTo>
                    <a:pt x="237729" y="521970"/>
                  </a:lnTo>
                  <a:lnTo>
                    <a:pt x="274314" y="510540"/>
                  </a:lnTo>
                  <a:lnTo>
                    <a:pt x="312829" y="487680"/>
                  </a:lnTo>
                  <a:lnTo>
                    <a:pt x="340320" y="458470"/>
                  </a:lnTo>
                  <a:lnTo>
                    <a:pt x="350568" y="441960"/>
                  </a:lnTo>
                  <a:lnTo>
                    <a:pt x="354890" y="434340"/>
                  </a:lnTo>
                  <a:lnTo>
                    <a:pt x="358727" y="425450"/>
                  </a:lnTo>
                  <a:lnTo>
                    <a:pt x="362078" y="417830"/>
                  </a:lnTo>
                  <a:lnTo>
                    <a:pt x="364944" y="410210"/>
                  </a:lnTo>
                  <a:lnTo>
                    <a:pt x="367385" y="401320"/>
                  </a:lnTo>
                  <a:lnTo>
                    <a:pt x="371173" y="387350"/>
                  </a:lnTo>
                  <a:lnTo>
                    <a:pt x="372521" y="379730"/>
                  </a:lnTo>
                  <a:lnTo>
                    <a:pt x="372521" y="392430"/>
                  </a:lnTo>
                  <a:lnTo>
                    <a:pt x="382748" y="392430"/>
                  </a:lnTo>
                  <a:lnTo>
                    <a:pt x="381539" y="397510"/>
                  </a:lnTo>
                  <a:lnTo>
                    <a:pt x="376768" y="414020"/>
                  </a:lnTo>
                  <a:lnTo>
                    <a:pt x="373700" y="422910"/>
                  </a:lnTo>
                  <a:lnTo>
                    <a:pt x="370119" y="430530"/>
                  </a:lnTo>
                  <a:lnTo>
                    <a:pt x="366025" y="439420"/>
                  </a:lnTo>
                  <a:lnTo>
                    <a:pt x="344020" y="473710"/>
                  </a:lnTo>
                  <a:lnTo>
                    <a:pt x="337037" y="481330"/>
                  </a:lnTo>
                  <a:lnTo>
                    <a:pt x="329258" y="490220"/>
                  </a:lnTo>
                  <a:lnTo>
                    <a:pt x="290727" y="516890"/>
                  </a:lnTo>
                  <a:lnTo>
                    <a:pt x="279253" y="521970"/>
                  </a:lnTo>
                  <a:lnTo>
                    <a:pt x="270084" y="525780"/>
                  </a:lnTo>
                  <a:close/>
                </a:path>
                <a:path w="6000115" h="679450">
                  <a:moveTo>
                    <a:pt x="619279" y="538242"/>
                  </a:moveTo>
                  <a:lnTo>
                    <a:pt x="586396" y="538242"/>
                  </a:lnTo>
                  <a:lnTo>
                    <a:pt x="570946" y="535702"/>
                  </a:lnTo>
                  <a:lnTo>
                    <a:pt x="531094" y="523002"/>
                  </a:lnTo>
                  <a:lnTo>
                    <a:pt x="491177" y="495062"/>
                  </a:lnTo>
                  <a:lnTo>
                    <a:pt x="464875" y="458232"/>
                  </a:lnTo>
                  <a:lnTo>
                    <a:pt x="449649" y="418862"/>
                  </a:lnTo>
                  <a:lnTo>
                    <a:pt x="441905" y="373142"/>
                  </a:lnTo>
                  <a:lnTo>
                    <a:pt x="441295" y="323612"/>
                  </a:lnTo>
                  <a:lnTo>
                    <a:pt x="441448" y="317262"/>
                  </a:lnTo>
                  <a:lnTo>
                    <a:pt x="447191" y="272812"/>
                  </a:lnTo>
                  <a:lnTo>
                    <a:pt x="464875" y="224552"/>
                  </a:lnTo>
                  <a:lnTo>
                    <a:pt x="476334" y="205502"/>
                  </a:lnTo>
                  <a:lnTo>
                    <a:pt x="483344" y="195342"/>
                  </a:lnTo>
                  <a:lnTo>
                    <a:pt x="519776" y="164862"/>
                  </a:lnTo>
                  <a:lnTo>
                    <a:pt x="556584" y="149622"/>
                  </a:lnTo>
                  <a:lnTo>
                    <a:pt x="586396" y="144542"/>
                  </a:lnTo>
                  <a:lnTo>
                    <a:pt x="619302" y="144542"/>
                  </a:lnTo>
                  <a:lnTo>
                    <a:pt x="634631" y="145812"/>
                  </a:lnTo>
                  <a:lnTo>
                    <a:pt x="648920" y="149622"/>
                  </a:lnTo>
                  <a:lnTo>
                    <a:pt x="662171" y="153432"/>
                  </a:lnTo>
                  <a:lnTo>
                    <a:pt x="668276" y="155972"/>
                  </a:lnTo>
                  <a:lnTo>
                    <a:pt x="602934" y="155972"/>
                  </a:lnTo>
                  <a:lnTo>
                    <a:pt x="573210" y="158512"/>
                  </a:lnTo>
                  <a:lnTo>
                    <a:pt x="536528" y="169942"/>
                  </a:lnTo>
                  <a:lnTo>
                    <a:pt x="507932" y="188992"/>
                  </a:lnTo>
                  <a:lnTo>
                    <a:pt x="500052" y="195342"/>
                  </a:lnTo>
                  <a:lnTo>
                    <a:pt x="492924" y="204232"/>
                  </a:lnTo>
                  <a:lnTo>
                    <a:pt x="486550" y="211852"/>
                  </a:lnTo>
                  <a:lnTo>
                    <a:pt x="480928" y="220742"/>
                  </a:lnTo>
                  <a:lnTo>
                    <a:pt x="464414" y="257572"/>
                  </a:lnTo>
                  <a:lnTo>
                    <a:pt x="455040" y="302022"/>
                  </a:lnTo>
                  <a:lnTo>
                    <a:pt x="453729" y="323612"/>
                  </a:lnTo>
                  <a:lnTo>
                    <a:pt x="453850" y="364252"/>
                  </a:lnTo>
                  <a:lnTo>
                    <a:pt x="459314" y="406162"/>
                  </a:lnTo>
                  <a:lnTo>
                    <a:pt x="471554" y="442992"/>
                  </a:lnTo>
                  <a:lnTo>
                    <a:pt x="492924" y="478552"/>
                  </a:lnTo>
                  <a:lnTo>
                    <a:pt x="526146" y="506492"/>
                  </a:lnTo>
                  <a:lnTo>
                    <a:pt x="573210" y="523002"/>
                  </a:lnTo>
                  <a:lnTo>
                    <a:pt x="587538" y="525542"/>
                  </a:lnTo>
                  <a:lnTo>
                    <a:pt x="669438" y="525542"/>
                  </a:lnTo>
                  <a:lnTo>
                    <a:pt x="662086" y="529352"/>
                  </a:lnTo>
                  <a:lnTo>
                    <a:pt x="648855" y="533162"/>
                  </a:lnTo>
                  <a:lnTo>
                    <a:pt x="634586" y="535702"/>
                  </a:lnTo>
                  <a:lnTo>
                    <a:pt x="619279" y="538242"/>
                  </a:lnTo>
                  <a:close/>
                </a:path>
                <a:path w="6000115" h="679450">
                  <a:moveTo>
                    <a:pt x="618161" y="525542"/>
                  </a:moveTo>
                  <a:lnTo>
                    <a:pt x="587538" y="525542"/>
                  </a:lnTo>
                  <a:lnTo>
                    <a:pt x="573210" y="523002"/>
                  </a:lnTo>
                  <a:lnTo>
                    <a:pt x="536528" y="511572"/>
                  </a:lnTo>
                  <a:lnTo>
                    <a:pt x="500052" y="486172"/>
                  </a:lnTo>
                  <a:lnTo>
                    <a:pt x="475962" y="451882"/>
                  </a:lnTo>
                  <a:lnTo>
                    <a:pt x="461634" y="415052"/>
                  </a:lnTo>
                  <a:lnTo>
                    <a:pt x="454312" y="371872"/>
                  </a:lnTo>
                  <a:lnTo>
                    <a:pt x="453729" y="323612"/>
                  </a:lnTo>
                  <a:lnTo>
                    <a:pt x="453875" y="317262"/>
                  </a:lnTo>
                  <a:lnTo>
                    <a:pt x="459314" y="275352"/>
                  </a:lnTo>
                  <a:lnTo>
                    <a:pt x="471554" y="238522"/>
                  </a:lnTo>
                  <a:lnTo>
                    <a:pt x="492924" y="204232"/>
                  </a:lnTo>
                  <a:lnTo>
                    <a:pt x="500052" y="195342"/>
                  </a:lnTo>
                  <a:lnTo>
                    <a:pt x="507932" y="188992"/>
                  </a:lnTo>
                  <a:lnTo>
                    <a:pt x="516614" y="181372"/>
                  </a:lnTo>
                  <a:lnTo>
                    <a:pt x="526146" y="175022"/>
                  </a:lnTo>
                  <a:lnTo>
                    <a:pt x="573210" y="158512"/>
                  </a:lnTo>
                  <a:lnTo>
                    <a:pt x="602934" y="155972"/>
                  </a:lnTo>
                  <a:lnTo>
                    <a:pt x="632367" y="158512"/>
                  </a:lnTo>
                  <a:lnTo>
                    <a:pt x="645554" y="161052"/>
                  </a:lnTo>
                  <a:lnTo>
                    <a:pt x="657720" y="164862"/>
                  </a:lnTo>
                  <a:lnTo>
                    <a:pt x="666153" y="168672"/>
                  </a:lnTo>
                  <a:lnTo>
                    <a:pt x="588679" y="168672"/>
                  </a:lnTo>
                  <a:lnTo>
                    <a:pt x="575473" y="171212"/>
                  </a:lnTo>
                  <a:lnTo>
                    <a:pt x="532516" y="186452"/>
                  </a:lnTo>
                  <a:lnTo>
                    <a:pt x="502505" y="211852"/>
                  </a:lnTo>
                  <a:lnTo>
                    <a:pt x="487048" y="235982"/>
                  </a:lnTo>
                  <a:lnTo>
                    <a:pt x="482915" y="243602"/>
                  </a:lnTo>
                  <a:lnTo>
                    <a:pt x="469693" y="286782"/>
                  </a:lnTo>
                  <a:lnTo>
                    <a:pt x="466163" y="323612"/>
                  </a:lnTo>
                  <a:lnTo>
                    <a:pt x="466190" y="359172"/>
                  </a:lnTo>
                  <a:lnTo>
                    <a:pt x="471438" y="403622"/>
                  </a:lnTo>
                  <a:lnTo>
                    <a:pt x="487048" y="446802"/>
                  </a:lnTo>
                  <a:lnTo>
                    <a:pt x="508927" y="477282"/>
                  </a:lnTo>
                  <a:lnTo>
                    <a:pt x="516033" y="484902"/>
                  </a:lnTo>
                  <a:lnTo>
                    <a:pt x="523873" y="489982"/>
                  </a:lnTo>
                  <a:lnTo>
                    <a:pt x="532516" y="496332"/>
                  </a:lnTo>
                  <a:lnTo>
                    <a:pt x="541961" y="501412"/>
                  </a:lnTo>
                  <a:lnTo>
                    <a:pt x="552210" y="505222"/>
                  </a:lnTo>
                  <a:lnTo>
                    <a:pt x="563317" y="509032"/>
                  </a:lnTo>
                  <a:lnTo>
                    <a:pt x="575473" y="511572"/>
                  </a:lnTo>
                  <a:lnTo>
                    <a:pt x="588679" y="512842"/>
                  </a:lnTo>
                  <a:lnTo>
                    <a:pt x="668964" y="512842"/>
                  </a:lnTo>
                  <a:lnTo>
                    <a:pt x="657720" y="516652"/>
                  </a:lnTo>
                  <a:lnTo>
                    <a:pt x="645554" y="520462"/>
                  </a:lnTo>
                  <a:lnTo>
                    <a:pt x="632367" y="524272"/>
                  </a:lnTo>
                  <a:lnTo>
                    <a:pt x="618161" y="525542"/>
                  </a:lnTo>
                  <a:close/>
                </a:path>
                <a:path w="6000115" h="679450">
                  <a:moveTo>
                    <a:pt x="669438" y="525542"/>
                  </a:moveTo>
                  <a:lnTo>
                    <a:pt x="618161" y="525542"/>
                  </a:lnTo>
                  <a:lnTo>
                    <a:pt x="632367" y="524272"/>
                  </a:lnTo>
                  <a:lnTo>
                    <a:pt x="645554" y="520462"/>
                  </a:lnTo>
                  <a:lnTo>
                    <a:pt x="657720" y="516652"/>
                  </a:lnTo>
                  <a:lnTo>
                    <a:pt x="668964" y="512842"/>
                  </a:lnTo>
                  <a:lnTo>
                    <a:pt x="679382" y="506492"/>
                  </a:lnTo>
                  <a:lnTo>
                    <a:pt x="688975" y="501412"/>
                  </a:lnTo>
                  <a:lnTo>
                    <a:pt x="719306" y="470932"/>
                  </a:lnTo>
                  <a:lnTo>
                    <a:pt x="729907" y="451882"/>
                  </a:lnTo>
                  <a:lnTo>
                    <a:pt x="734314" y="442992"/>
                  </a:lnTo>
                  <a:lnTo>
                    <a:pt x="746554" y="406162"/>
                  </a:lnTo>
                  <a:lnTo>
                    <a:pt x="751921" y="366792"/>
                  </a:lnTo>
                  <a:lnTo>
                    <a:pt x="752140" y="323612"/>
                  </a:lnTo>
                  <a:lnTo>
                    <a:pt x="751994" y="317262"/>
                  </a:lnTo>
                  <a:lnTo>
                    <a:pt x="746554" y="275352"/>
                  </a:lnTo>
                  <a:lnTo>
                    <a:pt x="734314" y="238522"/>
                  </a:lnTo>
                  <a:lnTo>
                    <a:pt x="712895" y="204232"/>
                  </a:lnTo>
                  <a:lnTo>
                    <a:pt x="705707" y="195342"/>
                  </a:lnTo>
                  <a:lnTo>
                    <a:pt x="697742" y="188992"/>
                  </a:lnTo>
                  <a:lnTo>
                    <a:pt x="688975" y="181372"/>
                  </a:lnTo>
                  <a:lnTo>
                    <a:pt x="679382" y="175022"/>
                  </a:lnTo>
                  <a:lnTo>
                    <a:pt x="632367" y="158512"/>
                  </a:lnTo>
                  <a:lnTo>
                    <a:pt x="602934" y="155972"/>
                  </a:lnTo>
                  <a:lnTo>
                    <a:pt x="668276" y="155972"/>
                  </a:lnTo>
                  <a:lnTo>
                    <a:pt x="705788" y="178832"/>
                  </a:lnTo>
                  <a:lnTo>
                    <a:pt x="735722" y="214392"/>
                  </a:lnTo>
                  <a:lnTo>
                    <a:pt x="753275" y="253762"/>
                  </a:lnTo>
                  <a:lnTo>
                    <a:pt x="762133" y="291862"/>
                  </a:lnTo>
                  <a:lnTo>
                    <a:pt x="764573" y="323612"/>
                  </a:lnTo>
                  <a:lnTo>
                    <a:pt x="764471" y="364252"/>
                  </a:lnTo>
                  <a:lnTo>
                    <a:pt x="758677" y="408702"/>
                  </a:lnTo>
                  <a:lnTo>
                    <a:pt x="740978" y="458232"/>
                  </a:lnTo>
                  <a:lnTo>
                    <a:pt x="714578" y="495062"/>
                  </a:lnTo>
                  <a:lnTo>
                    <a:pt x="696223" y="510302"/>
                  </a:lnTo>
                  <a:lnTo>
                    <a:pt x="685719" y="517922"/>
                  </a:lnTo>
                  <a:lnTo>
                    <a:pt x="674340" y="523002"/>
                  </a:lnTo>
                  <a:lnTo>
                    <a:pt x="669438" y="525542"/>
                  </a:lnTo>
                  <a:close/>
                </a:path>
                <a:path w="6000115" h="679450">
                  <a:moveTo>
                    <a:pt x="617042" y="512842"/>
                  </a:moveTo>
                  <a:lnTo>
                    <a:pt x="588679" y="512842"/>
                  </a:lnTo>
                  <a:lnTo>
                    <a:pt x="575473" y="511572"/>
                  </a:lnTo>
                  <a:lnTo>
                    <a:pt x="532516" y="496332"/>
                  </a:lnTo>
                  <a:lnTo>
                    <a:pt x="523873" y="489982"/>
                  </a:lnTo>
                  <a:lnTo>
                    <a:pt x="516033" y="484902"/>
                  </a:lnTo>
                  <a:lnTo>
                    <a:pt x="508927" y="477282"/>
                  </a:lnTo>
                  <a:lnTo>
                    <a:pt x="502505" y="470932"/>
                  </a:lnTo>
                  <a:lnTo>
                    <a:pt x="496765" y="463312"/>
                  </a:lnTo>
                  <a:lnTo>
                    <a:pt x="476235" y="421402"/>
                  </a:lnTo>
                  <a:lnTo>
                    <a:pt x="467413" y="379492"/>
                  </a:lnTo>
                  <a:lnTo>
                    <a:pt x="466163" y="323612"/>
                  </a:lnTo>
                  <a:lnTo>
                    <a:pt x="466302" y="317262"/>
                  </a:lnTo>
                  <a:lnTo>
                    <a:pt x="471438" y="279162"/>
                  </a:lnTo>
                  <a:lnTo>
                    <a:pt x="487048" y="235982"/>
                  </a:lnTo>
                  <a:lnTo>
                    <a:pt x="491709" y="227092"/>
                  </a:lnTo>
                  <a:lnTo>
                    <a:pt x="523873" y="191532"/>
                  </a:lnTo>
                  <a:lnTo>
                    <a:pt x="563317" y="173752"/>
                  </a:lnTo>
                  <a:lnTo>
                    <a:pt x="588679" y="168672"/>
                  </a:lnTo>
                  <a:lnTo>
                    <a:pt x="617019" y="168672"/>
                  </a:lnTo>
                  <a:lnTo>
                    <a:pt x="663547" y="181372"/>
                  </a:lnTo>
                  <a:lnTo>
                    <a:pt x="696869" y="204232"/>
                  </a:lnTo>
                  <a:lnTo>
                    <a:pt x="700104" y="208042"/>
                  </a:lnTo>
                  <a:lnTo>
                    <a:pt x="602546" y="208042"/>
                  </a:lnTo>
                  <a:lnTo>
                    <a:pt x="589207" y="209312"/>
                  </a:lnTo>
                  <a:lnTo>
                    <a:pt x="547299" y="227092"/>
                  </a:lnTo>
                  <a:lnTo>
                    <a:pt x="522683" y="258842"/>
                  </a:lnTo>
                  <a:lnTo>
                    <a:pt x="511775" y="296942"/>
                  </a:lnTo>
                  <a:lnTo>
                    <a:pt x="509681" y="323612"/>
                  </a:lnTo>
                  <a:lnTo>
                    <a:pt x="509681" y="359172"/>
                  </a:lnTo>
                  <a:lnTo>
                    <a:pt x="515740" y="404892"/>
                  </a:lnTo>
                  <a:lnTo>
                    <a:pt x="532994" y="440452"/>
                  </a:lnTo>
                  <a:lnTo>
                    <a:pt x="565890" y="467122"/>
                  </a:lnTo>
                  <a:lnTo>
                    <a:pt x="589207" y="473472"/>
                  </a:lnTo>
                  <a:lnTo>
                    <a:pt x="700732" y="473472"/>
                  </a:lnTo>
                  <a:lnTo>
                    <a:pt x="696836" y="477282"/>
                  </a:lnTo>
                  <a:lnTo>
                    <a:pt x="663589" y="501412"/>
                  </a:lnTo>
                  <a:lnTo>
                    <a:pt x="630148" y="511572"/>
                  </a:lnTo>
                  <a:lnTo>
                    <a:pt x="617042" y="512842"/>
                  </a:lnTo>
                  <a:close/>
                </a:path>
                <a:path w="6000115" h="679450">
                  <a:moveTo>
                    <a:pt x="668964" y="512842"/>
                  </a:moveTo>
                  <a:lnTo>
                    <a:pt x="617042" y="512842"/>
                  </a:lnTo>
                  <a:lnTo>
                    <a:pt x="630148" y="511572"/>
                  </a:lnTo>
                  <a:lnTo>
                    <a:pt x="642253" y="509032"/>
                  </a:lnTo>
                  <a:lnTo>
                    <a:pt x="681727" y="491252"/>
                  </a:lnTo>
                  <a:lnTo>
                    <a:pt x="696836" y="477282"/>
                  </a:lnTo>
                  <a:lnTo>
                    <a:pt x="703330" y="470932"/>
                  </a:lnTo>
                  <a:lnTo>
                    <a:pt x="709114" y="463312"/>
                  </a:lnTo>
                  <a:lnTo>
                    <a:pt x="714188" y="455692"/>
                  </a:lnTo>
                  <a:lnTo>
                    <a:pt x="718836" y="446802"/>
                  </a:lnTo>
                  <a:lnTo>
                    <a:pt x="722957" y="437912"/>
                  </a:lnTo>
                  <a:lnTo>
                    <a:pt x="726553" y="430292"/>
                  </a:lnTo>
                  <a:lnTo>
                    <a:pt x="737488" y="387112"/>
                  </a:lnTo>
                  <a:lnTo>
                    <a:pt x="739706" y="323612"/>
                  </a:lnTo>
                  <a:lnTo>
                    <a:pt x="739567" y="317262"/>
                  </a:lnTo>
                  <a:lnTo>
                    <a:pt x="734431" y="279162"/>
                  </a:lnTo>
                  <a:lnTo>
                    <a:pt x="718820" y="235982"/>
                  </a:lnTo>
                  <a:lnTo>
                    <a:pt x="714159" y="227092"/>
                  </a:lnTo>
                  <a:lnTo>
                    <a:pt x="689695" y="197882"/>
                  </a:lnTo>
                  <a:lnTo>
                    <a:pt x="653270" y="176292"/>
                  </a:lnTo>
                  <a:lnTo>
                    <a:pt x="617019" y="168672"/>
                  </a:lnTo>
                  <a:lnTo>
                    <a:pt x="666153" y="168672"/>
                  </a:lnTo>
                  <a:lnTo>
                    <a:pt x="668964" y="169942"/>
                  </a:lnTo>
                  <a:lnTo>
                    <a:pt x="679382" y="175022"/>
                  </a:lnTo>
                  <a:lnTo>
                    <a:pt x="688975" y="181372"/>
                  </a:lnTo>
                  <a:lnTo>
                    <a:pt x="697742" y="188992"/>
                  </a:lnTo>
                  <a:lnTo>
                    <a:pt x="705707" y="195342"/>
                  </a:lnTo>
                  <a:lnTo>
                    <a:pt x="712895" y="204232"/>
                  </a:lnTo>
                  <a:lnTo>
                    <a:pt x="719306" y="211852"/>
                  </a:lnTo>
                  <a:lnTo>
                    <a:pt x="724941" y="220742"/>
                  </a:lnTo>
                  <a:lnTo>
                    <a:pt x="741454" y="257572"/>
                  </a:lnTo>
                  <a:lnTo>
                    <a:pt x="750828" y="302022"/>
                  </a:lnTo>
                  <a:lnTo>
                    <a:pt x="752140" y="323612"/>
                  </a:lnTo>
                  <a:lnTo>
                    <a:pt x="752023" y="364252"/>
                  </a:lnTo>
                  <a:lnTo>
                    <a:pt x="746554" y="406162"/>
                  </a:lnTo>
                  <a:lnTo>
                    <a:pt x="734314" y="442992"/>
                  </a:lnTo>
                  <a:lnTo>
                    <a:pt x="729907" y="451882"/>
                  </a:lnTo>
                  <a:lnTo>
                    <a:pt x="724941" y="462042"/>
                  </a:lnTo>
                  <a:lnTo>
                    <a:pt x="697742" y="493792"/>
                  </a:lnTo>
                  <a:lnTo>
                    <a:pt x="679382" y="506492"/>
                  </a:lnTo>
                  <a:lnTo>
                    <a:pt x="668964" y="512842"/>
                  </a:lnTo>
                  <a:close/>
                </a:path>
                <a:path w="6000115" h="679450">
                  <a:moveTo>
                    <a:pt x="616026" y="473472"/>
                  </a:moveTo>
                  <a:lnTo>
                    <a:pt x="589207" y="473472"/>
                  </a:lnTo>
                  <a:lnTo>
                    <a:pt x="576989" y="470932"/>
                  </a:lnTo>
                  <a:lnTo>
                    <a:pt x="539661" y="448072"/>
                  </a:lnTo>
                  <a:lnTo>
                    <a:pt x="518832" y="413782"/>
                  </a:lnTo>
                  <a:lnTo>
                    <a:pt x="510613" y="375682"/>
                  </a:lnTo>
                  <a:lnTo>
                    <a:pt x="509681" y="359172"/>
                  </a:lnTo>
                  <a:lnTo>
                    <a:pt x="509681" y="323612"/>
                  </a:lnTo>
                  <a:lnTo>
                    <a:pt x="515735" y="277892"/>
                  </a:lnTo>
                  <a:lnTo>
                    <a:pt x="532994" y="242332"/>
                  </a:lnTo>
                  <a:lnTo>
                    <a:pt x="565890" y="215662"/>
                  </a:lnTo>
                  <a:lnTo>
                    <a:pt x="602546" y="208042"/>
                  </a:lnTo>
                  <a:lnTo>
                    <a:pt x="616054" y="209312"/>
                  </a:lnTo>
                  <a:lnTo>
                    <a:pt x="628394" y="211852"/>
                  </a:lnTo>
                  <a:lnTo>
                    <a:pt x="639566" y="215662"/>
                  </a:lnTo>
                  <a:lnTo>
                    <a:pt x="649569" y="220742"/>
                  </a:lnTo>
                  <a:lnTo>
                    <a:pt x="602546" y="220742"/>
                  </a:lnTo>
                  <a:lnTo>
                    <a:pt x="591023" y="222012"/>
                  </a:lnTo>
                  <a:lnTo>
                    <a:pt x="555276" y="235982"/>
                  </a:lnTo>
                  <a:lnTo>
                    <a:pt x="542939" y="249952"/>
                  </a:lnTo>
                  <a:lnTo>
                    <a:pt x="538045" y="256302"/>
                  </a:lnTo>
                  <a:lnTo>
                    <a:pt x="524082" y="299482"/>
                  </a:lnTo>
                  <a:lnTo>
                    <a:pt x="522115" y="323612"/>
                  </a:lnTo>
                  <a:lnTo>
                    <a:pt x="522115" y="359172"/>
                  </a:lnTo>
                  <a:lnTo>
                    <a:pt x="527700" y="401082"/>
                  </a:lnTo>
                  <a:lnTo>
                    <a:pt x="548682" y="439182"/>
                  </a:lnTo>
                  <a:lnTo>
                    <a:pt x="591023" y="460772"/>
                  </a:lnTo>
                  <a:lnTo>
                    <a:pt x="651204" y="460772"/>
                  </a:lnTo>
                  <a:lnTo>
                    <a:pt x="649478" y="462042"/>
                  </a:lnTo>
                  <a:lnTo>
                    <a:pt x="639493" y="467122"/>
                  </a:lnTo>
                  <a:lnTo>
                    <a:pt x="628342" y="470932"/>
                  </a:lnTo>
                  <a:lnTo>
                    <a:pt x="616026" y="473472"/>
                  </a:lnTo>
                  <a:close/>
                </a:path>
                <a:path w="6000115" h="679450">
                  <a:moveTo>
                    <a:pt x="700732" y="473472"/>
                  </a:moveTo>
                  <a:lnTo>
                    <a:pt x="616026" y="473472"/>
                  </a:lnTo>
                  <a:lnTo>
                    <a:pt x="628342" y="470932"/>
                  </a:lnTo>
                  <a:lnTo>
                    <a:pt x="639493" y="467122"/>
                  </a:lnTo>
                  <a:lnTo>
                    <a:pt x="672525" y="440452"/>
                  </a:lnTo>
                  <a:lnTo>
                    <a:pt x="690108" y="404892"/>
                  </a:lnTo>
                  <a:lnTo>
                    <a:pt x="696187" y="359172"/>
                  </a:lnTo>
                  <a:lnTo>
                    <a:pt x="696187" y="323612"/>
                  </a:lnTo>
                  <a:lnTo>
                    <a:pt x="690113" y="277892"/>
                  </a:lnTo>
                  <a:lnTo>
                    <a:pt x="672542" y="242332"/>
                  </a:lnTo>
                  <a:lnTo>
                    <a:pt x="639566" y="215662"/>
                  </a:lnTo>
                  <a:lnTo>
                    <a:pt x="602546" y="208042"/>
                  </a:lnTo>
                  <a:lnTo>
                    <a:pt x="700104" y="208042"/>
                  </a:lnTo>
                  <a:lnTo>
                    <a:pt x="703338" y="211852"/>
                  </a:lnTo>
                  <a:lnTo>
                    <a:pt x="709101" y="219472"/>
                  </a:lnTo>
                  <a:lnTo>
                    <a:pt x="714159" y="227092"/>
                  </a:lnTo>
                  <a:lnTo>
                    <a:pt x="718820" y="235982"/>
                  </a:lnTo>
                  <a:lnTo>
                    <a:pt x="722953" y="243602"/>
                  </a:lnTo>
                  <a:lnTo>
                    <a:pt x="736175" y="286782"/>
                  </a:lnTo>
                  <a:lnTo>
                    <a:pt x="739706" y="323612"/>
                  </a:lnTo>
                  <a:lnTo>
                    <a:pt x="739595" y="364252"/>
                  </a:lnTo>
                  <a:lnTo>
                    <a:pt x="734431" y="403622"/>
                  </a:lnTo>
                  <a:lnTo>
                    <a:pt x="722957" y="437912"/>
                  </a:lnTo>
                  <a:lnTo>
                    <a:pt x="718836" y="446802"/>
                  </a:lnTo>
                  <a:lnTo>
                    <a:pt x="714188" y="455692"/>
                  </a:lnTo>
                  <a:lnTo>
                    <a:pt x="709114" y="463312"/>
                  </a:lnTo>
                  <a:lnTo>
                    <a:pt x="703330" y="470932"/>
                  </a:lnTo>
                  <a:lnTo>
                    <a:pt x="700732" y="473472"/>
                  </a:lnTo>
                  <a:close/>
                </a:path>
                <a:path w="6000115" h="679450">
                  <a:moveTo>
                    <a:pt x="614239" y="460772"/>
                  </a:moveTo>
                  <a:lnTo>
                    <a:pt x="591023" y="460772"/>
                  </a:lnTo>
                  <a:lnTo>
                    <a:pt x="580544" y="458232"/>
                  </a:lnTo>
                  <a:lnTo>
                    <a:pt x="542939" y="432832"/>
                  </a:lnTo>
                  <a:lnTo>
                    <a:pt x="525612" y="392192"/>
                  </a:lnTo>
                  <a:lnTo>
                    <a:pt x="522115" y="359172"/>
                  </a:lnTo>
                  <a:lnTo>
                    <a:pt x="522115" y="323612"/>
                  </a:lnTo>
                  <a:lnTo>
                    <a:pt x="527700" y="281702"/>
                  </a:lnTo>
                  <a:lnTo>
                    <a:pt x="542939" y="249952"/>
                  </a:lnTo>
                  <a:lnTo>
                    <a:pt x="548682" y="242332"/>
                  </a:lnTo>
                  <a:lnTo>
                    <a:pt x="591023" y="222012"/>
                  </a:lnTo>
                  <a:lnTo>
                    <a:pt x="602546" y="220742"/>
                  </a:lnTo>
                  <a:lnTo>
                    <a:pt x="614239" y="222012"/>
                  </a:lnTo>
                  <a:lnTo>
                    <a:pt x="624839" y="223282"/>
                  </a:lnTo>
                  <a:lnTo>
                    <a:pt x="634346" y="227092"/>
                  </a:lnTo>
                  <a:lnTo>
                    <a:pt x="642761" y="230902"/>
                  </a:lnTo>
                  <a:lnTo>
                    <a:pt x="646489" y="233442"/>
                  </a:lnTo>
                  <a:lnTo>
                    <a:pt x="592838" y="233442"/>
                  </a:lnTo>
                  <a:lnTo>
                    <a:pt x="584099" y="234712"/>
                  </a:lnTo>
                  <a:lnTo>
                    <a:pt x="576328" y="238522"/>
                  </a:lnTo>
                  <a:lnTo>
                    <a:pt x="569527" y="241062"/>
                  </a:lnTo>
                  <a:lnTo>
                    <a:pt x="563251" y="246142"/>
                  </a:lnTo>
                  <a:lnTo>
                    <a:pt x="539666" y="284242"/>
                  </a:lnTo>
                  <a:lnTo>
                    <a:pt x="534549" y="323612"/>
                  </a:lnTo>
                  <a:lnTo>
                    <a:pt x="534549" y="359172"/>
                  </a:lnTo>
                  <a:lnTo>
                    <a:pt x="539661" y="397272"/>
                  </a:lnTo>
                  <a:lnTo>
                    <a:pt x="557704" y="431562"/>
                  </a:lnTo>
                  <a:lnTo>
                    <a:pt x="592838" y="448072"/>
                  </a:lnTo>
                  <a:lnTo>
                    <a:pt x="602546" y="449342"/>
                  </a:lnTo>
                  <a:lnTo>
                    <a:pt x="645743" y="449342"/>
                  </a:lnTo>
                  <a:lnTo>
                    <a:pt x="642761" y="451882"/>
                  </a:lnTo>
                  <a:lnTo>
                    <a:pt x="634346" y="455692"/>
                  </a:lnTo>
                  <a:lnTo>
                    <a:pt x="624839" y="458232"/>
                  </a:lnTo>
                  <a:lnTo>
                    <a:pt x="614239" y="460772"/>
                  </a:lnTo>
                  <a:close/>
                </a:path>
                <a:path w="6000115" h="679450">
                  <a:moveTo>
                    <a:pt x="651204" y="460772"/>
                  </a:moveTo>
                  <a:lnTo>
                    <a:pt x="614239" y="460772"/>
                  </a:lnTo>
                  <a:lnTo>
                    <a:pt x="624839" y="458232"/>
                  </a:lnTo>
                  <a:lnTo>
                    <a:pt x="634346" y="455692"/>
                  </a:lnTo>
                  <a:lnTo>
                    <a:pt x="642761" y="451882"/>
                  </a:lnTo>
                  <a:lnTo>
                    <a:pt x="650216" y="445532"/>
                  </a:lnTo>
                  <a:lnTo>
                    <a:pt x="656846" y="440452"/>
                  </a:lnTo>
                  <a:lnTo>
                    <a:pt x="678156" y="401082"/>
                  </a:lnTo>
                  <a:lnTo>
                    <a:pt x="683754" y="359172"/>
                  </a:lnTo>
                  <a:lnTo>
                    <a:pt x="683754" y="323612"/>
                  </a:lnTo>
                  <a:lnTo>
                    <a:pt x="678156" y="281702"/>
                  </a:lnTo>
                  <a:lnTo>
                    <a:pt x="662650" y="249952"/>
                  </a:lnTo>
                  <a:lnTo>
                    <a:pt x="656846" y="242332"/>
                  </a:lnTo>
                  <a:lnTo>
                    <a:pt x="614239" y="222012"/>
                  </a:lnTo>
                  <a:lnTo>
                    <a:pt x="602546" y="220742"/>
                  </a:lnTo>
                  <a:lnTo>
                    <a:pt x="649569" y="220742"/>
                  </a:lnTo>
                  <a:lnTo>
                    <a:pt x="678314" y="249952"/>
                  </a:lnTo>
                  <a:lnTo>
                    <a:pt x="692464" y="288052"/>
                  </a:lnTo>
                  <a:lnTo>
                    <a:pt x="696187" y="323612"/>
                  </a:lnTo>
                  <a:lnTo>
                    <a:pt x="696187" y="359172"/>
                  </a:lnTo>
                  <a:lnTo>
                    <a:pt x="690108" y="404892"/>
                  </a:lnTo>
                  <a:lnTo>
                    <a:pt x="672525" y="440452"/>
                  </a:lnTo>
                  <a:lnTo>
                    <a:pt x="658107" y="455692"/>
                  </a:lnTo>
                  <a:lnTo>
                    <a:pt x="651204" y="460772"/>
                  </a:lnTo>
                  <a:close/>
                </a:path>
                <a:path w="6000115" h="679450">
                  <a:moveTo>
                    <a:pt x="645743" y="449342"/>
                  </a:moveTo>
                  <a:lnTo>
                    <a:pt x="602546" y="449342"/>
                  </a:lnTo>
                  <a:lnTo>
                    <a:pt x="612451" y="448072"/>
                  </a:lnTo>
                  <a:lnTo>
                    <a:pt x="621336" y="446802"/>
                  </a:lnTo>
                  <a:lnTo>
                    <a:pt x="652775" y="425212"/>
                  </a:lnTo>
                  <a:lnTo>
                    <a:pt x="668054" y="389652"/>
                  </a:lnTo>
                  <a:lnTo>
                    <a:pt x="671320" y="359172"/>
                  </a:lnTo>
                  <a:lnTo>
                    <a:pt x="671320" y="323612"/>
                  </a:lnTo>
                  <a:lnTo>
                    <a:pt x="666198" y="284242"/>
                  </a:lnTo>
                  <a:lnTo>
                    <a:pt x="652758" y="257572"/>
                  </a:lnTo>
                  <a:lnTo>
                    <a:pt x="647865" y="251222"/>
                  </a:lnTo>
                  <a:lnTo>
                    <a:pt x="642264" y="246142"/>
                  </a:lnTo>
                  <a:lnTo>
                    <a:pt x="635953" y="241062"/>
                  </a:lnTo>
                  <a:lnTo>
                    <a:pt x="629127" y="238522"/>
                  </a:lnTo>
                  <a:lnTo>
                    <a:pt x="621284" y="234712"/>
                  </a:lnTo>
                  <a:lnTo>
                    <a:pt x="612423" y="233442"/>
                  </a:lnTo>
                  <a:lnTo>
                    <a:pt x="646489" y="233442"/>
                  </a:lnTo>
                  <a:lnTo>
                    <a:pt x="650216" y="235982"/>
                  </a:lnTo>
                  <a:lnTo>
                    <a:pt x="656846" y="242332"/>
                  </a:lnTo>
                  <a:lnTo>
                    <a:pt x="662650" y="249952"/>
                  </a:lnTo>
                  <a:lnTo>
                    <a:pt x="667629" y="256302"/>
                  </a:lnTo>
                  <a:lnTo>
                    <a:pt x="681787" y="299482"/>
                  </a:lnTo>
                  <a:lnTo>
                    <a:pt x="683754" y="323612"/>
                  </a:lnTo>
                  <a:lnTo>
                    <a:pt x="683754" y="359172"/>
                  </a:lnTo>
                  <a:lnTo>
                    <a:pt x="678156" y="401082"/>
                  </a:lnTo>
                  <a:lnTo>
                    <a:pt x="656846" y="440452"/>
                  </a:lnTo>
                  <a:lnTo>
                    <a:pt x="650216" y="445532"/>
                  </a:lnTo>
                  <a:lnTo>
                    <a:pt x="645743" y="449342"/>
                  </a:lnTo>
                  <a:close/>
                </a:path>
                <a:path w="6000115" h="679450">
                  <a:moveTo>
                    <a:pt x="932429" y="186337"/>
                  </a:moveTo>
                  <a:lnTo>
                    <a:pt x="932429" y="170280"/>
                  </a:lnTo>
                  <a:lnTo>
                    <a:pt x="934640" y="168672"/>
                  </a:lnTo>
                  <a:lnTo>
                    <a:pt x="942095" y="164862"/>
                  </a:lnTo>
                  <a:lnTo>
                    <a:pt x="948975" y="161052"/>
                  </a:lnTo>
                  <a:lnTo>
                    <a:pt x="956521" y="157242"/>
                  </a:lnTo>
                  <a:lnTo>
                    <a:pt x="964731" y="153432"/>
                  </a:lnTo>
                  <a:lnTo>
                    <a:pt x="973606" y="150892"/>
                  </a:lnTo>
                  <a:lnTo>
                    <a:pt x="983555" y="147082"/>
                  </a:lnTo>
                  <a:lnTo>
                    <a:pt x="1005319" y="144542"/>
                  </a:lnTo>
                  <a:lnTo>
                    <a:pt x="1035129" y="144542"/>
                  </a:lnTo>
                  <a:lnTo>
                    <a:pt x="1043787" y="147082"/>
                  </a:lnTo>
                  <a:lnTo>
                    <a:pt x="1052217" y="148352"/>
                  </a:lnTo>
                  <a:lnTo>
                    <a:pt x="1060234" y="150892"/>
                  </a:lnTo>
                  <a:lnTo>
                    <a:pt x="1067918" y="154702"/>
                  </a:lnTo>
                  <a:lnTo>
                    <a:pt x="1071594" y="155972"/>
                  </a:lnTo>
                  <a:lnTo>
                    <a:pt x="1017134" y="155972"/>
                  </a:lnTo>
                  <a:lnTo>
                    <a:pt x="1006364" y="157242"/>
                  </a:lnTo>
                  <a:lnTo>
                    <a:pt x="996201" y="157242"/>
                  </a:lnTo>
                  <a:lnTo>
                    <a:pt x="954710" y="172482"/>
                  </a:lnTo>
                  <a:lnTo>
                    <a:pt x="948360" y="175022"/>
                  </a:lnTo>
                  <a:lnTo>
                    <a:pt x="941584" y="180102"/>
                  </a:lnTo>
                  <a:lnTo>
                    <a:pt x="935246" y="183912"/>
                  </a:lnTo>
                  <a:lnTo>
                    <a:pt x="932429" y="186337"/>
                  </a:lnTo>
                  <a:close/>
                </a:path>
                <a:path w="6000115" h="679450">
                  <a:moveTo>
                    <a:pt x="1126461" y="198871"/>
                  </a:moveTo>
                  <a:lnTo>
                    <a:pt x="1122340" y="194072"/>
                  </a:lnTo>
                  <a:lnTo>
                    <a:pt x="1118093" y="189475"/>
                  </a:lnTo>
                  <a:lnTo>
                    <a:pt x="1122280" y="186452"/>
                  </a:lnTo>
                  <a:lnTo>
                    <a:pt x="1128107" y="181372"/>
                  </a:lnTo>
                  <a:lnTo>
                    <a:pt x="1134628" y="177562"/>
                  </a:lnTo>
                  <a:lnTo>
                    <a:pt x="1141843" y="172482"/>
                  </a:lnTo>
                  <a:lnTo>
                    <a:pt x="1149752" y="167402"/>
                  </a:lnTo>
                  <a:lnTo>
                    <a:pt x="1158351" y="163592"/>
                  </a:lnTo>
                  <a:lnTo>
                    <a:pt x="1167568" y="158512"/>
                  </a:lnTo>
                  <a:lnTo>
                    <a:pt x="1177404" y="154702"/>
                  </a:lnTo>
                  <a:lnTo>
                    <a:pt x="1187858" y="150892"/>
                  </a:lnTo>
                  <a:lnTo>
                    <a:pt x="1211120" y="145812"/>
                  </a:lnTo>
                  <a:lnTo>
                    <a:pt x="1223462" y="144542"/>
                  </a:lnTo>
                  <a:lnTo>
                    <a:pt x="1250249" y="144542"/>
                  </a:lnTo>
                  <a:lnTo>
                    <a:pt x="1263711" y="145812"/>
                  </a:lnTo>
                  <a:lnTo>
                    <a:pt x="1276666" y="149622"/>
                  </a:lnTo>
                  <a:lnTo>
                    <a:pt x="1289113" y="153432"/>
                  </a:lnTo>
                  <a:lnTo>
                    <a:pt x="1293872" y="155972"/>
                  </a:lnTo>
                  <a:lnTo>
                    <a:pt x="1236279" y="155972"/>
                  </a:lnTo>
                  <a:lnTo>
                    <a:pt x="1202220" y="159782"/>
                  </a:lnTo>
                  <a:lnTo>
                    <a:pt x="1191790" y="163592"/>
                  </a:lnTo>
                  <a:lnTo>
                    <a:pt x="1181894" y="166132"/>
                  </a:lnTo>
                  <a:lnTo>
                    <a:pt x="1172605" y="169942"/>
                  </a:lnTo>
                  <a:lnTo>
                    <a:pt x="1163923" y="175022"/>
                  </a:lnTo>
                  <a:lnTo>
                    <a:pt x="1155848" y="178832"/>
                  </a:lnTo>
                  <a:lnTo>
                    <a:pt x="1148417" y="182642"/>
                  </a:lnTo>
                  <a:lnTo>
                    <a:pt x="1141666" y="187722"/>
                  </a:lnTo>
                  <a:lnTo>
                    <a:pt x="1135595" y="191532"/>
                  </a:lnTo>
                  <a:lnTo>
                    <a:pt x="1130204" y="195342"/>
                  </a:lnTo>
                  <a:lnTo>
                    <a:pt x="1126461" y="198871"/>
                  </a:lnTo>
                  <a:close/>
                </a:path>
                <a:path w="6000115" h="679450">
                  <a:moveTo>
                    <a:pt x="932429" y="534432"/>
                  </a:moveTo>
                  <a:lnTo>
                    <a:pt x="839176" y="534432"/>
                  </a:lnTo>
                  <a:lnTo>
                    <a:pt x="839176" y="148352"/>
                  </a:lnTo>
                  <a:lnTo>
                    <a:pt x="932429" y="148352"/>
                  </a:lnTo>
                  <a:lnTo>
                    <a:pt x="932429" y="159782"/>
                  </a:lnTo>
                  <a:lnTo>
                    <a:pt x="851609" y="159782"/>
                  </a:lnTo>
                  <a:lnTo>
                    <a:pt x="851609" y="521732"/>
                  </a:lnTo>
                  <a:lnTo>
                    <a:pt x="932429" y="521732"/>
                  </a:lnTo>
                  <a:lnTo>
                    <a:pt x="932429" y="534432"/>
                  </a:lnTo>
                  <a:close/>
                </a:path>
                <a:path w="6000115" h="679450">
                  <a:moveTo>
                    <a:pt x="1025379" y="157242"/>
                  </a:moveTo>
                  <a:lnTo>
                    <a:pt x="1006364" y="157242"/>
                  </a:lnTo>
                  <a:lnTo>
                    <a:pt x="1017134" y="155972"/>
                  </a:lnTo>
                  <a:lnTo>
                    <a:pt x="1025379" y="157242"/>
                  </a:lnTo>
                  <a:close/>
                </a:path>
                <a:path w="6000115" h="679450">
                  <a:moveTo>
                    <a:pt x="1108461" y="197741"/>
                  </a:moveTo>
                  <a:lnTo>
                    <a:pt x="1103915" y="192802"/>
                  </a:lnTo>
                  <a:lnTo>
                    <a:pt x="1098925" y="187722"/>
                  </a:lnTo>
                  <a:lnTo>
                    <a:pt x="1093643" y="183912"/>
                  </a:lnTo>
                  <a:lnTo>
                    <a:pt x="1088094" y="178832"/>
                  </a:lnTo>
                  <a:lnTo>
                    <a:pt x="1082278" y="175022"/>
                  </a:lnTo>
                  <a:lnTo>
                    <a:pt x="1076194" y="172482"/>
                  </a:lnTo>
                  <a:lnTo>
                    <a:pt x="1069820" y="168672"/>
                  </a:lnTo>
                  <a:lnTo>
                    <a:pt x="1063129" y="166132"/>
                  </a:lnTo>
                  <a:lnTo>
                    <a:pt x="1056123" y="162322"/>
                  </a:lnTo>
                  <a:lnTo>
                    <a:pt x="1048801" y="161052"/>
                  </a:lnTo>
                  <a:lnTo>
                    <a:pt x="1041212" y="158512"/>
                  </a:lnTo>
                  <a:lnTo>
                    <a:pt x="1033405" y="157242"/>
                  </a:lnTo>
                  <a:lnTo>
                    <a:pt x="1025379" y="157242"/>
                  </a:lnTo>
                  <a:lnTo>
                    <a:pt x="1017134" y="155972"/>
                  </a:lnTo>
                  <a:lnTo>
                    <a:pt x="1071594" y="155972"/>
                  </a:lnTo>
                  <a:lnTo>
                    <a:pt x="1075270" y="157242"/>
                  </a:lnTo>
                  <a:lnTo>
                    <a:pt x="1082290" y="161052"/>
                  </a:lnTo>
                  <a:lnTo>
                    <a:pt x="1088970" y="164862"/>
                  </a:lnTo>
                  <a:lnTo>
                    <a:pt x="1095361" y="169942"/>
                  </a:lnTo>
                  <a:lnTo>
                    <a:pt x="1101461" y="173752"/>
                  </a:lnTo>
                  <a:lnTo>
                    <a:pt x="1107271" y="178832"/>
                  </a:lnTo>
                  <a:lnTo>
                    <a:pt x="1112624" y="183912"/>
                  </a:lnTo>
                  <a:lnTo>
                    <a:pt x="1117647" y="188992"/>
                  </a:lnTo>
                  <a:lnTo>
                    <a:pt x="1118093" y="189475"/>
                  </a:lnTo>
                  <a:lnTo>
                    <a:pt x="1115243" y="191532"/>
                  </a:lnTo>
                  <a:lnTo>
                    <a:pt x="1110550" y="196612"/>
                  </a:lnTo>
                  <a:lnTo>
                    <a:pt x="1108461" y="197741"/>
                  </a:lnTo>
                  <a:close/>
                </a:path>
                <a:path w="6000115" h="679450">
                  <a:moveTo>
                    <a:pt x="1136519" y="206772"/>
                  </a:moveTo>
                  <a:lnTo>
                    <a:pt x="1116993" y="206772"/>
                  </a:lnTo>
                  <a:lnTo>
                    <a:pt x="1119065" y="205502"/>
                  </a:lnTo>
                  <a:lnTo>
                    <a:pt x="1123484" y="201677"/>
                  </a:lnTo>
                  <a:lnTo>
                    <a:pt x="1126702" y="199152"/>
                  </a:lnTo>
                  <a:lnTo>
                    <a:pt x="1126461" y="198871"/>
                  </a:lnTo>
                  <a:lnTo>
                    <a:pt x="1130204" y="195342"/>
                  </a:lnTo>
                  <a:lnTo>
                    <a:pt x="1135595" y="191532"/>
                  </a:lnTo>
                  <a:lnTo>
                    <a:pt x="1141666" y="187722"/>
                  </a:lnTo>
                  <a:lnTo>
                    <a:pt x="1148417" y="182642"/>
                  </a:lnTo>
                  <a:lnTo>
                    <a:pt x="1155848" y="178832"/>
                  </a:lnTo>
                  <a:lnTo>
                    <a:pt x="1163923" y="175022"/>
                  </a:lnTo>
                  <a:lnTo>
                    <a:pt x="1172605" y="169942"/>
                  </a:lnTo>
                  <a:lnTo>
                    <a:pt x="1181894" y="166132"/>
                  </a:lnTo>
                  <a:lnTo>
                    <a:pt x="1191790" y="163592"/>
                  </a:lnTo>
                  <a:lnTo>
                    <a:pt x="1202220" y="159782"/>
                  </a:lnTo>
                  <a:lnTo>
                    <a:pt x="1236279" y="155972"/>
                  </a:lnTo>
                  <a:lnTo>
                    <a:pt x="1261341" y="158512"/>
                  </a:lnTo>
                  <a:lnTo>
                    <a:pt x="1273143" y="161052"/>
                  </a:lnTo>
                  <a:lnTo>
                    <a:pt x="1284460" y="164862"/>
                  </a:lnTo>
                  <a:lnTo>
                    <a:pt x="1292492" y="168672"/>
                  </a:lnTo>
                  <a:lnTo>
                    <a:pt x="1225467" y="168672"/>
                  </a:lnTo>
                  <a:lnTo>
                    <a:pt x="1215103" y="169942"/>
                  </a:lnTo>
                  <a:lnTo>
                    <a:pt x="1205188" y="172482"/>
                  </a:lnTo>
                  <a:lnTo>
                    <a:pt x="1195721" y="175022"/>
                  </a:lnTo>
                  <a:lnTo>
                    <a:pt x="1186384" y="178832"/>
                  </a:lnTo>
                  <a:lnTo>
                    <a:pt x="1177641" y="181372"/>
                  </a:lnTo>
                  <a:lnTo>
                    <a:pt x="1169495" y="185182"/>
                  </a:lnTo>
                  <a:lnTo>
                    <a:pt x="1161944" y="188992"/>
                  </a:lnTo>
                  <a:lnTo>
                    <a:pt x="1154991" y="194072"/>
                  </a:lnTo>
                  <a:lnTo>
                    <a:pt x="1148704" y="197882"/>
                  </a:lnTo>
                  <a:lnTo>
                    <a:pt x="1143083" y="201692"/>
                  </a:lnTo>
                  <a:lnTo>
                    <a:pt x="1138127" y="205502"/>
                  </a:lnTo>
                  <a:lnTo>
                    <a:pt x="1136519" y="206772"/>
                  </a:lnTo>
                  <a:close/>
                </a:path>
                <a:path w="6000115" h="679450">
                  <a:moveTo>
                    <a:pt x="1370331" y="521732"/>
                  </a:moveTo>
                  <a:lnTo>
                    <a:pt x="1357897" y="521732"/>
                  </a:lnTo>
                  <a:lnTo>
                    <a:pt x="1357897" y="288052"/>
                  </a:lnTo>
                  <a:lnTo>
                    <a:pt x="1357314" y="272812"/>
                  </a:lnTo>
                  <a:lnTo>
                    <a:pt x="1348572" y="232172"/>
                  </a:lnTo>
                  <a:lnTo>
                    <a:pt x="1322927" y="191532"/>
                  </a:lnTo>
                  <a:lnTo>
                    <a:pt x="1284460" y="164862"/>
                  </a:lnTo>
                  <a:lnTo>
                    <a:pt x="1236279" y="155972"/>
                  </a:lnTo>
                  <a:lnTo>
                    <a:pt x="1293872" y="155972"/>
                  </a:lnTo>
                  <a:lnTo>
                    <a:pt x="1331872" y="182642"/>
                  </a:lnTo>
                  <a:lnTo>
                    <a:pt x="1354584" y="215662"/>
                  </a:lnTo>
                  <a:lnTo>
                    <a:pt x="1367796" y="256302"/>
                  </a:lnTo>
                  <a:lnTo>
                    <a:pt x="1370331" y="288052"/>
                  </a:lnTo>
                  <a:lnTo>
                    <a:pt x="1370331" y="521732"/>
                  </a:lnTo>
                  <a:close/>
                </a:path>
                <a:path w="6000115" h="679450">
                  <a:moveTo>
                    <a:pt x="942838" y="194072"/>
                  </a:moveTo>
                  <a:lnTo>
                    <a:pt x="932429" y="194072"/>
                  </a:lnTo>
                  <a:lnTo>
                    <a:pt x="932429" y="186337"/>
                  </a:lnTo>
                  <a:lnTo>
                    <a:pt x="935246" y="183912"/>
                  </a:lnTo>
                  <a:lnTo>
                    <a:pt x="941584" y="180102"/>
                  </a:lnTo>
                  <a:lnTo>
                    <a:pt x="948360" y="175022"/>
                  </a:lnTo>
                  <a:lnTo>
                    <a:pt x="954710" y="172482"/>
                  </a:lnTo>
                  <a:lnTo>
                    <a:pt x="961716" y="168672"/>
                  </a:lnTo>
                  <a:lnTo>
                    <a:pt x="969378" y="164862"/>
                  </a:lnTo>
                  <a:lnTo>
                    <a:pt x="977696" y="162322"/>
                  </a:lnTo>
                  <a:lnTo>
                    <a:pt x="986645" y="159782"/>
                  </a:lnTo>
                  <a:lnTo>
                    <a:pt x="996201" y="157242"/>
                  </a:lnTo>
                  <a:lnTo>
                    <a:pt x="1033405" y="157242"/>
                  </a:lnTo>
                  <a:lnTo>
                    <a:pt x="1041212" y="158512"/>
                  </a:lnTo>
                  <a:lnTo>
                    <a:pt x="1048801" y="161052"/>
                  </a:lnTo>
                  <a:lnTo>
                    <a:pt x="1056123" y="162322"/>
                  </a:lnTo>
                  <a:lnTo>
                    <a:pt x="1063129" y="166132"/>
                  </a:lnTo>
                  <a:lnTo>
                    <a:pt x="1069820" y="168672"/>
                  </a:lnTo>
                  <a:lnTo>
                    <a:pt x="1007408" y="168672"/>
                  </a:lnTo>
                  <a:lnTo>
                    <a:pt x="989734" y="171212"/>
                  </a:lnTo>
                  <a:lnTo>
                    <a:pt x="981786" y="173752"/>
                  </a:lnTo>
                  <a:lnTo>
                    <a:pt x="974026" y="177562"/>
                  </a:lnTo>
                  <a:lnTo>
                    <a:pt x="966912" y="180102"/>
                  </a:lnTo>
                  <a:lnTo>
                    <a:pt x="960445" y="182642"/>
                  </a:lnTo>
                  <a:lnTo>
                    <a:pt x="954625" y="186452"/>
                  </a:lnTo>
                  <a:lnTo>
                    <a:pt x="948528" y="190262"/>
                  </a:lnTo>
                  <a:lnTo>
                    <a:pt x="942838" y="194072"/>
                  </a:lnTo>
                  <a:close/>
                </a:path>
                <a:path w="6000115" h="679450">
                  <a:moveTo>
                    <a:pt x="864043" y="521732"/>
                  </a:moveTo>
                  <a:lnTo>
                    <a:pt x="851609" y="521732"/>
                  </a:lnTo>
                  <a:lnTo>
                    <a:pt x="851609" y="159782"/>
                  </a:lnTo>
                  <a:lnTo>
                    <a:pt x="864043" y="159782"/>
                  </a:lnTo>
                  <a:lnTo>
                    <a:pt x="864043" y="521732"/>
                  </a:lnTo>
                  <a:close/>
                </a:path>
                <a:path w="6000115" h="679450">
                  <a:moveTo>
                    <a:pt x="907562" y="521732"/>
                  </a:moveTo>
                  <a:lnTo>
                    <a:pt x="864043" y="521732"/>
                  </a:lnTo>
                  <a:lnTo>
                    <a:pt x="864043" y="159782"/>
                  </a:lnTo>
                  <a:lnTo>
                    <a:pt x="907562" y="159782"/>
                  </a:lnTo>
                  <a:lnTo>
                    <a:pt x="907562" y="206772"/>
                  </a:lnTo>
                  <a:lnTo>
                    <a:pt x="1100291" y="206772"/>
                  </a:lnTo>
                  <a:lnTo>
                    <a:pt x="1101405" y="208042"/>
                  </a:lnTo>
                  <a:lnTo>
                    <a:pt x="998483" y="208042"/>
                  </a:lnTo>
                  <a:lnTo>
                    <a:pt x="989716" y="209312"/>
                  </a:lnTo>
                  <a:lnTo>
                    <a:pt x="981284" y="209312"/>
                  </a:lnTo>
                  <a:lnTo>
                    <a:pt x="973187" y="211852"/>
                  </a:lnTo>
                  <a:lnTo>
                    <a:pt x="965426" y="214392"/>
                  </a:lnTo>
                  <a:lnTo>
                    <a:pt x="958425" y="216932"/>
                  </a:lnTo>
                  <a:lnTo>
                    <a:pt x="951808" y="220742"/>
                  </a:lnTo>
                  <a:lnTo>
                    <a:pt x="945576" y="224552"/>
                  </a:lnTo>
                  <a:lnTo>
                    <a:pt x="939728" y="227092"/>
                  </a:lnTo>
                  <a:lnTo>
                    <a:pt x="932283" y="233442"/>
                  </a:lnTo>
                  <a:lnTo>
                    <a:pt x="925997" y="238522"/>
                  </a:lnTo>
                  <a:lnTo>
                    <a:pt x="916101" y="248682"/>
                  </a:lnTo>
                  <a:lnTo>
                    <a:pt x="912573" y="252492"/>
                  </a:lnTo>
                  <a:lnTo>
                    <a:pt x="907562" y="258842"/>
                  </a:lnTo>
                  <a:lnTo>
                    <a:pt x="907562" y="521732"/>
                  </a:lnTo>
                  <a:close/>
                </a:path>
                <a:path w="6000115" h="679450">
                  <a:moveTo>
                    <a:pt x="929031" y="206772"/>
                  </a:moveTo>
                  <a:lnTo>
                    <a:pt x="907562" y="206772"/>
                  </a:lnTo>
                  <a:lnTo>
                    <a:pt x="907562" y="159782"/>
                  </a:lnTo>
                  <a:lnTo>
                    <a:pt x="919995" y="159782"/>
                  </a:lnTo>
                  <a:lnTo>
                    <a:pt x="919995" y="181061"/>
                  </a:lnTo>
                  <a:lnTo>
                    <a:pt x="915089" y="185182"/>
                  </a:lnTo>
                  <a:lnTo>
                    <a:pt x="919995" y="190143"/>
                  </a:lnTo>
                  <a:lnTo>
                    <a:pt x="919995" y="194072"/>
                  </a:lnTo>
                  <a:lnTo>
                    <a:pt x="942838" y="194072"/>
                  </a:lnTo>
                  <a:lnTo>
                    <a:pt x="937552" y="197882"/>
                  </a:lnTo>
                  <a:lnTo>
                    <a:pt x="929031" y="206772"/>
                  </a:lnTo>
                  <a:close/>
                </a:path>
                <a:path w="6000115" h="679450">
                  <a:moveTo>
                    <a:pt x="919995" y="181061"/>
                  </a:moveTo>
                  <a:lnTo>
                    <a:pt x="919995" y="159782"/>
                  </a:lnTo>
                  <a:lnTo>
                    <a:pt x="932429" y="159782"/>
                  </a:lnTo>
                  <a:lnTo>
                    <a:pt x="932429" y="170280"/>
                  </a:lnTo>
                  <a:lnTo>
                    <a:pt x="927654" y="173752"/>
                  </a:lnTo>
                  <a:lnTo>
                    <a:pt x="921137" y="180102"/>
                  </a:lnTo>
                  <a:lnTo>
                    <a:pt x="919995" y="181061"/>
                  </a:lnTo>
                  <a:close/>
                </a:path>
                <a:path w="6000115" h="679450">
                  <a:moveTo>
                    <a:pt x="1100291" y="206772"/>
                  </a:moveTo>
                  <a:lnTo>
                    <a:pt x="929031" y="206772"/>
                  </a:lnTo>
                  <a:lnTo>
                    <a:pt x="937552" y="197882"/>
                  </a:lnTo>
                  <a:lnTo>
                    <a:pt x="942838" y="194072"/>
                  </a:lnTo>
                  <a:lnTo>
                    <a:pt x="948528" y="190262"/>
                  </a:lnTo>
                  <a:lnTo>
                    <a:pt x="954625" y="186452"/>
                  </a:lnTo>
                  <a:lnTo>
                    <a:pt x="960445" y="182642"/>
                  </a:lnTo>
                  <a:lnTo>
                    <a:pt x="966912" y="180102"/>
                  </a:lnTo>
                  <a:lnTo>
                    <a:pt x="974026" y="177562"/>
                  </a:lnTo>
                  <a:lnTo>
                    <a:pt x="981786" y="173752"/>
                  </a:lnTo>
                  <a:lnTo>
                    <a:pt x="989734" y="171212"/>
                  </a:lnTo>
                  <a:lnTo>
                    <a:pt x="1007408" y="168672"/>
                  </a:lnTo>
                  <a:lnTo>
                    <a:pt x="1024512" y="168672"/>
                  </a:lnTo>
                  <a:lnTo>
                    <a:pt x="1064369" y="180102"/>
                  </a:lnTo>
                  <a:lnTo>
                    <a:pt x="1096950" y="202962"/>
                  </a:lnTo>
                  <a:lnTo>
                    <a:pt x="1100291" y="206772"/>
                  </a:lnTo>
                  <a:close/>
                </a:path>
                <a:path w="6000115" h="679450">
                  <a:moveTo>
                    <a:pt x="1115962" y="225822"/>
                  </a:moveTo>
                  <a:lnTo>
                    <a:pt x="1084403" y="191532"/>
                  </a:lnTo>
                  <a:lnTo>
                    <a:pt x="1045385" y="172482"/>
                  </a:lnTo>
                  <a:lnTo>
                    <a:pt x="1024512" y="168672"/>
                  </a:lnTo>
                  <a:lnTo>
                    <a:pt x="1069820" y="168672"/>
                  </a:lnTo>
                  <a:lnTo>
                    <a:pt x="1076194" y="172482"/>
                  </a:lnTo>
                  <a:lnTo>
                    <a:pt x="1082278" y="175022"/>
                  </a:lnTo>
                  <a:lnTo>
                    <a:pt x="1088094" y="178832"/>
                  </a:lnTo>
                  <a:lnTo>
                    <a:pt x="1093643" y="183912"/>
                  </a:lnTo>
                  <a:lnTo>
                    <a:pt x="1098925" y="187722"/>
                  </a:lnTo>
                  <a:lnTo>
                    <a:pt x="1103915" y="192802"/>
                  </a:lnTo>
                  <a:lnTo>
                    <a:pt x="1108461" y="197741"/>
                  </a:lnTo>
                  <a:lnTo>
                    <a:pt x="1108201" y="197882"/>
                  </a:lnTo>
                  <a:lnTo>
                    <a:pt x="1111144" y="200858"/>
                  </a:lnTo>
                  <a:lnTo>
                    <a:pt x="1112949" y="202962"/>
                  </a:lnTo>
                  <a:lnTo>
                    <a:pt x="1116993" y="206772"/>
                  </a:lnTo>
                  <a:lnTo>
                    <a:pt x="1136519" y="206772"/>
                  </a:lnTo>
                  <a:lnTo>
                    <a:pt x="1131694" y="210582"/>
                  </a:lnTo>
                  <a:lnTo>
                    <a:pt x="1127580" y="214392"/>
                  </a:lnTo>
                  <a:lnTo>
                    <a:pt x="1115962" y="225822"/>
                  </a:lnTo>
                  <a:close/>
                </a:path>
                <a:path w="6000115" h="679450">
                  <a:moveTo>
                    <a:pt x="1159716" y="225822"/>
                  </a:moveTo>
                  <a:lnTo>
                    <a:pt x="1115962" y="225822"/>
                  </a:lnTo>
                  <a:lnTo>
                    <a:pt x="1127580" y="214392"/>
                  </a:lnTo>
                  <a:lnTo>
                    <a:pt x="1154991" y="194072"/>
                  </a:lnTo>
                  <a:lnTo>
                    <a:pt x="1161944" y="188992"/>
                  </a:lnTo>
                  <a:lnTo>
                    <a:pt x="1169495" y="185182"/>
                  </a:lnTo>
                  <a:lnTo>
                    <a:pt x="1177641" y="181372"/>
                  </a:lnTo>
                  <a:lnTo>
                    <a:pt x="1186384" y="178832"/>
                  </a:lnTo>
                  <a:lnTo>
                    <a:pt x="1195721" y="175022"/>
                  </a:lnTo>
                  <a:lnTo>
                    <a:pt x="1205188" y="172482"/>
                  </a:lnTo>
                  <a:lnTo>
                    <a:pt x="1215103" y="169942"/>
                  </a:lnTo>
                  <a:lnTo>
                    <a:pt x="1225467" y="168672"/>
                  </a:lnTo>
                  <a:lnTo>
                    <a:pt x="1247857" y="168672"/>
                  </a:lnTo>
                  <a:lnTo>
                    <a:pt x="1289328" y="181372"/>
                  </a:lnTo>
                  <a:lnTo>
                    <a:pt x="1320874" y="208042"/>
                  </a:lnTo>
                  <a:lnTo>
                    <a:pt x="1217628" y="208042"/>
                  </a:lnTo>
                  <a:lnTo>
                    <a:pt x="1209401" y="209312"/>
                  </a:lnTo>
                  <a:lnTo>
                    <a:pt x="1201503" y="209312"/>
                  </a:lnTo>
                  <a:lnTo>
                    <a:pt x="1193933" y="210582"/>
                  </a:lnTo>
                  <a:lnTo>
                    <a:pt x="1162172" y="224552"/>
                  </a:lnTo>
                  <a:lnTo>
                    <a:pt x="1159716" y="225822"/>
                  </a:lnTo>
                  <a:close/>
                </a:path>
                <a:path w="6000115" h="679450">
                  <a:moveTo>
                    <a:pt x="1357897" y="521732"/>
                  </a:moveTo>
                  <a:lnTo>
                    <a:pt x="1345463" y="521732"/>
                  </a:lnTo>
                  <a:lnTo>
                    <a:pt x="1345463" y="288052"/>
                  </a:lnTo>
                  <a:lnTo>
                    <a:pt x="1344931" y="274082"/>
                  </a:lnTo>
                  <a:lnTo>
                    <a:pt x="1332360" y="225822"/>
                  </a:lnTo>
                  <a:lnTo>
                    <a:pt x="1306416" y="192802"/>
                  </a:lnTo>
                  <a:lnTo>
                    <a:pt x="1269621" y="173752"/>
                  </a:lnTo>
                  <a:lnTo>
                    <a:pt x="1247857" y="168672"/>
                  </a:lnTo>
                  <a:lnTo>
                    <a:pt x="1292492" y="168672"/>
                  </a:lnTo>
                  <a:lnTo>
                    <a:pt x="1330650" y="200422"/>
                  </a:lnTo>
                  <a:lnTo>
                    <a:pt x="1352651" y="244872"/>
                  </a:lnTo>
                  <a:lnTo>
                    <a:pt x="1357897" y="288052"/>
                  </a:lnTo>
                  <a:lnTo>
                    <a:pt x="1357897" y="521732"/>
                  </a:lnTo>
                  <a:close/>
                </a:path>
                <a:path w="6000115" h="679450">
                  <a:moveTo>
                    <a:pt x="923881" y="194072"/>
                  </a:moveTo>
                  <a:lnTo>
                    <a:pt x="920113" y="190262"/>
                  </a:lnTo>
                  <a:lnTo>
                    <a:pt x="919995" y="181061"/>
                  </a:lnTo>
                  <a:lnTo>
                    <a:pt x="921137" y="180102"/>
                  </a:lnTo>
                  <a:lnTo>
                    <a:pt x="927654" y="173752"/>
                  </a:lnTo>
                  <a:lnTo>
                    <a:pt x="932429" y="170280"/>
                  </a:lnTo>
                  <a:lnTo>
                    <a:pt x="932429" y="181372"/>
                  </a:lnTo>
                  <a:lnTo>
                    <a:pt x="923881" y="181372"/>
                  </a:lnTo>
                  <a:lnTo>
                    <a:pt x="923881" y="194072"/>
                  </a:lnTo>
                  <a:close/>
                </a:path>
                <a:path w="6000115" h="679450">
                  <a:moveTo>
                    <a:pt x="919995" y="190143"/>
                  </a:moveTo>
                  <a:lnTo>
                    <a:pt x="915089" y="185182"/>
                  </a:lnTo>
                  <a:lnTo>
                    <a:pt x="919995" y="181061"/>
                  </a:lnTo>
                  <a:lnTo>
                    <a:pt x="919995" y="190143"/>
                  </a:lnTo>
                  <a:close/>
                </a:path>
                <a:path w="6000115" h="679450">
                  <a:moveTo>
                    <a:pt x="923881" y="194072"/>
                  </a:moveTo>
                  <a:lnTo>
                    <a:pt x="923881" y="181372"/>
                  </a:lnTo>
                  <a:lnTo>
                    <a:pt x="932429" y="181372"/>
                  </a:lnTo>
                  <a:lnTo>
                    <a:pt x="932429" y="186337"/>
                  </a:lnTo>
                  <a:lnTo>
                    <a:pt x="929345" y="188992"/>
                  </a:lnTo>
                  <a:lnTo>
                    <a:pt x="923881" y="194072"/>
                  </a:lnTo>
                  <a:close/>
                </a:path>
                <a:path w="6000115" h="679450">
                  <a:moveTo>
                    <a:pt x="932429" y="194072"/>
                  </a:moveTo>
                  <a:lnTo>
                    <a:pt x="923881" y="194072"/>
                  </a:lnTo>
                  <a:lnTo>
                    <a:pt x="929345" y="188992"/>
                  </a:lnTo>
                  <a:lnTo>
                    <a:pt x="932429" y="186337"/>
                  </a:lnTo>
                  <a:lnTo>
                    <a:pt x="932429" y="194072"/>
                  </a:lnTo>
                  <a:close/>
                </a:path>
                <a:path w="6000115" h="679450">
                  <a:moveTo>
                    <a:pt x="1116993" y="206772"/>
                  </a:moveTo>
                  <a:lnTo>
                    <a:pt x="1111144" y="200858"/>
                  </a:lnTo>
                  <a:lnTo>
                    <a:pt x="1108461" y="197741"/>
                  </a:lnTo>
                  <a:lnTo>
                    <a:pt x="1110550" y="196612"/>
                  </a:lnTo>
                  <a:lnTo>
                    <a:pt x="1115243" y="191532"/>
                  </a:lnTo>
                  <a:lnTo>
                    <a:pt x="1118093" y="189475"/>
                  </a:lnTo>
                  <a:lnTo>
                    <a:pt x="1122340" y="194072"/>
                  </a:lnTo>
                  <a:lnTo>
                    <a:pt x="1126461" y="198871"/>
                  </a:lnTo>
                  <a:lnTo>
                    <a:pt x="1123465" y="201692"/>
                  </a:lnTo>
                  <a:lnTo>
                    <a:pt x="1116993" y="206772"/>
                  </a:lnTo>
                  <a:close/>
                </a:path>
                <a:path w="6000115" h="679450">
                  <a:moveTo>
                    <a:pt x="923881" y="194072"/>
                  </a:moveTo>
                  <a:lnTo>
                    <a:pt x="919995" y="194072"/>
                  </a:lnTo>
                  <a:lnTo>
                    <a:pt x="919995" y="190143"/>
                  </a:lnTo>
                  <a:lnTo>
                    <a:pt x="923881" y="194072"/>
                  </a:lnTo>
                  <a:close/>
                </a:path>
                <a:path w="6000115" h="679450">
                  <a:moveTo>
                    <a:pt x="1111144" y="200858"/>
                  </a:moveTo>
                  <a:lnTo>
                    <a:pt x="1108201" y="197882"/>
                  </a:lnTo>
                  <a:lnTo>
                    <a:pt x="1108461" y="197741"/>
                  </a:lnTo>
                  <a:lnTo>
                    <a:pt x="1111144" y="200858"/>
                  </a:lnTo>
                  <a:close/>
                </a:path>
                <a:path w="6000115" h="679450">
                  <a:moveTo>
                    <a:pt x="1123484" y="201677"/>
                  </a:moveTo>
                  <a:lnTo>
                    <a:pt x="1126461" y="198871"/>
                  </a:lnTo>
                  <a:lnTo>
                    <a:pt x="1126702" y="199152"/>
                  </a:lnTo>
                  <a:lnTo>
                    <a:pt x="1123484" y="201677"/>
                  </a:lnTo>
                  <a:close/>
                </a:path>
                <a:path w="6000115" h="679450">
                  <a:moveTo>
                    <a:pt x="1116993" y="206772"/>
                  </a:moveTo>
                  <a:lnTo>
                    <a:pt x="1112949" y="202962"/>
                  </a:lnTo>
                  <a:lnTo>
                    <a:pt x="1111144" y="200858"/>
                  </a:lnTo>
                  <a:lnTo>
                    <a:pt x="1116993" y="206772"/>
                  </a:lnTo>
                  <a:close/>
                </a:path>
                <a:path w="6000115" h="679450">
                  <a:moveTo>
                    <a:pt x="1116993" y="206772"/>
                  </a:moveTo>
                  <a:lnTo>
                    <a:pt x="1123484" y="201677"/>
                  </a:lnTo>
                  <a:lnTo>
                    <a:pt x="1119065" y="205502"/>
                  </a:lnTo>
                  <a:lnTo>
                    <a:pt x="1116993" y="206772"/>
                  </a:lnTo>
                  <a:close/>
                </a:path>
                <a:path w="6000115" h="679450">
                  <a:moveTo>
                    <a:pt x="919995" y="521732"/>
                  </a:moveTo>
                  <a:lnTo>
                    <a:pt x="907562" y="521732"/>
                  </a:lnTo>
                  <a:lnTo>
                    <a:pt x="907562" y="258842"/>
                  </a:lnTo>
                  <a:lnTo>
                    <a:pt x="912573" y="252492"/>
                  </a:lnTo>
                  <a:lnTo>
                    <a:pt x="916101" y="248682"/>
                  </a:lnTo>
                  <a:lnTo>
                    <a:pt x="925997" y="238522"/>
                  </a:lnTo>
                  <a:lnTo>
                    <a:pt x="932283" y="233442"/>
                  </a:lnTo>
                  <a:lnTo>
                    <a:pt x="939728" y="227092"/>
                  </a:lnTo>
                  <a:lnTo>
                    <a:pt x="945576" y="224552"/>
                  </a:lnTo>
                  <a:lnTo>
                    <a:pt x="951808" y="220742"/>
                  </a:lnTo>
                  <a:lnTo>
                    <a:pt x="958425" y="216932"/>
                  </a:lnTo>
                  <a:lnTo>
                    <a:pt x="965426" y="214392"/>
                  </a:lnTo>
                  <a:lnTo>
                    <a:pt x="973187" y="211852"/>
                  </a:lnTo>
                  <a:lnTo>
                    <a:pt x="981284" y="209312"/>
                  </a:lnTo>
                  <a:lnTo>
                    <a:pt x="989716" y="209312"/>
                  </a:lnTo>
                  <a:lnTo>
                    <a:pt x="998483" y="208042"/>
                  </a:lnTo>
                  <a:lnTo>
                    <a:pt x="1005937" y="208042"/>
                  </a:lnTo>
                  <a:lnTo>
                    <a:pt x="1020674" y="210582"/>
                  </a:lnTo>
                  <a:lnTo>
                    <a:pt x="1035362" y="215662"/>
                  </a:lnTo>
                  <a:lnTo>
                    <a:pt x="1042397" y="218202"/>
                  </a:lnTo>
                  <a:lnTo>
                    <a:pt x="1046841" y="220742"/>
                  </a:lnTo>
                  <a:lnTo>
                    <a:pt x="990870" y="220742"/>
                  </a:lnTo>
                  <a:lnTo>
                    <a:pt x="976591" y="223282"/>
                  </a:lnTo>
                  <a:lnTo>
                    <a:pt x="946806" y="238522"/>
                  </a:lnTo>
                  <a:lnTo>
                    <a:pt x="940071" y="242332"/>
                  </a:lnTo>
                  <a:lnTo>
                    <a:pt x="934436" y="247412"/>
                  </a:lnTo>
                  <a:lnTo>
                    <a:pt x="925370" y="256302"/>
                  </a:lnTo>
                  <a:lnTo>
                    <a:pt x="922067" y="260112"/>
                  </a:lnTo>
                  <a:lnTo>
                    <a:pt x="919995" y="262652"/>
                  </a:lnTo>
                  <a:lnTo>
                    <a:pt x="919995" y="521732"/>
                  </a:lnTo>
                  <a:close/>
                </a:path>
                <a:path w="6000115" h="679450">
                  <a:moveTo>
                    <a:pt x="1126707" y="521732"/>
                  </a:moveTo>
                  <a:lnTo>
                    <a:pt x="1083188" y="521732"/>
                  </a:lnTo>
                  <a:lnTo>
                    <a:pt x="1083069" y="288052"/>
                  </a:lnTo>
                  <a:lnTo>
                    <a:pt x="1082712" y="280432"/>
                  </a:lnTo>
                  <a:lnTo>
                    <a:pt x="1066684" y="238522"/>
                  </a:lnTo>
                  <a:lnTo>
                    <a:pt x="1035362" y="215662"/>
                  </a:lnTo>
                  <a:lnTo>
                    <a:pt x="1005937" y="208042"/>
                  </a:lnTo>
                  <a:lnTo>
                    <a:pt x="1101405" y="208042"/>
                  </a:lnTo>
                  <a:lnTo>
                    <a:pt x="1102518" y="209312"/>
                  </a:lnTo>
                  <a:lnTo>
                    <a:pt x="1115962" y="225822"/>
                  </a:lnTo>
                  <a:lnTo>
                    <a:pt x="1159716" y="225822"/>
                  </a:lnTo>
                  <a:lnTo>
                    <a:pt x="1154804" y="228362"/>
                  </a:lnTo>
                  <a:lnTo>
                    <a:pt x="1148334" y="233442"/>
                  </a:lnTo>
                  <a:lnTo>
                    <a:pt x="1137377" y="243602"/>
                  </a:lnTo>
                  <a:lnTo>
                    <a:pt x="1132933" y="247412"/>
                  </a:lnTo>
                  <a:lnTo>
                    <a:pt x="1126707" y="256302"/>
                  </a:lnTo>
                  <a:lnTo>
                    <a:pt x="1126707" y="521732"/>
                  </a:lnTo>
                  <a:close/>
                </a:path>
                <a:path w="6000115" h="679450">
                  <a:moveTo>
                    <a:pt x="1139140" y="521732"/>
                  </a:moveTo>
                  <a:lnTo>
                    <a:pt x="1126707" y="521732"/>
                  </a:lnTo>
                  <a:lnTo>
                    <a:pt x="1126707" y="256302"/>
                  </a:lnTo>
                  <a:lnTo>
                    <a:pt x="1132933" y="247412"/>
                  </a:lnTo>
                  <a:lnTo>
                    <a:pt x="1137377" y="243602"/>
                  </a:lnTo>
                  <a:lnTo>
                    <a:pt x="1148334" y="233442"/>
                  </a:lnTo>
                  <a:lnTo>
                    <a:pt x="1154804" y="228362"/>
                  </a:lnTo>
                  <a:lnTo>
                    <a:pt x="1162172" y="224552"/>
                  </a:lnTo>
                  <a:lnTo>
                    <a:pt x="1167844" y="220742"/>
                  </a:lnTo>
                  <a:lnTo>
                    <a:pt x="1201503" y="209312"/>
                  </a:lnTo>
                  <a:lnTo>
                    <a:pt x="1209401" y="209312"/>
                  </a:lnTo>
                  <a:lnTo>
                    <a:pt x="1217628" y="208042"/>
                  </a:lnTo>
                  <a:lnTo>
                    <a:pt x="1225082" y="208042"/>
                  </a:lnTo>
                  <a:lnTo>
                    <a:pt x="1239819" y="210582"/>
                  </a:lnTo>
                  <a:lnTo>
                    <a:pt x="1254522" y="215662"/>
                  </a:lnTo>
                  <a:lnTo>
                    <a:pt x="1261545" y="218202"/>
                  </a:lnTo>
                  <a:lnTo>
                    <a:pt x="1265962" y="220742"/>
                  </a:lnTo>
                  <a:lnTo>
                    <a:pt x="1210404" y="220742"/>
                  </a:lnTo>
                  <a:lnTo>
                    <a:pt x="1196902" y="223282"/>
                  </a:lnTo>
                  <a:lnTo>
                    <a:pt x="1161871" y="238522"/>
                  </a:lnTo>
                  <a:lnTo>
                    <a:pt x="1146264" y="252492"/>
                  </a:lnTo>
                  <a:lnTo>
                    <a:pt x="1142249" y="256302"/>
                  </a:lnTo>
                  <a:lnTo>
                    <a:pt x="1139140" y="260112"/>
                  </a:lnTo>
                  <a:lnTo>
                    <a:pt x="1139140" y="521732"/>
                  </a:lnTo>
                  <a:close/>
                </a:path>
                <a:path w="6000115" h="679450">
                  <a:moveTo>
                    <a:pt x="1345463" y="521732"/>
                  </a:moveTo>
                  <a:lnTo>
                    <a:pt x="1301945" y="521732"/>
                  </a:lnTo>
                  <a:lnTo>
                    <a:pt x="1301826" y="288052"/>
                  </a:lnTo>
                  <a:lnTo>
                    <a:pt x="1301468" y="280432"/>
                  </a:lnTo>
                  <a:lnTo>
                    <a:pt x="1285525" y="238522"/>
                  </a:lnTo>
                  <a:lnTo>
                    <a:pt x="1254522" y="215662"/>
                  </a:lnTo>
                  <a:lnTo>
                    <a:pt x="1225082" y="208042"/>
                  </a:lnTo>
                  <a:lnTo>
                    <a:pt x="1320874" y="208042"/>
                  </a:lnTo>
                  <a:lnTo>
                    <a:pt x="1340676" y="248682"/>
                  </a:lnTo>
                  <a:lnTo>
                    <a:pt x="1345463" y="288052"/>
                  </a:lnTo>
                  <a:lnTo>
                    <a:pt x="1345463" y="521732"/>
                  </a:lnTo>
                  <a:close/>
                </a:path>
                <a:path w="6000115" h="679450">
                  <a:moveTo>
                    <a:pt x="929704" y="271542"/>
                  </a:moveTo>
                  <a:lnTo>
                    <a:pt x="919995" y="262652"/>
                  </a:lnTo>
                  <a:lnTo>
                    <a:pt x="922067" y="260112"/>
                  </a:lnTo>
                  <a:lnTo>
                    <a:pt x="925370" y="256302"/>
                  </a:lnTo>
                  <a:lnTo>
                    <a:pt x="934436" y="247412"/>
                  </a:lnTo>
                  <a:lnTo>
                    <a:pt x="940071" y="242332"/>
                  </a:lnTo>
                  <a:lnTo>
                    <a:pt x="946806" y="238522"/>
                  </a:lnTo>
                  <a:lnTo>
                    <a:pt x="952039" y="234712"/>
                  </a:lnTo>
                  <a:lnTo>
                    <a:pt x="990870" y="220742"/>
                  </a:lnTo>
                  <a:lnTo>
                    <a:pt x="1005065" y="220742"/>
                  </a:lnTo>
                  <a:lnTo>
                    <a:pt x="1042329" y="232172"/>
                  </a:lnTo>
                  <a:lnTo>
                    <a:pt x="1044098" y="233442"/>
                  </a:lnTo>
                  <a:lnTo>
                    <a:pt x="989674" y="233442"/>
                  </a:lnTo>
                  <a:lnTo>
                    <a:pt x="981654" y="234712"/>
                  </a:lnTo>
                  <a:lnTo>
                    <a:pt x="966659" y="241062"/>
                  </a:lnTo>
                  <a:lnTo>
                    <a:pt x="959812" y="243602"/>
                  </a:lnTo>
                  <a:lnTo>
                    <a:pt x="947858" y="252492"/>
                  </a:lnTo>
                  <a:lnTo>
                    <a:pt x="942876" y="256302"/>
                  </a:lnTo>
                  <a:lnTo>
                    <a:pt x="936993" y="262652"/>
                  </a:lnTo>
                  <a:lnTo>
                    <a:pt x="932429" y="262652"/>
                  </a:lnTo>
                  <a:lnTo>
                    <a:pt x="932429" y="267929"/>
                  </a:lnTo>
                  <a:lnTo>
                    <a:pt x="931562" y="269002"/>
                  </a:lnTo>
                  <a:lnTo>
                    <a:pt x="929704" y="271542"/>
                  </a:lnTo>
                  <a:close/>
                </a:path>
                <a:path w="6000115" h="679450">
                  <a:moveTo>
                    <a:pt x="1083188" y="521732"/>
                  </a:moveTo>
                  <a:lnTo>
                    <a:pt x="1070755" y="521732"/>
                  </a:lnTo>
                  <a:lnTo>
                    <a:pt x="1070640" y="288052"/>
                  </a:lnTo>
                  <a:lnTo>
                    <a:pt x="1070354" y="281702"/>
                  </a:lnTo>
                  <a:lnTo>
                    <a:pt x="1052541" y="241062"/>
                  </a:lnTo>
                  <a:lnTo>
                    <a:pt x="1005065" y="220742"/>
                  </a:lnTo>
                  <a:lnTo>
                    <a:pt x="1046841" y="220742"/>
                  </a:lnTo>
                  <a:lnTo>
                    <a:pt x="1075560" y="252492"/>
                  </a:lnTo>
                  <a:lnTo>
                    <a:pt x="1083069" y="288052"/>
                  </a:lnTo>
                  <a:lnTo>
                    <a:pt x="1083188" y="521732"/>
                  </a:lnTo>
                  <a:close/>
                </a:path>
                <a:path w="6000115" h="679450">
                  <a:moveTo>
                    <a:pt x="1148849" y="267732"/>
                  </a:moveTo>
                  <a:lnTo>
                    <a:pt x="1139140" y="260112"/>
                  </a:lnTo>
                  <a:lnTo>
                    <a:pt x="1142249" y="256302"/>
                  </a:lnTo>
                  <a:lnTo>
                    <a:pt x="1146264" y="252492"/>
                  </a:lnTo>
                  <a:lnTo>
                    <a:pt x="1156107" y="242332"/>
                  </a:lnTo>
                  <a:lnTo>
                    <a:pt x="1190624" y="224552"/>
                  </a:lnTo>
                  <a:lnTo>
                    <a:pt x="1210404" y="220742"/>
                  </a:lnTo>
                  <a:lnTo>
                    <a:pt x="1224210" y="220742"/>
                  </a:lnTo>
                  <a:lnTo>
                    <a:pt x="1261365" y="232172"/>
                  </a:lnTo>
                  <a:lnTo>
                    <a:pt x="1263106" y="233442"/>
                  </a:lnTo>
                  <a:lnTo>
                    <a:pt x="1209130" y="233442"/>
                  </a:lnTo>
                  <a:lnTo>
                    <a:pt x="1201439" y="234712"/>
                  </a:lnTo>
                  <a:lnTo>
                    <a:pt x="1163880" y="252492"/>
                  </a:lnTo>
                  <a:lnTo>
                    <a:pt x="1155151" y="260112"/>
                  </a:lnTo>
                  <a:lnTo>
                    <a:pt x="1151574" y="260112"/>
                  </a:lnTo>
                  <a:lnTo>
                    <a:pt x="1151564" y="263922"/>
                  </a:lnTo>
                  <a:lnTo>
                    <a:pt x="1148849" y="267732"/>
                  </a:lnTo>
                  <a:close/>
                </a:path>
                <a:path w="6000115" h="679450">
                  <a:moveTo>
                    <a:pt x="1301945" y="521732"/>
                  </a:moveTo>
                  <a:lnTo>
                    <a:pt x="1289511" y="521732"/>
                  </a:lnTo>
                  <a:lnTo>
                    <a:pt x="1289397" y="288052"/>
                  </a:lnTo>
                  <a:lnTo>
                    <a:pt x="1289111" y="281702"/>
                  </a:lnTo>
                  <a:lnTo>
                    <a:pt x="1271407" y="241062"/>
                  </a:lnTo>
                  <a:lnTo>
                    <a:pt x="1224210" y="220742"/>
                  </a:lnTo>
                  <a:lnTo>
                    <a:pt x="1265962" y="220742"/>
                  </a:lnTo>
                  <a:lnTo>
                    <a:pt x="1294317" y="252492"/>
                  </a:lnTo>
                  <a:lnTo>
                    <a:pt x="1301826" y="288052"/>
                  </a:lnTo>
                  <a:lnTo>
                    <a:pt x="1301945" y="521732"/>
                  </a:lnTo>
                  <a:close/>
                </a:path>
                <a:path w="6000115" h="679450">
                  <a:moveTo>
                    <a:pt x="1151574" y="534432"/>
                  </a:moveTo>
                  <a:lnTo>
                    <a:pt x="1058321" y="534432"/>
                  </a:lnTo>
                  <a:lnTo>
                    <a:pt x="1058213" y="288052"/>
                  </a:lnTo>
                  <a:lnTo>
                    <a:pt x="1057996" y="282972"/>
                  </a:lnTo>
                  <a:lnTo>
                    <a:pt x="1034331" y="242332"/>
                  </a:lnTo>
                  <a:lnTo>
                    <a:pt x="1006121" y="233442"/>
                  </a:lnTo>
                  <a:lnTo>
                    <a:pt x="1044098" y="233442"/>
                  </a:lnTo>
                  <a:lnTo>
                    <a:pt x="1067148" y="265192"/>
                  </a:lnTo>
                  <a:lnTo>
                    <a:pt x="1070755" y="521732"/>
                  </a:lnTo>
                  <a:lnTo>
                    <a:pt x="1151574" y="521732"/>
                  </a:lnTo>
                  <a:lnTo>
                    <a:pt x="1151574" y="534432"/>
                  </a:lnTo>
                  <a:close/>
                </a:path>
                <a:path w="6000115" h="679450">
                  <a:moveTo>
                    <a:pt x="1370331" y="534432"/>
                  </a:moveTo>
                  <a:lnTo>
                    <a:pt x="1277077" y="534432"/>
                  </a:lnTo>
                  <a:lnTo>
                    <a:pt x="1276969" y="288052"/>
                  </a:lnTo>
                  <a:lnTo>
                    <a:pt x="1276753" y="282972"/>
                  </a:lnTo>
                  <a:lnTo>
                    <a:pt x="1253343" y="241062"/>
                  </a:lnTo>
                  <a:lnTo>
                    <a:pt x="1225266" y="233442"/>
                  </a:lnTo>
                  <a:lnTo>
                    <a:pt x="1263106" y="233442"/>
                  </a:lnTo>
                  <a:lnTo>
                    <a:pt x="1285905" y="265192"/>
                  </a:lnTo>
                  <a:lnTo>
                    <a:pt x="1289511" y="521732"/>
                  </a:lnTo>
                  <a:lnTo>
                    <a:pt x="1370331" y="521732"/>
                  </a:lnTo>
                  <a:lnTo>
                    <a:pt x="1370331" y="534432"/>
                  </a:lnTo>
                  <a:close/>
                </a:path>
                <a:path w="6000115" h="679450">
                  <a:moveTo>
                    <a:pt x="1151574" y="521732"/>
                  </a:moveTo>
                  <a:lnTo>
                    <a:pt x="1139140" y="521732"/>
                  </a:lnTo>
                  <a:lnTo>
                    <a:pt x="1139140" y="260112"/>
                  </a:lnTo>
                  <a:lnTo>
                    <a:pt x="1148849" y="267732"/>
                  </a:lnTo>
                  <a:lnTo>
                    <a:pt x="1151574" y="267732"/>
                  </a:lnTo>
                  <a:lnTo>
                    <a:pt x="1151574" y="521732"/>
                  </a:lnTo>
                  <a:close/>
                </a:path>
                <a:path w="6000115" h="679450">
                  <a:moveTo>
                    <a:pt x="1151574" y="263912"/>
                  </a:moveTo>
                  <a:lnTo>
                    <a:pt x="1151574" y="260112"/>
                  </a:lnTo>
                  <a:lnTo>
                    <a:pt x="1155151" y="260112"/>
                  </a:lnTo>
                  <a:lnTo>
                    <a:pt x="1151574" y="263912"/>
                  </a:lnTo>
                  <a:close/>
                </a:path>
                <a:path w="6000115" h="679450">
                  <a:moveTo>
                    <a:pt x="932429" y="521732"/>
                  </a:moveTo>
                  <a:lnTo>
                    <a:pt x="919995" y="521732"/>
                  </a:lnTo>
                  <a:lnTo>
                    <a:pt x="919995" y="262652"/>
                  </a:lnTo>
                  <a:lnTo>
                    <a:pt x="929704" y="271542"/>
                  </a:lnTo>
                  <a:lnTo>
                    <a:pt x="932429" y="271542"/>
                  </a:lnTo>
                  <a:lnTo>
                    <a:pt x="932429" y="521732"/>
                  </a:lnTo>
                  <a:close/>
                </a:path>
                <a:path w="6000115" h="679450">
                  <a:moveTo>
                    <a:pt x="932429" y="267929"/>
                  </a:moveTo>
                  <a:lnTo>
                    <a:pt x="932429" y="262652"/>
                  </a:lnTo>
                  <a:lnTo>
                    <a:pt x="936993" y="262652"/>
                  </a:lnTo>
                  <a:lnTo>
                    <a:pt x="934639" y="265192"/>
                  </a:lnTo>
                  <a:lnTo>
                    <a:pt x="932429" y="267929"/>
                  </a:lnTo>
                  <a:close/>
                </a:path>
                <a:path w="6000115" h="679450">
                  <a:moveTo>
                    <a:pt x="1151574" y="267732"/>
                  </a:moveTo>
                  <a:lnTo>
                    <a:pt x="1148849" y="267732"/>
                  </a:lnTo>
                  <a:lnTo>
                    <a:pt x="1151574" y="263912"/>
                  </a:lnTo>
                  <a:lnTo>
                    <a:pt x="1151574" y="267732"/>
                  </a:lnTo>
                  <a:close/>
                </a:path>
                <a:path w="6000115" h="679450">
                  <a:moveTo>
                    <a:pt x="932429" y="271542"/>
                  </a:moveTo>
                  <a:lnTo>
                    <a:pt x="929704" y="271542"/>
                  </a:lnTo>
                  <a:lnTo>
                    <a:pt x="931562" y="269002"/>
                  </a:lnTo>
                  <a:lnTo>
                    <a:pt x="932429" y="267929"/>
                  </a:lnTo>
                  <a:lnTo>
                    <a:pt x="932429" y="271542"/>
                  </a:lnTo>
                  <a:close/>
                </a:path>
                <a:path w="6000115" h="679450">
                  <a:moveTo>
                    <a:pt x="1547512" y="182030"/>
                  </a:moveTo>
                  <a:lnTo>
                    <a:pt x="1547512" y="167776"/>
                  </a:lnTo>
                  <a:lnTo>
                    <a:pt x="1550489" y="166132"/>
                  </a:lnTo>
                  <a:lnTo>
                    <a:pt x="1557756" y="161052"/>
                  </a:lnTo>
                  <a:lnTo>
                    <a:pt x="1564353" y="158512"/>
                  </a:lnTo>
                  <a:lnTo>
                    <a:pt x="1571588" y="154702"/>
                  </a:lnTo>
                  <a:lnTo>
                    <a:pt x="1579463" y="152162"/>
                  </a:lnTo>
                  <a:lnTo>
                    <a:pt x="1587976" y="149622"/>
                  </a:lnTo>
                  <a:lnTo>
                    <a:pt x="1597406" y="147082"/>
                  </a:lnTo>
                  <a:lnTo>
                    <a:pt x="1617972" y="144542"/>
                  </a:lnTo>
                  <a:lnTo>
                    <a:pt x="1644484" y="144542"/>
                  </a:lnTo>
                  <a:lnTo>
                    <a:pt x="1659124" y="147082"/>
                  </a:lnTo>
                  <a:lnTo>
                    <a:pt x="1673029" y="150892"/>
                  </a:lnTo>
                  <a:lnTo>
                    <a:pt x="1686197" y="155972"/>
                  </a:lnTo>
                  <a:lnTo>
                    <a:pt x="1629108" y="155972"/>
                  </a:lnTo>
                  <a:lnTo>
                    <a:pt x="1618897" y="157242"/>
                  </a:lnTo>
                  <a:lnTo>
                    <a:pt x="1609244" y="157242"/>
                  </a:lnTo>
                  <a:lnTo>
                    <a:pt x="1600149" y="159782"/>
                  </a:lnTo>
                  <a:lnTo>
                    <a:pt x="1591613" y="161052"/>
                  </a:lnTo>
                  <a:lnTo>
                    <a:pt x="1583660" y="163592"/>
                  </a:lnTo>
                  <a:lnTo>
                    <a:pt x="1576313" y="166132"/>
                  </a:lnTo>
                  <a:lnTo>
                    <a:pt x="1569574" y="169942"/>
                  </a:lnTo>
                  <a:lnTo>
                    <a:pt x="1563443" y="172482"/>
                  </a:lnTo>
                  <a:lnTo>
                    <a:pt x="1556813" y="176292"/>
                  </a:lnTo>
                  <a:lnTo>
                    <a:pt x="1550523" y="180102"/>
                  </a:lnTo>
                  <a:lnTo>
                    <a:pt x="1547512" y="182030"/>
                  </a:lnTo>
                  <a:close/>
                </a:path>
                <a:path w="6000115" h="679450">
                  <a:moveTo>
                    <a:pt x="1547512" y="679212"/>
                  </a:moveTo>
                  <a:lnTo>
                    <a:pt x="1454259" y="679212"/>
                  </a:lnTo>
                  <a:lnTo>
                    <a:pt x="1454259" y="148352"/>
                  </a:lnTo>
                  <a:lnTo>
                    <a:pt x="1547512" y="148352"/>
                  </a:lnTo>
                  <a:lnTo>
                    <a:pt x="1547512" y="159782"/>
                  </a:lnTo>
                  <a:lnTo>
                    <a:pt x="1466692" y="159782"/>
                  </a:lnTo>
                  <a:lnTo>
                    <a:pt x="1466692" y="666512"/>
                  </a:lnTo>
                  <a:lnTo>
                    <a:pt x="1547512" y="666512"/>
                  </a:lnTo>
                  <a:lnTo>
                    <a:pt x="1547512" y="679212"/>
                  </a:lnTo>
                  <a:close/>
                </a:path>
                <a:path w="6000115" h="679450">
                  <a:moveTo>
                    <a:pt x="1559352" y="188992"/>
                  </a:moveTo>
                  <a:lnTo>
                    <a:pt x="1547512" y="188992"/>
                  </a:lnTo>
                  <a:lnTo>
                    <a:pt x="1547512" y="182030"/>
                  </a:lnTo>
                  <a:lnTo>
                    <a:pt x="1550523" y="180102"/>
                  </a:lnTo>
                  <a:lnTo>
                    <a:pt x="1556813" y="176292"/>
                  </a:lnTo>
                  <a:lnTo>
                    <a:pt x="1563443" y="172482"/>
                  </a:lnTo>
                  <a:lnTo>
                    <a:pt x="1569574" y="169942"/>
                  </a:lnTo>
                  <a:lnTo>
                    <a:pt x="1576313" y="166132"/>
                  </a:lnTo>
                  <a:lnTo>
                    <a:pt x="1583660" y="163592"/>
                  </a:lnTo>
                  <a:lnTo>
                    <a:pt x="1591613" y="161052"/>
                  </a:lnTo>
                  <a:lnTo>
                    <a:pt x="1600149" y="159782"/>
                  </a:lnTo>
                  <a:lnTo>
                    <a:pt x="1609244" y="157242"/>
                  </a:lnTo>
                  <a:lnTo>
                    <a:pt x="1618897" y="157242"/>
                  </a:lnTo>
                  <a:lnTo>
                    <a:pt x="1629108" y="155972"/>
                  </a:lnTo>
                  <a:lnTo>
                    <a:pt x="1656453" y="158512"/>
                  </a:lnTo>
                  <a:lnTo>
                    <a:pt x="1669069" y="162322"/>
                  </a:lnTo>
                  <a:lnTo>
                    <a:pt x="1680981" y="167402"/>
                  </a:lnTo>
                  <a:lnTo>
                    <a:pt x="1683764" y="168672"/>
                  </a:lnTo>
                  <a:lnTo>
                    <a:pt x="1619821" y="168672"/>
                  </a:lnTo>
                  <a:lnTo>
                    <a:pt x="1602892" y="171212"/>
                  </a:lnTo>
                  <a:lnTo>
                    <a:pt x="1569129" y="183912"/>
                  </a:lnTo>
                  <a:lnTo>
                    <a:pt x="1563136" y="186452"/>
                  </a:lnTo>
                  <a:lnTo>
                    <a:pt x="1559352" y="188992"/>
                  </a:lnTo>
                  <a:close/>
                </a:path>
                <a:path w="6000115" h="679450">
                  <a:moveTo>
                    <a:pt x="1682858" y="525542"/>
                  </a:moveTo>
                  <a:lnTo>
                    <a:pt x="1639709" y="525542"/>
                  </a:lnTo>
                  <a:lnTo>
                    <a:pt x="1652859" y="523002"/>
                  </a:lnTo>
                  <a:lnTo>
                    <a:pt x="1665450" y="519192"/>
                  </a:lnTo>
                  <a:lnTo>
                    <a:pt x="1699388" y="501412"/>
                  </a:lnTo>
                  <a:lnTo>
                    <a:pt x="1733290" y="464582"/>
                  </a:lnTo>
                  <a:lnTo>
                    <a:pt x="1748868" y="429022"/>
                  </a:lnTo>
                  <a:lnTo>
                    <a:pt x="1754223" y="389652"/>
                  </a:lnTo>
                  <a:lnTo>
                    <a:pt x="1754174" y="289322"/>
                  </a:lnTo>
                  <a:lnTo>
                    <a:pt x="1749306" y="251222"/>
                  </a:lnTo>
                  <a:lnTo>
                    <a:pt x="1734844" y="215662"/>
                  </a:lnTo>
                  <a:lnTo>
                    <a:pt x="1702400" y="180102"/>
                  </a:lnTo>
                  <a:lnTo>
                    <a:pt x="1656453" y="158512"/>
                  </a:lnTo>
                  <a:lnTo>
                    <a:pt x="1629108" y="155972"/>
                  </a:lnTo>
                  <a:lnTo>
                    <a:pt x="1686197" y="155972"/>
                  </a:lnTo>
                  <a:lnTo>
                    <a:pt x="1720208" y="177562"/>
                  </a:lnTo>
                  <a:lnTo>
                    <a:pt x="1745535" y="209312"/>
                  </a:lnTo>
                  <a:lnTo>
                    <a:pt x="1761332" y="247412"/>
                  </a:lnTo>
                  <a:lnTo>
                    <a:pt x="1766603" y="289322"/>
                  </a:lnTo>
                  <a:lnTo>
                    <a:pt x="1766657" y="389652"/>
                  </a:lnTo>
                  <a:lnTo>
                    <a:pt x="1766010" y="403622"/>
                  </a:lnTo>
                  <a:lnTo>
                    <a:pt x="1756304" y="445532"/>
                  </a:lnTo>
                  <a:lnTo>
                    <a:pt x="1736104" y="482362"/>
                  </a:lnTo>
                  <a:lnTo>
                    <a:pt x="1706820" y="511572"/>
                  </a:lnTo>
                  <a:lnTo>
                    <a:pt x="1695275" y="519192"/>
                  </a:lnTo>
                  <a:lnTo>
                    <a:pt x="1682858" y="525542"/>
                  </a:lnTo>
                  <a:close/>
                </a:path>
                <a:path w="6000115" h="679450">
                  <a:moveTo>
                    <a:pt x="1479126" y="666512"/>
                  </a:moveTo>
                  <a:lnTo>
                    <a:pt x="1466692" y="666512"/>
                  </a:lnTo>
                  <a:lnTo>
                    <a:pt x="1466692" y="159782"/>
                  </a:lnTo>
                  <a:lnTo>
                    <a:pt x="1479126" y="159782"/>
                  </a:lnTo>
                  <a:lnTo>
                    <a:pt x="1479126" y="666512"/>
                  </a:lnTo>
                  <a:close/>
                </a:path>
                <a:path w="6000115" h="679450">
                  <a:moveTo>
                    <a:pt x="1522644" y="666512"/>
                  </a:moveTo>
                  <a:lnTo>
                    <a:pt x="1479126" y="666512"/>
                  </a:lnTo>
                  <a:lnTo>
                    <a:pt x="1479126" y="159782"/>
                  </a:lnTo>
                  <a:lnTo>
                    <a:pt x="1522644" y="159782"/>
                  </a:lnTo>
                  <a:lnTo>
                    <a:pt x="1522644" y="201692"/>
                  </a:lnTo>
                  <a:lnTo>
                    <a:pt x="1708585" y="201692"/>
                  </a:lnTo>
                  <a:lnTo>
                    <a:pt x="1711148" y="204232"/>
                  </a:lnTo>
                  <a:lnTo>
                    <a:pt x="1714116" y="208042"/>
                  </a:lnTo>
                  <a:lnTo>
                    <a:pt x="1616286" y="208042"/>
                  </a:lnTo>
                  <a:lnTo>
                    <a:pt x="1591646" y="210582"/>
                  </a:lnTo>
                  <a:lnTo>
                    <a:pt x="1555140" y="228362"/>
                  </a:lnTo>
                  <a:lnTo>
                    <a:pt x="1529759" y="262652"/>
                  </a:lnTo>
                  <a:lnTo>
                    <a:pt x="1522644" y="286782"/>
                  </a:lnTo>
                  <a:lnTo>
                    <a:pt x="1522644" y="425212"/>
                  </a:lnTo>
                  <a:lnTo>
                    <a:pt x="1525988" y="427752"/>
                  </a:lnTo>
                  <a:lnTo>
                    <a:pt x="1531965" y="434102"/>
                  </a:lnTo>
                  <a:lnTo>
                    <a:pt x="1538204" y="440452"/>
                  </a:lnTo>
                  <a:lnTo>
                    <a:pt x="1544705" y="445532"/>
                  </a:lnTo>
                  <a:lnTo>
                    <a:pt x="1551467" y="450612"/>
                  </a:lnTo>
                  <a:lnTo>
                    <a:pt x="1558054" y="455692"/>
                  </a:lnTo>
                  <a:lnTo>
                    <a:pt x="1564813" y="459502"/>
                  </a:lnTo>
                  <a:lnTo>
                    <a:pt x="1571999" y="463312"/>
                  </a:lnTo>
                  <a:lnTo>
                    <a:pt x="1579611" y="465852"/>
                  </a:lnTo>
                  <a:lnTo>
                    <a:pt x="1588265" y="469662"/>
                  </a:lnTo>
                  <a:lnTo>
                    <a:pt x="1597262" y="472202"/>
                  </a:lnTo>
                  <a:lnTo>
                    <a:pt x="1606602" y="473472"/>
                  </a:lnTo>
                  <a:lnTo>
                    <a:pt x="1710976" y="473472"/>
                  </a:lnTo>
                  <a:lnTo>
                    <a:pt x="1708879" y="476012"/>
                  </a:lnTo>
                  <a:lnTo>
                    <a:pt x="1702133" y="482362"/>
                  </a:lnTo>
                  <a:lnTo>
                    <a:pt x="1522644" y="482362"/>
                  </a:lnTo>
                  <a:lnTo>
                    <a:pt x="1522644" y="666512"/>
                  </a:lnTo>
                  <a:close/>
                </a:path>
                <a:path w="6000115" h="679450">
                  <a:moveTo>
                    <a:pt x="1543563" y="201692"/>
                  </a:moveTo>
                  <a:lnTo>
                    <a:pt x="1522644" y="201692"/>
                  </a:lnTo>
                  <a:lnTo>
                    <a:pt x="1522644" y="159782"/>
                  </a:lnTo>
                  <a:lnTo>
                    <a:pt x="1535078" y="159782"/>
                  </a:lnTo>
                  <a:lnTo>
                    <a:pt x="1535078" y="176642"/>
                  </a:lnTo>
                  <a:lnTo>
                    <a:pt x="1530872" y="180102"/>
                  </a:lnTo>
                  <a:lnTo>
                    <a:pt x="1535078" y="184723"/>
                  </a:lnTo>
                  <a:lnTo>
                    <a:pt x="1535078" y="188992"/>
                  </a:lnTo>
                  <a:lnTo>
                    <a:pt x="1559352" y="188992"/>
                  </a:lnTo>
                  <a:lnTo>
                    <a:pt x="1557460" y="190262"/>
                  </a:lnTo>
                  <a:lnTo>
                    <a:pt x="1552099" y="194072"/>
                  </a:lnTo>
                  <a:lnTo>
                    <a:pt x="1547055" y="197882"/>
                  </a:lnTo>
                  <a:lnTo>
                    <a:pt x="1543563" y="201692"/>
                  </a:lnTo>
                  <a:close/>
                </a:path>
                <a:path w="6000115" h="679450">
                  <a:moveTo>
                    <a:pt x="1535078" y="176642"/>
                  </a:moveTo>
                  <a:lnTo>
                    <a:pt x="1535078" y="159782"/>
                  </a:lnTo>
                  <a:lnTo>
                    <a:pt x="1547512" y="159782"/>
                  </a:lnTo>
                  <a:lnTo>
                    <a:pt x="1547512" y="167776"/>
                  </a:lnTo>
                  <a:lnTo>
                    <a:pt x="1543587" y="169942"/>
                  </a:lnTo>
                  <a:lnTo>
                    <a:pt x="1537047" y="175022"/>
                  </a:lnTo>
                  <a:lnTo>
                    <a:pt x="1535078" y="176642"/>
                  </a:lnTo>
                  <a:close/>
                </a:path>
                <a:path w="6000115" h="679450">
                  <a:moveTo>
                    <a:pt x="1538964" y="188992"/>
                  </a:moveTo>
                  <a:lnTo>
                    <a:pt x="1535078" y="184723"/>
                  </a:lnTo>
                  <a:lnTo>
                    <a:pt x="1535078" y="176642"/>
                  </a:lnTo>
                  <a:lnTo>
                    <a:pt x="1537047" y="175022"/>
                  </a:lnTo>
                  <a:lnTo>
                    <a:pt x="1543587" y="169942"/>
                  </a:lnTo>
                  <a:lnTo>
                    <a:pt x="1547512" y="167776"/>
                  </a:lnTo>
                  <a:lnTo>
                    <a:pt x="1547512" y="176292"/>
                  </a:lnTo>
                  <a:lnTo>
                    <a:pt x="1538964" y="176292"/>
                  </a:lnTo>
                  <a:lnTo>
                    <a:pt x="1538964" y="188992"/>
                  </a:lnTo>
                  <a:close/>
                </a:path>
                <a:path w="6000115" h="679450">
                  <a:moveTo>
                    <a:pt x="1708585" y="201692"/>
                  </a:moveTo>
                  <a:lnTo>
                    <a:pt x="1543563" y="201692"/>
                  </a:lnTo>
                  <a:lnTo>
                    <a:pt x="1547055" y="197882"/>
                  </a:lnTo>
                  <a:lnTo>
                    <a:pt x="1552099" y="194072"/>
                  </a:lnTo>
                  <a:lnTo>
                    <a:pt x="1557460" y="190262"/>
                  </a:lnTo>
                  <a:lnTo>
                    <a:pt x="1563136" y="186452"/>
                  </a:lnTo>
                  <a:lnTo>
                    <a:pt x="1569129" y="183912"/>
                  </a:lnTo>
                  <a:lnTo>
                    <a:pt x="1574796" y="181372"/>
                  </a:lnTo>
                  <a:lnTo>
                    <a:pt x="1619821" y="168672"/>
                  </a:lnTo>
                  <a:lnTo>
                    <a:pt x="1629108" y="168672"/>
                  </a:lnTo>
                  <a:lnTo>
                    <a:pt x="1675764" y="178832"/>
                  </a:lnTo>
                  <a:lnTo>
                    <a:pt x="1703460" y="196612"/>
                  </a:lnTo>
                  <a:lnTo>
                    <a:pt x="1708585" y="201692"/>
                  </a:lnTo>
                  <a:close/>
                </a:path>
                <a:path w="6000115" h="679450">
                  <a:moveTo>
                    <a:pt x="1680322" y="512842"/>
                  </a:moveTo>
                  <a:lnTo>
                    <a:pt x="1638313" y="512842"/>
                  </a:lnTo>
                  <a:lnTo>
                    <a:pt x="1650102" y="510302"/>
                  </a:lnTo>
                  <a:lnTo>
                    <a:pt x="1661368" y="507762"/>
                  </a:lnTo>
                  <a:lnTo>
                    <a:pt x="1700783" y="483632"/>
                  </a:lnTo>
                  <a:lnTo>
                    <a:pt x="1728332" y="446802"/>
                  </a:lnTo>
                  <a:lnTo>
                    <a:pt x="1741247" y="401082"/>
                  </a:lnTo>
                  <a:lnTo>
                    <a:pt x="1741789" y="389652"/>
                  </a:lnTo>
                  <a:lnTo>
                    <a:pt x="1741739" y="289322"/>
                  </a:lnTo>
                  <a:lnTo>
                    <a:pt x="1733771" y="242332"/>
                  </a:lnTo>
                  <a:lnTo>
                    <a:pt x="1711148" y="204232"/>
                  </a:lnTo>
                  <a:lnTo>
                    <a:pt x="1675764" y="178832"/>
                  </a:lnTo>
                  <a:lnTo>
                    <a:pt x="1629108" y="168672"/>
                  </a:lnTo>
                  <a:lnTo>
                    <a:pt x="1683764" y="168672"/>
                  </a:lnTo>
                  <a:lnTo>
                    <a:pt x="1720419" y="195342"/>
                  </a:lnTo>
                  <a:lnTo>
                    <a:pt x="1745481" y="238522"/>
                  </a:lnTo>
                  <a:lnTo>
                    <a:pt x="1753677" y="276622"/>
                  </a:lnTo>
                  <a:lnTo>
                    <a:pt x="1754223" y="389652"/>
                  </a:lnTo>
                  <a:lnTo>
                    <a:pt x="1753628" y="402352"/>
                  </a:lnTo>
                  <a:lnTo>
                    <a:pt x="1744704" y="440452"/>
                  </a:lnTo>
                  <a:lnTo>
                    <a:pt x="1726162" y="474742"/>
                  </a:lnTo>
                  <a:lnTo>
                    <a:pt x="1688837" y="509032"/>
                  </a:lnTo>
                  <a:lnTo>
                    <a:pt x="1680322" y="512842"/>
                  </a:lnTo>
                  <a:close/>
                </a:path>
                <a:path w="6000115" h="679450">
                  <a:moveTo>
                    <a:pt x="1538964" y="188992"/>
                  </a:moveTo>
                  <a:lnTo>
                    <a:pt x="1538964" y="176292"/>
                  </a:lnTo>
                  <a:lnTo>
                    <a:pt x="1547512" y="176292"/>
                  </a:lnTo>
                  <a:lnTo>
                    <a:pt x="1547512" y="182030"/>
                  </a:lnTo>
                  <a:lnTo>
                    <a:pt x="1544573" y="183912"/>
                  </a:lnTo>
                  <a:lnTo>
                    <a:pt x="1538964" y="188992"/>
                  </a:lnTo>
                  <a:close/>
                </a:path>
                <a:path w="6000115" h="679450">
                  <a:moveTo>
                    <a:pt x="1535078" y="184723"/>
                  </a:moveTo>
                  <a:lnTo>
                    <a:pt x="1530872" y="180102"/>
                  </a:lnTo>
                  <a:lnTo>
                    <a:pt x="1535078" y="176642"/>
                  </a:lnTo>
                  <a:lnTo>
                    <a:pt x="1535078" y="184723"/>
                  </a:lnTo>
                  <a:close/>
                </a:path>
                <a:path w="6000115" h="679450">
                  <a:moveTo>
                    <a:pt x="1547512" y="188992"/>
                  </a:moveTo>
                  <a:lnTo>
                    <a:pt x="1538964" y="188992"/>
                  </a:lnTo>
                  <a:lnTo>
                    <a:pt x="1544573" y="183912"/>
                  </a:lnTo>
                  <a:lnTo>
                    <a:pt x="1547512" y="182030"/>
                  </a:lnTo>
                  <a:lnTo>
                    <a:pt x="1547512" y="188992"/>
                  </a:lnTo>
                  <a:close/>
                </a:path>
                <a:path w="6000115" h="679450">
                  <a:moveTo>
                    <a:pt x="1538964" y="188992"/>
                  </a:moveTo>
                  <a:lnTo>
                    <a:pt x="1535078" y="188992"/>
                  </a:lnTo>
                  <a:lnTo>
                    <a:pt x="1535078" y="184723"/>
                  </a:lnTo>
                  <a:lnTo>
                    <a:pt x="1538964" y="188992"/>
                  </a:lnTo>
                  <a:close/>
                </a:path>
                <a:path w="6000115" h="679450">
                  <a:moveTo>
                    <a:pt x="1627332" y="473472"/>
                  </a:moveTo>
                  <a:lnTo>
                    <a:pt x="1606602" y="473472"/>
                  </a:lnTo>
                  <a:lnTo>
                    <a:pt x="1597262" y="472202"/>
                  </a:lnTo>
                  <a:lnTo>
                    <a:pt x="1588265" y="469662"/>
                  </a:lnTo>
                  <a:lnTo>
                    <a:pt x="1579611" y="465852"/>
                  </a:lnTo>
                  <a:lnTo>
                    <a:pt x="1571999" y="463312"/>
                  </a:lnTo>
                  <a:lnTo>
                    <a:pt x="1564813" y="459502"/>
                  </a:lnTo>
                  <a:lnTo>
                    <a:pt x="1558054" y="455692"/>
                  </a:lnTo>
                  <a:lnTo>
                    <a:pt x="1551467" y="450612"/>
                  </a:lnTo>
                  <a:lnTo>
                    <a:pt x="1544705" y="445532"/>
                  </a:lnTo>
                  <a:lnTo>
                    <a:pt x="1538204" y="440452"/>
                  </a:lnTo>
                  <a:lnTo>
                    <a:pt x="1531965" y="434102"/>
                  </a:lnTo>
                  <a:lnTo>
                    <a:pt x="1525988" y="427752"/>
                  </a:lnTo>
                  <a:lnTo>
                    <a:pt x="1522644" y="425212"/>
                  </a:lnTo>
                  <a:lnTo>
                    <a:pt x="1522644" y="286782"/>
                  </a:lnTo>
                  <a:lnTo>
                    <a:pt x="1524123" y="279162"/>
                  </a:lnTo>
                  <a:lnTo>
                    <a:pt x="1542465" y="241062"/>
                  </a:lnTo>
                  <a:lnTo>
                    <a:pt x="1580922" y="214392"/>
                  </a:lnTo>
                  <a:lnTo>
                    <a:pt x="1616286" y="208042"/>
                  </a:lnTo>
                  <a:lnTo>
                    <a:pt x="1637519" y="210582"/>
                  </a:lnTo>
                  <a:lnTo>
                    <a:pt x="1646824" y="213122"/>
                  </a:lnTo>
                  <a:lnTo>
                    <a:pt x="1655256" y="216932"/>
                  </a:lnTo>
                  <a:lnTo>
                    <a:pt x="1660813" y="220742"/>
                  </a:lnTo>
                  <a:lnTo>
                    <a:pt x="1604945" y="220742"/>
                  </a:lnTo>
                  <a:lnTo>
                    <a:pt x="1594624" y="223282"/>
                  </a:lnTo>
                  <a:lnTo>
                    <a:pt x="1557226" y="243602"/>
                  </a:lnTo>
                  <a:lnTo>
                    <a:pt x="1547852" y="255032"/>
                  </a:lnTo>
                  <a:lnTo>
                    <a:pt x="1544209" y="260112"/>
                  </a:lnTo>
                  <a:lnTo>
                    <a:pt x="1541246" y="266462"/>
                  </a:lnTo>
                  <a:lnTo>
                    <a:pt x="1538964" y="272812"/>
                  </a:lnTo>
                  <a:lnTo>
                    <a:pt x="1536373" y="281702"/>
                  </a:lnTo>
                  <a:lnTo>
                    <a:pt x="1535078" y="288052"/>
                  </a:lnTo>
                  <a:lnTo>
                    <a:pt x="1535078" y="420132"/>
                  </a:lnTo>
                  <a:lnTo>
                    <a:pt x="1564620" y="444262"/>
                  </a:lnTo>
                  <a:lnTo>
                    <a:pt x="1584619" y="454422"/>
                  </a:lnTo>
                  <a:lnTo>
                    <a:pt x="1592062" y="458232"/>
                  </a:lnTo>
                  <a:lnTo>
                    <a:pt x="1607896" y="460772"/>
                  </a:lnTo>
                  <a:lnTo>
                    <a:pt x="1662921" y="460772"/>
                  </a:lnTo>
                  <a:lnTo>
                    <a:pt x="1655383" y="464582"/>
                  </a:lnTo>
                  <a:lnTo>
                    <a:pt x="1646881" y="468392"/>
                  </a:lnTo>
                  <a:lnTo>
                    <a:pt x="1637530" y="472202"/>
                  </a:lnTo>
                  <a:lnTo>
                    <a:pt x="1627332" y="473472"/>
                  </a:lnTo>
                  <a:close/>
                </a:path>
                <a:path w="6000115" h="679450">
                  <a:moveTo>
                    <a:pt x="1710976" y="473472"/>
                  </a:moveTo>
                  <a:lnTo>
                    <a:pt x="1627332" y="473472"/>
                  </a:lnTo>
                  <a:lnTo>
                    <a:pt x="1637530" y="472202"/>
                  </a:lnTo>
                  <a:lnTo>
                    <a:pt x="1646881" y="468392"/>
                  </a:lnTo>
                  <a:lnTo>
                    <a:pt x="1681019" y="442992"/>
                  </a:lnTo>
                  <a:lnTo>
                    <a:pt x="1697347" y="401082"/>
                  </a:lnTo>
                  <a:lnTo>
                    <a:pt x="1698147" y="288052"/>
                  </a:lnTo>
                  <a:lnTo>
                    <a:pt x="1698023" y="285512"/>
                  </a:lnTo>
                  <a:lnTo>
                    <a:pt x="1685019" y="244872"/>
                  </a:lnTo>
                  <a:lnTo>
                    <a:pt x="1655256" y="216932"/>
                  </a:lnTo>
                  <a:lnTo>
                    <a:pt x="1616286" y="208042"/>
                  </a:lnTo>
                  <a:lnTo>
                    <a:pt x="1714116" y="208042"/>
                  </a:lnTo>
                  <a:lnTo>
                    <a:pt x="1733771" y="242332"/>
                  </a:lnTo>
                  <a:lnTo>
                    <a:pt x="1741739" y="289322"/>
                  </a:lnTo>
                  <a:lnTo>
                    <a:pt x="1741789" y="389652"/>
                  </a:lnTo>
                  <a:lnTo>
                    <a:pt x="1741247" y="401082"/>
                  </a:lnTo>
                  <a:lnTo>
                    <a:pt x="1728332" y="446802"/>
                  </a:lnTo>
                  <a:lnTo>
                    <a:pt x="1716220" y="467122"/>
                  </a:lnTo>
                  <a:lnTo>
                    <a:pt x="1710976" y="473472"/>
                  </a:lnTo>
                  <a:close/>
                </a:path>
                <a:path w="6000115" h="679450">
                  <a:moveTo>
                    <a:pt x="1535078" y="420132"/>
                  </a:moveTo>
                  <a:lnTo>
                    <a:pt x="1535078" y="288052"/>
                  </a:lnTo>
                  <a:lnTo>
                    <a:pt x="1536373" y="281702"/>
                  </a:lnTo>
                  <a:lnTo>
                    <a:pt x="1538964" y="272812"/>
                  </a:lnTo>
                  <a:lnTo>
                    <a:pt x="1541246" y="266462"/>
                  </a:lnTo>
                  <a:lnTo>
                    <a:pt x="1544209" y="260112"/>
                  </a:lnTo>
                  <a:lnTo>
                    <a:pt x="1547852" y="255032"/>
                  </a:lnTo>
                  <a:lnTo>
                    <a:pt x="1552175" y="248682"/>
                  </a:lnTo>
                  <a:lnTo>
                    <a:pt x="1585323" y="225822"/>
                  </a:lnTo>
                  <a:lnTo>
                    <a:pt x="1604945" y="220742"/>
                  </a:lnTo>
                  <a:lnTo>
                    <a:pt x="1625781" y="220742"/>
                  </a:lnTo>
                  <a:lnTo>
                    <a:pt x="1657489" y="233442"/>
                  </a:lnTo>
                  <a:lnTo>
                    <a:pt x="1606456" y="233442"/>
                  </a:lnTo>
                  <a:lnTo>
                    <a:pt x="1597602" y="234712"/>
                  </a:lnTo>
                  <a:lnTo>
                    <a:pt x="1566080" y="252492"/>
                  </a:lnTo>
                  <a:lnTo>
                    <a:pt x="1561884" y="256302"/>
                  </a:lnTo>
                  <a:lnTo>
                    <a:pt x="1556652" y="262652"/>
                  </a:lnTo>
                  <a:lnTo>
                    <a:pt x="1552974" y="270272"/>
                  </a:lnTo>
                  <a:lnTo>
                    <a:pt x="1548624" y="284242"/>
                  </a:lnTo>
                  <a:lnTo>
                    <a:pt x="1547512" y="289322"/>
                  </a:lnTo>
                  <a:lnTo>
                    <a:pt x="1547512" y="411242"/>
                  </a:lnTo>
                  <a:lnTo>
                    <a:pt x="1544168" y="411242"/>
                  </a:lnTo>
                  <a:lnTo>
                    <a:pt x="1535078" y="420132"/>
                  </a:lnTo>
                  <a:close/>
                </a:path>
                <a:path w="6000115" h="679450">
                  <a:moveTo>
                    <a:pt x="1662921" y="460772"/>
                  </a:moveTo>
                  <a:lnTo>
                    <a:pt x="1625794" y="460772"/>
                  </a:lnTo>
                  <a:lnTo>
                    <a:pt x="1634500" y="459502"/>
                  </a:lnTo>
                  <a:lnTo>
                    <a:pt x="1642404" y="456962"/>
                  </a:lnTo>
                  <a:lnTo>
                    <a:pt x="1649508" y="454422"/>
                  </a:lnTo>
                  <a:lnTo>
                    <a:pt x="1655882" y="450612"/>
                  </a:lnTo>
                  <a:lnTo>
                    <a:pt x="1661601" y="445532"/>
                  </a:lnTo>
                  <a:lnTo>
                    <a:pt x="1666665" y="441722"/>
                  </a:lnTo>
                  <a:lnTo>
                    <a:pt x="1671072" y="436642"/>
                  </a:lnTo>
                  <a:lnTo>
                    <a:pt x="1674849" y="430292"/>
                  </a:lnTo>
                  <a:lnTo>
                    <a:pt x="1678018" y="425212"/>
                  </a:lnTo>
                  <a:lnTo>
                    <a:pt x="1680580" y="418862"/>
                  </a:lnTo>
                  <a:lnTo>
                    <a:pt x="1682535" y="412512"/>
                  </a:lnTo>
                  <a:lnTo>
                    <a:pt x="1684737" y="403622"/>
                  </a:lnTo>
                  <a:lnTo>
                    <a:pt x="1685837" y="396002"/>
                  </a:lnTo>
                  <a:lnTo>
                    <a:pt x="1685837" y="284242"/>
                  </a:lnTo>
                  <a:lnTo>
                    <a:pt x="1684672" y="276622"/>
                  </a:lnTo>
                  <a:lnTo>
                    <a:pt x="1682340" y="269002"/>
                  </a:lnTo>
                  <a:lnTo>
                    <a:pt x="1680301" y="262652"/>
                  </a:lnTo>
                  <a:lnTo>
                    <a:pt x="1677678" y="257572"/>
                  </a:lnTo>
                  <a:lnTo>
                    <a:pt x="1674472" y="251222"/>
                  </a:lnTo>
                  <a:lnTo>
                    <a:pt x="1642295" y="224552"/>
                  </a:lnTo>
                  <a:lnTo>
                    <a:pt x="1625781" y="220742"/>
                  </a:lnTo>
                  <a:lnTo>
                    <a:pt x="1660813" y="220742"/>
                  </a:lnTo>
                  <a:lnTo>
                    <a:pt x="1688792" y="251222"/>
                  </a:lnTo>
                  <a:lnTo>
                    <a:pt x="1698225" y="389652"/>
                  </a:lnTo>
                  <a:lnTo>
                    <a:pt x="1698040" y="394732"/>
                  </a:lnTo>
                  <a:lnTo>
                    <a:pt x="1685481" y="436642"/>
                  </a:lnTo>
                  <a:lnTo>
                    <a:pt x="1669706" y="455692"/>
                  </a:lnTo>
                  <a:lnTo>
                    <a:pt x="1662921" y="460772"/>
                  </a:lnTo>
                  <a:close/>
                </a:path>
                <a:path w="6000115" h="679450">
                  <a:moveTo>
                    <a:pt x="1657312" y="449342"/>
                  </a:moveTo>
                  <a:lnTo>
                    <a:pt x="1616286" y="449342"/>
                  </a:lnTo>
                  <a:lnTo>
                    <a:pt x="1624255" y="448072"/>
                  </a:lnTo>
                  <a:lnTo>
                    <a:pt x="1631469" y="448072"/>
                  </a:lnTo>
                  <a:lnTo>
                    <a:pt x="1637928" y="445532"/>
                  </a:lnTo>
                  <a:lnTo>
                    <a:pt x="1668702" y="416322"/>
                  </a:lnTo>
                  <a:lnTo>
                    <a:pt x="1673404" y="394732"/>
                  </a:lnTo>
                  <a:lnTo>
                    <a:pt x="1673404" y="285512"/>
                  </a:lnTo>
                  <a:lnTo>
                    <a:pt x="1656435" y="247412"/>
                  </a:lnTo>
                  <a:lnTo>
                    <a:pt x="1624224" y="233442"/>
                  </a:lnTo>
                  <a:lnTo>
                    <a:pt x="1657489" y="233442"/>
                  </a:lnTo>
                  <a:lnTo>
                    <a:pt x="1677678" y="257572"/>
                  </a:lnTo>
                  <a:lnTo>
                    <a:pt x="1680301" y="262652"/>
                  </a:lnTo>
                  <a:lnTo>
                    <a:pt x="1682340" y="269002"/>
                  </a:lnTo>
                  <a:lnTo>
                    <a:pt x="1684672" y="276622"/>
                  </a:lnTo>
                  <a:lnTo>
                    <a:pt x="1685837" y="284242"/>
                  </a:lnTo>
                  <a:lnTo>
                    <a:pt x="1685837" y="396002"/>
                  </a:lnTo>
                  <a:lnTo>
                    <a:pt x="1674777" y="430412"/>
                  </a:lnTo>
                  <a:lnTo>
                    <a:pt x="1671072" y="436642"/>
                  </a:lnTo>
                  <a:lnTo>
                    <a:pt x="1666665" y="441722"/>
                  </a:lnTo>
                  <a:lnTo>
                    <a:pt x="1661601" y="445532"/>
                  </a:lnTo>
                  <a:lnTo>
                    <a:pt x="1657312" y="449342"/>
                  </a:lnTo>
                  <a:close/>
                </a:path>
                <a:path w="6000115" h="679450">
                  <a:moveTo>
                    <a:pt x="1558780" y="440452"/>
                  </a:moveTo>
                  <a:lnTo>
                    <a:pt x="1552490" y="435372"/>
                  </a:lnTo>
                  <a:lnTo>
                    <a:pt x="1546443" y="430292"/>
                  </a:lnTo>
                  <a:lnTo>
                    <a:pt x="1540639" y="425212"/>
                  </a:lnTo>
                  <a:lnTo>
                    <a:pt x="1535078" y="420132"/>
                  </a:lnTo>
                  <a:lnTo>
                    <a:pt x="1544168" y="411242"/>
                  </a:lnTo>
                  <a:lnTo>
                    <a:pt x="1547512" y="414544"/>
                  </a:lnTo>
                  <a:lnTo>
                    <a:pt x="1547512" y="420132"/>
                  </a:lnTo>
                  <a:lnTo>
                    <a:pt x="1553340" y="420132"/>
                  </a:lnTo>
                  <a:lnTo>
                    <a:pt x="1554682" y="421402"/>
                  </a:lnTo>
                  <a:lnTo>
                    <a:pt x="1560276" y="426482"/>
                  </a:lnTo>
                  <a:lnTo>
                    <a:pt x="1566093" y="430292"/>
                  </a:lnTo>
                  <a:lnTo>
                    <a:pt x="1565839" y="430292"/>
                  </a:lnTo>
                  <a:lnTo>
                    <a:pt x="1558780" y="440452"/>
                  </a:lnTo>
                  <a:close/>
                </a:path>
                <a:path w="6000115" h="679450">
                  <a:moveTo>
                    <a:pt x="1547512" y="414544"/>
                  </a:moveTo>
                  <a:lnTo>
                    <a:pt x="1544168" y="411242"/>
                  </a:lnTo>
                  <a:lnTo>
                    <a:pt x="1547512" y="411242"/>
                  </a:lnTo>
                  <a:lnTo>
                    <a:pt x="1547512" y="414544"/>
                  </a:lnTo>
                  <a:close/>
                </a:path>
                <a:path w="6000115" h="679450">
                  <a:moveTo>
                    <a:pt x="1553340" y="420132"/>
                  </a:moveTo>
                  <a:lnTo>
                    <a:pt x="1547512" y="420132"/>
                  </a:lnTo>
                  <a:lnTo>
                    <a:pt x="1547512" y="414544"/>
                  </a:lnTo>
                  <a:lnTo>
                    <a:pt x="1549313" y="416322"/>
                  </a:lnTo>
                  <a:lnTo>
                    <a:pt x="1553340" y="420132"/>
                  </a:lnTo>
                  <a:close/>
                </a:path>
                <a:path w="6000115" h="679450">
                  <a:moveTo>
                    <a:pt x="1558780" y="440452"/>
                  </a:moveTo>
                  <a:lnTo>
                    <a:pt x="1565839" y="430292"/>
                  </a:lnTo>
                  <a:lnTo>
                    <a:pt x="1566007" y="430412"/>
                  </a:lnTo>
                  <a:lnTo>
                    <a:pt x="1558780" y="440452"/>
                  </a:lnTo>
                  <a:close/>
                </a:path>
                <a:path w="6000115" h="679450">
                  <a:moveTo>
                    <a:pt x="1566007" y="430412"/>
                  </a:moveTo>
                  <a:lnTo>
                    <a:pt x="1565839" y="430292"/>
                  </a:lnTo>
                  <a:lnTo>
                    <a:pt x="1566093" y="430292"/>
                  </a:lnTo>
                  <a:close/>
                </a:path>
                <a:path w="6000115" h="679450">
                  <a:moveTo>
                    <a:pt x="1625794" y="460772"/>
                  </a:moveTo>
                  <a:lnTo>
                    <a:pt x="1607896" y="460772"/>
                  </a:lnTo>
                  <a:lnTo>
                    <a:pt x="1592062" y="458232"/>
                  </a:lnTo>
                  <a:lnTo>
                    <a:pt x="1584619" y="454422"/>
                  </a:lnTo>
                  <a:lnTo>
                    <a:pt x="1577540" y="451882"/>
                  </a:lnTo>
                  <a:lnTo>
                    <a:pt x="1570874" y="448072"/>
                  </a:lnTo>
                  <a:lnTo>
                    <a:pt x="1564620" y="444262"/>
                  </a:lnTo>
                  <a:lnTo>
                    <a:pt x="1558780" y="440452"/>
                  </a:lnTo>
                  <a:lnTo>
                    <a:pt x="1566007" y="430412"/>
                  </a:lnTo>
                  <a:lnTo>
                    <a:pt x="1571187" y="434102"/>
                  </a:lnTo>
                  <a:lnTo>
                    <a:pt x="1576934" y="437912"/>
                  </a:lnTo>
                  <a:lnTo>
                    <a:pt x="1583081" y="440452"/>
                  </a:lnTo>
                  <a:lnTo>
                    <a:pt x="1589626" y="442992"/>
                  </a:lnTo>
                  <a:lnTo>
                    <a:pt x="1595859" y="445532"/>
                  </a:lnTo>
                  <a:lnTo>
                    <a:pt x="1602380" y="448072"/>
                  </a:lnTo>
                  <a:lnTo>
                    <a:pt x="1609189" y="448072"/>
                  </a:lnTo>
                  <a:lnTo>
                    <a:pt x="1616286" y="449342"/>
                  </a:lnTo>
                  <a:lnTo>
                    <a:pt x="1657312" y="449342"/>
                  </a:lnTo>
                  <a:lnTo>
                    <a:pt x="1655882" y="450612"/>
                  </a:lnTo>
                  <a:lnTo>
                    <a:pt x="1649508" y="454422"/>
                  </a:lnTo>
                  <a:lnTo>
                    <a:pt x="1642404" y="456962"/>
                  </a:lnTo>
                  <a:lnTo>
                    <a:pt x="1634500" y="459502"/>
                  </a:lnTo>
                  <a:lnTo>
                    <a:pt x="1625794" y="460772"/>
                  </a:lnTo>
                  <a:close/>
                </a:path>
                <a:path w="6000115" h="679450">
                  <a:moveTo>
                    <a:pt x="1535078" y="666512"/>
                  </a:moveTo>
                  <a:lnTo>
                    <a:pt x="1522644" y="666512"/>
                  </a:lnTo>
                  <a:lnTo>
                    <a:pt x="1522644" y="482362"/>
                  </a:lnTo>
                  <a:lnTo>
                    <a:pt x="1543542" y="482362"/>
                  </a:lnTo>
                  <a:lnTo>
                    <a:pt x="1547027" y="484902"/>
                  </a:lnTo>
                  <a:lnTo>
                    <a:pt x="1551905" y="488712"/>
                  </a:lnTo>
                  <a:lnTo>
                    <a:pt x="1557090" y="492522"/>
                  </a:lnTo>
                  <a:lnTo>
                    <a:pt x="1558921" y="493792"/>
                  </a:lnTo>
                  <a:lnTo>
                    <a:pt x="1535078" y="493792"/>
                  </a:lnTo>
                  <a:lnTo>
                    <a:pt x="1535078" y="498688"/>
                  </a:lnTo>
                  <a:lnTo>
                    <a:pt x="1530901" y="503952"/>
                  </a:lnTo>
                  <a:lnTo>
                    <a:pt x="1535078" y="507517"/>
                  </a:lnTo>
                  <a:lnTo>
                    <a:pt x="1535078" y="666512"/>
                  </a:lnTo>
                  <a:close/>
                </a:path>
                <a:path w="6000115" h="679450">
                  <a:moveTo>
                    <a:pt x="1638313" y="512842"/>
                  </a:moveTo>
                  <a:lnTo>
                    <a:pt x="1608919" y="512842"/>
                  </a:lnTo>
                  <a:lnTo>
                    <a:pt x="1601056" y="511572"/>
                  </a:lnTo>
                  <a:lnTo>
                    <a:pt x="1586432" y="506492"/>
                  </a:lnTo>
                  <a:lnTo>
                    <a:pt x="1579817" y="503952"/>
                  </a:lnTo>
                  <a:lnTo>
                    <a:pt x="1573799" y="501412"/>
                  </a:lnTo>
                  <a:lnTo>
                    <a:pt x="1568378" y="498872"/>
                  </a:lnTo>
                  <a:lnTo>
                    <a:pt x="1562581" y="496332"/>
                  </a:lnTo>
                  <a:lnTo>
                    <a:pt x="1557090" y="492522"/>
                  </a:lnTo>
                  <a:lnTo>
                    <a:pt x="1551905" y="488712"/>
                  </a:lnTo>
                  <a:lnTo>
                    <a:pt x="1547027" y="484902"/>
                  </a:lnTo>
                  <a:lnTo>
                    <a:pt x="1543542" y="482362"/>
                  </a:lnTo>
                  <a:lnTo>
                    <a:pt x="1702133" y="482362"/>
                  </a:lnTo>
                  <a:lnTo>
                    <a:pt x="1700783" y="483632"/>
                  </a:lnTo>
                  <a:lnTo>
                    <a:pt x="1661368" y="507762"/>
                  </a:lnTo>
                  <a:lnTo>
                    <a:pt x="1650102" y="510302"/>
                  </a:lnTo>
                  <a:lnTo>
                    <a:pt x="1638313" y="512842"/>
                  </a:lnTo>
                  <a:close/>
                </a:path>
                <a:path w="6000115" h="679450">
                  <a:moveTo>
                    <a:pt x="1535078" y="498688"/>
                  </a:moveTo>
                  <a:lnTo>
                    <a:pt x="1535078" y="493792"/>
                  </a:lnTo>
                  <a:lnTo>
                    <a:pt x="1538964" y="493792"/>
                  </a:lnTo>
                  <a:lnTo>
                    <a:pt x="1535078" y="498688"/>
                  </a:lnTo>
                  <a:close/>
                </a:path>
                <a:path w="6000115" h="679450">
                  <a:moveTo>
                    <a:pt x="1547512" y="516127"/>
                  </a:moveTo>
                  <a:lnTo>
                    <a:pt x="1543179" y="512842"/>
                  </a:lnTo>
                  <a:lnTo>
                    <a:pt x="1536853" y="509032"/>
                  </a:lnTo>
                  <a:lnTo>
                    <a:pt x="1535078" y="507517"/>
                  </a:lnTo>
                  <a:lnTo>
                    <a:pt x="1535078" y="498688"/>
                  </a:lnTo>
                  <a:lnTo>
                    <a:pt x="1538964" y="493792"/>
                  </a:lnTo>
                  <a:lnTo>
                    <a:pt x="1538964" y="506492"/>
                  </a:lnTo>
                  <a:lnTo>
                    <a:pt x="1547512" y="506492"/>
                  </a:lnTo>
                  <a:lnTo>
                    <a:pt x="1547512" y="516127"/>
                  </a:lnTo>
                  <a:close/>
                </a:path>
                <a:path w="6000115" h="679450">
                  <a:moveTo>
                    <a:pt x="1547512" y="506492"/>
                  </a:moveTo>
                  <a:lnTo>
                    <a:pt x="1538964" y="506492"/>
                  </a:lnTo>
                  <a:lnTo>
                    <a:pt x="1538964" y="493792"/>
                  </a:lnTo>
                  <a:lnTo>
                    <a:pt x="1544379" y="498872"/>
                  </a:lnTo>
                  <a:lnTo>
                    <a:pt x="1547512" y="500946"/>
                  </a:lnTo>
                  <a:lnTo>
                    <a:pt x="1547512" y="506492"/>
                  </a:lnTo>
                  <a:close/>
                </a:path>
                <a:path w="6000115" h="679450">
                  <a:moveTo>
                    <a:pt x="1547512" y="500946"/>
                  </a:moveTo>
                  <a:lnTo>
                    <a:pt x="1544379" y="498872"/>
                  </a:lnTo>
                  <a:lnTo>
                    <a:pt x="1538964" y="493792"/>
                  </a:lnTo>
                  <a:lnTo>
                    <a:pt x="1547512" y="493792"/>
                  </a:lnTo>
                  <a:lnTo>
                    <a:pt x="1547512" y="500946"/>
                  </a:lnTo>
                  <a:close/>
                </a:path>
                <a:path w="6000115" h="679450">
                  <a:moveTo>
                    <a:pt x="1639709" y="525542"/>
                  </a:moveTo>
                  <a:lnTo>
                    <a:pt x="1616323" y="525542"/>
                  </a:lnTo>
                  <a:lnTo>
                    <a:pt x="1598352" y="523002"/>
                  </a:lnTo>
                  <a:lnTo>
                    <a:pt x="1556230" y="506492"/>
                  </a:lnTo>
                  <a:lnTo>
                    <a:pt x="1547512" y="500946"/>
                  </a:lnTo>
                  <a:lnTo>
                    <a:pt x="1547512" y="493792"/>
                  </a:lnTo>
                  <a:lnTo>
                    <a:pt x="1558921" y="493792"/>
                  </a:lnTo>
                  <a:lnTo>
                    <a:pt x="1562581" y="496332"/>
                  </a:lnTo>
                  <a:lnTo>
                    <a:pt x="1568378" y="498872"/>
                  </a:lnTo>
                  <a:lnTo>
                    <a:pt x="1608919" y="512842"/>
                  </a:lnTo>
                  <a:lnTo>
                    <a:pt x="1680322" y="512842"/>
                  </a:lnTo>
                  <a:lnTo>
                    <a:pt x="1677484" y="514112"/>
                  </a:lnTo>
                  <a:lnTo>
                    <a:pt x="1665450" y="519192"/>
                  </a:lnTo>
                  <a:lnTo>
                    <a:pt x="1652859" y="523002"/>
                  </a:lnTo>
                  <a:lnTo>
                    <a:pt x="1639709" y="525542"/>
                  </a:lnTo>
                  <a:close/>
                </a:path>
                <a:path w="6000115" h="679450">
                  <a:moveTo>
                    <a:pt x="1535078" y="507517"/>
                  </a:moveTo>
                  <a:lnTo>
                    <a:pt x="1530901" y="503952"/>
                  </a:lnTo>
                  <a:lnTo>
                    <a:pt x="1535078" y="498688"/>
                  </a:lnTo>
                  <a:lnTo>
                    <a:pt x="1535078" y="507517"/>
                  </a:lnTo>
                  <a:close/>
                </a:path>
                <a:path w="6000115" h="679450">
                  <a:moveTo>
                    <a:pt x="1626000" y="538242"/>
                  </a:moveTo>
                  <a:lnTo>
                    <a:pt x="1615411" y="538242"/>
                  </a:lnTo>
                  <a:lnTo>
                    <a:pt x="1595648" y="535702"/>
                  </a:lnTo>
                  <a:lnTo>
                    <a:pt x="1586473" y="533162"/>
                  </a:lnTo>
                  <a:lnTo>
                    <a:pt x="1578167" y="530622"/>
                  </a:lnTo>
                  <a:lnTo>
                    <a:pt x="1570479" y="526812"/>
                  </a:lnTo>
                  <a:lnTo>
                    <a:pt x="1563407" y="524272"/>
                  </a:lnTo>
                  <a:lnTo>
                    <a:pt x="1556953" y="521732"/>
                  </a:lnTo>
                  <a:lnTo>
                    <a:pt x="1549879" y="517922"/>
                  </a:lnTo>
                  <a:lnTo>
                    <a:pt x="1547512" y="516127"/>
                  </a:lnTo>
                  <a:lnTo>
                    <a:pt x="1547512" y="500946"/>
                  </a:lnTo>
                  <a:lnTo>
                    <a:pt x="1550135" y="502682"/>
                  </a:lnTo>
                  <a:lnTo>
                    <a:pt x="1556230" y="506492"/>
                  </a:lnTo>
                  <a:lnTo>
                    <a:pt x="1598352" y="523002"/>
                  </a:lnTo>
                  <a:lnTo>
                    <a:pt x="1616323" y="525542"/>
                  </a:lnTo>
                  <a:lnTo>
                    <a:pt x="1682858" y="525542"/>
                  </a:lnTo>
                  <a:lnTo>
                    <a:pt x="1669533" y="531892"/>
                  </a:lnTo>
                  <a:lnTo>
                    <a:pt x="1655615" y="535702"/>
                  </a:lnTo>
                  <a:lnTo>
                    <a:pt x="1626000" y="538242"/>
                  </a:lnTo>
                  <a:close/>
                </a:path>
                <a:path w="6000115" h="679450">
                  <a:moveTo>
                    <a:pt x="1547512" y="666512"/>
                  </a:moveTo>
                  <a:lnTo>
                    <a:pt x="1535078" y="666512"/>
                  </a:lnTo>
                  <a:lnTo>
                    <a:pt x="1535078" y="507517"/>
                  </a:lnTo>
                  <a:lnTo>
                    <a:pt x="1536853" y="509032"/>
                  </a:lnTo>
                  <a:lnTo>
                    <a:pt x="1543179" y="512842"/>
                  </a:lnTo>
                  <a:lnTo>
                    <a:pt x="1547512" y="516127"/>
                  </a:lnTo>
                  <a:lnTo>
                    <a:pt x="1547512" y="666512"/>
                  </a:lnTo>
                  <a:close/>
                </a:path>
                <a:path w="6000115" h="679450">
                  <a:moveTo>
                    <a:pt x="1898155" y="257572"/>
                  </a:moveTo>
                  <a:lnTo>
                    <a:pt x="1824903" y="208042"/>
                  </a:lnTo>
                  <a:lnTo>
                    <a:pt x="1833623" y="197882"/>
                  </a:lnTo>
                  <a:lnTo>
                    <a:pt x="1838872" y="191532"/>
                  </a:lnTo>
                  <a:lnTo>
                    <a:pt x="1844437" y="186452"/>
                  </a:lnTo>
                  <a:lnTo>
                    <a:pt x="1850319" y="180102"/>
                  </a:lnTo>
                  <a:lnTo>
                    <a:pt x="1856517" y="175022"/>
                  </a:lnTo>
                  <a:lnTo>
                    <a:pt x="1863179" y="171212"/>
                  </a:lnTo>
                  <a:lnTo>
                    <a:pt x="1870256" y="166132"/>
                  </a:lnTo>
                  <a:lnTo>
                    <a:pt x="1877748" y="162322"/>
                  </a:lnTo>
                  <a:lnTo>
                    <a:pt x="1921513" y="147082"/>
                  </a:lnTo>
                  <a:lnTo>
                    <a:pt x="1942238" y="144542"/>
                  </a:lnTo>
                  <a:lnTo>
                    <a:pt x="1985335" y="144542"/>
                  </a:lnTo>
                  <a:lnTo>
                    <a:pt x="2004065" y="145812"/>
                  </a:lnTo>
                  <a:lnTo>
                    <a:pt x="2021397" y="149622"/>
                  </a:lnTo>
                  <a:lnTo>
                    <a:pt x="2037332" y="153432"/>
                  </a:lnTo>
                  <a:lnTo>
                    <a:pt x="2043286" y="155972"/>
                  </a:lnTo>
                  <a:lnTo>
                    <a:pt x="1954025" y="155972"/>
                  </a:lnTo>
                  <a:lnTo>
                    <a:pt x="1933335" y="158512"/>
                  </a:lnTo>
                  <a:lnTo>
                    <a:pt x="1923828" y="159782"/>
                  </a:lnTo>
                  <a:lnTo>
                    <a:pt x="1914830" y="162322"/>
                  </a:lnTo>
                  <a:lnTo>
                    <a:pt x="1906294" y="163592"/>
                  </a:lnTo>
                  <a:lnTo>
                    <a:pt x="1898219" y="166132"/>
                  </a:lnTo>
                  <a:lnTo>
                    <a:pt x="1890606" y="169942"/>
                  </a:lnTo>
                  <a:lnTo>
                    <a:pt x="1883418" y="173752"/>
                  </a:lnTo>
                  <a:lnTo>
                    <a:pt x="1876618" y="176292"/>
                  </a:lnTo>
                  <a:lnTo>
                    <a:pt x="1870207" y="181372"/>
                  </a:lnTo>
                  <a:lnTo>
                    <a:pt x="1864184" y="185182"/>
                  </a:lnTo>
                  <a:lnTo>
                    <a:pt x="1858502" y="190262"/>
                  </a:lnTo>
                  <a:lnTo>
                    <a:pt x="1853110" y="195342"/>
                  </a:lnTo>
                  <a:lnTo>
                    <a:pt x="1850184" y="195342"/>
                  </a:lnTo>
                  <a:lnTo>
                    <a:pt x="1843202" y="205502"/>
                  </a:lnTo>
                  <a:lnTo>
                    <a:pt x="1852781" y="213122"/>
                  </a:lnTo>
                  <a:lnTo>
                    <a:pt x="1854457" y="213122"/>
                  </a:lnTo>
                  <a:lnTo>
                    <a:pt x="1897600" y="242332"/>
                  </a:lnTo>
                  <a:lnTo>
                    <a:pt x="1918274" y="242332"/>
                  </a:lnTo>
                  <a:lnTo>
                    <a:pt x="1914404" y="244872"/>
                  </a:lnTo>
                  <a:lnTo>
                    <a:pt x="1909987" y="248682"/>
                  </a:lnTo>
                  <a:lnTo>
                    <a:pt x="1898155" y="257572"/>
                  </a:lnTo>
                  <a:close/>
                </a:path>
                <a:path w="6000115" h="679450">
                  <a:moveTo>
                    <a:pt x="1862389" y="203605"/>
                  </a:moveTo>
                  <a:lnTo>
                    <a:pt x="1851926" y="196522"/>
                  </a:lnTo>
                  <a:lnTo>
                    <a:pt x="1853110" y="195342"/>
                  </a:lnTo>
                  <a:lnTo>
                    <a:pt x="1858502" y="190262"/>
                  </a:lnTo>
                  <a:lnTo>
                    <a:pt x="1864184" y="185182"/>
                  </a:lnTo>
                  <a:lnTo>
                    <a:pt x="1870207" y="181372"/>
                  </a:lnTo>
                  <a:lnTo>
                    <a:pt x="1876618" y="176292"/>
                  </a:lnTo>
                  <a:lnTo>
                    <a:pt x="1883418" y="173752"/>
                  </a:lnTo>
                  <a:lnTo>
                    <a:pt x="1890606" y="169942"/>
                  </a:lnTo>
                  <a:lnTo>
                    <a:pt x="1898219" y="166132"/>
                  </a:lnTo>
                  <a:lnTo>
                    <a:pt x="1906294" y="163592"/>
                  </a:lnTo>
                  <a:lnTo>
                    <a:pt x="1914830" y="162322"/>
                  </a:lnTo>
                  <a:lnTo>
                    <a:pt x="1923828" y="159782"/>
                  </a:lnTo>
                  <a:lnTo>
                    <a:pt x="1933335" y="158512"/>
                  </a:lnTo>
                  <a:lnTo>
                    <a:pt x="1954025" y="155972"/>
                  </a:lnTo>
                  <a:lnTo>
                    <a:pt x="1965209" y="155972"/>
                  </a:lnTo>
                  <a:lnTo>
                    <a:pt x="2002073" y="158512"/>
                  </a:lnTo>
                  <a:lnTo>
                    <a:pt x="2018429" y="162322"/>
                  </a:lnTo>
                  <a:lnTo>
                    <a:pt x="2033400" y="166132"/>
                  </a:lnTo>
                  <a:lnTo>
                    <a:pt x="2040224" y="168672"/>
                  </a:lnTo>
                  <a:lnTo>
                    <a:pt x="1954608" y="168672"/>
                  </a:lnTo>
                  <a:lnTo>
                    <a:pt x="1935075" y="171212"/>
                  </a:lnTo>
                  <a:lnTo>
                    <a:pt x="1895558" y="181372"/>
                  </a:lnTo>
                  <a:lnTo>
                    <a:pt x="1866685" y="199152"/>
                  </a:lnTo>
                  <a:lnTo>
                    <a:pt x="1862389" y="203605"/>
                  </a:lnTo>
                  <a:close/>
                </a:path>
                <a:path w="6000115" h="679450">
                  <a:moveTo>
                    <a:pt x="2128402" y="521732"/>
                  </a:moveTo>
                  <a:lnTo>
                    <a:pt x="2115968" y="521732"/>
                  </a:lnTo>
                  <a:lnTo>
                    <a:pt x="2115861" y="280432"/>
                  </a:lnTo>
                  <a:lnTo>
                    <a:pt x="2115434" y="270272"/>
                  </a:lnTo>
                  <a:lnTo>
                    <a:pt x="2102526" y="222012"/>
                  </a:lnTo>
                  <a:lnTo>
                    <a:pt x="2070556" y="183912"/>
                  </a:lnTo>
                  <a:lnTo>
                    <a:pt x="2033400" y="166132"/>
                  </a:lnTo>
                  <a:lnTo>
                    <a:pt x="1965209" y="155972"/>
                  </a:lnTo>
                  <a:lnTo>
                    <a:pt x="2043286" y="155972"/>
                  </a:lnTo>
                  <a:lnTo>
                    <a:pt x="2077984" y="175022"/>
                  </a:lnTo>
                  <a:lnTo>
                    <a:pt x="2106747" y="204232"/>
                  </a:lnTo>
                  <a:lnTo>
                    <a:pt x="2123166" y="241062"/>
                  </a:lnTo>
                  <a:lnTo>
                    <a:pt x="2128296" y="280432"/>
                  </a:lnTo>
                  <a:lnTo>
                    <a:pt x="2128402" y="521732"/>
                  </a:lnTo>
                  <a:close/>
                </a:path>
                <a:path w="6000115" h="679450">
                  <a:moveTo>
                    <a:pt x="1896872" y="226953"/>
                  </a:moveTo>
                  <a:lnTo>
                    <a:pt x="1862389" y="203605"/>
                  </a:lnTo>
                  <a:lnTo>
                    <a:pt x="1866685" y="199152"/>
                  </a:lnTo>
                  <a:lnTo>
                    <a:pt x="1871852" y="195342"/>
                  </a:lnTo>
                  <a:lnTo>
                    <a:pt x="1909950" y="176292"/>
                  </a:lnTo>
                  <a:lnTo>
                    <a:pt x="1954608" y="168672"/>
                  </a:lnTo>
                  <a:lnTo>
                    <a:pt x="1965209" y="168672"/>
                  </a:lnTo>
                  <a:lnTo>
                    <a:pt x="2015460" y="173752"/>
                  </a:lnTo>
                  <a:lnTo>
                    <a:pt x="2053098" y="187722"/>
                  </a:lnTo>
                  <a:lnTo>
                    <a:pt x="2077022" y="206772"/>
                  </a:lnTo>
                  <a:lnTo>
                    <a:pt x="1953247" y="206772"/>
                  </a:lnTo>
                  <a:lnTo>
                    <a:pt x="1947098" y="208042"/>
                  </a:lnTo>
                  <a:lnTo>
                    <a:pt x="1941485" y="208042"/>
                  </a:lnTo>
                  <a:lnTo>
                    <a:pt x="1934187" y="209312"/>
                  </a:lnTo>
                  <a:lnTo>
                    <a:pt x="1927559" y="210582"/>
                  </a:lnTo>
                  <a:lnTo>
                    <a:pt x="1915498" y="215662"/>
                  </a:lnTo>
                  <a:lnTo>
                    <a:pt x="1909839" y="218202"/>
                  </a:lnTo>
                  <a:lnTo>
                    <a:pt x="1899965" y="224552"/>
                  </a:lnTo>
                  <a:lnTo>
                    <a:pt x="1896872" y="226953"/>
                  </a:lnTo>
                  <a:close/>
                </a:path>
                <a:path w="6000115" h="679450">
                  <a:moveTo>
                    <a:pt x="2115968" y="521732"/>
                  </a:moveTo>
                  <a:lnTo>
                    <a:pt x="2103534" y="521732"/>
                  </a:lnTo>
                  <a:lnTo>
                    <a:pt x="2103426" y="280432"/>
                  </a:lnTo>
                  <a:lnTo>
                    <a:pt x="2103047" y="271542"/>
                  </a:lnTo>
                  <a:lnTo>
                    <a:pt x="2091440" y="227092"/>
                  </a:lnTo>
                  <a:lnTo>
                    <a:pt x="2063127" y="194072"/>
                  </a:lnTo>
                  <a:lnTo>
                    <a:pt x="2015460" y="173752"/>
                  </a:lnTo>
                  <a:lnTo>
                    <a:pt x="1965209" y="168672"/>
                  </a:lnTo>
                  <a:lnTo>
                    <a:pt x="2040224" y="168672"/>
                  </a:lnTo>
                  <a:lnTo>
                    <a:pt x="2080415" y="192802"/>
                  </a:lnTo>
                  <a:lnTo>
                    <a:pt x="2107420" y="233442"/>
                  </a:lnTo>
                  <a:lnTo>
                    <a:pt x="2115861" y="280432"/>
                  </a:lnTo>
                  <a:lnTo>
                    <a:pt x="2115968" y="521732"/>
                  </a:lnTo>
                  <a:close/>
                </a:path>
                <a:path w="6000115" h="679450">
                  <a:moveTo>
                    <a:pt x="1843202" y="205502"/>
                  </a:moveTo>
                  <a:lnTo>
                    <a:pt x="1850184" y="195342"/>
                  </a:lnTo>
                  <a:lnTo>
                    <a:pt x="1851926" y="196522"/>
                  </a:lnTo>
                  <a:lnTo>
                    <a:pt x="1848011" y="200422"/>
                  </a:lnTo>
                  <a:lnTo>
                    <a:pt x="1843202" y="205502"/>
                  </a:lnTo>
                  <a:close/>
                </a:path>
                <a:path w="6000115" h="679450">
                  <a:moveTo>
                    <a:pt x="1851926" y="196522"/>
                  </a:moveTo>
                  <a:lnTo>
                    <a:pt x="1850184" y="195342"/>
                  </a:lnTo>
                  <a:lnTo>
                    <a:pt x="1853110" y="195342"/>
                  </a:lnTo>
                  <a:lnTo>
                    <a:pt x="1851926" y="196522"/>
                  </a:lnTo>
                  <a:close/>
                </a:path>
                <a:path w="6000115" h="679450">
                  <a:moveTo>
                    <a:pt x="1853398" y="212405"/>
                  </a:moveTo>
                  <a:lnTo>
                    <a:pt x="1843202" y="205502"/>
                  </a:lnTo>
                  <a:lnTo>
                    <a:pt x="1848011" y="200422"/>
                  </a:lnTo>
                  <a:lnTo>
                    <a:pt x="1851926" y="196522"/>
                  </a:lnTo>
                  <a:lnTo>
                    <a:pt x="1862389" y="203605"/>
                  </a:lnTo>
                  <a:lnTo>
                    <a:pt x="1861784" y="204232"/>
                  </a:lnTo>
                  <a:lnTo>
                    <a:pt x="1857149" y="208042"/>
                  </a:lnTo>
                  <a:lnTo>
                    <a:pt x="1853398" y="212405"/>
                  </a:lnTo>
                  <a:close/>
                </a:path>
                <a:path w="6000115" h="679450">
                  <a:moveTo>
                    <a:pt x="1897600" y="242332"/>
                  </a:moveTo>
                  <a:lnTo>
                    <a:pt x="1853398" y="212405"/>
                  </a:lnTo>
                  <a:lnTo>
                    <a:pt x="1857149" y="208042"/>
                  </a:lnTo>
                  <a:lnTo>
                    <a:pt x="1861784" y="204232"/>
                  </a:lnTo>
                  <a:lnTo>
                    <a:pt x="1862389" y="203605"/>
                  </a:lnTo>
                  <a:lnTo>
                    <a:pt x="1896872" y="226953"/>
                  </a:lnTo>
                  <a:lnTo>
                    <a:pt x="1895056" y="228362"/>
                  </a:lnTo>
                  <a:lnTo>
                    <a:pt x="1889895" y="233442"/>
                  </a:lnTo>
                  <a:lnTo>
                    <a:pt x="1897600" y="242332"/>
                  </a:lnTo>
                  <a:close/>
                </a:path>
                <a:path w="6000115" h="679450">
                  <a:moveTo>
                    <a:pt x="1852781" y="213122"/>
                  </a:moveTo>
                  <a:lnTo>
                    <a:pt x="1843202" y="205502"/>
                  </a:lnTo>
                  <a:lnTo>
                    <a:pt x="1853398" y="212405"/>
                  </a:lnTo>
                  <a:lnTo>
                    <a:pt x="1852781" y="213122"/>
                  </a:lnTo>
                  <a:close/>
                </a:path>
                <a:path w="6000115" h="679450">
                  <a:moveTo>
                    <a:pt x="1897600" y="242332"/>
                  </a:moveTo>
                  <a:lnTo>
                    <a:pt x="1904582" y="232172"/>
                  </a:lnTo>
                  <a:lnTo>
                    <a:pt x="1896872" y="226953"/>
                  </a:lnTo>
                  <a:lnTo>
                    <a:pt x="1899965" y="224552"/>
                  </a:lnTo>
                  <a:lnTo>
                    <a:pt x="1941485" y="208042"/>
                  </a:lnTo>
                  <a:lnTo>
                    <a:pt x="1947098" y="208042"/>
                  </a:lnTo>
                  <a:lnTo>
                    <a:pt x="1953247" y="206772"/>
                  </a:lnTo>
                  <a:lnTo>
                    <a:pt x="1979172" y="206772"/>
                  </a:lnTo>
                  <a:lnTo>
                    <a:pt x="1990247" y="208042"/>
                  </a:lnTo>
                  <a:lnTo>
                    <a:pt x="2000377" y="210582"/>
                  </a:lnTo>
                  <a:lnTo>
                    <a:pt x="2009561" y="213122"/>
                  </a:lnTo>
                  <a:lnTo>
                    <a:pt x="2017985" y="216932"/>
                  </a:lnTo>
                  <a:lnTo>
                    <a:pt x="2021766" y="219472"/>
                  </a:lnTo>
                  <a:lnTo>
                    <a:pt x="1949925" y="219472"/>
                  </a:lnTo>
                  <a:lnTo>
                    <a:pt x="1936974" y="222012"/>
                  </a:lnTo>
                  <a:lnTo>
                    <a:pt x="1902522" y="238522"/>
                  </a:lnTo>
                  <a:lnTo>
                    <a:pt x="1897600" y="242332"/>
                  </a:lnTo>
                  <a:close/>
                </a:path>
                <a:path w="6000115" h="679450">
                  <a:moveTo>
                    <a:pt x="1966583" y="512842"/>
                  </a:moveTo>
                  <a:lnTo>
                    <a:pt x="1933098" y="512842"/>
                  </a:lnTo>
                  <a:lnTo>
                    <a:pt x="1911347" y="510302"/>
                  </a:lnTo>
                  <a:lnTo>
                    <a:pt x="1875373" y="495062"/>
                  </a:lnTo>
                  <a:lnTo>
                    <a:pt x="1846820" y="460772"/>
                  </a:lnTo>
                  <a:lnTo>
                    <a:pt x="1839125" y="422672"/>
                  </a:lnTo>
                  <a:lnTo>
                    <a:pt x="1839052" y="415052"/>
                  </a:lnTo>
                  <a:lnTo>
                    <a:pt x="1839484" y="406162"/>
                  </a:lnTo>
                  <a:lnTo>
                    <a:pt x="1852683" y="368062"/>
                  </a:lnTo>
                  <a:lnTo>
                    <a:pt x="1889607" y="337582"/>
                  </a:lnTo>
                  <a:lnTo>
                    <a:pt x="1947164" y="326152"/>
                  </a:lnTo>
                  <a:lnTo>
                    <a:pt x="1983286" y="326152"/>
                  </a:lnTo>
                  <a:lnTo>
                    <a:pt x="1997478" y="324882"/>
                  </a:lnTo>
                  <a:lnTo>
                    <a:pt x="2016880" y="324882"/>
                  </a:lnTo>
                  <a:lnTo>
                    <a:pt x="2022799" y="323612"/>
                  </a:lnTo>
                  <a:lnTo>
                    <a:pt x="2034193" y="322342"/>
                  </a:lnTo>
                  <a:lnTo>
                    <a:pt x="2040573" y="321072"/>
                  </a:lnTo>
                  <a:lnTo>
                    <a:pt x="2057685" y="318532"/>
                  </a:lnTo>
                  <a:lnTo>
                    <a:pt x="2057685" y="286782"/>
                  </a:lnTo>
                  <a:lnTo>
                    <a:pt x="2047347" y="244872"/>
                  </a:lnTo>
                  <a:lnTo>
                    <a:pt x="2017985" y="216932"/>
                  </a:lnTo>
                  <a:lnTo>
                    <a:pt x="1979172" y="206772"/>
                  </a:lnTo>
                  <a:lnTo>
                    <a:pt x="2077022" y="206772"/>
                  </a:lnTo>
                  <a:lnTo>
                    <a:pt x="2099153" y="247412"/>
                  </a:lnTo>
                  <a:lnTo>
                    <a:pt x="2103534" y="347742"/>
                  </a:lnTo>
                  <a:lnTo>
                    <a:pt x="2057685" y="347742"/>
                  </a:lnTo>
                  <a:lnTo>
                    <a:pt x="2034517" y="350282"/>
                  </a:lnTo>
                  <a:lnTo>
                    <a:pt x="2025337" y="350282"/>
                  </a:lnTo>
                  <a:lnTo>
                    <a:pt x="2007924" y="352822"/>
                  </a:lnTo>
                  <a:lnTo>
                    <a:pt x="1990403" y="352822"/>
                  </a:lnTo>
                  <a:lnTo>
                    <a:pt x="1980805" y="354092"/>
                  </a:lnTo>
                  <a:lnTo>
                    <a:pt x="1958596" y="354092"/>
                  </a:lnTo>
                  <a:lnTo>
                    <a:pt x="1947580" y="355362"/>
                  </a:lnTo>
                  <a:lnTo>
                    <a:pt x="1937602" y="356632"/>
                  </a:lnTo>
                  <a:lnTo>
                    <a:pt x="1928660" y="360442"/>
                  </a:lnTo>
                  <a:lnTo>
                    <a:pt x="1920504" y="362982"/>
                  </a:lnTo>
                  <a:lnTo>
                    <a:pt x="1913219" y="366792"/>
                  </a:lnTo>
                  <a:lnTo>
                    <a:pt x="1906804" y="371872"/>
                  </a:lnTo>
                  <a:lnTo>
                    <a:pt x="1901259" y="375682"/>
                  </a:lnTo>
                  <a:lnTo>
                    <a:pt x="1882446" y="411242"/>
                  </a:lnTo>
                  <a:lnTo>
                    <a:pt x="1882446" y="422672"/>
                  </a:lnTo>
                  <a:lnTo>
                    <a:pt x="1899551" y="462042"/>
                  </a:lnTo>
                  <a:lnTo>
                    <a:pt x="1905101" y="467122"/>
                  </a:lnTo>
                  <a:lnTo>
                    <a:pt x="1946901" y="479822"/>
                  </a:lnTo>
                  <a:lnTo>
                    <a:pt x="2103534" y="479822"/>
                  </a:lnTo>
                  <a:lnTo>
                    <a:pt x="2103534" y="483632"/>
                  </a:lnTo>
                  <a:lnTo>
                    <a:pt x="2037820" y="483632"/>
                  </a:lnTo>
                  <a:lnTo>
                    <a:pt x="2027432" y="489982"/>
                  </a:lnTo>
                  <a:lnTo>
                    <a:pt x="2020510" y="493792"/>
                  </a:lnTo>
                  <a:lnTo>
                    <a:pt x="2008086" y="500142"/>
                  </a:lnTo>
                  <a:lnTo>
                    <a:pt x="2001769" y="503952"/>
                  </a:lnTo>
                  <a:lnTo>
                    <a:pt x="1988402" y="507762"/>
                  </a:lnTo>
                  <a:lnTo>
                    <a:pt x="1981018" y="510302"/>
                  </a:lnTo>
                  <a:lnTo>
                    <a:pt x="1972937" y="511572"/>
                  </a:lnTo>
                  <a:lnTo>
                    <a:pt x="1966583" y="512842"/>
                  </a:lnTo>
                  <a:close/>
                </a:path>
                <a:path w="6000115" h="679450">
                  <a:moveTo>
                    <a:pt x="1854457" y="213122"/>
                  </a:moveTo>
                  <a:lnTo>
                    <a:pt x="1852781" y="213122"/>
                  </a:lnTo>
                  <a:lnTo>
                    <a:pt x="1853398" y="212405"/>
                  </a:lnTo>
                  <a:lnTo>
                    <a:pt x="1854457" y="213122"/>
                  </a:lnTo>
                  <a:close/>
                </a:path>
                <a:path w="6000115" h="679450">
                  <a:moveTo>
                    <a:pt x="1918274" y="242332"/>
                  </a:moveTo>
                  <a:lnTo>
                    <a:pt x="1897600" y="242332"/>
                  </a:lnTo>
                  <a:lnTo>
                    <a:pt x="1902522" y="238522"/>
                  </a:lnTo>
                  <a:lnTo>
                    <a:pt x="1907184" y="234712"/>
                  </a:lnTo>
                  <a:lnTo>
                    <a:pt x="1949925" y="219472"/>
                  </a:lnTo>
                  <a:lnTo>
                    <a:pt x="1977958" y="219472"/>
                  </a:lnTo>
                  <a:lnTo>
                    <a:pt x="2016304" y="230902"/>
                  </a:lnTo>
                  <a:lnTo>
                    <a:pt x="1958485" y="230902"/>
                  </a:lnTo>
                  <a:lnTo>
                    <a:pt x="1951239" y="232172"/>
                  </a:lnTo>
                  <a:lnTo>
                    <a:pt x="1939760" y="233442"/>
                  </a:lnTo>
                  <a:lnTo>
                    <a:pt x="1934732" y="234712"/>
                  </a:lnTo>
                  <a:lnTo>
                    <a:pt x="1926070" y="238522"/>
                  </a:lnTo>
                  <a:lnTo>
                    <a:pt x="1922145" y="239792"/>
                  </a:lnTo>
                  <a:lnTo>
                    <a:pt x="1918274" y="242332"/>
                  </a:lnTo>
                  <a:close/>
                </a:path>
                <a:path w="6000115" h="679450">
                  <a:moveTo>
                    <a:pt x="1960740" y="525542"/>
                  </a:moveTo>
                  <a:lnTo>
                    <a:pt x="1932206" y="525542"/>
                  </a:lnTo>
                  <a:lnTo>
                    <a:pt x="1920233" y="524272"/>
                  </a:lnTo>
                  <a:lnTo>
                    <a:pt x="1877347" y="511572"/>
                  </a:lnTo>
                  <a:lnTo>
                    <a:pt x="1846068" y="484902"/>
                  </a:lnTo>
                  <a:lnTo>
                    <a:pt x="1828729" y="444262"/>
                  </a:lnTo>
                  <a:lnTo>
                    <a:pt x="1826494" y="417592"/>
                  </a:lnTo>
                  <a:lnTo>
                    <a:pt x="1827138" y="404892"/>
                  </a:lnTo>
                  <a:lnTo>
                    <a:pt x="1842413" y="360442"/>
                  </a:lnTo>
                  <a:lnTo>
                    <a:pt x="1874311" y="331232"/>
                  </a:lnTo>
                  <a:lnTo>
                    <a:pt x="1919820" y="315992"/>
                  </a:lnTo>
                  <a:lnTo>
                    <a:pt x="1946436" y="313452"/>
                  </a:lnTo>
                  <a:lnTo>
                    <a:pt x="1997070" y="313452"/>
                  </a:lnTo>
                  <a:lnTo>
                    <a:pt x="2003935" y="312182"/>
                  </a:lnTo>
                  <a:lnTo>
                    <a:pt x="2015850" y="312182"/>
                  </a:lnTo>
                  <a:lnTo>
                    <a:pt x="2021549" y="310912"/>
                  </a:lnTo>
                  <a:lnTo>
                    <a:pt x="2032429" y="309642"/>
                  </a:lnTo>
                  <a:lnTo>
                    <a:pt x="2038516" y="309642"/>
                  </a:lnTo>
                  <a:lnTo>
                    <a:pt x="2045251" y="308372"/>
                  </a:lnTo>
                  <a:lnTo>
                    <a:pt x="2045251" y="279162"/>
                  </a:lnTo>
                  <a:lnTo>
                    <a:pt x="2044021" y="270272"/>
                  </a:lnTo>
                  <a:lnTo>
                    <a:pt x="2024075" y="235982"/>
                  </a:lnTo>
                  <a:lnTo>
                    <a:pt x="1987842" y="220742"/>
                  </a:lnTo>
                  <a:lnTo>
                    <a:pt x="1977958" y="219472"/>
                  </a:lnTo>
                  <a:lnTo>
                    <a:pt x="2021766" y="219472"/>
                  </a:lnTo>
                  <a:lnTo>
                    <a:pt x="2050793" y="252492"/>
                  </a:lnTo>
                  <a:lnTo>
                    <a:pt x="2057685" y="286782"/>
                  </a:lnTo>
                  <a:lnTo>
                    <a:pt x="2057685" y="318532"/>
                  </a:lnTo>
                  <a:lnTo>
                    <a:pt x="2040573" y="321072"/>
                  </a:lnTo>
                  <a:lnTo>
                    <a:pt x="2034193" y="322342"/>
                  </a:lnTo>
                  <a:lnTo>
                    <a:pt x="2022799" y="323612"/>
                  </a:lnTo>
                  <a:lnTo>
                    <a:pt x="2016880" y="324882"/>
                  </a:lnTo>
                  <a:lnTo>
                    <a:pt x="1997478" y="324882"/>
                  </a:lnTo>
                  <a:lnTo>
                    <a:pt x="1983286" y="326152"/>
                  </a:lnTo>
                  <a:lnTo>
                    <a:pt x="1947164" y="326152"/>
                  </a:lnTo>
                  <a:lnTo>
                    <a:pt x="1921988" y="328692"/>
                  </a:lnTo>
                  <a:lnTo>
                    <a:pt x="1880482" y="342662"/>
                  </a:lnTo>
                  <a:lnTo>
                    <a:pt x="1847824" y="375682"/>
                  </a:lnTo>
                  <a:lnTo>
                    <a:pt x="1839052" y="415052"/>
                  </a:lnTo>
                  <a:lnTo>
                    <a:pt x="1839125" y="422672"/>
                  </a:lnTo>
                  <a:lnTo>
                    <a:pt x="1846820" y="460772"/>
                  </a:lnTo>
                  <a:lnTo>
                    <a:pt x="1875373" y="495062"/>
                  </a:lnTo>
                  <a:lnTo>
                    <a:pt x="1911347" y="510302"/>
                  </a:lnTo>
                  <a:lnTo>
                    <a:pt x="1933098" y="512842"/>
                  </a:lnTo>
                  <a:lnTo>
                    <a:pt x="2011252" y="512842"/>
                  </a:lnTo>
                  <a:lnTo>
                    <a:pt x="2006590" y="515382"/>
                  </a:lnTo>
                  <a:lnTo>
                    <a:pt x="1991825" y="520462"/>
                  </a:lnTo>
                  <a:lnTo>
                    <a:pt x="1983730" y="521732"/>
                  </a:lnTo>
                  <a:lnTo>
                    <a:pt x="1974922" y="524272"/>
                  </a:lnTo>
                  <a:lnTo>
                    <a:pt x="1968074" y="524272"/>
                  </a:lnTo>
                  <a:lnTo>
                    <a:pt x="1960740" y="525542"/>
                  </a:lnTo>
                  <a:close/>
                </a:path>
                <a:path w="6000115" h="679450">
                  <a:moveTo>
                    <a:pt x="1897600" y="242332"/>
                  </a:moveTo>
                  <a:lnTo>
                    <a:pt x="1889895" y="233442"/>
                  </a:lnTo>
                  <a:lnTo>
                    <a:pt x="1895056" y="228362"/>
                  </a:lnTo>
                  <a:lnTo>
                    <a:pt x="1896872" y="226953"/>
                  </a:lnTo>
                  <a:lnTo>
                    <a:pt x="1904582" y="232172"/>
                  </a:lnTo>
                  <a:lnTo>
                    <a:pt x="1897600" y="242332"/>
                  </a:lnTo>
                  <a:close/>
                </a:path>
                <a:path w="6000115" h="679450">
                  <a:moveTo>
                    <a:pt x="2032817" y="297740"/>
                  </a:moveTo>
                  <a:lnTo>
                    <a:pt x="2032817" y="280432"/>
                  </a:lnTo>
                  <a:lnTo>
                    <a:pt x="2031769" y="272812"/>
                  </a:lnTo>
                  <a:lnTo>
                    <a:pt x="2008519" y="239792"/>
                  </a:lnTo>
                  <a:lnTo>
                    <a:pt x="2000122" y="237252"/>
                  </a:lnTo>
                  <a:lnTo>
                    <a:pt x="1993229" y="234712"/>
                  </a:lnTo>
                  <a:lnTo>
                    <a:pt x="1985436" y="232172"/>
                  </a:lnTo>
                  <a:lnTo>
                    <a:pt x="1976744" y="232172"/>
                  </a:lnTo>
                  <a:lnTo>
                    <a:pt x="1967151" y="230902"/>
                  </a:lnTo>
                  <a:lnTo>
                    <a:pt x="2016304" y="230902"/>
                  </a:lnTo>
                  <a:lnTo>
                    <a:pt x="2018441" y="232172"/>
                  </a:lnTo>
                  <a:lnTo>
                    <a:pt x="2044021" y="270272"/>
                  </a:lnTo>
                  <a:lnTo>
                    <a:pt x="2045251" y="279162"/>
                  </a:lnTo>
                  <a:lnTo>
                    <a:pt x="2045251" y="295672"/>
                  </a:lnTo>
                  <a:lnTo>
                    <a:pt x="2042903" y="295672"/>
                  </a:lnTo>
                  <a:lnTo>
                    <a:pt x="2036459" y="296942"/>
                  </a:lnTo>
                  <a:lnTo>
                    <a:pt x="2032817" y="297740"/>
                  </a:lnTo>
                  <a:close/>
                </a:path>
                <a:path w="6000115" h="679450">
                  <a:moveTo>
                    <a:pt x="2045251" y="308372"/>
                  </a:moveTo>
                  <a:lnTo>
                    <a:pt x="2032817" y="308372"/>
                  </a:lnTo>
                  <a:lnTo>
                    <a:pt x="2032817" y="297740"/>
                  </a:lnTo>
                  <a:lnTo>
                    <a:pt x="2036459" y="296942"/>
                  </a:lnTo>
                  <a:lnTo>
                    <a:pt x="2042903" y="295672"/>
                  </a:lnTo>
                  <a:lnTo>
                    <a:pt x="2045251" y="308372"/>
                  </a:lnTo>
                  <a:close/>
                </a:path>
                <a:path w="6000115" h="679450">
                  <a:moveTo>
                    <a:pt x="2045251" y="308372"/>
                  </a:moveTo>
                  <a:lnTo>
                    <a:pt x="2042903" y="295672"/>
                  </a:lnTo>
                  <a:lnTo>
                    <a:pt x="2045251" y="295672"/>
                  </a:lnTo>
                  <a:lnTo>
                    <a:pt x="2045251" y="308372"/>
                  </a:lnTo>
                  <a:close/>
                </a:path>
                <a:path w="6000115" h="679450">
                  <a:moveTo>
                    <a:pt x="1961736" y="538242"/>
                  </a:moveTo>
                  <a:lnTo>
                    <a:pt x="1931313" y="538242"/>
                  </a:lnTo>
                  <a:lnTo>
                    <a:pt x="1918458" y="536972"/>
                  </a:lnTo>
                  <a:lnTo>
                    <a:pt x="1871427" y="521732"/>
                  </a:lnTo>
                  <a:lnTo>
                    <a:pt x="1836085" y="492522"/>
                  </a:lnTo>
                  <a:lnTo>
                    <a:pt x="1816556" y="446802"/>
                  </a:lnTo>
                  <a:lnTo>
                    <a:pt x="1814182" y="415052"/>
                  </a:lnTo>
                  <a:lnTo>
                    <a:pt x="1814792" y="402352"/>
                  </a:lnTo>
                  <a:lnTo>
                    <a:pt x="1825758" y="364252"/>
                  </a:lnTo>
                  <a:lnTo>
                    <a:pt x="1857787" y="327422"/>
                  </a:lnTo>
                  <a:lnTo>
                    <a:pt x="1904434" y="307102"/>
                  </a:lnTo>
                  <a:lnTo>
                    <a:pt x="1945709" y="300752"/>
                  </a:lnTo>
                  <a:lnTo>
                    <a:pt x="2003326" y="300752"/>
                  </a:lnTo>
                  <a:lnTo>
                    <a:pt x="2014820" y="299482"/>
                  </a:lnTo>
                  <a:lnTo>
                    <a:pt x="2020299" y="299482"/>
                  </a:lnTo>
                  <a:lnTo>
                    <a:pt x="2030664" y="298212"/>
                  </a:lnTo>
                  <a:lnTo>
                    <a:pt x="2032817" y="297740"/>
                  </a:lnTo>
                  <a:lnTo>
                    <a:pt x="2032817" y="308372"/>
                  </a:lnTo>
                  <a:lnTo>
                    <a:pt x="2045251" y="308372"/>
                  </a:lnTo>
                  <a:lnTo>
                    <a:pt x="2038516" y="309642"/>
                  </a:lnTo>
                  <a:lnTo>
                    <a:pt x="2032429" y="309642"/>
                  </a:lnTo>
                  <a:lnTo>
                    <a:pt x="2021549" y="310912"/>
                  </a:lnTo>
                  <a:lnTo>
                    <a:pt x="2015850" y="312182"/>
                  </a:lnTo>
                  <a:lnTo>
                    <a:pt x="2003935" y="312182"/>
                  </a:lnTo>
                  <a:lnTo>
                    <a:pt x="1997070" y="313452"/>
                  </a:lnTo>
                  <a:lnTo>
                    <a:pt x="1946436" y="313452"/>
                  </a:lnTo>
                  <a:lnTo>
                    <a:pt x="1919820" y="315992"/>
                  </a:lnTo>
                  <a:lnTo>
                    <a:pt x="1874311" y="331232"/>
                  </a:lnTo>
                  <a:lnTo>
                    <a:pt x="1842413" y="360442"/>
                  </a:lnTo>
                  <a:lnTo>
                    <a:pt x="1827138" y="404892"/>
                  </a:lnTo>
                  <a:lnTo>
                    <a:pt x="1826623" y="415052"/>
                  </a:lnTo>
                  <a:lnTo>
                    <a:pt x="1826697" y="422672"/>
                  </a:lnTo>
                  <a:lnTo>
                    <a:pt x="1835431" y="465852"/>
                  </a:lnTo>
                  <a:lnTo>
                    <a:pt x="1860104" y="500142"/>
                  </a:lnTo>
                  <a:lnTo>
                    <a:pt x="1897600" y="519192"/>
                  </a:lnTo>
                  <a:lnTo>
                    <a:pt x="1932206" y="525542"/>
                  </a:lnTo>
                  <a:lnTo>
                    <a:pt x="2013967" y="525542"/>
                  </a:lnTo>
                  <a:lnTo>
                    <a:pt x="2011411" y="526812"/>
                  </a:lnTo>
                  <a:lnTo>
                    <a:pt x="2003324" y="529352"/>
                  </a:lnTo>
                  <a:lnTo>
                    <a:pt x="1997130" y="531892"/>
                  </a:lnTo>
                  <a:lnTo>
                    <a:pt x="1983922" y="534432"/>
                  </a:lnTo>
                  <a:lnTo>
                    <a:pt x="1969566" y="536972"/>
                  </a:lnTo>
                  <a:lnTo>
                    <a:pt x="1961736" y="538242"/>
                  </a:lnTo>
                  <a:close/>
                </a:path>
                <a:path w="6000115" h="679450">
                  <a:moveTo>
                    <a:pt x="1971880" y="479822"/>
                  </a:moveTo>
                  <a:lnTo>
                    <a:pt x="1946901" y="479822"/>
                  </a:lnTo>
                  <a:lnTo>
                    <a:pt x="1936387" y="478552"/>
                  </a:lnTo>
                  <a:lnTo>
                    <a:pt x="1899551" y="462042"/>
                  </a:lnTo>
                  <a:lnTo>
                    <a:pt x="1894908" y="458232"/>
                  </a:lnTo>
                  <a:lnTo>
                    <a:pt x="1889191" y="450612"/>
                  </a:lnTo>
                  <a:lnTo>
                    <a:pt x="1885620" y="444262"/>
                  </a:lnTo>
                  <a:lnTo>
                    <a:pt x="1883028" y="429022"/>
                  </a:lnTo>
                  <a:lnTo>
                    <a:pt x="1882446" y="422672"/>
                  </a:lnTo>
                  <a:lnTo>
                    <a:pt x="1882446" y="411242"/>
                  </a:lnTo>
                  <a:lnTo>
                    <a:pt x="1901259" y="375682"/>
                  </a:lnTo>
                  <a:lnTo>
                    <a:pt x="1906804" y="371872"/>
                  </a:lnTo>
                  <a:lnTo>
                    <a:pt x="1913219" y="366792"/>
                  </a:lnTo>
                  <a:lnTo>
                    <a:pt x="1920504" y="362982"/>
                  </a:lnTo>
                  <a:lnTo>
                    <a:pt x="1928660" y="360442"/>
                  </a:lnTo>
                  <a:lnTo>
                    <a:pt x="1937602" y="356632"/>
                  </a:lnTo>
                  <a:lnTo>
                    <a:pt x="1947580" y="355362"/>
                  </a:lnTo>
                  <a:lnTo>
                    <a:pt x="1958596" y="354092"/>
                  </a:lnTo>
                  <a:lnTo>
                    <a:pt x="1980805" y="354092"/>
                  </a:lnTo>
                  <a:lnTo>
                    <a:pt x="1990403" y="352822"/>
                  </a:lnTo>
                  <a:lnTo>
                    <a:pt x="2007924" y="352822"/>
                  </a:lnTo>
                  <a:lnTo>
                    <a:pt x="2025337" y="350282"/>
                  </a:lnTo>
                  <a:lnTo>
                    <a:pt x="2034517" y="350282"/>
                  </a:lnTo>
                  <a:lnTo>
                    <a:pt x="2057685" y="347742"/>
                  </a:lnTo>
                  <a:lnTo>
                    <a:pt x="2057685" y="361712"/>
                  </a:lnTo>
                  <a:lnTo>
                    <a:pt x="2032817" y="361712"/>
                  </a:lnTo>
                  <a:lnTo>
                    <a:pt x="2032817" y="362982"/>
                  </a:lnTo>
                  <a:lnTo>
                    <a:pt x="2026455" y="362982"/>
                  </a:lnTo>
                  <a:lnTo>
                    <a:pt x="2017530" y="364252"/>
                  </a:lnTo>
                  <a:lnTo>
                    <a:pt x="2008921" y="364252"/>
                  </a:lnTo>
                  <a:lnTo>
                    <a:pt x="2000191" y="365522"/>
                  </a:lnTo>
                  <a:lnTo>
                    <a:pt x="1981054" y="365522"/>
                  </a:lnTo>
                  <a:lnTo>
                    <a:pt x="1970648" y="366792"/>
                  </a:lnTo>
                  <a:lnTo>
                    <a:pt x="1959696" y="366792"/>
                  </a:lnTo>
                  <a:lnTo>
                    <a:pt x="1949764" y="368062"/>
                  </a:lnTo>
                  <a:lnTo>
                    <a:pt x="1940851" y="369332"/>
                  </a:lnTo>
                  <a:lnTo>
                    <a:pt x="1932959" y="371872"/>
                  </a:lnTo>
                  <a:lnTo>
                    <a:pt x="1925977" y="374412"/>
                  </a:lnTo>
                  <a:lnTo>
                    <a:pt x="1919796" y="378222"/>
                  </a:lnTo>
                  <a:lnTo>
                    <a:pt x="1914417" y="380762"/>
                  </a:lnTo>
                  <a:lnTo>
                    <a:pt x="1894880" y="413782"/>
                  </a:lnTo>
                  <a:lnTo>
                    <a:pt x="1894880" y="422672"/>
                  </a:lnTo>
                  <a:lnTo>
                    <a:pt x="1915085" y="459502"/>
                  </a:lnTo>
                  <a:lnTo>
                    <a:pt x="1930627" y="464582"/>
                  </a:lnTo>
                  <a:lnTo>
                    <a:pt x="1938787" y="467122"/>
                  </a:lnTo>
                  <a:lnTo>
                    <a:pt x="1948112" y="467122"/>
                  </a:lnTo>
                  <a:lnTo>
                    <a:pt x="1958603" y="468392"/>
                  </a:lnTo>
                  <a:lnTo>
                    <a:pt x="2019307" y="468392"/>
                  </a:lnTo>
                  <a:lnTo>
                    <a:pt x="2013916" y="470932"/>
                  </a:lnTo>
                  <a:lnTo>
                    <a:pt x="2004929" y="474742"/>
                  </a:lnTo>
                  <a:lnTo>
                    <a:pt x="1995043" y="477282"/>
                  </a:lnTo>
                  <a:lnTo>
                    <a:pt x="1984027" y="478552"/>
                  </a:lnTo>
                  <a:lnTo>
                    <a:pt x="1971880" y="479822"/>
                  </a:lnTo>
                  <a:close/>
                </a:path>
                <a:path w="6000115" h="679450">
                  <a:moveTo>
                    <a:pt x="2103534" y="479822"/>
                  </a:moveTo>
                  <a:lnTo>
                    <a:pt x="1971880" y="479822"/>
                  </a:lnTo>
                  <a:lnTo>
                    <a:pt x="1984027" y="478552"/>
                  </a:lnTo>
                  <a:lnTo>
                    <a:pt x="1995043" y="477282"/>
                  </a:lnTo>
                  <a:lnTo>
                    <a:pt x="2035476" y="458232"/>
                  </a:lnTo>
                  <a:lnTo>
                    <a:pt x="2057685" y="421402"/>
                  </a:lnTo>
                  <a:lnTo>
                    <a:pt x="2057685" y="347742"/>
                  </a:lnTo>
                  <a:lnTo>
                    <a:pt x="2103534" y="347742"/>
                  </a:lnTo>
                  <a:lnTo>
                    <a:pt x="2103534" y="479822"/>
                  </a:lnTo>
                  <a:close/>
                </a:path>
                <a:path w="6000115" h="679450">
                  <a:moveTo>
                    <a:pt x="2032817" y="374966"/>
                  </a:moveTo>
                  <a:lnTo>
                    <a:pt x="2032817" y="361712"/>
                  </a:lnTo>
                  <a:lnTo>
                    <a:pt x="2045251" y="361712"/>
                  </a:lnTo>
                  <a:lnTo>
                    <a:pt x="2035695" y="362982"/>
                  </a:lnTo>
                  <a:lnTo>
                    <a:pt x="2045251" y="362982"/>
                  </a:lnTo>
                  <a:lnTo>
                    <a:pt x="2045251" y="374412"/>
                  </a:lnTo>
                  <a:lnTo>
                    <a:pt x="2036872" y="374412"/>
                  </a:lnTo>
                  <a:lnTo>
                    <a:pt x="2032817" y="374966"/>
                  </a:lnTo>
                  <a:close/>
                </a:path>
                <a:path w="6000115" h="679450">
                  <a:moveTo>
                    <a:pt x="2045251" y="362982"/>
                  </a:moveTo>
                  <a:lnTo>
                    <a:pt x="2035695" y="362982"/>
                  </a:lnTo>
                  <a:lnTo>
                    <a:pt x="2045251" y="361712"/>
                  </a:lnTo>
                  <a:lnTo>
                    <a:pt x="2045251" y="362982"/>
                  </a:lnTo>
                  <a:close/>
                </a:path>
                <a:path w="6000115" h="679450">
                  <a:moveTo>
                    <a:pt x="2019307" y="468392"/>
                  </a:moveTo>
                  <a:lnTo>
                    <a:pt x="1958603" y="468392"/>
                  </a:lnTo>
                  <a:lnTo>
                    <a:pt x="1970867" y="467122"/>
                  </a:lnTo>
                  <a:lnTo>
                    <a:pt x="1982014" y="467122"/>
                  </a:lnTo>
                  <a:lnTo>
                    <a:pt x="1992043" y="464582"/>
                  </a:lnTo>
                  <a:lnTo>
                    <a:pt x="2027572" y="448072"/>
                  </a:lnTo>
                  <a:lnTo>
                    <a:pt x="2045251" y="420132"/>
                  </a:lnTo>
                  <a:lnTo>
                    <a:pt x="2045251" y="361712"/>
                  </a:lnTo>
                  <a:lnTo>
                    <a:pt x="2046488" y="374412"/>
                  </a:lnTo>
                  <a:lnTo>
                    <a:pt x="2057685" y="374412"/>
                  </a:lnTo>
                  <a:lnTo>
                    <a:pt x="2057685" y="421402"/>
                  </a:lnTo>
                  <a:lnTo>
                    <a:pt x="2035476" y="458232"/>
                  </a:lnTo>
                  <a:lnTo>
                    <a:pt x="2022003" y="467122"/>
                  </a:lnTo>
                  <a:lnTo>
                    <a:pt x="2019307" y="468392"/>
                  </a:lnTo>
                  <a:close/>
                </a:path>
                <a:path w="6000115" h="679450">
                  <a:moveTo>
                    <a:pt x="2057685" y="374412"/>
                  </a:moveTo>
                  <a:lnTo>
                    <a:pt x="2046488" y="374412"/>
                  </a:lnTo>
                  <a:lnTo>
                    <a:pt x="2045251" y="361712"/>
                  </a:lnTo>
                  <a:lnTo>
                    <a:pt x="2057685" y="361712"/>
                  </a:lnTo>
                  <a:lnTo>
                    <a:pt x="2057685" y="374412"/>
                  </a:lnTo>
                  <a:close/>
                </a:path>
                <a:path w="6000115" h="679450">
                  <a:moveTo>
                    <a:pt x="1982014" y="467122"/>
                  </a:moveTo>
                  <a:lnTo>
                    <a:pt x="1938787" y="467122"/>
                  </a:lnTo>
                  <a:lnTo>
                    <a:pt x="1930627" y="464582"/>
                  </a:lnTo>
                  <a:lnTo>
                    <a:pt x="1923633" y="463312"/>
                  </a:lnTo>
                  <a:lnTo>
                    <a:pt x="1895398" y="427752"/>
                  </a:lnTo>
                  <a:lnTo>
                    <a:pt x="1894880" y="422672"/>
                  </a:lnTo>
                  <a:lnTo>
                    <a:pt x="1894880" y="413782"/>
                  </a:lnTo>
                  <a:lnTo>
                    <a:pt x="1914417" y="380762"/>
                  </a:lnTo>
                  <a:lnTo>
                    <a:pt x="1919796" y="378222"/>
                  </a:lnTo>
                  <a:lnTo>
                    <a:pt x="1925977" y="374412"/>
                  </a:lnTo>
                  <a:lnTo>
                    <a:pt x="1932959" y="371872"/>
                  </a:lnTo>
                  <a:lnTo>
                    <a:pt x="1940851" y="369332"/>
                  </a:lnTo>
                  <a:lnTo>
                    <a:pt x="1949764" y="368062"/>
                  </a:lnTo>
                  <a:lnTo>
                    <a:pt x="1959696" y="366792"/>
                  </a:lnTo>
                  <a:lnTo>
                    <a:pt x="1970648" y="366792"/>
                  </a:lnTo>
                  <a:lnTo>
                    <a:pt x="1981054" y="365522"/>
                  </a:lnTo>
                  <a:lnTo>
                    <a:pt x="2000191" y="365522"/>
                  </a:lnTo>
                  <a:lnTo>
                    <a:pt x="2008921" y="364252"/>
                  </a:lnTo>
                  <a:lnTo>
                    <a:pt x="2017530" y="364252"/>
                  </a:lnTo>
                  <a:lnTo>
                    <a:pt x="2026455" y="362982"/>
                  </a:lnTo>
                  <a:lnTo>
                    <a:pt x="2032817" y="362982"/>
                  </a:lnTo>
                  <a:lnTo>
                    <a:pt x="2032817" y="374966"/>
                  </a:lnTo>
                  <a:lnTo>
                    <a:pt x="2018587" y="376952"/>
                  </a:lnTo>
                  <a:lnTo>
                    <a:pt x="2009918" y="376952"/>
                  </a:lnTo>
                  <a:lnTo>
                    <a:pt x="2000939" y="378222"/>
                  </a:lnTo>
                  <a:lnTo>
                    <a:pt x="1970648" y="378222"/>
                  </a:lnTo>
                  <a:lnTo>
                    <a:pt x="1960796" y="379492"/>
                  </a:lnTo>
                  <a:lnTo>
                    <a:pt x="1951947" y="379492"/>
                  </a:lnTo>
                  <a:lnTo>
                    <a:pt x="1944101" y="380762"/>
                  </a:lnTo>
                  <a:lnTo>
                    <a:pt x="1937257" y="383302"/>
                  </a:lnTo>
                  <a:lnTo>
                    <a:pt x="1929025" y="385842"/>
                  </a:lnTo>
                  <a:lnTo>
                    <a:pt x="1907314" y="415052"/>
                  </a:lnTo>
                  <a:lnTo>
                    <a:pt x="1907427" y="422672"/>
                  </a:lnTo>
                  <a:lnTo>
                    <a:pt x="1928341" y="450612"/>
                  </a:lnTo>
                  <a:lnTo>
                    <a:pt x="1934192" y="453152"/>
                  </a:lnTo>
                  <a:lnTo>
                    <a:pt x="1941186" y="454422"/>
                  </a:lnTo>
                  <a:lnTo>
                    <a:pt x="1949323" y="455692"/>
                  </a:lnTo>
                  <a:lnTo>
                    <a:pt x="2015964" y="455692"/>
                  </a:lnTo>
                  <a:lnTo>
                    <a:pt x="2008885" y="459502"/>
                  </a:lnTo>
                  <a:lnTo>
                    <a:pt x="2000956" y="462042"/>
                  </a:lnTo>
                  <a:lnTo>
                    <a:pt x="1992043" y="464582"/>
                  </a:lnTo>
                  <a:lnTo>
                    <a:pt x="1982014" y="467122"/>
                  </a:lnTo>
                  <a:close/>
                </a:path>
                <a:path w="6000115" h="679450">
                  <a:moveTo>
                    <a:pt x="2015964" y="455692"/>
                  </a:moveTo>
                  <a:lnTo>
                    <a:pt x="1969854" y="455692"/>
                  </a:lnTo>
                  <a:lnTo>
                    <a:pt x="1980000" y="454422"/>
                  </a:lnTo>
                  <a:lnTo>
                    <a:pt x="1989043" y="453152"/>
                  </a:lnTo>
                  <a:lnTo>
                    <a:pt x="1996983" y="450612"/>
                  </a:lnTo>
                  <a:lnTo>
                    <a:pt x="2003854" y="448072"/>
                  </a:lnTo>
                  <a:lnTo>
                    <a:pt x="2009925" y="445532"/>
                  </a:lnTo>
                  <a:lnTo>
                    <a:pt x="2015196" y="441722"/>
                  </a:lnTo>
                  <a:lnTo>
                    <a:pt x="2019667" y="439182"/>
                  </a:lnTo>
                  <a:lnTo>
                    <a:pt x="2024735" y="435372"/>
                  </a:lnTo>
                  <a:lnTo>
                    <a:pt x="2028167" y="430292"/>
                  </a:lnTo>
                  <a:lnTo>
                    <a:pt x="2031866" y="422672"/>
                  </a:lnTo>
                  <a:lnTo>
                    <a:pt x="2032817" y="418862"/>
                  </a:lnTo>
                  <a:lnTo>
                    <a:pt x="2032817" y="374966"/>
                  </a:lnTo>
                  <a:lnTo>
                    <a:pt x="2036872" y="374412"/>
                  </a:lnTo>
                  <a:lnTo>
                    <a:pt x="2045251" y="374412"/>
                  </a:lnTo>
                  <a:lnTo>
                    <a:pt x="2045251" y="420132"/>
                  </a:lnTo>
                  <a:lnTo>
                    <a:pt x="2022193" y="451882"/>
                  </a:lnTo>
                  <a:lnTo>
                    <a:pt x="2015964" y="455692"/>
                  </a:lnTo>
                  <a:close/>
                </a:path>
                <a:path w="6000115" h="679450">
                  <a:moveTo>
                    <a:pt x="1958603" y="468392"/>
                  </a:moveTo>
                  <a:lnTo>
                    <a:pt x="1948112" y="467122"/>
                  </a:lnTo>
                  <a:lnTo>
                    <a:pt x="1970867" y="467122"/>
                  </a:lnTo>
                  <a:lnTo>
                    <a:pt x="1958603" y="468392"/>
                  </a:lnTo>
                  <a:close/>
                </a:path>
                <a:path w="6000115" h="679450">
                  <a:moveTo>
                    <a:pt x="2011252" y="512842"/>
                  </a:moveTo>
                  <a:lnTo>
                    <a:pt x="1966583" y="512842"/>
                  </a:lnTo>
                  <a:lnTo>
                    <a:pt x="1972937" y="511572"/>
                  </a:lnTo>
                  <a:lnTo>
                    <a:pt x="1981018" y="510302"/>
                  </a:lnTo>
                  <a:lnTo>
                    <a:pt x="1988402" y="507762"/>
                  </a:lnTo>
                  <a:lnTo>
                    <a:pt x="2001769" y="503952"/>
                  </a:lnTo>
                  <a:lnTo>
                    <a:pt x="2008086" y="500142"/>
                  </a:lnTo>
                  <a:lnTo>
                    <a:pt x="2020510" y="493792"/>
                  </a:lnTo>
                  <a:lnTo>
                    <a:pt x="2027432" y="489982"/>
                  </a:lnTo>
                  <a:lnTo>
                    <a:pt x="2037820" y="483632"/>
                  </a:lnTo>
                  <a:lnTo>
                    <a:pt x="2057685" y="483632"/>
                  </a:lnTo>
                  <a:lnTo>
                    <a:pt x="2057685" y="495062"/>
                  </a:lnTo>
                  <a:lnTo>
                    <a:pt x="2032817" y="495062"/>
                  </a:lnTo>
                  <a:lnTo>
                    <a:pt x="2032817" y="500701"/>
                  </a:lnTo>
                  <a:lnTo>
                    <a:pt x="2026795" y="503952"/>
                  </a:lnTo>
                  <a:lnTo>
                    <a:pt x="2013584" y="511572"/>
                  </a:lnTo>
                  <a:lnTo>
                    <a:pt x="2011252" y="512842"/>
                  </a:lnTo>
                  <a:close/>
                </a:path>
                <a:path w="6000115" h="679450">
                  <a:moveTo>
                    <a:pt x="2103534" y="521732"/>
                  </a:moveTo>
                  <a:lnTo>
                    <a:pt x="2057685" y="521732"/>
                  </a:lnTo>
                  <a:lnTo>
                    <a:pt x="2057685" y="483632"/>
                  </a:lnTo>
                  <a:lnTo>
                    <a:pt x="2103534" y="483632"/>
                  </a:lnTo>
                  <a:lnTo>
                    <a:pt x="2103534" y="521732"/>
                  </a:lnTo>
                  <a:close/>
                </a:path>
                <a:path w="6000115" h="679450">
                  <a:moveTo>
                    <a:pt x="2032817" y="500701"/>
                  </a:moveTo>
                  <a:lnTo>
                    <a:pt x="2032817" y="495062"/>
                  </a:lnTo>
                  <a:lnTo>
                    <a:pt x="2041365" y="495062"/>
                  </a:lnTo>
                  <a:lnTo>
                    <a:pt x="2033853" y="500142"/>
                  </a:lnTo>
                  <a:lnTo>
                    <a:pt x="2032817" y="500701"/>
                  </a:lnTo>
                  <a:close/>
                </a:path>
                <a:path w="6000115" h="679450">
                  <a:moveTo>
                    <a:pt x="2032817" y="515525"/>
                  </a:moveTo>
                  <a:lnTo>
                    <a:pt x="2032817" y="500701"/>
                  </a:lnTo>
                  <a:lnTo>
                    <a:pt x="2033853" y="500142"/>
                  </a:lnTo>
                  <a:lnTo>
                    <a:pt x="2041365" y="495062"/>
                  </a:lnTo>
                  <a:lnTo>
                    <a:pt x="2041365" y="507762"/>
                  </a:lnTo>
                  <a:lnTo>
                    <a:pt x="2045251" y="507762"/>
                  </a:lnTo>
                  <a:lnTo>
                    <a:pt x="2040275" y="510302"/>
                  </a:lnTo>
                  <a:lnTo>
                    <a:pt x="2033079" y="515382"/>
                  </a:lnTo>
                  <a:lnTo>
                    <a:pt x="2032817" y="515525"/>
                  </a:lnTo>
                  <a:close/>
                </a:path>
                <a:path w="6000115" h="679450">
                  <a:moveTo>
                    <a:pt x="2045251" y="507762"/>
                  </a:moveTo>
                  <a:lnTo>
                    <a:pt x="2041365" y="507762"/>
                  </a:lnTo>
                  <a:lnTo>
                    <a:pt x="2041365" y="495062"/>
                  </a:lnTo>
                  <a:lnTo>
                    <a:pt x="2045251" y="501835"/>
                  </a:lnTo>
                  <a:lnTo>
                    <a:pt x="2045251" y="507762"/>
                  </a:lnTo>
                  <a:close/>
                </a:path>
                <a:path w="6000115" h="679450">
                  <a:moveTo>
                    <a:pt x="2045251" y="501835"/>
                  </a:moveTo>
                  <a:lnTo>
                    <a:pt x="2041365" y="495062"/>
                  </a:lnTo>
                  <a:lnTo>
                    <a:pt x="2045251" y="495062"/>
                  </a:lnTo>
                  <a:lnTo>
                    <a:pt x="2045251" y="501835"/>
                  </a:lnTo>
                  <a:close/>
                </a:path>
                <a:path w="6000115" h="679450">
                  <a:moveTo>
                    <a:pt x="2057685" y="521732"/>
                  </a:moveTo>
                  <a:lnTo>
                    <a:pt x="2045251" y="521732"/>
                  </a:lnTo>
                  <a:lnTo>
                    <a:pt x="2045373" y="507762"/>
                  </a:lnTo>
                  <a:lnTo>
                    <a:pt x="2047922" y="506492"/>
                  </a:lnTo>
                  <a:lnTo>
                    <a:pt x="2045251" y="501835"/>
                  </a:lnTo>
                  <a:lnTo>
                    <a:pt x="2045251" y="495062"/>
                  </a:lnTo>
                  <a:lnTo>
                    <a:pt x="2057685" y="495062"/>
                  </a:lnTo>
                  <a:lnTo>
                    <a:pt x="2057685" y="521732"/>
                  </a:lnTo>
                  <a:close/>
                </a:path>
                <a:path w="6000115" h="679450">
                  <a:moveTo>
                    <a:pt x="2013967" y="525542"/>
                  </a:moveTo>
                  <a:lnTo>
                    <a:pt x="1960740" y="525542"/>
                  </a:lnTo>
                  <a:lnTo>
                    <a:pt x="1968074" y="524272"/>
                  </a:lnTo>
                  <a:lnTo>
                    <a:pt x="1974922" y="524272"/>
                  </a:lnTo>
                  <a:lnTo>
                    <a:pt x="1983730" y="521732"/>
                  </a:lnTo>
                  <a:lnTo>
                    <a:pt x="1991825" y="520462"/>
                  </a:lnTo>
                  <a:lnTo>
                    <a:pt x="2006590" y="515382"/>
                  </a:lnTo>
                  <a:lnTo>
                    <a:pt x="2013584" y="511572"/>
                  </a:lnTo>
                  <a:lnTo>
                    <a:pt x="2026795" y="503952"/>
                  </a:lnTo>
                  <a:lnTo>
                    <a:pt x="2032817" y="500701"/>
                  </a:lnTo>
                  <a:lnTo>
                    <a:pt x="2032817" y="515525"/>
                  </a:lnTo>
                  <a:lnTo>
                    <a:pt x="2019081" y="523002"/>
                  </a:lnTo>
                  <a:lnTo>
                    <a:pt x="2013967" y="525542"/>
                  </a:lnTo>
                  <a:close/>
                </a:path>
                <a:path w="6000115" h="679450">
                  <a:moveTo>
                    <a:pt x="2045251" y="507823"/>
                  </a:moveTo>
                  <a:lnTo>
                    <a:pt x="2045251" y="501835"/>
                  </a:lnTo>
                  <a:lnTo>
                    <a:pt x="2047922" y="506492"/>
                  </a:lnTo>
                  <a:lnTo>
                    <a:pt x="2045251" y="507823"/>
                  </a:lnTo>
                  <a:close/>
                </a:path>
                <a:path w="6000115" h="679450">
                  <a:moveTo>
                    <a:pt x="2128402" y="534432"/>
                  </a:moveTo>
                  <a:lnTo>
                    <a:pt x="2032817" y="534432"/>
                  </a:lnTo>
                  <a:lnTo>
                    <a:pt x="2032817" y="515525"/>
                  </a:lnTo>
                  <a:lnTo>
                    <a:pt x="2033079" y="515382"/>
                  </a:lnTo>
                  <a:lnTo>
                    <a:pt x="2040275" y="510302"/>
                  </a:lnTo>
                  <a:lnTo>
                    <a:pt x="2045251" y="507823"/>
                  </a:lnTo>
                  <a:lnTo>
                    <a:pt x="2045251" y="521732"/>
                  </a:lnTo>
                  <a:lnTo>
                    <a:pt x="2128402" y="521732"/>
                  </a:lnTo>
                  <a:lnTo>
                    <a:pt x="2128402" y="534432"/>
                  </a:lnTo>
                  <a:close/>
                </a:path>
                <a:path w="6000115" h="679450">
                  <a:moveTo>
                    <a:pt x="2378277" y="538242"/>
                  </a:moveTo>
                  <a:lnTo>
                    <a:pt x="2360758" y="538242"/>
                  </a:lnTo>
                  <a:lnTo>
                    <a:pt x="2340681" y="536972"/>
                  </a:lnTo>
                  <a:lnTo>
                    <a:pt x="2287212" y="523002"/>
                  </a:lnTo>
                  <a:lnTo>
                    <a:pt x="2244615" y="493792"/>
                  </a:lnTo>
                  <a:lnTo>
                    <a:pt x="2213897" y="451882"/>
                  </a:lnTo>
                  <a:lnTo>
                    <a:pt x="2195232" y="399812"/>
                  </a:lnTo>
                  <a:lnTo>
                    <a:pt x="2189707" y="361712"/>
                  </a:lnTo>
                  <a:lnTo>
                    <a:pt x="2189016" y="341392"/>
                  </a:lnTo>
                  <a:lnTo>
                    <a:pt x="2189707" y="321072"/>
                  </a:lnTo>
                  <a:lnTo>
                    <a:pt x="2195232" y="282972"/>
                  </a:lnTo>
                  <a:lnTo>
                    <a:pt x="2213897" y="230902"/>
                  </a:lnTo>
                  <a:lnTo>
                    <a:pt x="2244603" y="188992"/>
                  </a:lnTo>
                  <a:lnTo>
                    <a:pt x="2287152" y="159782"/>
                  </a:lnTo>
                  <a:lnTo>
                    <a:pt x="2340664" y="144542"/>
                  </a:lnTo>
                  <a:lnTo>
                    <a:pt x="2378134" y="144542"/>
                  </a:lnTo>
                  <a:lnTo>
                    <a:pt x="2394254" y="145812"/>
                  </a:lnTo>
                  <a:lnTo>
                    <a:pt x="2409120" y="149622"/>
                  </a:lnTo>
                  <a:lnTo>
                    <a:pt x="2422730" y="153432"/>
                  </a:lnTo>
                  <a:lnTo>
                    <a:pt x="2428769" y="155972"/>
                  </a:lnTo>
                  <a:lnTo>
                    <a:pt x="2360758" y="155972"/>
                  </a:lnTo>
                  <a:lnTo>
                    <a:pt x="2342071" y="157242"/>
                  </a:lnTo>
                  <a:lnTo>
                    <a:pt x="2292566" y="171212"/>
                  </a:lnTo>
                  <a:lnTo>
                    <a:pt x="2253334" y="197882"/>
                  </a:lnTo>
                  <a:lnTo>
                    <a:pt x="2224837" y="237303"/>
                  </a:lnTo>
                  <a:lnTo>
                    <a:pt x="2207351" y="285512"/>
                  </a:lnTo>
                  <a:lnTo>
                    <a:pt x="2201450" y="341392"/>
                  </a:lnTo>
                  <a:lnTo>
                    <a:pt x="2202106" y="360442"/>
                  </a:lnTo>
                  <a:lnTo>
                    <a:pt x="2211941" y="413782"/>
                  </a:lnTo>
                  <a:lnTo>
                    <a:pt x="2233141" y="459502"/>
                  </a:lnTo>
                  <a:lnTo>
                    <a:pt x="2265222" y="495062"/>
                  </a:lnTo>
                  <a:lnTo>
                    <a:pt x="2307975" y="517922"/>
                  </a:lnTo>
                  <a:lnTo>
                    <a:pt x="2342071" y="525542"/>
                  </a:lnTo>
                  <a:lnTo>
                    <a:pt x="2431880" y="525542"/>
                  </a:lnTo>
                  <a:lnTo>
                    <a:pt x="2422871" y="529352"/>
                  </a:lnTo>
                  <a:lnTo>
                    <a:pt x="2409334" y="533162"/>
                  </a:lnTo>
                  <a:lnTo>
                    <a:pt x="2394469" y="535702"/>
                  </a:lnTo>
                  <a:lnTo>
                    <a:pt x="2378277" y="538242"/>
                  </a:lnTo>
                  <a:close/>
                </a:path>
                <a:path w="6000115" h="679450">
                  <a:moveTo>
                    <a:pt x="2377198" y="525542"/>
                  </a:moveTo>
                  <a:lnTo>
                    <a:pt x="2342071" y="525542"/>
                  </a:lnTo>
                  <a:lnTo>
                    <a:pt x="2324476" y="521732"/>
                  </a:lnTo>
                  <a:lnTo>
                    <a:pt x="2278299" y="503952"/>
                  </a:lnTo>
                  <a:lnTo>
                    <a:pt x="2242637" y="472202"/>
                  </a:lnTo>
                  <a:lnTo>
                    <a:pt x="2217794" y="430292"/>
                  </a:lnTo>
                  <a:lnTo>
                    <a:pt x="2204073" y="379492"/>
                  </a:lnTo>
                  <a:lnTo>
                    <a:pt x="2201450" y="341392"/>
                  </a:lnTo>
                  <a:lnTo>
                    <a:pt x="2202106" y="322342"/>
                  </a:lnTo>
                  <a:lnTo>
                    <a:pt x="2211941" y="269002"/>
                  </a:lnTo>
                  <a:lnTo>
                    <a:pt x="2233141" y="223282"/>
                  </a:lnTo>
                  <a:lnTo>
                    <a:pt x="2265222" y="187722"/>
                  </a:lnTo>
                  <a:lnTo>
                    <a:pt x="2307975" y="164862"/>
                  </a:lnTo>
                  <a:lnTo>
                    <a:pt x="2360758" y="155972"/>
                  </a:lnTo>
                  <a:lnTo>
                    <a:pt x="2392085" y="158512"/>
                  </a:lnTo>
                  <a:lnTo>
                    <a:pt x="2405891" y="161052"/>
                  </a:lnTo>
                  <a:lnTo>
                    <a:pt x="2418458" y="164862"/>
                  </a:lnTo>
                  <a:lnTo>
                    <a:pt x="2427027" y="168672"/>
                  </a:lnTo>
                  <a:lnTo>
                    <a:pt x="2360758" y="168672"/>
                  </a:lnTo>
                  <a:lnTo>
                    <a:pt x="2343477" y="169942"/>
                  </a:lnTo>
                  <a:lnTo>
                    <a:pt x="2297980" y="181372"/>
                  </a:lnTo>
                  <a:lnTo>
                    <a:pt x="2262065" y="206772"/>
                  </a:lnTo>
                  <a:lnTo>
                    <a:pt x="2235823" y="242332"/>
                  </a:lnTo>
                  <a:lnTo>
                    <a:pt x="2219471" y="288052"/>
                  </a:lnTo>
                  <a:lnTo>
                    <a:pt x="2213884" y="341392"/>
                  </a:lnTo>
                  <a:lnTo>
                    <a:pt x="2214504" y="359172"/>
                  </a:lnTo>
                  <a:lnTo>
                    <a:pt x="2223816" y="409972"/>
                  </a:lnTo>
                  <a:lnTo>
                    <a:pt x="2243498" y="453152"/>
                  </a:lnTo>
                  <a:lnTo>
                    <a:pt x="2272914" y="484902"/>
                  </a:lnTo>
                  <a:lnTo>
                    <a:pt x="2312042" y="506492"/>
                  </a:lnTo>
                  <a:lnTo>
                    <a:pt x="2343460" y="512842"/>
                  </a:lnTo>
                  <a:lnTo>
                    <a:pt x="2429993" y="512842"/>
                  </a:lnTo>
                  <a:lnTo>
                    <a:pt x="2418652" y="517922"/>
                  </a:lnTo>
                  <a:lnTo>
                    <a:pt x="2406146" y="520462"/>
                  </a:lnTo>
                  <a:lnTo>
                    <a:pt x="2392328" y="524272"/>
                  </a:lnTo>
                  <a:lnTo>
                    <a:pt x="2377198" y="525542"/>
                  </a:lnTo>
                  <a:close/>
                </a:path>
                <a:path w="6000115" h="679450">
                  <a:moveTo>
                    <a:pt x="2479354" y="201838"/>
                  </a:moveTo>
                  <a:lnTo>
                    <a:pt x="2440266" y="173752"/>
                  </a:lnTo>
                  <a:lnTo>
                    <a:pt x="2429884" y="169942"/>
                  </a:lnTo>
                  <a:lnTo>
                    <a:pt x="2418458" y="164862"/>
                  </a:lnTo>
                  <a:lnTo>
                    <a:pt x="2405891" y="161052"/>
                  </a:lnTo>
                  <a:lnTo>
                    <a:pt x="2392085" y="158512"/>
                  </a:lnTo>
                  <a:lnTo>
                    <a:pt x="2360758" y="155972"/>
                  </a:lnTo>
                  <a:lnTo>
                    <a:pt x="2428769" y="155972"/>
                  </a:lnTo>
                  <a:lnTo>
                    <a:pt x="2464673" y="173752"/>
                  </a:lnTo>
                  <a:lnTo>
                    <a:pt x="2496519" y="201692"/>
                  </a:lnTo>
                  <a:lnTo>
                    <a:pt x="2479518" y="201692"/>
                  </a:lnTo>
                  <a:lnTo>
                    <a:pt x="2479354" y="201838"/>
                  </a:lnTo>
                  <a:close/>
                </a:path>
                <a:path w="6000115" h="679450">
                  <a:moveTo>
                    <a:pt x="2376120" y="512842"/>
                  </a:moveTo>
                  <a:lnTo>
                    <a:pt x="2343460" y="512842"/>
                  </a:lnTo>
                  <a:lnTo>
                    <a:pt x="2327222" y="510302"/>
                  </a:lnTo>
                  <a:lnTo>
                    <a:pt x="2284870" y="493792"/>
                  </a:lnTo>
                  <a:lnTo>
                    <a:pt x="2252287" y="464582"/>
                  </a:lnTo>
                  <a:lnTo>
                    <a:pt x="2229263" y="425212"/>
                  </a:lnTo>
                  <a:lnTo>
                    <a:pt x="2216367" y="376952"/>
                  </a:lnTo>
                  <a:lnTo>
                    <a:pt x="2213884" y="341392"/>
                  </a:lnTo>
                  <a:lnTo>
                    <a:pt x="2214504" y="323612"/>
                  </a:lnTo>
                  <a:lnTo>
                    <a:pt x="2223816" y="272812"/>
                  </a:lnTo>
                  <a:lnTo>
                    <a:pt x="2243498" y="229632"/>
                  </a:lnTo>
                  <a:lnTo>
                    <a:pt x="2272940" y="197882"/>
                  </a:lnTo>
                  <a:lnTo>
                    <a:pt x="2312088" y="176292"/>
                  </a:lnTo>
                  <a:lnTo>
                    <a:pt x="2360758" y="168672"/>
                  </a:lnTo>
                  <a:lnTo>
                    <a:pt x="2375947" y="168672"/>
                  </a:lnTo>
                  <a:lnTo>
                    <a:pt x="2389915" y="171212"/>
                  </a:lnTo>
                  <a:lnTo>
                    <a:pt x="2402662" y="173752"/>
                  </a:lnTo>
                  <a:lnTo>
                    <a:pt x="2414186" y="176292"/>
                  </a:lnTo>
                  <a:lnTo>
                    <a:pt x="2424959" y="181372"/>
                  </a:lnTo>
                  <a:lnTo>
                    <a:pt x="2434706" y="185182"/>
                  </a:lnTo>
                  <a:lnTo>
                    <a:pt x="2443426" y="190262"/>
                  </a:lnTo>
                  <a:lnTo>
                    <a:pt x="2451120" y="194072"/>
                  </a:lnTo>
                  <a:lnTo>
                    <a:pt x="2458968" y="200422"/>
                  </a:lnTo>
                  <a:lnTo>
                    <a:pt x="2466057" y="205502"/>
                  </a:lnTo>
                  <a:lnTo>
                    <a:pt x="2468589" y="208042"/>
                  </a:lnTo>
                  <a:lnTo>
                    <a:pt x="2361923" y="208042"/>
                  </a:lnTo>
                  <a:lnTo>
                    <a:pt x="2349639" y="209312"/>
                  </a:lnTo>
                  <a:lnTo>
                    <a:pt x="2307352" y="227092"/>
                  </a:lnTo>
                  <a:lnTo>
                    <a:pt x="2277805" y="261382"/>
                  </a:lnTo>
                  <a:lnTo>
                    <a:pt x="2261168" y="305832"/>
                  </a:lnTo>
                  <a:lnTo>
                    <a:pt x="2257402" y="341392"/>
                  </a:lnTo>
                  <a:lnTo>
                    <a:pt x="2257821" y="354092"/>
                  </a:lnTo>
                  <a:lnTo>
                    <a:pt x="2267898" y="401082"/>
                  </a:lnTo>
                  <a:lnTo>
                    <a:pt x="2291028" y="440452"/>
                  </a:lnTo>
                  <a:lnTo>
                    <a:pt x="2327003" y="467122"/>
                  </a:lnTo>
                  <a:lnTo>
                    <a:pt x="2349638" y="473472"/>
                  </a:lnTo>
                  <a:lnTo>
                    <a:pt x="2469778" y="473472"/>
                  </a:lnTo>
                  <a:lnTo>
                    <a:pt x="2465984" y="477282"/>
                  </a:lnTo>
                  <a:lnTo>
                    <a:pt x="2458898" y="482362"/>
                  </a:lnTo>
                  <a:lnTo>
                    <a:pt x="2451050" y="488712"/>
                  </a:lnTo>
                  <a:lnTo>
                    <a:pt x="2443412" y="492522"/>
                  </a:lnTo>
                  <a:lnTo>
                    <a:pt x="2402958" y="509032"/>
                  </a:lnTo>
                  <a:lnTo>
                    <a:pt x="2390186" y="511572"/>
                  </a:lnTo>
                  <a:lnTo>
                    <a:pt x="2376120" y="512842"/>
                  </a:lnTo>
                  <a:close/>
                </a:path>
                <a:path w="6000115" h="679450">
                  <a:moveTo>
                    <a:pt x="2470368" y="209827"/>
                  </a:moveTo>
                  <a:lnTo>
                    <a:pt x="2466057" y="205502"/>
                  </a:lnTo>
                  <a:lnTo>
                    <a:pt x="2458968" y="200422"/>
                  </a:lnTo>
                  <a:lnTo>
                    <a:pt x="2451120" y="194072"/>
                  </a:lnTo>
                  <a:lnTo>
                    <a:pt x="2443426" y="190262"/>
                  </a:lnTo>
                  <a:lnTo>
                    <a:pt x="2434706" y="185182"/>
                  </a:lnTo>
                  <a:lnTo>
                    <a:pt x="2424959" y="181372"/>
                  </a:lnTo>
                  <a:lnTo>
                    <a:pt x="2414186" y="176292"/>
                  </a:lnTo>
                  <a:lnTo>
                    <a:pt x="2402662" y="173752"/>
                  </a:lnTo>
                  <a:lnTo>
                    <a:pt x="2389915" y="171212"/>
                  </a:lnTo>
                  <a:lnTo>
                    <a:pt x="2375947" y="168672"/>
                  </a:lnTo>
                  <a:lnTo>
                    <a:pt x="2427027" y="168672"/>
                  </a:lnTo>
                  <a:lnTo>
                    <a:pt x="2429884" y="169942"/>
                  </a:lnTo>
                  <a:lnTo>
                    <a:pt x="2440266" y="173752"/>
                  </a:lnTo>
                  <a:lnTo>
                    <a:pt x="2449603" y="178832"/>
                  </a:lnTo>
                  <a:lnTo>
                    <a:pt x="2457896" y="183912"/>
                  </a:lnTo>
                  <a:lnTo>
                    <a:pt x="2466615" y="190262"/>
                  </a:lnTo>
                  <a:lnTo>
                    <a:pt x="2474507" y="196612"/>
                  </a:lnTo>
                  <a:lnTo>
                    <a:pt x="2479354" y="201838"/>
                  </a:lnTo>
                  <a:lnTo>
                    <a:pt x="2470368" y="209827"/>
                  </a:lnTo>
                  <a:close/>
                </a:path>
                <a:path w="6000115" h="679450">
                  <a:moveTo>
                    <a:pt x="2487815" y="210582"/>
                  </a:moveTo>
                  <a:lnTo>
                    <a:pt x="2481574" y="204232"/>
                  </a:lnTo>
                  <a:lnTo>
                    <a:pt x="2479354" y="201838"/>
                  </a:lnTo>
                  <a:lnTo>
                    <a:pt x="2479518" y="201692"/>
                  </a:lnTo>
                  <a:lnTo>
                    <a:pt x="2487815" y="210582"/>
                  </a:lnTo>
                  <a:close/>
                </a:path>
                <a:path w="6000115" h="679450">
                  <a:moveTo>
                    <a:pt x="2457129" y="255032"/>
                  </a:moveTo>
                  <a:lnTo>
                    <a:pt x="2439246" y="255032"/>
                  </a:lnTo>
                  <a:lnTo>
                    <a:pt x="2487815" y="210582"/>
                  </a:lnTo>
                  <a:lnTo>
                    <a:pt x="2479518" y="201692"/>
                  </a:lnTo>
                  <a:lnTo>
                    <a:pt x="2496519" y="201692"/>
                  </a:lnTo>
                  <a:lnTo>
                    <a:pt x="2497670" y="202962"/>
                  </a:lnTo>
                  <a:lnTo>
                    <a:pt x="2504704" y="213122"/>
                  </a:lnTo>
                  <a:lnTo>
                    <a:pt x="2457129" y="255032"/>
                  </a:lnTo>
                  <a:close/>
                </a:path>
                <a:path w="6000115" h="679450">
                  <a:moveTo>
                    <a:pt x="2477960" y="218202"/>
                  </a:moveTo>
                  <a:lnTo>
                    <a:pt x="2472387" y="211852"/>
                  </a:lnTo>
                  <a:lnTo>
                    <a:pt x="2470368" y="209827"/>
                  </a:lnTo>
                  <a:lnTo>
                    <a:pt x="2479354" y="201838"/>
                  </a:lnTo>
                  <a:lnTo>
                    <a:pt x="2481574" y="204232"/>
                  </a:lnTo>
                  <a:lnTo>
                    <a:pt x="2487815" y="210582"/>
                  </a:lnTo>
                  <a:lnTo>
                    <a:pt x="2477960" y="218202"/>
                  </a:lnTo>
                  <a:close/>
                </a:path>
                <a:path w="6000115" h="679450">
                  <a:moveTo>
                    <a:pt x="2372206" y="473472"/>
                  </a:moveTo>
                  <a:lnTo>
                    <a:pt x="2349638" y="473472"/>
                  </a:lnTo>
                  <a:lnTo>
                    <a:pt x="2337999" y="470932"/>
                  </a:lnTo>
                  <a:lnTo>
                    <a:pt x="2298824" y="448072"/>
                  </a:lnTo>
                  <a:lnTo>
                    <a:pt x="2272474" y="411242"/>
                  </a:lnTo>
                  <a:lnTo>
                    <a:pt x="2259078" y="365522"/>
                  </a:lnTo>
                  <a:lnTo>
                    <a:pt x="2257402" y="341392"/>
                  </a:lnTo>
                  <a:lnTo>
                    <a:pt x="2257820" y="328692"/>
                  </a:lnTo>
                  <a:lnTo>
                    <a:pt x="2267884" y="281702"/>
                  </a:lnTo>
                  <a:lnTo>
                    <a:pt x="2290995" y="242332"/>
                  </a:lnTo>
                  <a:lnTo>
                    <a:pt x="2327003" y="215662"/>
                  </a:lnTo>
                  <a:lnTo>
                    <a:pt x="2361923" y="208042"/>
                  </a:lnTo>
                  <a:lnTo>
                    <a:pt x="2372244" y="209312"/>
                  </a:lnTo>
                  <a:lnTo>
                    <a:pt x="2381939" y="209312"/>
                  </a:lnTo>
                  <a:lnTo>
                    <a:pt x="2391011" y="211852"/>
                  </a:lnTo>
                  <a:lnTo>
                    <a:pt x="2399458" y="214392"/>
                  </a:lnTo>
                  <a:lnTo>
                    <a:pt x="2406944" y="216932"/>
                  </a:lnTo>
                  <a:lnTo>
                    <a:pt x="2413904" y="220742"/>
                  </a:lnTo>
                  <a:lnTo>
                    <a:pt x="2361923" y="220742"/>
                  </a:lnTo>
                  <a:lnTo>
                    <a:pt x="2341330" y="223282"/>
                  </a:lnTo>
                  <a:lnTo>
                    <a:pt x="2307283" y="243602"/>
                  </a:lnTo>
                  <a:lnTo>
                    <a:pt x="2294120" y="258842"/>
                  </a:lnTo>
                  <a:lnTo>
                    <a:pt x="2288547" y="266462"/>
                  </a:lnTo>
                  <a:lnTo>
                    <a:pt x="2273333" y="308372"/>
                  </a:lnTo>
                  <a:lnTo>
                    <a:pt x="2269836" y="341392"/>
                  </a:lnTo>
                  <a:lnTo>
                    <a:pt x="2270224" y="352822"/>
                  </a:lnTo>
                  <a:lnTo>
                    <a:pt x="2279513" y="396002"/>
                  </a:lnTo>
                  <a:lnTo>
                    <a:pt x="2300374" y="431562"/>
                  </a:lnTo>
                  <a:lnTo>
                    <a:pt x="2331907" y="455692"/>
                  </a:lnTo>
                  <a:lnTo>
                    <a:pt x="2351335" y="460772"/>
                  </a:lnTo>
                  <a:lnTo>
                    <a:pt x="2415989" y="460772"/>
                  </a:lnTo>
                  <a:lnTo>
                    <a:pt x="2413834" y="462042"/>
                  </a:lnTo>
                  <a:lnTo>
                    <a:pt x="2406840" y="464582"/>
                  </a:lnTo>
                  <a:lnTo>
                    <a:pt x="2399316" y="468392"/>
                  </a:lnTo>
                  <a:lnTo>
                    <a:pt x="2390902" y="470932"/>
                  </a:lnTo>
                  <a:lnTo>
                    <a:pt x="2372206" y="473472"/>
                  </a:lnTo>
                  <a:close/>
                </a:path>
                <a:path w="6000115" h="679450">
                  <a:moveTo>
                    <a:pt x="2439462" y="237303"/>
                  </a:moveTo>
                  <a:lnTo>
                    <a:pt x="2438070" y="235982"/>
                  </a:lnTo>
                  <a:lnTo>
                    <a:pt x="2432342" y="232172"/>
                  </a:lnTo>
                  <a:lnTo>
                    <a:pt x="2426243" y="227092"/>
                  </a:lnTo>
                  <a:lnTo>
                    <a:pt x="2420337" y="224552"/>
                  </a:lnTo>
                  <a:lnTo>
                    <a:pt x="2413904" y="220742"/>
                  </a:lnTo>
                  <a:lnTo>
                    <a:pt x="2406944" y="216932"/>
                  </a:lnTo>
                  <a:lnTo>
                    <a:pt x="2399458" y="214392"/>
                  </a:lnTo>
                  <a:lnTo>
                    <a:pt x="2391011" y="211852"/>
                  </a:lnTo>
                  <a:lnTo>
                    <a:pt x="2381939" y="209312"/>
                  </a:lnTo>
                  <a:lnTo>
                    <a:pt x="2372244" y="209312"/>
                  </a:lnTo>
                  <a:lnTo>
                    <a:pt x="2361923" y="208042"/>
                  </a:lnTo>
                  <a:lnTo>
                    <a:pt x="2468589" y="208042"/>
                  </a:lnTo>
                  <a:lnTo>
                    <a:pt x="2470368" y="209827"/>
                  </a:lnTo>
                  <a:lnTo>
                    <a:pt x="2439462" y="237303"/>
                  </a:lnTo>
                  <a:close/>
                </a:path>
                <a:path w="6000115" h="679450">
                  <a:moveTo>
                    <a:pt x="2439246" y="255032"/>
                  </a:moveTo>
                  <a:lnTo>
                    <a:pt x="2448411" y="246142"/>
                  </a:lnTo>
                  <a:lnTo>
                    <a:pt x="2443426" y="241062"/>
                  </a:lnTo>
                  <a:lnTo>
                    <a:pt x="2439462" y="237303"/>
                  </a:lnTo>
                  <a:lnTo>
                    <a:pt x="2470368" y="209827"/>
                  </a:lnTo>
                  <a:lnTo>
                    <a:pt x="2472387" y="211852"/>
                  </a:lnTo>
                  <a:lnTo>
                    <a:pt x="2477960" y="218202"/>
                  </a:lnTo>
                  <a:lnTo>
                    <a:pt x="2479489" y="218202"/>
                  </a:lnTo>
                  <a:lnTo>
                    <a:pt x="2439246" y="255032"/>
                  </a:lnTo>
                  <a:close/>
                </a:path>
                <a:path w="6000115" h="679450">
                  <a:moveTo>
                    <a:pt x="2479489" y="218202"/>
                  </a:moveTo>
                  <a:lnTo>
                    <a:pt x="2477960" y="218202"/>
                  </a:lnTo>
                  <a:lnTo>
                    <a:pt x="2487815" y="210582"/>
                  </a:lnTo>
                  <a:lnTo>
                    <a:pt x="2479489" y="218202"/>
                  </a:lnTo>
                  <a:close/>
                </a:path>
                <a:path w="6000115" h="679450">
                  <a:moveTo>
                    <a:pt x="2371139" y="460772"/>
                  </a:moveTo>
                  <a:lnTo>
                    <a:pt x="2351335" y="460772"/>
                  </a:lnTo>
                  <a:lnTo>
                    <a:pt x="2341330" y="458232"/>
                  </a:lnTo>
                  <a:lnTo>
                    <a:pt x="2307283" y="439182"/>
                  </a:lnTo>
                  <a:lnTo>
                    <a:pt x="2283678" y="406162"/>
                  </a:lnTo>
                  <a:lnTo>
                    <a:pt x="2271390" y="364252"/>
                  </a:lnTo>
                  <a:lnTo>
                    <a:pt x="2269836" y="341392"/>
                  </a:lnTo>
                  <a:lnTo>
                    <a:pt x="2270224" y="329962"/>
                  </a:lnTo>
                  <a:lnTo>
                    <a:pt x="2279513" y="286782"/>
                  </a:lnTo>
                  <a:lnTo>
                    <a:pt x="2294120" y="258842"/>
                  </a:lnTo>
                  <a:lnTo>
                    <a:pt x="2300374" y="249952"/>
                  </a:lnTo>
                  <a:lnTo>
                    <a:pt x="2331907" y="227092"/>
                  </a:lnTo>
                  <a:lnTo>
                    <a:pt x="2361923" y="220742"/>
                  </a:lnTo>
                  <a:lnTo>
                    <a:pt x="2371139" y="220742"/>
                  </a:lnTo>
                  <a:lnTo>
                    <a:pt x="2408307" y="232172"/>
                  </a:lnTo>
                  <a:lnTo>
                    <a:pt x="2411215" y="233442"/>
                  </a:lnTo>
                  <a:lnTo>
                    <a:pt x="2353032" y="233442"/>
                  </a:lnTo>
                  <a:lnTo>
                    <a:pt x="2344661" y="235982"/>
                  </a:lnTo>
                  <a:lnTo>
                    <a:pt x="2309752" y="258842"/>
                  </a:lnTo>
                  <a:lnTo>
                    <a:pt x="2288008" y="300752"/>
                  </a:lnTo>
                  <a:lnTo>
                    <a:pt x="2282269" y="341392"/>
                  </a:lnTo>
                  <a:lnTo>
                    <a:pt x="2282628" y="351552"/>
                  </a:lnTo>
                  <a:lnTo>
                    <a:pt x="2291128" y="392192"/>
                  </a:lnTo>
                  <a:lnTo>
                    <a:pt x="2315741" y="430292"/>
                  </a:lnTo>
                  <a:lnTo>
                    <a:pt x="2361923" y="449342"/>
                  </a:lnTo>
                  <a:lnTo>
                    <a:pt x="2411215" y="449342"/>
                  </a:lnTo>
                  <a:lnTo>
                    <a:pt x="2408307" y="450612"/>
                  </a:lnTo>
                  <a:lnTo>
                    <a:pt x="2401981" y="453152"/>
                  </a:lnTo>
                  <a:lnTo>
                    <a:pt x="2395145" y="455692"/>
                  </a:lnTo>
                  <a:lnTo>
                    <a:pt x="2387750" y="458232"/>
                  </a:lnTo>
                  <a:lnTo>
                    <a:pt x="2379748" y="459502"/>
                  </a:lnTo>
                  <a:lnTo>
                    <a:pt x="2371139" y="460772"/>
                  </a:lnTo>
                  <a:close/>
                </a:path>
                <a:path w="6000115" h="679450">
                  <a:moveTo>
                    <a:pt x="2439246" y="255032"/>
                  </a:moveTo>
                  <a:lnTo>
                    <a:pt x="2434802" y="249952"/>
                  </a:lnTo>
                  <a:lnTo>
                    <a:pt x="2430018" y="246142"/>
                  </a:lnTo>
                  <a:lnTo>
                    <a:pt x="2424893" y="242332"/>
                  </a:lnTo>
                  <a:lnTo>
                    <a:pt x="2419429" y="238522"/>
                  </a:lnTo>
                  <a:lnTo>
                    <a:pt x="2414123" y="234712"/>
                  </a:lnTo>
                  <a:lnTo>
                    <a:pt x="2408307" y="232172"/>
                  </a:lnTo>
                  <a:lnTo>
                    <a:pt x="2401981" y="228362"/>
                  </a:lnTo>
                  <a:lnTo>
                    <a:pt x="2395145" y="225822"/>
                  </a:lnTo>
                  <a:lnTo>
                    <a:pt x="2387750" y="223282"/>
                  </a:lnTo>
                  <a:lnTo>
                    <a:pt x="2379748" y="222012"/>
                  </a:lnTo>
                  <a:lnTo>
                    <a:pt x="2371139" y="220742"/>
                  </a:lnTo>
                  <a:lnTo>
                    <a:pt x="2413904" y="220742"/>
                  </a:lnTo>
                  <a:lnTo>
                    <a:pt x="2420337" y="224552"/>
                  </a:lnTo>
                  <a:lnTo>
                    <a:pt x="2426243" y="227092"/>
                  </a:lnTo>
                  <a:lnTo>
                    <a:pt x="2432342" y="232172"/>
                  </a:lnTo>
                  <a:lnTo>
                    <a:pt x="2438070" y="235982"/>
                  </a:lnTo>
                  <a:lnTo>
                    <a:pt x="2439462" y="237303"/>
                  </a:lnTo>
                  <a:lnTo>
                    <a:pt x="2430948" y="244872"/>
                  </a:lnTo>
                  <a:lnTo>
                    <a:pt x="2439246" y="255032"/>
                  </a:lnTo>
                  <a:close/>
                </a:path>
                <a:path w="6000115" h="679450">
                  <a:moveTo>
                    <a:pt x="2438387" y="271542"/>
                  </a:moveTo>
                  <a:lnTo>
                    <a:pt x="2406670" y="244872"/>
                  </a:lnTo>
                  <a:lnTo>
                    <a:pt x="2370035" y="233442"/>
                  </a:lnTo>
                  <a:lnTo>
                    <a:pt x="2411215" y="233442"/>
                  </a:lnTo>
                  <a:lnTo>
                    <a:pt x="2414123" y="234712"/>
                  </a:lnTo>
                  <a:lnTo>
                    <a:pt x="2419429" y="238522"/>
                  </a:lnTo>
                  <a:lnTo>
                    <a:pt x="2424893" y="242332"/>
                  </a:lnTo>
                  <a:lnTo>
                    <a:pt x="2430018" y="246142"/>
                  </a:lnTo>
                  <a:lnTo>
                    <a:pt x="2434802" y="249952"/>
                  </a:lnTo>
                  <a:lnTo>
                    <a:pt x="2439246" y="255032"/>
                  </a:lnTo>
                  <a:lnTo>
                    <a:pt x="2457129" y="255032"/>
                  </a:lnTo>
                  <a:lnTo>
                    <a:pt x="2438387" y="271542"/>
                  </a:lnTo>
                  <a:close/>
                </a:path>
                <a:path w="6000115" h="679450">
                  <a:moveTo>
                    <a:pt x="2439246" y="255032"/>
                  </a:moveTo>
                  <a:lnTo>
                    <a:pt x="2430948" y="244872"/>
                  </a:lnTo>
                  <a:lnTo>
                    <a:pt x="2439462" y="237303"/>
                  </a:lnTo>
                  <a:lnTo>
                    <a:pt x="2443426" y="241062"/>
                  </a:lnTo>
                  <a:lnTo>
                    <a:pt x="2448411" y="246142"/>
                  </a:lnTo>
                  <a:lnTo>
                    <a:pt x="2439246" y="255032"/>
                  </a:lnTo>
                  <a:close/>
                </a:path>
                <a:path w="6000115" h="679450">
                  <a:moveTo>
                    <a:pt x="2411215" y="449342"/>
                  </a:moveTo>
                  <a:lnTo>
                    <a:pt x="2361923" y="449342"/>
                  </a:lnTo>
                  <a:lnTo>
                    <a:pt x="2370073" y="448072"/>
                  </a:lnTo>
                  <a:lnTo>
                    <a:pt x="2377631" y="448072"/>
                  </a:lnTo>
                  <a:lnTo>
                    <a:pt x="2384598" y="446802"/>
                  </a:lnTo>
                  <a:lnTo>
                    <a:pt x="2390973" y="444262"/>
                  </a:lnTo>
                  <a:lnTo>
                    <a:pt x="2399498" y="441722"/>
                  </a:lnTo>
                  <a:lnTo>
                    <a:pt x="2406716" y="437912"/>
                  </a:lnTo>
                  <a:lnTo>
                    <a:pt x="2419192" y="430292"/>
                  </a:lnTo>
                  <a:lnTo>
                    <a:pt x="2424954" y="425212"/>
                  </a:lnTo>
                  <a:lnTo>
                    <a:pt x="2438199" y="409972"/>
                  </a:lnTo>
                  <a:lnTo>
                    <a:pt x="2457978" y="427752"/>
                  </a:lnTo>
                  <a:lnTo>
                    <a:pt x="2439246" y="427752"/>
                  </a:lnTo>
                  <a:lnTo>
                    <a:pt x="2433644" y="433754"/>
                  </a:lnTo>
                  <a:lnTo>
                    <a:pt x="2430018" y="436642"/>
                  </a:lnTo>
                  <a:lnTo>
                    <a:pt x="2424893" y="440452"/>
                  </a:lnTo>
                  <a:lnTo>
                    <a:pt x="2419429" y="444262"/>
                  </a:lnTo>
                  <a:lnTo>
                    <a:pt x="2414123" y="448072"/>
                  </a:lnTo>
                  <a:lnTo>
                    <a:pt x="2411215" y="449342"/>
                  </a:lnTo>
                  <a:close/>
                </a:path>
                <a:path w="6000115" h="679450">
                  <a:moveTo>
                    <a:pt x="2433644" y="433754"/>
                  </a:moveTo>
                  <a:lnTo>
                    <a:pt x="2439246" y="427752"/>
                  </a:lnTo>
                  <a:lnTo>
                    <a:pt x="2434802" y="432832"/>
                  </a:lnTo>
                  <a:lnTo>
                    <a:pt x="2433644" y="433754"/>
                  </a:lnTo>
                  <a:close/>
                </a:path>
                <a:path w="6000115" h="679450">
                  <a:moveTo>
                    <a:pt x="2439716" y="444436"/>
                  </a:moveTo>
                  <a:lnTo>
                    <a:pt x="2430948" y="436642"/>
                  </a:lnTo>
                  <a:lnTo>
                    <a:pt x="2433644" y="433754"/>
                  </a:lnTo>
                  <a:lnTo>
                    <a:pt x="2434802" y="432832"/>
                  </a:lnTo>
                  <a:lnTo>
                    <a:pt x="2439246" y="427752"/>
                  </a:lnTo>
                  <a:lnTo>
                    <a:pt x="2448265" y="435771"/>
                  </a:lnTo>
                  <a:lnTo>
                    <a:pt x="2443561" y="441722"/>
                  </a:lnTo>
                  <a:lnTo>
                    <a:pt x="2439716" y="444436"/>
                  </a:lnTo>
                  <a:close/>
                </a:path>
                <a:path w="6000115" h="679450">
                  <a:moveTo>
                    <a:pt x="2448265" y="435771"/>
                  </a:moveTo>
                  <a:lnTo>
                    <a:pt x="2439246" y="427752"/>
                  </a:lnTo>
                  <a:lnTo>
                    <a:pt x="2448580" y="435372"/>
                  </a:lnTo>
                  <a:lnTo>
                    <a:pt x="2448265" y="435771"/>
                  </a:lnTo>
                  <a:close/>
                </a:path>
                <a:path w="6000115" h="679450">
                  <a:moveTo>
                    <a:pt x="2431880" y="525542"/>
                  </a:moveTo>
                  <a:lnTo>
                    <a:pt x="2377198" y="525542"/>
                  </a:lnTo>
                  <a:lnTo>
                    <a:pt x="2392328" y="524272"/>
                  </a:lnTo>
                  <a:lnTo>
                    <a:pt x="2406146" y="520462"/>
                  </a:lnTo>
                  <a:lnTo>
                    <a:pt x="2418652" y="517922"/>
                  </a:lnTo>
                  <a:lnTo>
                    <a:pt x="2429993" y="512842"/>
                  </a:lnTo>
                  <a:lnTo>
                    <a:pt x="2440314" y="507762"/>
                  </a:lnTo>
                  <a:lnTo>
                    <a:pt x="2449615" y="503952"/>
                  </a:lnTo>
                  <a:lnTo>
                    <a:pt x="2481574" y="478552"/>
                  </a:lnTo>
                  <a:lnTo>
                    <a:pt x="2487815" y="470932"/>
                  </a:lnTo>
                  <a:lnTo>
                    <a:pt x="2448265" y="435771"/>
                  </a:lnTo>
                  <a:lnTo>
                    <a:pt x="2448580" y="435372"/>
                  </a:lnTo>
                  <a:lnTo>
                    <a:pt x="2439246" y="427752"/>
                  </a:lnTo>
                  <a:lnTo>
                    <a:pt x="2457978" y="427752"/>
                  </a:lnTo>
                  <a:lnTo>
                    <a:pt x="2504599" y="469662"/>
                  </a:lnTo>
                  <a:lnTo>
                    <a:pt x="2497762" y="478552"/>
                  </a:lnTo>
                  <a:lnTo>
                    <a:pt x="2464742" y="509032"/>
                  </a:lnTo>
                  <a:lnTo>
                    <a:pt x="2434883" y="524272"/>
                  </a:lnTo>
                  <a:lnTo>
                    <a:pt x="2431880" y="525542"/>
                  </a:lnTo>
                  <a:close/>
                </a:path>
                <a:path w="6000115" h="679450">
                  <a:moveTo>
                    <a:pt x="2415989" y="460772"/>
                  </a:moveTo>
                  <a:lnTo>
                    <a:pt x="2371139" y="460772"/>
                  </a:lnTo>
                  <a:lnTo>
                    <a:pt x="2379748" y="459502"/>
                  </a:lnTo>
                  <a:lnTo>
                    <a:pt x="2387750" y="458232"/>
                  </a:lnTo>
                  <a:lnTo>
                    <a:pt x="2419429" y="444262"/>
                  </a:lnTo>
                  <a:lnTo>
                    <a:pt x="2424893" y="440452"/>
                  </a:lnTo>
                  <a:lnTo>
                    <a:pt x="2430018" y="436642"/>
                  </a:lnTo>
                  <a:lnTo>
                    <a:pt x="2433644" y="433754"/>
                  </a:lnTo>
                  <a:lnTo>
                    <a:pt x="2430948" y="436642"/>
                  </a:lnTo>
                  <a:lnTo>
                    <a:pt x="2439716" y="444436"/>
                  </a:lnTo>
                  <a:lnTo>
                    <a:pt x="2438163" y="445532"/>
                  </a:lnTo>
                  <a:lnTo>
                    <a:pt x="2432388" y="450612"/>
                  </a:lnTo>
                  <a:lnTo>
                    <a:pt x="2426234" y="454422"/>
                  </a:lnTo>
                  <a:lnTo>
                    <a:pt x="2420299" y="458232"/>
                  </a:lnTo>
                  <a:lnTo>
                    <a:pt x="2415989" y="460772"/>
                  </a:lnTo>
                  <a:close/>
                </a:path>
                <a:path w="6000115" h="679450">
                  <a:moveTo>
                    <a:pt x="2470998" y="472247"/>
                  </a:moveTo>
                  <a:lnTo>
                    <a:pt x="2439716" y="444436"/>
                  </a:lnTo>
                  <a:lnTo>
                    <a:pt x="2443561" y="441722"/>
                  </a:lnTo>
                  <a:lnTo>
                    <a:pt x="2448265" y="435771"/>
                  </a:lnTo>
                  <a:lnTo>
                    <a:pt x="2479244" y="463312"/>
                  </a:lnTo>
                  <a:lnTo>
                    <a:pt x="2477868" y="463312"/>
                  </a:lnTo>
                  <a:lnTo>
                    <a:pt x="2472307" y="470932"/>
                  </a:lnTo>
                  <a:lnTo>
                    <a:pt x="2470998" y="472247"/>
                  </a:lnTo>
                  <a:close/>
                </a:path>
                <a:path w="6000115" h="679450">
                  <a:moveTo>
                    <a:pt x="2469778" y="473472"/>
                  </a:moveTo>
                  <a:lnTo>
                    <a:pt x="2372206" y="473472"/>
                  </a:lnTo>
                  <a:lnTo>
                    <a:pt x="2390902" y="470932"/>
                  </a:lnTo>
                  <a:lnTo>
                    <a:pt x="2399316" y="468392"/>
                  </a:lnTo>
                  <a:lnTo>
                    <a:pt x="2406840" y="464582"/>
                  </a:lnTo>
                  <a:lnTo>
                    <a:pt x="2413834" y="462042"/>
                  </a:lnTo>
                  <a:lnTo>
                    <a:pt x="2420299" y="458232"/>
                  </a:lnTo>
                  <a:lnTo>
                    <a:pt x="2426234" y="454422"/>
                  </a:lnTo>
                  <a:lnTo>
                    <a:pt x="2432388" y="450612"/>
                  </a:lnTo>
                  <a:lnTo>
                    <a:pt x="2438163" y="445532"/>
                  </a:lnTo>
                  <a:lnTo>
                    <a:pt x="2439716" y="444436"/>
                  </a:lnTo>
                  <a:lnTo>
                    <a:pt x="2470998" y="472247"/>
                  </a:lnTo>
                  <a:lnTo>
                    <a:pt x="2469778" y="473472"/>
                  </a:lnTo>
                  <a:close/>
                </a:path>
                <a:path w="6000115" h="679450">
                  <a:moveTo>
                    <a:pt x="2479518" y="479822"/>
                  </a:moveTo>
                  <a:lnTo>
                    <a:pt x="2470998" y="472247"/>
                  </a:lnTo>
                  <a:lnTo>
                    <a:pt x="2472307" y="470932"/>
                  </a:lnTo>
                  <a:lnTo>
                    <a:pt x="2477868" y="463312"/>
                  </a:lnTo>
                  <a:lnTo>
                    <a:pt x="2487815" y="470932"/>
                  </a:lnTo>
                  <a:lnTo>
                    <a:pt x="2479518" y="479822"/>
                  </a:lnTo>
                  <a:close/>
                </a:path>
                <a:path w="6000115" h="679450">
                  <a:moveTo>
                    <a:pt x="2487815" y="470932"/>
                  </a:moveTo>
                  <a:lnTo>
                    <a:pt x="2477868" y="463312"/>
                  </a:lnTo>
                  <a:lnTo>
                    <a:pt x="2479244" y="463312"/>
                  </a:lnTo>
                  <a:lnTo>
                    <a:pt x="2487815" y="470932"/>
                  </a:lnTo>
                  <a:close/>
                </a:path>
                <a:path w="6000115" h="679450">
                  <a:moveTo>
                    <a:pt x="2480396" y="479822"/>
                  </a:moveTo>
                  <a:lnTo>
                    <a:pt x="2479518" y="479822"/>
                  </a:lnTo>
                  <a:lnTo>
                    <a:pt x="2487815" y="470932"/>
                  </a:lnTo>
                  <a:lnTo>
                    <a:pt x="2481574" y="478552"/>
                  </a:lnTo>
                  <a:lnTo>
                    <a:pt x="2480396" y="479822"/>
                  </a:lnTo>
                  <a:close/>
                </a:path>
                <a:path w="6000115" h="679450">
                  <a:moveTo>
                    <a:pt x="2429993" y="512842"/>
                  </a:moveTo>
                  <a:lnTo>
                    <a:pt x="2376120" y="512842"/>
                  </a:lnTo>
                  <a:lnTo>
                    <a:pt x="2390186" y="511572"/>
                  </a:lnTo>
                  <a:lnTo>
                    <a:pt x="2402958" y="509032"/>
                  </a:lnTo>
                  <a:lnTo>
                    <a:pt x="2414434" y="505222"/>
                  </a:lnTo>
                  <a:lnTo>
                    <a:pt x="2425103" y="501412"/>
                  </a:lnTo>
                  <a:lnTo>
                    <a:pt x="2434763" y="497602"/>
                  </a:lnTo>
                  <a:lnTo>
                    <a:pt x="2443412" y="492522"/>
                  </a:lnTo>
                  <a:lnTo>
                    <a:pt x="2451050" y="488712"/>
                  </a:lnTo>
                  <a:lnTo>
                    <a:pt x="2458898" y="482362"/>
                  </a:lnTo>
                  <a:lnTo>
                    <a:pt x="2465984" y="477282"/>
                  </a:lnTo>
                  <a:lnTo>
                    <a:pt x="2470998" y="472247"/>
                  </a:lnTo>
                  <a:lnTo>
                    <a:pt x="2479518" y="479822"/>
                  </a:lnTo>
                  <a:lnTo>
                    <a:pt x="2480396" y="479822"/>
                  </a:lnTo>
                  <a:lnTo>
                    <a:pt x="2474507" y="486172"/>
                  </a:lnTo>
                  <a:lnTo>
                    <a:pt x="2466615" y="492522"/>
                  </a:lnTo>
                  <a:lnTo>
                    <a:pt x="2457896" y="498872"/>
                  </a:lnTo>
                  <a:lnTo>
                    <a:pt x="2449615" y="503952"/>
                  </a:lnTo>
                  <a:lnTo>
                    <a:pt x="2440314" y="507762"/>
                  </a:lnTo>
                  <a:lnTo>
                    <a:pt x="2429993" y="512842"/>
                  </a:lnTo>
                  <a:close/>
                </a:path>
                <a:path w="6000115" h="679450">
                  <a:moveTo>
                    <a:pt x="2582234" y="160861"/>
                  </a:moveTo>
                  <a:lnTo>
                    <a:pt x="2569800" y="160861"/>
                  </a:lnTo>
                  <a:lnTo>
                    <a:pt x="2569800" y="48957"/>
                  </a:lnTo>
                  <a:lnTo>
                    <a:pt x="2663053" y="48957"/>
                  </a:lnTo>
                  <a:lnTo>
                    <a:pt x="2663053" y="61391"/>
                  </a:lnTo>
                  <a:lnTo>
                    <a:pt x="2582234" y="61391"/>
                  </a:lnTo>
                  <a:lnTo>
                    <a:pt x="2582234" y="160861"/>
                  </a:lnTo>
                  <a:close/>
                </a:path>
                <a:path w="6000115" h="679450">
                  <a:moveTo>
                    <a:pt x="2696469" y="522606"/>
                  </a:moveTo>
                  <a:lnTo>
                    <a:pt x="2658650" y="522606"/>
                  </a:lnTo>
                  <a:lnTo>
                    <a:pt x="2654181" y="522477"/>
                  </a:lnTo>
                  <a:lnTo>
                    <a:pt x="2608526" y="507712"/>
                  </a:lnTo>
                  <a:lnTo>
                    <a:pt x="2586702" y="470151"/>
                  </a:lnTo>
                  <a:lnTo>
                    <a:pt x="2582234" y="223419"/>
                  </a:lnTo>
                  <a:lnTo>
                    <a:pt x="2559698" y="223419"/>
                  </a:lnTo>
                  <a:lnTo>
                    <a:pt x="2559698" y="160861"/>
                  </a:lnTo>
                  <a:lnTo>
                    <a:pt x="2582234" y="160861"/>
                  </a:lnTo>
                  <a:lnTo>
                    <a:pt x="2582234" y="61391"/>
                  </a:lnTo>
                  <a:lnTo>
                    <a:pt x="2594668" y="61391"/>
                  </a:lnTo>
                  <a:lnTo>
                    <a:pt x="2594668" y="173295"/>
                  </a:lnTo>
                  <a:lnTo>
                    <a:pt x="2696469" y="173295"/>
                  </a:lnTo>
                  <a:lnTo>
                    <a:pt x="2696469" y="210985"/>
                  </a:lnTo>
                  <a:lnTo>
                    <a:pt x="2594668" y="210985"/>
                  </a:lnTo>
                  <a:lnTo>
                    <a:pt x="2594779" y="436534"/>
                  </a:lnTo>
                  <a:lnTo>
                    <a:pt x="2601240" y="475716"/>
                  </a:lnTo>
                  <a:lnTo>
                    <a:pt x="2630849" y="505982"/>
                  </a:lnTo>
                  <a:lnTo>
                    <a:pt x="2658852" y="510173"/>
                  </a:lnTo>
                  <a:lnTo>
                    <a:pt x="2696469" y="510173"/>
                  </a:lnTo>
                  <a:lnTo>
                    <a:pt x="2696469" y="522606"/>
                  </a:lnTo>
                  <a:close/>
                </a:path>
                <a:path w="6000115" h="679450">
                  <a:moveTo>
                    <a:pt x="2638186" y="173295"/>
                  </a:moveTo>
                  <a:lnTo>
                    <a:pt x="2594668" y="173295"/>
                  </a:lnTo>
                  <a:lnTo>
                    <a:pt x="2594668" y="61391"/>
                  </a:lnTo>
                  <a:lnTo>
                    <a:pt x="2638186" y="61391"/>
                  </a:lnTo>
                  <a:lnTo>
                    <a:pt x="2638186" y="173295"/>
                  </a:lnTo>
                  <a:close/>
                </a:path>
                <a:path w="6000115" h="679450">
                  <a:moveTo>
                    <a:pt x="2696469" y="173295"/>
                  </a:moveTo>
                  <a:lnTo>
                    <a:pt x="2638186" y="173295"/>
                  </a:lnTo>
                  <a:lnTo>
                    <a:pt x="2638186" y="61391"/>
                  </a:lnTo>
                  <a:lnTo>
                    <a:pt x="2650620" y="61391"/>
                  </a:lnTo>
                  <a:lnTo>
                    <a:pt x="2650620" y="160861"/>
                  </a:lnTo>
                  <a:lnTo>
                    <a:pt x="2696469" y="160861"/>
                  </a:lnTo>
                  <a:lnTo>
                    <a:pt x="2696469" y="173295"/>
                  </a:lnTo>
                  <a:close/>
                </a:path>
                <a:path w="6000115" h="679450">
                  <a:moveTo>
                    <a:pt x="2663053" y="160861"/>
                  </a:moveTo>
                  <a:lnTo>
                    <a:pt x="2650620" y="160861"/>
                  </a:lnTo>
                  <a:lnTo>
                    <a:pt x="2650620" y="61391"/>
                  </a:lnTo>
                  <a:lnTo>
                    <a:pt x="2663053" y="61391"/>
                  </a:lnTo>
                  <a:lnTo>
                    <a:pt x="2663053" y="160861"/>
                  </a:lnTo>
                  <a:close/>
                </a:path>
                <a:path w="6000115" h="679450">
                  <a:moveTo>
                    <a:pt x="2569800" y="235853"/>
                  </a:moveTo>
                  <a:lnTo>
                    <a:pt x="2534830" y="235853"/>
                  </a:lnTo>
                  <a:lnTo>
                    <a:pt x="2534830" y="148428"/>
                  </a:lnTo>
                  <a:lnTo>
                    <a:pt x="2569800" y="148428"/>
                  </a:lnTo>
                  <a:lnTo>
                    <a:pt x="2569800" y="160861"/>
                  </a:lnTo>
                  <a:lnTo>
                    <a:pt x="2547264" y="160861"/>
                  </a:lnTo>
                  <a:lnTo>
                    <a:pt x="2547264" y="223419"/>
                  </a:lnTo>
                  <a:lnTo>
                    <a:pt x="2569800" y="223419"/>
                  </a:lnTo>
                  <a:lnTo>
                    <a:pt x="2569800" y="235853"/>
                  </a:lnTo>
                  <a:close/>
                </a:path>
                <a:path w="6000115" h="679450">
                  <a:moveTo>
                    <a:pt x="2721337" y="235853"/>
                  </a:moveTo>
                  <a:lnTo>
                    <a:pt x="2663053" y="235853"/>
                  </a:lnTo>
                  <a:lnTo>
                    <a:pt x="2663053" y="223419"/>
                  </a:lnTo>
                  <a:lnTo>
                    <a:pt x="2708903" y="223419"/>
                  </a:lnTo>
                  <a:lnTo>
                    <a:pt x="2708903" y="160861"/>
                  </a:lnTo>
                  <a:lnTo>
                    <a:pt x="2663053" y="160861"/>
                  </a:lnTo>
                  <a:lnTo>
                    <a:pt x="2663053" y="148428"/>
                  </a:lnTo>
                  <a:lnTo>
                    <a:pt x="2721337" y="148428"/>
                  </a:lnTo>
                  <a:lnTo>
                    <a:pt x="2721337" y="235853"/>
                  </a:lnTo>
                  <a:close/>
                </a:path>
                <a:path w="6000115" h="679450">
                  <a:moveTo>
                    <a:pt x="2559698" y="223419"/>
                  </a:moveTo>
                  <a:lnTo>
                    <a:pt x="2547264" y="223419"/>
                  </a:lnTo>
                  <a:lnTo>
                    <a:pt x="2547264" y="160861"/>
                  </a:lnTo>
                  <a:lnTo>
                    <a:pt x="2559698" y="160861"/>
                  </a:lnTo>
                  <a:lnTo>
                    <a:pt x="2559698" y="223419"/>
                  </a:lnTo>
                  <a:close/>
                </a:path>
                <a:path w="6000115" h="679450">
                  <a:moveTo>
                    <a:pt x="2708903" y="223419"/>
                  </a:moveTo>
                  <a:lnTo>
                    <a:pt x="2696469" y="223419"/>
                  </a:lnTo>
                  <a:lnTo>
                    <a:pt x="2696469" y="160861"/>
                  </a:lnTo>
                  <a:lnTo>
                    <a:pt x="2708903" y="160861"/>
                  </a:lnTo>
                  <a:lnTo>
                    <a:pt x="2708903" y="223419"/>
                  </a:lnTo>
                  <a:close/>
                </a:path>
                <a:path w="6000115" h="679450">
                  <a:moveTo>
                    <a:pt x="2696469" y="510173"/>
                  </a:moveTo>
                  <a:lnTo>
                    <a:pt x="2658852" y="510173"/>
                  </a:lnTo>
                  <a:lnTo>
                    <a:pt x="2654585" y="510048"/>
                  </a:lnTo>
                  <a:lnTo>
                    <a:pt x="2616447" y="497977"/>
                  </a:lnTo>
                  <a:lnTo>
                    <a:pt x="2596909" y="459354"/>
                  </a:lnTo>
                  <a:lnTo>
                    <a:pt x="2594668" y="210985"/>
                  </a:lnTo>
                  <a:lnTo>
                    <a:pt x="2638186" y="210985"/>
                  </a:lnTo>
                  <a:lnTo>
                    <a:pt x="2638266" y="436534"/>
                  </a:lnTo>
                  <a:lnTo>
                    <a:pt x="2638501" y="439269"/>
                  </a:lnTo>
                  <a:lnTo>
                    <a:pt x="2663763" y="470540"/>
                  </a:lnTo>
                  <a:lnTo>
                    <a:pt x="2696469" y="470540"/>
                  </a:lnTo>
                  <a:lnTo>
                    <a:pt x="2696469" y="510173"/>
                  </a:lnTo>
                  <a:close/>
                </a:path>
                <a:path w="6000115" h="679450">
                  <a:moveTo>
                    <a:pt x="2696469" y="470540"/>
                  </a:moveTo>
                  <a:lnTo>
                    <a:pt x="2663763" y="470540"/>
                  </a:lnTo>
                  <a:lnTo>
                    <a:pt x="2658377" y="469122"/>
                  </a:lnTo>
                  <a:lnTo>
                    <a:pt x="2638266" y="436534"/>
                  </a:lnTo>
                  <a:lnTo>
                    <a:pt x="2638186" y="210985"/>
                  </a:lnTo>
                  <a:lnTo>
                    <a:pt x="2696469" y="210985"/>
                  </a:lnTo>
                  <a:lnTo>
                    <a:pt x="2696469" y="223419"/>
                  </a:lnTo>
                  <a:lnTo>
                    <a:pt x="2650620" y="223419"/>
                  </a:lnTo>
                  <a:lnTo>
                    <a:pt x="2650679" y="435608"/>
                  </a:lnTo>
                  <a:lnTo>
                    <a:pt x="2666162" y="458106"/>
                  </a:lnTo>
                  <a:lnTo>
                    <a:pt x="2696469" y="458106"/>
                  </a:lnTo>
                  <a:lnTo>
                    <a:pt x="2696469" y="470540"/>
                  </a:lnTo>
                  <a:close/>
                </a:path>
                <a:path w="6000115" h="679450">
                  <a:moveTo>
                    <a:pt x="2721337" y="535040"/>
                  </a:moveTo>
                  <a:lnTo>
                    <a:pt x="2658448" y="535040"/>
                  </a:lnTo>
                  <a:lnTo>
                    <a:pt x="2653777" y="534906"/>
                  </a:lnTo>
                  <a:lnTo>
                    <a:pt x="2614923" y="526161"/>
                  </a:lnTo>
                  <a:lnTo>
                    <a:pt x="2584228" y="496728"/>
                  </a:lnTo>
                  <a:lnTo>
                    <a:pt x="2571038" y="454595"/>
                  </a:lnTo>
                  <a:lnTo>
                    <a:pt x="2569800" y="223419"/>
                  </a:lnTo>
                  <a:lnTo>
                    <a:pt x="2582234" y="223419"/>
                  </a:lnTo>
                  <a:lnTo>
                    <a:pt x="2582349" y="436534"/>
                  </a:lnTo>
                  <a:lnTo>
                    <a:pt x="2582513" y="442904"/>
                  </a:lnTo>
                  <a:lnTo>
                    <a:pt x="2591851" y="484334"/>
                  </a:lnTo>
                  <a:lnTo>
                    <a:pt x="2620442" y="514965"/>
                  </a:lnTo>
                  <a:lnTo>
                    <a:pt x="2658650" y="522606"/>
                  </a:lnTo>
                  <a:lnTo>
                    <a:pt x="2721337" y="522606"/>
                  </a:lnTo>
                  <a:lnTo>
                    <a:pt x="2721337" y="535040"/>
                  </a:lnTo>
                  <a:close/>
                </a:path>
                <a:path w="6000115" h="679450">
                  <a:moveTo>
                    <a:pt x="2721337" y="522606"/>
                  </a:moveTo>
                  <a:lnTo>
                    <a:pt x="2708903" y="522606"/>
                  </a:lnTo>
                  <a:lnTo>
                    <a:pt x="2708903" y="458106"/>
                  </a:lnTo>
                  <a:lnTo>
                    <a:pt x="2666162" y="458106"/>
                  </a:lnTo>
                  <a:lnTo>
                    <a:pt x="2650620" y="223419"/>
                  </a:lnTo>
                  <a:lnTo>
                    <a:pt x="2663053" y="223419"/>
                  </a:lnTo>
                  <a:lnTo>
                    <a:pt x="2663174" y="435608"/>
                  </a:lnTo>
                  <a:lnTo>
                    <a:pt x="2663256" y="436534"/>
                  </a:lnTo>
                  <a:lnTo>
                    <a:pt x="2668560" y="445672"/>
                  </a:lnTo>
                  <a:lnTo>
                    <a:pt x="2721337" y="445672"/>
                  </a:lnTo>
                  <a:lnTo>
                    <a:pt x="2721337" y="522606"/>
                  </a:lnTo>
                  <a:close/>
                </a:path>
                <a:path w="6000115" h="679450">
                  <a:moveTo>
                    <a:pt x="2708903" y="522606"/>
                  </a:moveTo>
                  <a:lnTo>
                    <a:pt x="2696469" y="522606"/>
                  </a:lnTo>
                  <a:lnTo>
                    <a:pt x="2696469" y="458106"/>
                  </a:lnTo>
                  <a:lnTo>
                    <a:pt x="2708903" y="458106"/>
                  </a:lnTo>
                  <a:lnTo>
                    <a:pt x="2708903" y="522606"/>
                  </a:lnTo>
                  <a:close/>
                </a:path>
                <a:path w="6000115" h="679450">
                  <a:moveTo>
                    <a:pt x="3037399" y="257572"/>
                  </a:moveTo>
                  <a:lnTo>
                    <a:pt x="2964147" y="208042"/>
                  </a:lnTo>
                  <a:lnTo>
                    <a:pt x="2972867" y="197882"/>
                  </a:lnTo>
                  <a:lnTo>
                    <a:pt x="2978115" y="191532"/>
                  </a:lnTo>
                  <a:lnTo>
                    <a:pt x="2983681" y="186452"/>
                  </a:lnTo>
                  <a:lnTo>
                    <a:pt x="2989562" y="180102"/>
                  </a:lnTo>
                  <a:lnTo>
                    <a:pt x="2995760" y="175022"/>
                  </a:lnTo>
                  <a:lnTo>
                    <a:pt x="3002423" y="171212"/>
                  </a:lnTo>
                  <a:lnTo>
                    <a:pt x="3009500" y="166132"/>
                  </a:lnTo>
                  <a:lnTo>
                    <a:pt x="3016991" y="162322"/>
                  </a:lnTo>
                  <a:lnTo>
                    <a:pt x="3060756" y="147082"/>
                  </a:lnTo>
                  <a:lnTo>
                    <a:pt x="3081482" y="144542"/>
                  </a:lnTo>
                  <a:lnTo>
                    <a:pt x="3124579" y="144542"/>
                  </a:lnTo>
                  <a:lnTo>
                    <a:pt x="3143308" y="145812"/>
                  </a:lnTo>
                  <a:lnTo>
                    <a:pt x="3160640" y="149622"/>
                  </a:lnTo>
                  <a:lnTo>
                    <a:pt x="3176575" y="153432"/>
                  </a:lnTo>
                  <a:lnTo>
                    <a:pt x="3182530" y="155972"/>
                  </a:lnTo>
                  <a:lnTo>
                    <a:pt x="3093269" y="155972"/>
                  </a:lnTo>
                  <a:lnTo>
                    <a:pt x="3072578" y="158512"/>
                  </a:lnTo>
                  <a:lnTo>
                    <a:pt x="3063071" y="159782"/>
                  </a:lnTo>
                  <a:lnTo>
                    <a:pt x="3054074" y="162322"/>
                  </a:lnTo>
                  <a:lnTo>
                    <a:pt x="3045537" y="163592"/>
                  </a:lnTo>
                  <a:lnTo>
                    <a:pt x="3037463" y="166132"/>
                  </a:lnTo>
                  <a:lnTo>
                    <a:pt x="3029850" y="169942"/>
                  </a:lnTo>
                  <a:lnTo>
                    <a:pt x="3022661" y="173752"/>
                  </a:lnTo>
                  <a:lnTo>
                    <a:pt x="3015862" y="176292"/>
                  </a:lnTo>
                  <a:lnTo>
                    <a:pt x="3009450" y="181372"/>
                  </a:lnTo>
                  <a:lnTo>
                    <a:pt x="3003428" y="185182"/>
                  </a:lnTo>
                  <a:lnTo>
                    <a:pt x="2997745" y="190262"/>
                  </a:lnTo>
                  <a:lnTo>
                    <a:pt x="2992354" y="195342"/>
                  </a:lnTo>
                  <a:lnTo>
                    <a:pt x="2989427" y="195342"/>
                  </a:lnTo>
                  <a:lnTo>
                    <a:pt x="2982446" y="205502"/>
                  </a:lnTo>
                  <a:lnTo>
                    <a:pt x="2992025" y="213122"/>
                  </a:lnTo>
                  <a:lnTo>
                    <a:pt x="2993700" y="213122"/>
                  </a:lnTo>
                  <a:lnTo>
                    <a:pt x="3036844" y="242332"/>
                  </a:lnTo>
                  <a:lnTo>
                    <a:pt x="3057518" y="242332"/>
                  </a:lnTo>
                  <a:lnTo>
                    <a:pt x="3053647" y="244872"/>
                  </a:lnTo>
                  <a:lnTo>
                    <a:pt x="3049231" y="248682"/>
                  </a:lnTo>
                  <a:lnTo>
                    <a:pt x="3037399" y="257572"/>
                  </a:lnTo>
                  <a:close/>
                </a:path>
                <a:path w="6000115" h="679450">
                  <a:moveTo>
                    <a:pt x="3001632" y="203605"/>
                  </a:moveTo>
                  <a:lnTo>
                    <a:pt x="2991170" y="196522"/>
                  </a:lnTo>
                  <a:lnTo>
                    <a:pt x="2992354" y="195342"/>
                  </a:lnTo>
                  <a:lnTo>
                    <a:pt x="2997745" y="190262"/>
                  </a:lnTo>
                  <a:lnTo>
                    <a:pt x="3003428" y="185182"/>
                  </a:lnTo>
                  <a:lnTo>
                    <a:pt x="3009450" y="181372"/>
                  </a:lnTo>
                  <a:lnTo>
                    <a:pt x="3015862" y="176292"/>
                  </a:lnTo>
                  <a:lnTo>
                    <a:pt x="3022661" y="173752"/>
                  </a:lnTo>
                  <a:lnTo>
                    <a:pt x="3029850" y="169942"/>
                  </a:lnTo>
                  <a:lnTo>
                    <a:pt x="3037463" y="166132"/>
                  </a:lnTo>
                  <a:lnTo>
                    <a:pt x="3045537" y="163592"/>
                  </a:lnTo>
                  <a:lnTo>
                    <a:pt x="3054074" y="162322"/>
                  </a:lnTo>
                  <a:lnTo>
                    <a:pt x="3063071" y="159782"/>
                  </a:lnTo>
                  <a:lnTo>
                    <a:pt x="3072578" y="158512"/>
                  </a:lnTo>
                  <a:lnTo>
                    <a:pt x="3093269" y="155972"/>
                  </a:lnTo>
                  <a:lnTo>
                    <a:pt x="3104452" y="155972"/>
                  </a:lnTo>
                  <a:lnTo>
                    <a:pt x="3141316" y="158512"/>
                  </a:lnTo>
                  <a:lnTo>
                    <a:pt x="3157672" y="162322"/>
                  </a:lnTo>
                  <a:lnTo>
                    <a:pt x="3172644" y="166132"/>
                  </a:lnTo>
                  <a:lnTo>
                    <a:pt x="3179468" y="168672"/>
                  </a:lnTo>
                  <a:lnTo>
                    <a:pt x="3093852" y="168672"/>
                  </a:lnTo>
                  <a:lnTo>
                    <a:pt x="3074318" y="171212"/>
                  </a:lnTo>
                  <a:lnTo>
                    <a:pt x="3034802" y="181372"/>
                  </a:lnTo>
                  <a:lnTo>
                    <a:pt x="3005928" y="199152"/>
                  </a:lnTo>
                  <a:lnTo>
                    <a:pt x="3001632" y="203605"/>
                  </a:lnTo>
                  <a:close/>
                </a:path>
                <a:path w="6000115" h="679450">
                  <a:moveTo>
                    <a:pt x="3267645" y="521732"/>
                  </a:moveTo>
                  <a:lnTo>
                    <a:pt x="3255212" y="521732"/>
                  </a:lnTo>
                  <a:lnTo>
                    <a:pt x="3255105" y="280432"/>
                  </a:lnTo>
                  <a:lnTo>
                    <a:pt x="3254677" y="270272"/>
                  </a:lnTo>
                  <a:lnTo>
                    <a:pt x="3241770" y="222012"/>
                  </a:lnTo>
                  <a:lnTo>
                    <a:pt x="3209799" y="183912"/>
                  </a:lnTo>
                  <a:lnTo>
                    <a:pt x="3172644" y="166132"/>
                  </a:lnTo>
                  <a:lnTo>
                    <a:pt x="3104452" y="155972"/>
                  </a:lnTo>
                  <a:lnTo>
                    <a:pt x="3182530" y="155972"/>
                  </a:lnTo>
                  <a:lnTo>
                    <a:pt x="3217228" y="175022"/>
                  </a:lnTo>
                  <a:lnTo>
                    <a:pt x="3245991" y="204232"/>
                  </a:lnTo>
                  <a:lnTo>
                    <a:pt x="3262409" y="241062"/>
                  </a:lnTo>
                  <a:lnTo>
                    <a:pt x="3267540" y="280432"/>
                  </a:lnTo>
                  <a:lnTo>
                    <a:pt x="3267645" y="521732"/>
                  </a:lnTo>
                  <a:close/>
                </a:path>
                <a:path w="6000115" h="679450">
                  <a:moveTo>
                    <a:pt x="3036116" y="226953"/>
                  </a:moveTo>
                  <a:lnTo>
                    <a:pt x="3001632" y="203605"/>
                  </a:lnTo>
                  <a:lnTo>
                    <a:pt x="3005928" y="199152"/>
                  </a:lnTo>
                  <a:lnTo>
                    <a:pt x="3011095" y="195342"/>
                  </a:lnTo>
                  <a:lnTo>
                    <a:pt x="3049194" y="176292"/>
                  </a:lnTo>
                  <a:lnTo>
                    <a:pt x="3093852" y="168672"/>
                  </a:lnTo>
                  <a:lnTo>
                    <a:pt x="3104452" y="168672"/>
                  </a:lnTo>
                  <a:lnTo>
                    <a:pt x="3154704" y="173752"/>
                  </a:lnTo>
                  <a:lnTo>
                    <a:pt x="3192342" y="187722"/>
                  </a:lnTo>
                  <a:lnTo>
                    <a:pt x="3216266" y="206772"/>
                  </a:lnTo>
                  <a:lnTo>
                    <a:pt x="3092490" y="206772"/>
                  </a:lnTo>
                  <a:lnTo>
                    <a:pt x="3086341" y="208042"/>
                  </a:lnTo>
                  <a:lnTo>
                    <a:pt x="3080729" y="208042"/>
                  </a:lnTo>
                  <a:lnTo>
                    <a:pt x="3073431" y="209312"/>
                  </a:lnTo>
                  <a:lnTo>
                    <a:pt x="3066802" y="210582"/>
                  </a:lnTo>
                  <a:lnTo>
                    <a:pt x="3054741" y="215662"/>
                  </a:lnTo>
                  <a:lnTo>
                    <a:pt x="3049082" y="218202"/>
                  </a:lnTo>
                  <a:lnTo>
                    <a:pt x="3039209" y="224552"/>
                  </a:lnTo>
                  <a:lnTo>
                    <a:pt x="3036116" y="226953"/>
                  </a:lnTo>
                  <a:close/>
                </a:path>
                <a:path w="6000115" h="679450">
                  <a:moveTo>
                    <a:pt x="3255212" y="521732"/>
                  </a:moveTo>
                  <a:lnTo>
                    <a:pt x="3242778" y="521732"/>
                  </a:lnTo>
                  <a:lnTo>
                    <a:pt x="3242670" y="280432"/>
                  </a:lnTo>
                  <a:lnTo>
                    <a:pt x="3242291" y="271542"/>
                  </a:lnTo>
                  <a:lnTo>
                    <a:pt x="3230684" y="227092"/>
                  </a:lnTo>
                  <a:lnTo>
                    <a:pt x="3202371" y="194072"/>
                  </a:lnTo>
                  <a:lnTo>
                    <a:pt x="3154704" y="173752"/>
                  </a:lnTo>
                  <a:lnTo>
                    <a:pt x="3104452" y="168672"/>
                  </a:lnTo>
                  <a:lnTo>
                    <a:pt x="3179468" y="168672"/>
                  </a:lnTo>
                  <a:lnTo>
                    <a:pt x="3219659" y="192802"/>
                  </a:lnTo>
                  <a:lnTo>
                    <a:pt x="3246663" y="233442"/>
                  </a:lnTo>
                  <a:lnTo>
                    <a:pt x="3255105" y="280432"/>
                  </a:lnTo>
                  <a:lnTo>
                    <a:pt x="3255212" y="521732"/>
                  </a:lnTo>
                  <a:close/>
                </a:path>
                <a:path w="6000115" h="679450">
                  <a:moveTo>
                    <a:pt x="2982446" y="205502"/>
                  </a:moveTo>
                  <a:lnTo>
                    <a:pt x="2989427" y="195342"/>
                  </a:lnTo>
                  <a:lnTo>
                    <a:pt x="2991170" y="196522"/>
                  </a:lnTo>
                  <a:lnTo>
                    <a:pt x="2987254" y="200422"/>
                  </a:lnTo>
                  <a:lnTo>
                    <a:pt x="2982446" y="205502"/>
                  </a:lnTo>
                  <a:close/>
                </a:path>
                <a:path w="6000115" h="679450">
                  <a:moveTo>
                    <a:pt x="2991170" y="196522"/>
                  </a:moveTo>
                  <a:lnTo>
                    <a:pt x="2989427" y="195342"/>
                  </a:lnTo>
                  <a:lnTo>
                    <a:pt x="2992354" y="195342"/>
                  </a:lnTo>
                  <a:lnTo>
                    <a:pt x="2991170" y="196522"/>
                  </a:lnTo>
                  <a:close/>
                </a:path>
                <a:path w="6000115" h="679450">
                  <a:moveTo>
                    <a:pt x="2992641" y="212405"/>
                  </a:moveTo>
                  <a:lnTo>
                    <a:pt x="2982446" y="205502"/>
                  </a:lnTo>
                  <a:lnTo>
                    <a:pt x="2987254" y="200422"/>
                  </a:lnTo>
                  <a:lnTo>
                    <a:pt x="2991170" y="196522"/>
                  </a:lnTo>
                  <a:lnTo>
                    <a:pt x="3001632" y="203605"/>
                  </a:lnTo>
                  <a:lnTo>
                    <a:pt x="3001027" y="204232"/>
                  </a:lnTo>
                  <a:lnTo>
                    <a:pt x="2996393" y="208042"/>
                  </a:lnTo>
                  <a:lnTo>
                    <a:pt x="2992641" y="212405"/>
                  </a:lnTo>
                  <a:close/>
                </a:path>
                <a:path w="6000115" h="679450">
                  <a:moveTo>
                    <a:pt x="3036844" y="242332"/>
                  </a:moveTo>
                  <a:lnTo>
                    <a:pt x="2992641" y="212405"/>
                  </a:lnTo>
                  <a:lnTo>
                    <a:pt x="2996393" y="208042"/>
                  </a:lnTo>
                  <a:lnTo>
                    <a:pt x="3001027" y="204232"/>
                  </a:lnTo>
                  <a:lnTo>
                    <a:pt x="3001632" y="203605"/>
                  </a:lnTo>
                  <a:lnTo>
                    <a:pt x="3036116" y="226953"/>
                  </a:lnTo>
                  <a:lnTo>
                    <a:pt x="3034300" y="228362"/>
                  </a:lnTo>
                  <a:lnTo>
                    <a:pt x="3029139" y="233442"/>
                  </a:lnTo>
                  <a:lnTo>
                    <a:pt x="3036844" y="242332"/>
                  </a:lnTo>
                  <a:close/>
                </a:path>
                <a:path w="6000115" h="679450">
                  <a:moveTo>
                    <a:pt x="2992025" y="213122"/>
                  </a:moveTo>
                  <a:lnTo>
                    <a:pt x="2982446" y="205502"/>
                  </a:lnTo>
                  <a:lnTo>
                    <a:pt x="2992641" y="212405"/>
                  </a:lnTo>
                  <a:lnTo>
                    <a:pt x="2992025" y="213122"/>
                  </a:lnTo>
                  <a:close/>
                </a:path>
                <a:path w="6000115" h="679450">
                  <a:moveTo>
                    <a:pt x="3036844" y="242332"/>
                  </a:moveTo>
                  <a:lnTo>
                    <a:pt x="3043825" y="232172"/>
                  </a:lnTo>
                  <a:lnTo>
                    <a:pt x="3036116" y="226953"/>
                  </a:lnTo>
                  <a:lnTo>
                    <a:pt x="3039209" y="224552"/>
                  </a:lnTo>
                  <a:lnTo>
                    <a:pt x="3080729" y="208042"/>
                  </a:lnTo>
                  <a:lnTo>
                    <a:pt x="3086341" y="208042"/>
                  </a:lnTo>
                  <a:lnTo>
                    <a:pt x="3092490" y="206772"/>
                  </a:lnTo>
                  <a:lnTo>
                    <a:pt x="3118416" y="206772"/>
                  </a:lnTo>
                  <a:lnTo>
                    <a:pt x="3129491" y="208042"/>
                  </a:lnTo>
                  <a:lnTo>
                    <a:pt x="3139620" y="210582"/>
                  </a:lnTo>
                  <a:lnTo>
                    <a:pt x="3148804" y="213122"/>
                  </a:lnTo>
                  <a:lnTo>
                    <a:pt x="3157229" y="216932"/>
                  </a:lnTo>
                  <a:lnTo>
                    <a:pt x="3161010" y="219472"/>
                  </a:lnTo>
                  <a:lnTo>
                    <a:pt x="3089169" y="219472"/>
                  </a:lnTo>
                  <a:lnTo>
                    <a:pt x="3076217" y="222012"/>
                  </a:lnTo>
                  <a:lnTo>
                    <a:pt x="3041765" y="238522"/>
                  </a:lnTo>
                  <a:lnTo>
                    <a:pt x="3036844" y="242332"/>
                  </a:lnTo>
                  <a:close/>
                </a:path>
                <a:path w="6000115" h="679450">
                  <a:moveTo>
                    <a:pt x="3105826" y="512842"/>
                  </a:moveTo>
                  <a:lnTo>
                    <a:pt x="3072341" y="512842"/>
                  </a:lnTo>
                  <a:lnTo>
                    <a:pt x="3050591" y="510302"/>
                  </a:lnTo>
                  <a:lnTo>
                    <a:pt x="3014616" y="495062"/>
                  </a:lnTo>
                  <a:lnTo>
                    <a:pt x="2986063" y="460772"/>
                  </a:lnTo>
                  <a:lnTo>
                    <a:pt x="2978320" y="421402"/>
                  </a:lnTo>
                  <a:lnTo>
                    <a:pt x="2978233" y="416322"/>
                  </a:lnTo>
                  <a:lnTo>
                    <a:pt x="2978728" y="406162"/>
                  </a:lnTo>
                  <a:lnTo>
                    <a:pt x="2991926" y="368062"/>
                  </a:lnTo>
                  <a:lnTo>
                    <a:pt x="3028851" y="337582"/>
                  </a:lnTo>
                  <a:lnTo>
                    <a:pt x="3086407" y="326152"/>
                  </a:lnTo>
                  <a:lnTo>
                    <a:pt x="3122530" y="326152"/>
                  </a:lnTo>
                  <a:lnTo>
                    <a:pt x="3136722" y="324882"/>
                  </a:lnTo>
                  <a:lnTo>
                    <a:pt x="3156124" y="324882"/>
                  </a:lnTo>
                  <a:lnTo>
                    <a:pt x="3162043" y="323612"/>
                  </a:lnTo>
                  <a:lnTo>
                    <a:pt x="3173436" y="322342"/>
                  </a:lnTo>
                  <a:lnTo>
                    <a:pt x="3179817" y="321072"/>
                  </a:lnTo>
                  <a:lnTo>
                    <a:pt x="3196928" y="318532"/>
                  </a:lnTo>
                  <a:lnTo>
                    <a:pt x="3196928" y="286782"/>
                  </a:lnTo>
                  <a:lnTo>
                    <a:pt x="3186591" y="244872"/>
                  </a:lnTo>
                  <a:lnTo>
                    <a:pt x="3157229" y="216932"/>
                  </a:lnTo>
                  <a:lnTo>
                    <a:pt x="3118416" y="206772"/>
                  </a:lnTo>
                  <a:lnTo>
                    <a:pt x="3216266" y="206772"/>
                  </a:lnTo>
                  <a:lnTo>
                    <a:pt x="3238397" y="247412"/>
                  </a:lnTo>
                  <a:lnTo>
                    <a:pt x="3242778" y="347742"/>
                  </a:lnTo>
                  <a:lnTo>
                    <a:pt x="3196928" y="347742"/>
                  </a:lnTo>
                  <a:lnTo>
                    <a:pt x="3173761" y="350282"/>
                  </a:lnTo>
                  <a:lnTo>
                    <a:pt x="3164581" y="350282"/>
                  </a:lnTo>
                  <a:lnTo>
                    <a:pt x="3147167" y="352822"/>
                  </a:lnTo>
                  <a:lnTo>
                    <a:pt x="3129646" y="352822"/>
                  </a:lnTo>
                  <a:lnTo>
                    <a:pt x="3120048" y="354092"/>
                  </a:lnTo>
                  <a:lnTo>
                    <a:pt x="3097839" y="354092"/>
                  </a:lnTo>
                  <a:lnTo>
                    <a:pt x="3086824" y="355362"/>
                  </a:lnTo>
                  <a:lnTo>
                    <a:pt x="3076845" y="356632"/>
                  </a:lnTo>
                  <a:lnTo>
                    <a:pt x="3067904" y="360442"/>
                  </a:lnTo>
                  <a:lnTo>
                    <a:pt x="3059748" y="362982"/>
                  </a:lnTo>
                  <a:lnTo>
                    <a:pt x="3052462" y="366792"/>
                  </a:lnTo>
                  <a:lnTo>
                    <a:pt x="3046047" y="371872"/>
                  </a:lnTo>
                  <a:lnTo>
                    <a:pt x="3040503" y="375682"/>
                  </a:lnTo>
                  <a:lnTo>
                    <a:pt x="3021690" y="411242"/>
                  </a:lnTo>
                  <a:lnTo>
                    <a:pt x="3021690" y="422672"/>
                  </a:lnTo>
                  <a:lnTo>
                    <a:pt x="3038794" y="462042"/>
                  </a:lnTo>
                  <a:lnTo>
                    <a:pt x="3044345" y="467122"/>
                  </a:lnTo>
                  <a:lnTo>
                    <a:pt x="3086145" y="479822"/>
                  </a:lnTo>
                  <a:lnTo>
                    <a:pt x="3242778" y="479822"/>
                  </a:lnTo>
                  <a:lnTo>
                    <a:pt x="3242778" y="483632"/>
                  </a:lnTo>
                  <a:lnTo>
                    <a:pt x="3177064" y="483632"/>
                  </a:lnTo>
                  <a:lnTo>
                    <a:pt x="3166675" y="489982"/>
                  </a:lnTo>
                  <a:lnTo>
                    <a:pt x="3159753" y="493792"/>
                  </a:lnTo>
                  <a:lnTo>
                    <a:pt x="3147330" y="500142"/>
                  </a:lnTo>
                  <a:lnTo>
                    <a:pt x="3141012" y="503952"/>
                  </a:lnTo>
                  <a:lnTo>
                    <a:pt x="3127646" y="507762"/>
                  </a:lnTo>
                  <a:lnTo>
                    <a:pt x="3120261" y="510302"/>
                  </a:lnTo>
                  <a:lnTo>
                    <a:pt x="3112180" y="511572"/>
                  </a:lnTo>
                  <a:lnTo>
                    <a:pt x="3105826" y="512842"/>
                  </a:lnTo>
                  <a:close/>
                </a:path>
                <a:path w="6000115" h="679450">
                  <a:moveTo>
                    <a:pt x="2993700" y="213122"/>
                  </a:moveTo>
                  <a:lnTo>
                    <a:pt x="2992025" y="213122"/>
                  </a:lnTo>
                  <a:lnTo>
                    <a:pt x="2992641" y="212405"/>
                  </a:lnTo>
                  <a:lnTo>
                    <a:pt x="2993700" y="213122"/>
                  </a:lnTo>
                  <a:close/>
                </a:path>
                <a:path w="6000115" h="679450">
                  <a:moveTo>
                    <a:pt x="3057518" y="242332"/>
                  </a:moveTo>
                  <a:lnTo>
                    <a:pt x="3036844" y="242332"/>
                  </a:lnTo>
                  <a:lnTo>
                    <a:pt x="3041765" y="238522"/>
                  </a:lnTo>
                  <a:lnTo>
                    <a:pt x="3046428" y="234712"/>
                  </a:lnTo>
                  <a:lnTo>
                    <a:pt x="3089169" y="219472"/>
                  </a:lnTo>
                  <a:lnTo>
                    <a:pt x="3117202" y="219472"/>
                  </a:lnTo>
                  <a:lnTo>
                    <a:pt x="3155547" y="230902"/>
                  </a:lnTo>
                  <a:lnTo>
                    <a:pt x="3097729" y="230902"/>
                  </a:lnTo>
                  <a:lnTo>
                    <a:pt x="3090483" y="232172"/>
                  </a:lnTo>
                  <a:lnTo>
                    <a:pt x="3079003" y="233442"/>
                  </a:lnTo>
                  <a:lnTo>
                    <a:pt x="3073975" y="234712"/>
                  </a:lnTo>
                  <a:lnTo>
                    <a:pt x="3065313" y="238522"/>
                  </a:lnTo>
                  <a:lnTo>
                    <a:pt x="3061388" y="239792"/>
                  </a:lnTo>
                  <a:lnTo>
                    <a:pt x="3057518" y="242332"/>
                  </a:lnTo>
                  <a:close/>
                </a:path>
                <a:path w="6000115" h="679450">
                  <a:moveTo>
                    <a:pt x="3099984" y="525542"/>
                  </a:moveTo>
                  <a:lnTo>
                    <a:pt x="3071449" y="525542"/>
                  </a:lnTo>
                  <a:lnTo>
                    <a:pt x="3059477" y="524272"/>
                  </a:lnTo>
                  <a:lnTo>
                    <a:pt x="3016590" y="511572"/>
                  </a:lnTo>
                  <a:lnTo>
                    <a:pt x="2985311" y="484902"/>
                  </a:lnTo>
                  <a:lnTo>
                    <a:pt x="2967972" y="444262"/>
                  </a:lnTo>
                  <a:lnTo>
                    <a:pt x="2965802" y="416322"/>
                  </a:lnTo>
                  <a:lnTo>
                    <a:pt x="2966381" y="404892"/>
                  </a:lnTo>
                  <a:lnTo>
                    <a:pt x="2981657" y="360442"/>
                  </a:lnTo>
                  <a:lnTo>
                    <a:pt x="3013554" y="331232"/>
                  </a:lnTo>
                  <a:lnTo>
                    <a:pt x="3059064" y="315992"/>
                  </a:lnTo>
                  <a:lnTo>
                    <a:pt x="3085680" y="313452"/>
                  </a:lnTo>
                  <a:lnTo>
                    <a:pt x="3136314" y="313452"/>
                  </a:lnTo>
                  <a:lnTo>
                    <a:pt x="3143178" y="312182"/>
                  </a:lnTo>
                  <a:lnTo>
                    <a:pt x="3155094" y="312182"/>
                  </a:lnTo>
                  <a:lnTo>
                    <a:pt x="3160793" y="310912"/>
                  </a:lnTo>
                  <a:lnTo>
                    <a:pt x="3171672" y="309642"/>
                  </a:lnTo>
                  <a:lnTo>
                    <a:pt x="3177760" y="309642"/>
                  </a:lnTo>
                  <a:lnTo>
                    <a:pt x="3184494" y="308372"/>
                  </a:lnTo>
                  <a:lnTo>
                    <a:pt x="3184494" y="279162"/>
                  </a:lnTo>
                  <a:lnTo>
                    <a:pt x="3183264" y="270272"/>
                  </a:lnTo>
                  <a:lnTo>
                    <a:pt x="3163318" y="235982"/>
                  </a:lnTo>
                  <a:lnTo>
                    <a:pt x="3127085" y="220742"/>
                  </a:lnTo>
                  <a:lnTo>
                    <a:pt x="3117202" y="219472"/>
                  </a:lnTo>
                  <a:lnTo>
                    <a:pt x="3161010" y="219472"/>
                  </a:lnTo>
                  <a:lnTo>
                    <a:pt x="3190037" y="252492"/>
                  </a:lnTo>
                  <a:lnTo>
                    <a:pt x="3196928" y="286782"/>
                  </a:lnTo>
                  <a:lnTo>
                    <a:pt x="3196928" y="318532"/>
                  </a:lnTo>
                  <a:lnTo>
                    <a:pt x="3179817" y="321072"/>
                  </a:lnTo>
                  <a:lnTo>
                    <a:pt x="3173436" y="322342"/>
                  </a:lnTo>
                  <a:lnTo>
                    <a:pt x="3162043" y="323612"/>
                  </a:lnTo>
                  <a:lnTo>
                    <a:pt x="3156124" y="324882"/>
                  </a:lnTo>
                  <a:lnTo>
                    <a:pt x="3136722" y="324882"/>
                  </a:lnTo>
                  <a:lnTo>
                    <a:pt x="3122530" y="326152"/>
                  </a:lnTo>
                  <a:lnTo>
                    <a:pt x="3086407" y="326152"/>
                  </a:lnTo>
                  <a:lnTo>
                    <a:pt x="3061231" y="328692"/>
                  </a:lnTo>
                  <a:lnTo>
                    <a:pt x="3019726" y="342662"/>
                  </a:lnTo>
                  <a:lnTo>
                    <a:pt x="2987068" y="375682"/>
                  </a:lnTo>
                  <a:lnTo>
                    <a:pt x="2978233" y="416322"/>
                  </a:lnTo>
                  <a:lnTo>
                    <a:pt x="2978320" y="421402"/>
                  </a:lnTo>
                  <a:lnTo>
                    <a:pt x="2986063" y="460772"/>
                  </a:lnTo>
                  <a:lnTo>
                    <a:pt x="3014616" y="495062"/>
                  </a:lnTo>
                  <a:lnTo>
                    <a:pt x="3050591" y="510302"/>
                  </a:lnTo>
                  <a:lnTo>
                    <a:pt x="3072341" y="512842"/>
                  </a:lnTo>
                  <a:lnTo>
                    <a:pt x="3150496" y="512842"/>
                  </a:lnTo>
                  <a:lnTo>
                    <a:pt x="3145833" y="515382"/>
                  </a:lnTo>
                  <a:lnTo>
                    <a:pt x="3131068" y="520462"/>
                  </a:lnTo>
                  <a:lnTo>
                    <a:pt x="3122973" y="521732"/>
                  </a:lnTo>
                  <a:lnTo>
                    <a:pt x="3114166" y="524272"/>
                  </a:lnTo>
                  <a:lnTo>
                    <a:pt x="3107318" y="524272"/>
                  </a:lnTo>
                  <a:lnTo>
                    <a:pt x="3099984" y="525542"/>
                  </a:lnTo>
                  <a:close/>
                </a:path>
                <a:path w="6000115" h="679450">
                  <a:moveTo>
                    <a:pt x="3036844" y="242332"/>
                  </a:moveTo>
                  <a:lnTo>
                    <a:pt x="3029139" y="233442"/>
                  </a:lnTo>
                  <a:lnTo>
                    <a:pt x="3034300" y="228362"/>
                  </a:lnTo>
                  <a:lnTo>
                    <a:pt x="3036116" y="226953"/>
                  </a:lnTo>
                  <a:lnTo>
                    <a:pt x="3043825" y="232172"/>
                  </a:lnTo>
                  <a:lnTo>
                    <a:pt x="3036844" y="242332"/>
                  </a:lnTo>
                  <a:close/>
                </a:path>
                <a:path w="6000115" h="679450">
                  <a:moveTo>
                    <a:pt x="3172061" y="297740"/>
                  </a:moveTo>
                  <a:lnTo>
                    <a:pt x="3172061" y="280432"/>
                  </a:lnTo>
                  <a:lnTo>
                    <a:pt x="3171012" y="272812"/>
                  </a:lnTo>
                  <a:lnTo>
                    <a:pt x="3147762" y="239792"/>
                  </a:lnTo>
                  <a:lnTo>
                    <a:pt x="3139365" y="237252"/>
                  </a:lnTo>
                  <a:lnTo>
                    <a:pt x="3132473" y="234712"/>
                  </a:lnTo>
                  <a:lnTo>
                    <a:pt x="3124680" y="232172"/>
                  </a:lnTo>
                  <a:lnTo>
                    <a:pt x="3115987" y="232172"/>
                  </a:lnTo>
                  <a:lnTo>
                    <a:pt x="3106395" y="230902"/>
                  </a:lnTo>
                  <a:lnTo>
                    <a:pt x="3155547" y="230902"/>
                  </a:lnTo>
                  <a:lnTo>
                    <a:pt x="3157684" y="232172"/>
                  </a:lnTo>
                  <a:lnTo>
                    <a:pt x="3183264" y="270272"/>
                  </a:lnTo>
                  <a:lnTo>
                    <a:pt x="3184494" y="279162"/>
                  </a:lnTo>
                  <a:lnTo>
                    <a:pt x="3184494" y="295672"/>
                  </a:lnTo>
                  <a:lnTo>
                    <a:pt x="3182146" y="295672"/>
                  </a:lnTo>
                  <a:lnTo>
                    <a:pt x="3175703" y="296942"/>
                  </a:lnTo>
                  <a:lnTo>
                    <a:pt x="3172061" y="297740"/>
                  </a:lnTo>
                  <a:close/>
                </a:path>
                <a:path w="6000115" h="679450">
                  <a:moveTo>
                    <a:pt x="3184494" y="308372"/>
                  </a:moveTo>
                  <a:lnTo>
                    <a:pt x="3172061" y="308372"/>
                  </a:lnTo>
                  <a:lnTo>
                    <a:pt x="3172061" y="297740"/>
                  </a:lnTo>
                  <a:lnTo>
                    <a:pt x="3175703" y="296942"/>
                  </a:lnTo>
                  <a:lnTo>
                    <a:pt x="3182146" y="295672"/>
                  </a:lnTo>
                  <a:lnTo>
                    <a:pt x="3184494" y="308372"/>
                  </a:lnTo>
                  <a:close/>
                </a:path>
                <a:path w="6000115" h="679450">
                  <a:moveTo>
                    <a:pt x="3184494" y="308372"/>
                  </a:moveTo>
                  <a:lnTo>
                    <a:pt x="3182146" y="295672"/>
                  </a:lnTo>
                  <a:lnTo>
                    <a:pt x="3184494" y="295672"/>
                  </a:lnTo>
                  <a:lnTo>
                    <a:pt x="3184494" y="308372"/>
                  </a:lnTo>
                  <a:close/>
                </a:path>
                <a:path w="6000115" h="679450">
                  <a:moveTo>
                    <a:pt x="3100980" y="538242"/>
                  </a:moveTo>
                  <a:lnTo>
                    <a:pt x="3070557" y="538242"/>
                  </a:lnTo>
                  <a:lnTo>
                    <a:pt x="3057701" y="536972"/>
                  </a:lnTo>
                  <a:lnTo>
                    <a:pt x="3010671" y="521732"/>
                  </a:lnTo>
                  <a:lnTo>
                    <a:pt x="2975328" y="492522"/>
                  </a:lnTo>
                  <a:lnTo>
                    <a:pt x="2955800" y="446802"/>
                  </a:lnTo>
                  <a:lnTo>
                    <a:pt x="2953365" y="416322"/>
                  </a:lnTo>
                  <a:lnTo>
                    <a:pt x="2954035" y="402352"/>
                  </a:lnTo>
                  <a:lnTo>
                    <a:pt x="2965001" y="364252"/>
                  </a:lnTo>
                  <a:lnTo>
                    <a:pt x="2997030" y="327422"/>
                  </a:lnTo>
                  <a:lnTo>
                    <a:pt x="3043677" y="307102"/>
                  </a:lnTo>
                  <a:lnTo>
                    <a:pt x="3084953" y="300752"/>
                  </a:lnTo>
                  <a:lnTo>
                    <a:pt x="3142569" y="300752"/>
                  </a:lnTo>
                  <a:lnTo>
                    <a:pt x="3154064" y="299482"/>
                  </a:lnTo>
                  <a:lnTo>
                    <a:pt x="3159543" y="299482"/>
                  </a:lnTo>
                  <a:lnTo>
                    <a:pt x="3169908" y="298212"/>
                  </a:lnTo>
                  <a:lnTo>
                    <a:pt x="3172061" y="297740"/>
                  </a:lnTo>
                  <a:lnTo>
                    <a:pt x="3172061" y="308372"/>
                  </a:lnTo>
                  <a:lnTo>
                    <a:pt x="3184494" y="308372"/>
                  </a:lnTo>
                  <a:lnTo>
                    <a:pt x="3177760" y="309642"/>
                  </a:lnTo>
                  <a:lnTo>
                    <a:pt x="3171672" y="309642"/>
                  </a:lnTo>
                  <a:lnTo>
                    <a:pt x="3160793" y="310912"/>
                  </a:lnTo>
                  <a:lnTo>
                    <a:pt x="3155094" y="312182"/>
                  </a:lnTo>
                  <a:lnTo>
                    <a:pt x="3143178" y="312182"/>
                  </a:lnTo>
                  <a:lnTo>
                    <a:pt x="3136314" y="313452"/>
                  </a:lnTo>
                  <a:lnTo>
                    <a:pt x="3085680" y="313452"/>
                  </a:lnTo>
                  <a:lnTo>
                    <a:pt x="3059064" y="315992"/>
                  </a:lnTo>
                  <a:lnTo>
                    <a:pt x="3013554" y="331232"/>
                  </a:lnTo>
                  <a:lnTo>
                    <a:pt x="2981657" y="360442"/>
                  </a:lnTo>
                  <a:lnTo>
                    <a:pt x="2966381" y="404892"/>
                  </a:lnTo>
                  <a:lnTo>
                    <a:pt x="2965802" y="416322"/>
                  </a:lnTo>
                  <a:lnTo>
                    <a:pt x="2965890" y="421402"/>
                  </a:lnTo>
                  <a:lnTo>
                    <a:pt x="2974675" y="465852"/>
                  </a:lnTo>
                  <a:lnTo>
                    <a:pt x="2999348" y="500142"/>
                  </a:lnTo>
                  <a:lnTo>
                    <a:pt x="3036844" y="519192"/>
                  </a:lnTo>
                  <a:lnTo>
                    <a:pt x="3071449" y="525542"/>
                  </a:lnTo>
                  <a:lnTo>
                    <a:pt x="3153211" y="525542"/>
                  </a:lnTo>
                  <a:lnTo>
                    <a:pt x="3150654" y="526812"/>
                  </a:lnTo>
                  <a:lnTo>
                    <a:pt x="3142567" y="529352"/>
                  </a:lnTo>
                  <a:lnTo>
                    <a:pt x="3136373" y="531892"/>
                  </a:lnTo>
                  <a:lnTo>
                    <a:pt x="3123165" y="534432"/>
                  </a:lnTo>
                  <a:lnTo>
                    <a:pt x="3108809" y="536972"/>
                  </a:lnTo>
                  <a:lnTo>
                    <a:pt x="3100980" y="538242"/>
                  </a:lnTo>
                  <a:close/>
                </a:path>
                <a:path w="6000115" h="679450">
                  <a:moveTo>
                    <a:pt x="3111124" y="479822"/>
                  </a:moveTo>
                  <a:lnTo>
                    <a:pt x="3086145" y="479822"/>
                  </a:lnTo>
                  <a:lnTo>
                    <a:pt x="3075631" y="478552"/>
                  </a:lnTo>
                  <a:lnTo>
                    <a:pt x="3038794" y="462042"/>
                  </a:lnTo>
                  <a:lnTo>
                    <a:pt x="3034151" y="458232"/>
                  </a:lnTo>
                  <a:lnTo>
                    <a:pt x="3028435" y="450612"/>
                  </a:lnTo>
                  <a:lnTo>
                    <a:pt x="3024863" y="444262"/>
                  </a:lnTo>
                  <a:lnTo>
                    <a:pt x="3022272" y="429022"/>
                  </a:lnTo>
                  <a:lnTo>
                    <a:pt x="3021690" y="422672"/>
                  </a:lnTo>
                  <a:lnTo>
                    <a:pt x="3021690" y="411242"/>
                  </a:lnTo>
                  <a:lnTo>
                    <a:pt x="3040503" y="375682"/>
                  </a:lnTo>
                  <a:lnTo>
                    <a:pt x="3046047" y="371872"/>
                  </a:lnTo>
                  <a:lnTo>
                    <a:pt x="3052462" y="366792"/>
                  </a:lnTo>
                  <a:lnTo>
                    <a:pt x="3059748" y="362982"/>
                  </a:lnTo>
                  <a:lnTo>
                    <a:pt x="3067904" y="360442"/>
                  </a:lnTo>
                  <a:lnTo>
                    <a:pt x="3076845" y="356632"/>
                  </a:lnTo>
                  <a:lnTo>
                    <a:pt x="3086824" y="355362"/>
                  </a:lnTo>
                  <a:lnTo>
                    <a:pt x="3097839" y="354092"/>
                  </a:lnTo>
                  <a:lnTo>
                    <a:pt x="3120048" y="354092"/>
                  </a:lnTo>
                  <a:lnTo>
                    <a:pt x="3129646" y="352822"/>
                  </a:lnTo>
                  <a:lnTo>
                    <a:pt x="3147167" y="352822"/>
                  </a:lnTo>
                  <a:lnTo>
                    <a:pt x="3164581" y="350282"/>
                  </a:lnTo>
                  <a:lnTo>
                    <a:pt x="3173761" y="350282"/>
                  </a:lnTo>
                  <a:lnTo>
                    <a:pt x="3196928" y="347742"/>
                  </a:lnTo>
                  <a:lnTo>
                    <a:pt x="3196928" y="361712"/>
                  </a:lnTo>
                  <a:lnTo>
                    <a:pt x="3172061" y="361712"/>
                  </a:lnTo>
                  <a:lnTo>
                    <a:pt x="3172061" y="362982"/>
                  </a:lnTo>
                  <a:lnTo>
                    <a:pt x="3165698" y="362982"/>
                  </a:lnTo>
                  <a:lnTo>
                    <a:pt x="3156773" y="364252"/>
                  </a:lnTo>
                  <a:lnTo>
                    <a:pt x="3148165" y="364252"/>
                  </a:lnTo>
                  <a:lnTo>
                    <a:pt x="3139434" y="365522"/>
                  </a:lnTo>
                  <a:lnTo>
                    <a:pt x="3120298" y="365522"/>
                  </a:lnTo>
                  <a:lnTo>
                    <a:pt x="3109892" y="366792"/>
                  </a:lnTo>
                  <a:lnTo>
                    <a:pt x="3098939" y="366792"/>
                  </a:lnTo>
                  <a:lnTo>
                    <a:pt x="3089007" y="368062"/>
                  </a:lnTo>
                  <a:lnTo>
                    <a:pt x="3080095" y="369332"/>
                  </a:lnTo>
                  <a:lnTo>
                    <a:pt x="3072202" y="371872"/>
                  </a:lnTo>
                  <a:lnTo>
                    <a:pt x="3065220" y="374412"/>
                  </a:lnTo>
                  <a:lnTo>
                    <a:pt x="3059040" y="378222"/>
                  </a:lnTo>
                  <a:lnTo>
                    <a:pt x="3053661" y="380762"/>
                  </a:lnTo>
                  <a:lnTo>
                    <a:pt x="3034124" y="413782"/>
                  </a:lnTo>
                  <a:lnTo>
                    <a:pt x="3034124" y="422672"/>
                  </a:lnTo>
                  <a:lnTo>
                    <a:pt x="3054328" y="459502"/>
                  </a:lnTo>
                  <a:lnTo>
                    <a:pt x="3069871" y="464582"/>
                  </a:lnTo>
                  <a:lnTo>
                    <a:pt x="3078030" y="467122"/>
                  </a:lnTo>
                  <a:lnTo>
                    <a:pt x="3087356" y="467122"/>
                  </a:lnTo>
                  <a:lnTo>
                    <a:pt x="3097847" y="468392"/>
                  </a:lnTo>
                  <a:lnTo>
                    <a:pt x="3158550" y="468392"/>
                  </a:lnTo>
                  <a:lnTo>
                    <a:pt x="3153159" y="470932"/>
                  </a:lnTo>
                  <a:lnTo>
                    <a:pt x="3144172" y="474742"/>
                  </a:lnTo>
                  <a:lnTo>
                    <a:pt x="3134286" y="477282"/>
                  </a:lnTo>
                  <a:lnTo>
                    <a:pt x="3123270" y="478552"/>
                  </a:lnTo>
                  <a:lnTo>
                    <a:pt x="3111124" y="479822"/>
                  </a:lnTo>
                  <a:close/>
                </a:path>
                <a:path w="6000115" h="679450">
                  <a:moveTo>
                    <a:pt x="3242778" y="479822"/>
                  </a:moveTo>
                  <a:lnTo>
                    <a:pt x="3111124" y="479822"/>
                  </a:lnTo>
                  <a:lnTo>
                    <a:pt x="3123270" y="478552"/>
                  </a:lnTo>
                  <a:lnTo>
                    <a:pt x="3134286" y="477282"/>
                  </a:lnTo>
                  <a:lnTo>
                    <a:pt x="3174719" y="458232"/>
                  </a:lnTo>
                  <a:lnTo>
                    <a:pt x="3196928" y="421402"/>
                  </a:lnTo>
                  <a:lnTo>
                    <a:pt x="3196928" y="347742"/>
                  </a:lnTo>
                  <a:lnTo>
                    <a:pt x="3242778" y="347742"/>
                  </a:lnTo>
                  <a:lnTo>
                    <a:pt x="3242778" y="479822"/>
                  </a:lnTo>
                  <a:close/>
                </a:path>
                <a:path w="6000115" h="679450">
                  <a:moveTo>
                    <a:pt x="3172061" y="374966"/>
                  </a:moveTo>
                  <a:lnTo>
                    <a:pt x="3172061" y="361712"/>
                  </a:lnTo>
                  <a:lnTo>
                    <a:pt x="3184494" y="361712"/>
                  </a:lnTo>
                  <a:lnTo>
                    <a:pt x="3174938" y="362982"/>
                  </a:lnTo>
                  <a:lnTo>
                    <a:pt x="3184494" y="362982"/>
                  </a:lnTo>
                  <a:lnTo>
                    <a:pt x="3184494" y="374412"/>
                  </a:lnTo>
                  <a:lnTo>
                    <a:pt x="3176116" y="374412"/>
                  </a:lnTo>
                  <a:lnTo>
                    <a:pt x="3172061" y="374966"/>
                  </a:lnTo>
                  <a:close/>
                </a:path>
                <a:path w="6000115" h="679450">
                  <a:moveTo>
                    <a:pt x="3184494" y="362982"/>
                  </a:moveTo>
                  <a:lnTo>
                    <a:pt x="3174938" y="362982"/>
                  </a:lnTo>
                  <a:lnTo>
                    <a:pt x="3184494" y="361712"/>
                  </a:lnTo>
                  <a:lnTo>
                    <a:pt x="3184494" y="362982"/>
                  </a:lnTo>
                  <a:close/>
                </a:path>
                <a:path w="6000115" h="679450">
                  <a:moveTo>
                    <a:pt x="3158550" y="468392"/>
                  </a:moveTo>
                  <a:lnTo>
                    <a:pt x="3097847" y="468392"/>
                  </a:lnTo>
                  <a:lnTo>
                    <a:pt x="3110110" y="467122"/>
                  </a:lnTo>
                  <a:lnTo>
                    <a:pt x="3121257" y="467122"/>
                  </a:lnTo>
                  <a:lnTo>
                    <a:pt x="3131287" y="464582"/>
                  </a:lnTo>
                  <a:lnTo>
                    <a:pt x="3166815" y="448072"/>
                  </a:lnTo>
                  <a:lnTo>
                    <a:pt x="3184494" y="361712"/>
                  </a:lnTo>
                  <a:lnTo>
                    <a:pt x="3185732" y="374412"/>
                  </a:lnTo>
                  <a:lnTo>
                    <a:pt x="3196928" y="374412"/>
                  </a:lnTo>
                  <a:lnTo>
                    <a:pt x="3196928" y="421402"/>
                  </a:lnTo>
                  <a:lnTo>
                    <a:pt x="3174719" y="458232"/>
                  </a:lnTo>
                  <a:lnTo>
                    <a:pt x="3161246" y="467122"/>
                  </a:lnTo>
                  <a:lnTo>
                    <a:pt x="3158550" y="468392"/>
                  </a:lnTo>
                  <a:close/>
                </a:path>
                <a:path w="6000115" h="679450">
                  <a:moveTo>
                    <a:pt x="3196928" y="374412"/>
                  </a:moveTo>
                  <a:lnTo>
                    <a:pt x="3185732" y="374412"/>
                  </a:lnTo>
                  <a:lnTo>
                    <a:pt x="3184494" y="361712"/>
                  </a:lnTo>
                  <a:lnTo>
                    <a:pt x="3196928" y="361712"/>
                  </a:lnTo>
                  <a:lnTo>
                    <a:pt x="3196928" y="374412"/>
                  </a:lnTo>
                  <a:close/>
                </a:path>
                <a:path w="6000115" h="679450">
                  <a:moveTo>
                    <a:pt x="3121257" y="467122"/>
                  </a:moveTo>
                  <a:lnTo>
                    <a:pt x="3078030" y="467122"/>
                  </a:lnTo>
                  <a:lnTo>
                    <a:pt x="3069871" y="464582"/>
                  </a:lnTo>
                  <a:lnTo>
                    <a:pt x="3062877" y="463312"/>
                  </a:lnTo>
                  <a:lnTo>
                    <a:pt x="3034642" y="427752"/>
                  </a:lnTo>
                  <a:lnTo>
                    <a:pt x="3034124" y="422672"/>
                  </a:lnTo>
                  <a:lnTo>
                    <a:pt x="3034124" y="413782"/>
                  </a:lnTo>
                  <a:lnTo>
                    <a:pt x="3053661" y="380762"/>
                  </a:lnTo>
                  <a:lnTo>
                    <a:pt x="3059040" y="378222"/>
                  </a:lnTo>
                  <a:lnTo>
                    <a:pt x="3065220" y="374412"/>
                  </a:lnTo>
                  <a:lnTo>
                    <a:pt x="3072202" y="371872"/>
                  </a:lnTo>
                  <a:lnTo>
                    <a:pt x="3080095" y="369332"/>
                  </a:lnTo>
                  <a:lnTo>
                    <a:pt x="3089007" y="368062"/>
                  </a:lnTo>
                  <a:lnTo>
                    <a:pt x="3098939" y="366792"/>
                  </a:lnTo>
                  <a:lnTo>
                    <a:pt x="3109892" y="366792"/>
                  </a:lnTo>
                  <a:lnTo>
                    <a:pt x="3120298" y="365522"/>
                  </a:lnTo>
                  <a:lnTo>
                    <a:pt x="3139434" y="365522"/>
                  </a:lnTo>
                  <a:lnTo>
                    <a:pt x="3148165" y="364252"/>
                  </a:lnTo>
                  <a:lnTo>
                    <a:pt x="3156773" y="364252"/>
                  </a:lnTo>
                  <a:lnTo>
                    <a:pt x="3165698" y="362982"/>
                  </a:lnTo>
                  <a:lnTo>
                    <a:pt x="3172061" y="362982"/>
                  </a:lnTo>
                  <a:lnTo>
                    <a:pt x="3172061" y="374966"/>
                  </a:lnTo>
                  <a:lnTo>
                    <a:pt x="3157831" y="376952"/>
                  </a:lnTo>
                  <a:lnTo>
                    <a:pt x="3149162" y="376952"/>
                  </a:lnTo>
                  <a:lnTo>
                    <a:pt x="3140182" y="378222"/>
                  </a:lnTo>
                  <a:lnTo>
                    <a:pt x="3109892" y="378222"/>
                  </a:lnTo>
                  <a:lnTo>
                    <a:pt x="3100040" y="379492"/>
                  </a:lnTo>
                  <a:lnTo>
                    <a:pt x="3091190" y="379492"/>
                  </a:lnTo>
                  <a:lnTo>
                    <a:pt x="3083344" y="380762"/>
                  </a:lnTo>
                  <a:lnTo>
                    <a:pt x="3076500" y="383302"/>
                  </a:lnTo>
                  <a:lnTo>
                    <a:pt x="3068269" y="385842"/>
                  </a:lnTo>
                  <a:lnTo>
                    <a:pt x="3046557" y="415052"/>
                  </a:lnTo>
                  <a:lnTo>
                    <a:pt x="3046671" y="422672"/>
                  </a:lnTo>
                  <a:lnTo>
                    <a:pt x="3067585" y="450612"/>
                  </a:lnTo>
                  <a:lnTo>
                    <a:pt x="3073436" y="453152"/>
                  </a:lnTo>
                  <a:lnTo>
                    <a:pt x="3080430" y="454422"/>
                  </a:lnTo>
                  <a:lnTo>
                    <a:pt x="3088567" y="455692"/>
                  </a:lnTo>
                  <a:lnTo>
                    <a:pt x="3155207" y="455692"/>
                  </a:lnTo>
                  <a:lnTo>
                    <a:pt x="3148128" y="459502"/>
                  </a:lnTo>
                  <a:lnTo>
                    <a:pt x="3140199" y="462042"/>
                  </a:lnTo>
                  <a:lnTo>
                    <a:pt x="3131287" y="464582"/>
                  </a:lnTo>
                  <a:lnTo>
                    <a:pt x="3121257" y="467122"/>
                  </a:lnTo>
                  <a:close/>
                </a:path>
                <a:path w="6000115" h="679450">
                  <a:moveTo>
                    <a:pt x="3155207" y="455692"/>
                  </a:moveTo>
                  <a:lnTo>
                    <a:pt x="3109097" y="455692"/>
                  </a:lnTo>
                  <a:lnTo>
                    <a:pt x="3119244" y="454422"/>
                  </a:lnTo>
                  <a:lnTo>
                    <a:pt x="3128287" y="453152"/>
                  </a:lnTo>
                  <a:lnTo>
                    <a:pt x="3136226" y="450612"/>
                  </a:lnTo>
                  <a:lnTo>
                    <a:pt x="3143097" y="448072"/>
                  </a:lnTo>
                  <a:lnTo>
                    <a:pt x="3149168" y="445532"/>
                  </a:lnTo>
                  <a:lnTo>
                    <a:pt x="3154439" y="441722"/>
                  </a:lnTo>
                  <a:lnTo>
                    <a:pt x="3158911" y="439182"/>
                  </a:lnTo>
                  <a:lnTo>
                    <a:pt x="3163979" y="435372"/>
                  </a:lnTo>
                  <a:lnTo>
                    <a:pt x="3167410" y="430292"/>
                  </a:lnTo>
                  <a:lnTo>
                    <a:pt x="3171109" y="422672"/>
                  </a:lnTo>
                  <a:lnTo>
                    <a:pt x="3172061" y="418862"/>
                  </a:lnTo>
                  <a:lnTo>
                    <a:pt x="3172061" y="374966"/>
                  </a:lnTo>
                  <a:lnTo>
                    <a:pt x="3176116" y="374412"/>
                  </a:lnTo>
                  <a:lnTo>
                    <a:pt x="3184494" y="374412"/>
                  </a:lnTo>
                  <a:lnTo>
                    <a:pt x="3184494" y="420132"/>
                  </a:lnTo>
                  <a:lnTo>
                    <a:pt x="3161436" y="451882"/>
                  </a:lnTo>
                  <a:lnTo>
                    <a:pt x="3155207" y="455692"/>
                  </a:lnTo>
                  <a:close/>
                </a:path>
                <a:path w="6000115" h="679450">
                  <a:moveTo>
                    <a:pt x="3097847" y="468392"/>
                  </a:moveTo>
                  <a:lnTo>
                    <a:pt x="3087356" y="467122"/>
                  </a:lnTo>
                  <a:lnTo>
                    <a:pt x="3110110" y="467122"/>
                  </a:lnTo>
                  <a:lnTo>
                    <a:pt x="3097847" y="468392"/>
                  </a:lnTo>
                  <a:close/>
                </a:path>
                <a:path w="6000115" h="679450">
                  <a:moveTo>
                    <a:pt x="3150496" y="512842"/>
                  </a:moveTo>
                  <a:lnTo>
                    <a:pt x="3105826" y="512842"/>
                  </a:lnTo>
                  <a:lnTo>
                    <a:pt x="3112180" y="511572"/>
                  </a:lnTo>
                  <a:lnTo>
                    <a:pt x="3120261" y="510302"/>
                  </a:lnTo>
                  <a:lnTo>
                    <a:pt x="3127646" y="507762"/>
                  </a:lnTo>
                  <a:lnTo>
                    <a:pt x="3141012" y="503952"/>
                  </a:lnTo>
                  <a:lnTo>
                    <a:pt x="3147330" y="500142"/>
                  </a:lnTo>
                  <a:lnTo>
                    <a:pt x="3159753" y="493792"/>
                  </a:lnTo>
                  <a:lnTo>
                    <a:pt x="3166675" y="489982"/>
                  </a:lnTo>
                  <a:lnTo>
                    <a:pt x="3177064" y="483632"/>
                  </a:lnTo>
                  <a:lnTo>
                    <a:pt x="3196928" y="483632"/>
                  </a:lnTo>
                  <a:lnTo>
                    <a:pt x="3196928" y="495062"/>
                  </a:lnTo>
                  <a:lnTo>
                    <a:pt x="3172061" y="495062"/>
                  </a:lnTo>
                  <a:lnTo>
                    <a:pt x="3172061" y="500701"/>
                  </a:lnTo>
                  <a:lnTo>
                    <a:pt x="3166038" y="503952"/>
                  </a:lnTo>
                  <a:lnTo>
                    <a:pt x="3152827" y="511572"/>
                  </a:lnTo>
                  <a:lnTo>
                    <a:pt x="3150496" y="512842"/>
                  </a:lnTo>
                  <a:close/>
                </a:path>
                <a:path w="6000115" h="679450">
                  <a:moveTo>
                    <a:pt x="3242778" y="521732"/>
                  </a:moveTo>
                  <a:lnTo>
                    <a:pt x="3196928" y="521732"/>
                  </a:lnTo>
                  <a:lnTo>
                    <a:pt x="3196928" y="483632"/>
                  </a:lnTo>
                  <a:lnTo>
                    <a:pt x="3242778" y="483632"/>
                  </a:lnTo>
                  <a:lnTo>
                    <a:pt x="3242778" y="521732"/>
                  </a:lnTo>
                  <a:close/>
                </a:path>
                <a:path w="6000115" h="679450">
                  <a:moveTo>
                    <a:pt x="3172061" y="500701"/>
                  </a:moveTo>
                  <a:lnTo>
                    <a:pt x="3172061" y="495062"/>
                  </a:lnTo>
                  <a:lnTo>
                    <a:pt x="3180609" y="495062"/>
                  </a:lnTo>
                  <a:lnTo>
                    <a:pt x="3173097" y="500142"/>
                  </a:lnTo>
                  <a:lnTo>
                    <a:pt x="3172061" y="500701"/>
                  </a:lnTo>
                  <a:close/>
                </a:path>
                <a:path w="6000115" h="679450">
                  <a:moveTo>
                    <a:pt x="3172061" y="515525"/>
                  </a:moveTo>
                  <a:lnTo>
                    <a:pt x="3172061" y="500701"/>
                  </a:lnTo>
                  <a:lnTo>
                    <a:pt x="3173097" y="500142"/>
                  </a:lnTo>
                  <a:lnTo>
                    <a:pt x="3180609" y="495062"/>
                  </a:lnTo>
                  <a:lnTo>
                    <a:pt x="3180609" y="507762"/>
                  </a:lnTo>
                  <a:lnTo>
                    <a:pt x="3184494" y="507762"/>
                  </a:lnTo>
                  <a:lnTo>
                    <a:pt x="3179519" y="510302"/>
                  </a:lnTo>
                  <a:lnTo>
                    <a:pt x="3172323" y="515382"/>
                  </a:lnTo>
                  <a:lnTo>
                    <a:pt x="3172061" y="515525"/>
                  </a:lnTo>
                  <a:close/>
                </a:path>
                <a:path w="6000115" h="679450">
                  <a:moveTo>
                    <a:pt x="3184494" y="507762"/>
                  </a:moveTo>
                  <a:lnTo>
                    <a:pt x="3180609" y="507762"/>
                  </a:lnTo>
                  <a:lnTo>
                    <a:pt x="3180609" y="495062"/>
                  </a:lnTo>
                  <a:lnTo>
                    <a:pt x="3184494" y="501835"/>
                  </a:lnTo>
                  <a:lnTo>
                    <a:pt x="3184494" y="507762"/>
                  </a:lnTo>
                  <a:close/>
                </a:path>
                <a:path w="6000115" h="679450">
                  <a:moveTo>
                    <a:pt x="3184494" y="501835"/>
                  </a:moveTo>
                  <a:lnTo>
                    <a:pt x="3180609" y="495062"/>
                  </a:lnTo>
                  <a:lnTo>
                    <a:pt x="3184494" y="495062"/>
                  </a:lnTo>
                  <a:lnTo>
                    <a:pt x="3184494" y="501835"/>
                  </a:lnTo>
                  <a:close/>
                </a:path>
                <a:path w="6000115" h="679450">
                  <a:moveTo>
                    <a:pt x="3196928" y="521732"/>
                  </a:moveTo>
                  <a:lnTo>
                    <a:pt x="3184494" y="521732"/>
                  </a:lnTo>
                  <a:lnTo>
                    <a:pt x="3184617" y="507762"/>
                  </a:lnTo>
                  <a:lnTo>
                    <a:pt x="3187166" y="506492"/>
                  </a:lnTo>
                  <a:lnTo>
                    <a:pt x="3184494" y="501835"/>
                  </a:lnTo>
                  <a:lnTo>
                    <a:pt x="3184494" y="495062"/>
                  </a:lnTo>
                  <a:lnTo>
                    <a:pt x="3196928" y="495062"/>
                  </a:lnTo>
                  <a:lnTo>
                    <a:pt x="3196928" y="521732"/>
                  </a:lnTo>
                  <a:close/>
                </a:path>
                <a:path w="6000115" h="679450">
                  <a:moveTo>
                    <a:pt x="3153211" y="525542"/>
                  </a:moveTo>
                  <a:lnTo>
                    <a:pt x="3099984" y="525542"/>
                  </a:lnTo>
                  <a:lnTo>
                    <a:pt x="3107318" y="524272"/>
                  </a:lnTo>
                  <a:lnTo>
                    <a:pt x="3114166" y="524272"/>
                  </a:lnTo>
                  <a:lnTo>
                    <a:pt x="3122973" y="521732"/>
                  </a:lnTo>
                  <a:lnTo>
                    <a:pt x="3131068" y="520462"/>
                  </a:lnTo>
                  <a:lnTo>
                    <a:pt x="3145833" y="515382"/>
                  </a:lnTo>
                  <a:lnTo>
                    <a:pt x="3152827" y="511572"/>
                  </a:lnTo>
                  <a:lnTo>
                    <a:pt x="3166038" y="503952"/>
                  </a:lnTo>
                  <a:lnTo>
                    <a:pt x="3172061" y="500701"/>
                  </a:lnTo>
                  <a:lnTo>
                    <a:pt x="3172061" y="515525"/>
                  </a:lnTo>
                  <a:lnTo>
                    <a:pt x="3158325" y="523002"/>
                  </a:lnTo>
                  <a:lnTo>
                    <a:pt x="3153211" y="525542"/>
                  </a:lnTo>
                  <a:close/>
                </a:path>
                <a:path w="6000115" h="679450">
                  <a:moveTo>
                    <a:pt x="3184494" y="507823"/>
                  </a:moveTo>
                  <a:lnTo>
                    <a:pt x="3184494" y="501835"/>
                  </a:lnTo>
                  <a:lnTo>
                    <a:pt x="3187166" y="506492"/>
                  </a:lnTo>
                  <a:lnTo>
                    <a:pt x="3184494" y="507823"/>
                  </a:lnTo>
                  <a:close/>
                </a:path>
                <a:path w="6000115" h="679450">
                  <a:moveTo>
                    <a:pt x="3267645" y="534432"/>
                  </a:moveTo>
                  <a:lnTo>
                    <a:pt x="3172061" y="534432"/>
                  </a:lnTo>
                  <a:lnTo>
                    <a:pt x="3172061" y="515525"/>
                  </a:lnTo>
                  <a:lnTo>
                    <a:pt x="3172323" y="515382"/>
                  </a:lnTo>
                  <a:lnTo>
                    <a:pt x="3179519" y="510302"/>
                  </a:lnTo>
                  <a:lnTo>
                    <a:pt x="3184494" y="507823"/>
                  </a:lnTo>
                  <a:lnTo>
                    <a:pt x="3184494" y="521732"/>
                  </a:lnTo>
                  <a:lnTo>
                    <a:pt x="3267645" y="521732"/>
                  </a:lnTo>
                  <a:lnTo>
                    <a:pt x="3267645" y="534432"/>
                  </a:lnTo>
                  <a:close/>
                </a:path>
                <a:path w="6000115" h="679450">
                  <a:moveTo>
                    <a:pt x="3444826" y="187053"/>
                  </a:moveTo>
                  <a:lnTo>
                    <a:pt x="3477128" y="154538"/>
                  </a:lnTo>
                  <a:lnTo>
                    <a:pt x="3517717" y="144962"/>
                  </a:lnTo>
                  <a:lnTo>
                    <a:pt x="3529531" y="144542"/>
                  </a:lnTo>
                  <a:lnTo>
                    <a:pt x="3543507" y="145155"/>
                  </a:lnTo>
                  <a:lnTo>
                    <a:pt x="3557024" y="146995"/>
                  </a:lnTo>
                  <a:lnTo>
                    <a:pt x="3570083" y="150062"/>
                  </a:lnTo>
                  <a:lnTo>
                    <a:pt x="3582684" y="154354"/>
                  </a:lnTo>
                  <a:lnTo>
                    <a:pt x="3588438" y="156976"/>
                  </a:lnTo>
                  <a:lnTo>
                    <a:pt x="3529531" y="156976"/>
                  </a:lnTo>
                  <a:lnTo>
                    <a:pt x="3518761" y="157352"/>
                  </a:lnTo>
                  <a:lnTo>
                    <a:pt x="3474114" y="169264"/>
                  </a:lnTo>
                  <a:lnTo>
                    <a:pt x="3447643" y="184758"/>
                  </a:lnTo>
                  <a:lnTo>
                    <a:pt x="3444826" y="187053"/>
                  </a:lnTo>
                  <a:close/>
                </a:path>
                <a:path w="6000115" h="679450">
                  <a:moveTo>
                    <a:pt x="3444826" y="535040"/>
                  </a:moveTo>
                  <a:lnTo>
                    <a:pt x="3351573" y="535040"/>
                  </a:lnTo>
                  <a:lnTo>
                    <a:pt x="3351573" y="148428"/>
                  </a:lnTo>
                  <a:lnTo>
                    <a:pt x="3444826" y="148428"/>
                  </a:lnTo>
                  <a:lnTo>
                    <a:pt x="3444826" y="160861"/>
                  </a:lnTo>
                  <a:lnTo>
                    <a:pt x="3364007" y="160861"/>
                  </a:lnTo>
                  <a:lnTo>
                    <a:pt x="3364007" y="522606"/>
                  </a:lnTo>
                  <a:lnTo>
                    <a:pt x="3444826" y="522606"/>
                  </a:lnTo>
                  <a:lnTo>
                    <a:pt x="3444826" y="535040"/>
                  </a:lnTo>
                  <a:close/>
                </a:path>
                <a:path w="6000115" h="679450">
                  <a:moveTo>
                    <a:pt x="3455161" y="194666"/>
                  </a:moveTo>
                  <a:lnTo>
                    <a:pt x="3444826" y="194666"/>
                  </a:lnTo>
                  <a:lnTo>
                    <a:pt x="3444826" y="187053"/>
                  </a:lnTo>
                  <a:lnTo>
                    <a:pt x="3481776" y="166070"/>
                  </a:lnTo>
                  <a:lnTo>
                    <a:pt x="3529531" y="156976"/>
                  </a:lnTo>
                  <a:lnTo>
                    <a:pt x="3542329" y="157534"/>
                  </a:lnTo>
                  <a:lnTo>
                    <a:pt x="3554690" y="159210"/>
                  </a:lnTo>
                  <a:lnTo>
                    <a:pt x="3566614" y="162003"/>
                  </a:lnTo>
                  <a:lnTo>
                    <a:pt x="3578101" y="165913"/>
                  </a:lnTo>
                  <a:lnTo>
                    <a:pt x="3585779" y="169410"/>
                  </a:lnTo>
                  <a:lnTo>
                    <a:pt x="3529531" y="169410"/>
                  </a:lnTo>
                  <a:lnTo>
                    <a:pt x="3519806" y="169743"/>
                  </a:lnTo>
                  <a:lnTo>
                    <a:pt x="3479309" y="180560"/>
                  </a:lnTo>
                  <a:lnTo>
                    <a:pt x="3460926" y="190555"/>
                  </a:lnTo>
                  <a:lnTo>
                    <a:pt x="3455161" y="194666"/>
                  </a:lnTo>
                  <a:close/>
                </a:path>
                <a:path w="6000115" h="679450">
                  <a:moveTo>
                    <a:pt x="3665914" y="522606"/>
                  </a:moveTo>
                  <a:lnTo>
                    <a:pt x="3653481" y="522606"/>
                  </a:lnTo>
                  <a:lnTo>
                    <a:pt x="3653481" y="288696"/>
                  </a:lnTo>
                  <a:lnTo>
                    <a:pt x="3652921" y="274745"/>
                  </a:lnTo>
                  <a:lnTo>
                    <a:pt x="3643767" y="233133"/>
                  </a:lnTo>
                  <a:lnTo>
                    <a:pt x="3617345" y="191752"/>
                  </a:lnTo>
                  <a:lnTo>
                    <a:pt x="3578101" y="165913"/>
                  </a:lnTo>
                  <a:lnTo>
                    <a:pt x="3529531" y="156976"/>
                  </a:lnTo>
                  <a:lnTo>
                    <a:pt x="3588438" y="156976"/>
                  </a:lnTo>
                  <a:lnTo>
                    <a:pt x="3626188" y="183010"/>
                  </a:lnTo>
                  <a:lnTo>
                    <a:pt x="3649533" y="215689"/>
                  </a:lnTo>
                  <a:lnTo>
                    <a:pt x="3663267" y="256928"/>
                  </a:lnTo>
                  <a:lnTo>
                    <a:pt x="3665914" y="288696"/>
                  </a:lnTo>
                  <a:lnTo>
                    <a:pt x="3665914" y="522606"/>
                  </a:lnTo>
                  <a:close/>
                </a:path>
                <a:path w="6000115" h="679450">
                  <a:moveTo>
                    <a:pt x="3376441" y="522606"/>
                  </a:moveTo>
                  <a:lnTo>
                    <a:pt x="3364007" y="522606"/>
                  </a:lnTo>
                  <a:lnTo>
                    <a:pt x="3364007" y="160861"/>
                  </a:lnTo>
                  <a:lnTo>
                    <a:pt x="3376441" y="160861"/>
                  </a:lnTo>
                  <a:lnTo>
                    <a:pt x="3376441" y="522606"/>
                  </a:lnTo>
                  <a:close/>
                </a:path>
                <a:path w="6000115" h="679450">
                  <a:moveTo>
                    <a:pt x="3419959" y="522606"/>
                  </a:moveTo>
                  <a:lnTo>
                    <a:pt x="3376441" y="522606"/>
                  </a:lnTo>
                  <a:lnTo>
                    <a:pt x="3376441" y="160861"/>
                  </a:lnTo>
                  <a:lnTo>
                    <a:pt x="3419959" y="160861"/>
                  </a:lnTo>
                  <a:lnTo>
                    <a:pt x="3419959" y="207099"/>
                  </a:lnTo>
                  <a:lnTo>
                    <a:pt x="3614357" y="207099"/>
                  </a:lnTo>
                  <a:lnTo>
                    <a:pt x="3615582" y="208482"/>
                  </a:lnTo>
                  <a:lnTo>
                    <a:pt x="3615980" y="209042"/>
                  </a:lnTo>
                  <a:lnTo>
                    <a:pt x="3510881" y="209042"/>
                  </a:lnTo>
                  <a:lnTo>
                    <a:pt x="3502490" y="209334"/>
                  </a:lnTo>
                  <a:lnTo>
                    <a:pt x="3465575" y="218845"/>
                  </a:lnTo>
                  <a:lnTo>
                    <a:pt x="3429594" y="244102"/>
                  </a:lnTo>
                  <a:lnTo>
                    <a:pt x="3419959" y="255714"/>
                  </a:lnTo>
                  <a:lnTo>
                    <a:pt x="3419959" y="522606"/>
                  </a:lnTo>
                  <a:close/>
                </a:path>
                <a:path w="6000115" h="679450">
                  <a:moveTo>
                    <a:pt x="3441428" y="207099"/>
                  </a:moveTo>
                  <a:lnTo>
                    <a:pt x="3419959" y="207099"/>
                  </a:lnTo>
                  <a:lnTo>
                    <a:pt x="3419959" y="160861"/>
                  </a:lnTo>
                  <a:lnTo>
                    <a:pt x="3432393" y="160861"/>
                  </a:lnTo>
                  <a:lnTo>
                    <a:pt x="3432393" y="181292"/>
                  </a:lnTo>
                  <a:lnTo>
                    <a:pt x="3427486" y="185874"/>
                  </a:lnTo>
                  <a:lnTo>
                    <a:pt x="3432393" y="190780"/>
                  </a:lnTo>
                  <a:lnTo>
                    <a:pt x="3432393" y="194666"/>
                  </a:lnTo>
                  <a:lnTo>
                    <a:pt x="3455161" y="194666"/>
                  </a:lnTo>
                  <a:lnTo>
                    <a:pt x="3449950" y="198906"/>
                  </a:lnTo>
                  <a:lnTo>
                    <a:pt x="3445070" y="203458"/>
                  </a:lnTo>
                  <a:lnTo>
                    <a:pt x="3441428" y="207099"/>
                  </a:lnTo>
                  <a:close/>
                </a:path>
                <a:path w="6000115" h="679450">
                  <a:moveTo>
                    <a:pt x="3432393" y="181292"/>
                  </a:moveTo>
                  <a:lnTo>
                    <a:pt x="3432393" y="160861"/>
                  </a:lnTo>
                  <a:lnTo>
                    <a:pt x="3444826" y="160861"/>
                  </a:lnTo>
                  <a:lnTo>
                    <a:pt x="3444826" y="171504"/>
                  </a:lnTo>
                  <a:lnTo>
                    <a:pt x="3440052" y="174910"/>
                  </a:lnTo>
                  <a:lnTo>
                    <a:pt x="3433519" y="180241"/>
                  </a:lnTo>
                  <a:lnTo>
                    <a:pt x="3432393" y="181292"/>
                  </a:lnTo>
                  <a:close/>
                </a:path>
                <a:path w="6000115" h="679450">
                  <a:moveTo>
                    <a:pt x="3614357" y="207099"/>
                  </a:moveTo>
                  <a:lnTo>
                    <a:pt x="3441428" y="207099"/>
                  </a:lnTo>
                  <a:lnTo>
                    <a:pt x="3445070" y="203458"/>
                  </a:lnTo>
                  <a:lnTo>
                    <a:pt x="3479309" y="180560"/>
                  </a:lnTo>
                  <a:lnTo>
                    <a:pt x="3519806" y="169743"/>
                  </a:lnTo>
                  <a:lnTo>
                    <a:pt x="3529531" y="169410"/>
                  </a:lnTo>
                  <a:lnTo>
                    <a:pt x="3541247" y="169926"/>
                  </a:lnTo>
                  <a:lnTo>
                    <a:pt x="3583246" y="181900"/>
                  </a:lnTo>
                  <a:lnTo>
                    <a:pt x="3614357" y="207099"/>
                  </a:lnTo>
                  <a:close/>
                </a:path>
                <a:path w="6000115" h="679450">
                  <a:moveTo>
                    <a:pt x="3653481" y="522606"/>
                  </a:moveTo>
                  <a:lnTo>
                    <a:pt x="3641047" y="522606"/>
                  </a:lnTo>
                  <a:lnTo>
                    <a:pt x="3641047" y="288696"/>
                  </a:lnTo>
                  <a:lnTo>
                    <a:pt x="3640494" y="274745"/>
                  </a:lnTo>
                  <a:lnTo>
                    <a:pt x="3627435" y="227095"/>
                  </a:lnTo>
                  <a:lnTo>
                    <a:pt x="3600738" y="193411"/>
                  </a:lnTo>
                  <a:lnTo>
                    <a:pt x="3563145" y="173944"/>
                  </a:lnTo>
                  <a:lnTo>
                    <a:pt x="3529531" y="169410"/>
                  </a:lnTo>
                  <a:lnTo>
                    <a:pt x="3585779" y="169410"/>
                  </a:lnTo>
                  <a:lnTo>
                    <a:pt x="3617345" y="191752"/>
                  </a:lnTo>
                  <a:lnTo>
                    <a:pt x="3643795" y="233218"/>
                  </a:lnTo>
                  <a:lnTo>
                    <a:pt x="3652852" y="273397"/>
                  </a:lnTo>
                  <a:lnTo>
                    <a:pt x="3653481" y="288696"/>
                  </a:lnTo>
                  <a:lnTo>
                    <a:pt x="3653481" y="522606"/>
                  </a:lnTo>
                  <a:close/>
                </a:path>
                <a:path w="6000115" h="679450">
                  <a:moveTo>
                    <a:pt x="3436278" y="194666"/>
                  </a:moveTo>
                  <a:lnTo>
                    <a:pt x="3432393" y="190780"/>
                  </a:lnTo>
                  <a:lnTo>
                    <a:pt x="3432393" y="181292"/>
                  </a:lnTo>
                  <a:lnTo>
                    <a:pt x="3433535" y="180226"/>
                  </a:lnTo>
                  <a:lnTo>
                    <a:pt x="3440052" y="174910"/>
                  </a:lnTo>
                  <a:lnTo>
                    <a:pt x="3444826" y="171504"/>
                  </a:lnTo>
                  <a:lnTo>
                    <a:pt x="3444826" y="182232"/>
                  </a:lnTo>
                  <a:lnTo>
                    <a:pt x="3436278" y="182232"/>
                  </a:lnTo>
                  <a:lnTo>
                    <a:pt x="3436278" y="194666"/>
                  </a:lnTo>
                  <a:close/>
                </a:path>
                <a:path w="6000115" h="679450">
                  <a:moveTo>
                    <a:pt x="3432393" y="190780"/>
                  </a:moveTo>
                  <a:lnTo>
                    <a:pt x="3427486" y="185874"/>
                  </a:lnTo>
                  <a:lnTo>
                    <a:pt x="3432393" y="181292"/>
                  </a:lnTo>
                  <a:lnTo>
                    <a:pt x="3432393" y="190780"/>
                  </a:lnTo>
                  <a:close/>
                </a:path>
                <a:path w="6000115" h="679450">
                  <a:moveTo>
                    <a:pt x="3436278" y="194666"/>
                  </a:moveTo>
                  <a:lnTo>
                    <a:pt x="3436278" y="182232"/>
                  </a:lnTo>
                  <a:lnTo>
                    <a:pt x="3444826" y="182232"/>
                  </a:lnTo>
                  <a:lnTo>
                    <a:pt x="3444826" y="187053"/>
                  </a:lnTo>
                  <a:lnTo>
                    <a:pt x="3441742" y="189566"/>
                  </a:lnTo>
                  <a:lnTo>
                    <a:pt x="3436278" y="194666"/>
                  </a:lnTo>
                  <a:close/>
                </a:path>
                <a:path w="6000115" h="679450">
                  <a:moveTo>
                    <a:pt x="3444826" y="194666"/>
                  </a:moveTo>
                  <a:lnTo>
                    <a:pt x="3436278" y="194666"/>
                  </a:lnTo>
                  <a:lnTo>
                    <a:pt x="3441742" y="189566"/>
                  </a:lnTo>
                  <a:lnTo>
                    <a:pt x="3444826" y="187053"/>
                  </a:lnTo>
                  <a:lnTo>
                    <a:pt x="3444826" y="194666"/>
                  </a:lnTo>
                  <a:close/>
                </a:path>
                <a:path w="6000115" h="679450">
                  <a:moveTo>
                    <a:pt x="3436278" y="194666"/>
                  </a:moveTo>
                  <a:lnTo>
                    <a:pt x="3432393" y="194666"/>
                  </a:lnTo>
                  <a:lnTo>
                    <a:pt x="3432393" y="190780"/>
                  </a:lnTo>
                  <a:lnTo>
                    <a:pt x="3436278" y="194666"/>
                  </a:lnTo>
                  <a:close/>
                </a:path>
                <a:path w="6000115" h="679450">
                  <a:moveTo>
                    <a:pt x="3432393" y="522606"/>
                  </a:moveTo>
                  <a:lnTo>
                    <a:pt x="3419959" y="522606"/>
                  </a:lnTo>
                  <a:lnTo>
                    <a:pt x="3419959" y="255714"/>
                  </a:lnTo>
                  <a:lnTo>
                    <a:pt x="3453716" y="225033"/>
                  </a:lnTo>
                  <a:lnTo>
                    <a:pt x="3494402" y="210209"/>
                  </a:lnTo>
                  <a:lnTo>
                    <a:pt x="3510881" y="209042"/>
                  </a:lnTo>
                  <a:lnTo>
                    <a:pt x="3518334" y="209302"/>
                  </a:lnTo>
                  <a:lnTo>
                    <a:pt x="3555429" y="218845"/>
                  </a:lnTo>
                  <a:lnTo>
                    <a:pt x="3560145" y="221476"/>
                  </a:lnTo>
                  <a:lnTo>
                    <a:pt x="3510881" y="221476"/>
                  </a:lnTo>
                  <a:lnTo>
                    <a:pt x="3503450" y="221731"/>
                  </a:lnTo>
                  <a:lnTo>
                    <a:pt x="3453569" y="239673"/>
                  </a:lnTo>
                  <a:lnTo>
                    <a:pt x="3432393" y="259943"/>
                  </a:lnTo>
                  <a:lnTo>
                    <a:pt x="3432393" y="522606"/>
                  </a:lnTo>
                  <a:close/>
                </a:path>
                <a:path w="6000115" h="679450">
                  <a:moveTo>
                    <a:pt x="3641047" y="522606"/>
                  </a:moveTo>
                  <a:lnTo>
                    <a:pt x="3597529" y="522606"/>
                  </a:lnTo>
                  <a:lnTo>
                    <a:pt x="3597420" y="288696"/>
                  </a:lnTo>
                  <a:lnTo>
                    <a:pt x="3597036" y="280430"/>
                  </a:lnTo>
                  <a:lnTo>
                    <a:pt x="3580471" y="238589"/>
                  </a:lnTo>
                  <a:lnTo>
                    <a:pt x="3548222" y="215689"/>
                  </a:lnTo>
                  <a:lnTo>
                    <a:pt x="3510881" y="209042"/>
                  </a:lnTo>
                  <a:lnTo>
                    <a:pt x="3615980" y="209042"/>
                  </a:lnTo>
                  <a:lnTo>
                    <a:pt x="3636076" y="249256"/>
                  </a:lnTo>
                  <a:lnTo>
                    <a:pt x="3641047" y="288696"/>
                  </a:lnTo>
                  <a:lnTo>
                    <a:pt x="3641047" y="522606"/>
                  </a:lnTo>
                  <a:close/>
                </a:path>
                <a:path w="6000115" h="679450">
                  <a:moveTo>
                    <a:pt x="3442248" y="267524"/>
                  </a:moveTo>
                  <a:lnTo>
                    <a:pt x="3432393" y="259943"/>
                  </a:lnTo>
                  <a:lnTo>
                    <a:pt x="3434983" y="256575"/>
                  </a:lnTo>
                  <a:lnTo>
                    <a:pt x="3438609" y="252690"/>
                  </a:lnTo>
                  <a:lnTo>
                    <a:pt x="3474357" y="228276"/>
                  </a:lnTo>
                  <a:lnTo>
                    <a:pt x="3510881" y="221476"/>
                  </a:lnTo>
                  <a:lnTo>
                    <a:pt x="3517486" y="221707"/>
                  </a:lnTo>
                  <a:lnTo>
                    <a:pt x="3555698" y="233218"/>
                  </a:lnTo>
                  <a:lnTo>
                    <a:pt x="3556700" y="233910"/>
                  </a:lnTo>
                  <a:lnTo>
                    <a:pt x="3502065" y="233910"/>
                  </a:lnTo>
                  <a:lnTo>
                    <a:pt x="3493997" y="235075"/>
                  </a:lnTo>
                  <a:lnTo>
                    <a:pt x="3455835" y="253524"/>
                  </a:lnTo>
                  <a:lnTo>
                    <a:pt x="3449038" y="259943"/>
                  </a:lnTo>
                  <a:lnTo>
                    <a:pt x="3444826" y="259943"/>
                  </a:lnTo>
                  <a:lnTo>
                    <a:pt x="3444826" y="264263"/>
                  </a:lnTo>
                  <a:lnTo>
                    <a:pt x="3444437" y="264678"/>
                  </a:lnTo>
                  <a:lnTo>
                    <a:pt x="3442248" y="267524"/>
                  </a:lnTo>
                  <a:close/>
                </a:path>
                <a:path w="6000115" h="679450">
                  <a:moveTo>
                    <a:pt x="3597529" y="522606"/>
                  </a:moveTo>
                  <a:lnTo>
                    <a:pt x="3585095" y="522606"/>
                  </a:lnTo>
                  <a:lnTo>
                    <a:pt x="3584990" y="288696"/>
                  </a:lnTo>
                  <a:lnTo>
                    <a:pt x="3584682" y="281860"/>
                  </a:lnTo>
                  <a:lnTo>
                    <a:pt x="3566286" y="241426"/>
                  </a:lnTo>
                  <a:lnTo>
                    <a:pt x="3530697" y="223552"/>
                  </a:lnTo>
                  <a:lnTo>
                    <a:pt x="3510881" y="221476"/>
                  </a:lnTo>
                  <a:lnTo>
                    <a:pt x="3560145" y="221476"/>
                  </a:lnTo>
                  <a:lnTo>
                    <a:pt x="3589643" y="253087"/>
                  </a:lnTo>
                  <a:lnTo>
                    <a:pt x="3597420" y="288696"/>
                  </a:lnTo>
                  <a:lnTo>
                    <a:pt x="3597529" y="522606"/>
                  </a:lnTo>
                  <a:close/>
                </a:path>
                <a:path w="6000115" h="679450">
                  <a:moveTo>
                    <a:pt x="3665914" y="535040"/>
                  </a:moveTo>
                  <a:lnTo>
                    <a:pt x="3572661" y="535040"/>
                  </a:lnTo>
                  <a:lnTo>
                    <a:pt x="3572561" y="288696"/>
                  </a:lnTo>
                  <a:lnTo>
                    <a:pt x="3572328" y="283290"/>
                  </a:lnTo>
                  <a:lnTo>
                    <a:pt x="3547795" y="242427"/>
                  </a:lnTo>
                  <a:lnTo>
                    <a:pt x="3518552" y="233910"/>
                  </a:lnTo>
                  <a:lnTo>
                    <a:pt x="3556700" y="233910"/>
                  </a:lnTo>
                  <a:lnTo>
                    <a:pt x="3581379" y="265638"/>
                  </a:lnTo>
                  <a:lnTo>
                    <a:pt x="3585095" y="522606"/>
                  </a:lnTo>
                  <a:lnTo>
                    <a:pt x="3665914" y="522606"/>
                  </a:lnTo>
                  <a:lnTo>
                    <a:pt x="3665914" y="535040"/>
                  </a:lnTo>
                  <a:close/>
                </a:path>
                <a:path w="6000115" h="679450">
                  <a:moveTo>
                    <a:pt x="3444826" y="522606"/>
                  </a:moveTo>
                  <a:lnTo>
                    <a:pt x="3432393" y="522606"/>
                  </a:lnTo>
                  <a:lnTo>
                    <a:pt x="3432393" y="259943"/>
                  </a:lnTo>
                  <a:lnTo>
                    <a:pt x="3442248" y="267524"/>
                  </a:lnTo>
                  <a:lnTo>
                    <a:pt x="3444826" y="267524"/>
                  </a:lnTo>
                  <a:lnTo>
                    <a:pt x="3444826" y="522606"/>
                  </a:lnTo>
                  <a:close/>
                </a:path>
                <a:path w="6000115" h="679450">
                  <a:moveTo>
                    <a:pt x="3444826" y="264263"/>
                  </a:moveTo>
                  <a:lnTo>
                    <a:pt x="3444826" y="259943"/>
                  </a:lnTo>
                  <a:lnTo>
                    <a:pt x="3449038" y="259943"/>
                  </a:lnTo>
                  <a:lnTo>
                    <a:pt x="3447625" y="261278"/>
                  </a:lnTo>
                  <a:lnTo>
                    <a:pt x="3444826" y="264263"/>
                  </a:lnTo>
                  <a:close/>
                </a:path>
                <a:path w="6000115" h="679450">
                  <a:moveTo>
                    <a:pt x="3444826" y="267524"/>
                  </a:moveTo>
                  <a:lnTo>
                    <a:pt x="3442248" y="267524"/>
                  </a:lnTo>
                  <a:lnTo>
                    <a:pt x="3444437" y="264678"/>
                  </a:lnTo>
                  <a:lnTo>
                    <a:pt x="3444826" y="264263"/>
                  </a:lnTo>
                  <a:lnTo>
                    <a:pt x="3444826" y="267524"/>
                  </a:lnTo>
                  <a:close/>
                </a:path>
                <a:path w="6000115" h="679450">
                  <a:moveTo>
                    <a:pt x="3972096" y="175662"/>
                  </a:moveTo>
                  <a:lnTo>
                    <a:pt x="3968503" y="174065"/>
                  </a:lnTo>
                  <a:lnTo>
                    <a:pt x="3962814" y="170255"/>
                  </a:lnTo>
                  <a:lnTo>
                    <a:pt x="3959662" y="168839"/>
                  </a:lnTo>
                  <a:lnTo>
                    <a:pt x="3959662" y="3885"/>
                  </a:lnTo>
                  <a:lnTo>
                    <a:pt x="4052915" y="3885"/>
                  </a:lnTo>
                  <a:lnTo>
                    <a:pt x="4052915" y="15315"/>
                  </a:lnTo>
                  <a:lnTo>
                    <a:pt x="3972096" y="15315"/>
                  </a:lnTo>
                  <a:lnTo>
                    <a:pt x="3972096" y="175662"/>
                  </a:lnTo>
                  <a:close/>
                </a:path>
                <a:path w="6000115" h="679450">
                  <a:moveTo>
                    <a:pt x="3984530" y="188035"/>
                  </a:moveTo>
                  <a:lnTo>
                    <a:pt x="3972096" y="188035"/>
                  </a:lnTo>
                  <a:lnTo>
                    <a:pt x="3972096" y="180641"/>
                  </a:lnTo>
                  <a:lnTo>
                    <a:pt x="3974217" y="176605"/>
                  </a:lnTo>
                  <a:lnTo>
                    <a:pt x="3972096" y="175662"/>
                  </a:lnTo>
                  <a:lnTo>
                    <a:pt x="3972096" y="15315"/>
                  </a:lnTo>
                  <a:lnTo>
                    <a:pt x="3984530" y="15315"/>
                  </a:lnTo>
                  <a:lnTo>
                    <a:pt x="3984530" y="188035"/>
                  </a:lnTo>
                  <a:close/>
                </a:path>
                <a:path w="6000115" h="679450">
                  <a:moveTo>
                    <a:pt x="4028048" y="200735"/>
                  </a:moveTo>
                  <a:lnTo>
                    <a:pt x="3984530" y="200735"/>
                  </a:lnTo>
                  <a:lnTo>
                    <a:pt x="3984530" y="15315"/>
                  </a:lnTo>
                  <a:lnTo>
                    <a:pt x="4028048" y="15315"/>
                  </a:lnTo>
                  <a:lnTo>
                    <a:pt x="4028048" y="200735"/>
                  </a:lnTo>
                  <a:close/>
                </a:path>
                <a:path w="6000115" h="679450">
                  <a:moveTo>
                    <a:pt x="4040482" y="522045"/>
                  </a:moveTo>
                  <a:lnTo>
                    <a:pt x="4028048" y="522045"/>
                  </a:lnTo>
                  <a:lnTo>
                    <a:pt x="4028048" y="15315"/>
                  </a:lnTo>
                  <a:lnTo>
                    <a:pt x="4040482" y="15315"/>
                  </a:lnTo>
                  <a:lnTo>
                    <a:pt x="4040482" y="522045"/>
                  </a:lnTo>
                  <a:close/>
                </a:path>
                <a:path w="6000115" h="679450">
                  <a:moveTo>
                    <a:pt x="4052915" y="522045"/>
                  </a:moveTo>
                  <a:lnTo>
                    <a:pt x="4040482" y="522045"/>
                  </a:lnTo>
                  <a:lnTo>
                    <a:pt x="4040482" y="15315"/>
                  </a:lnTo>
                  <a:lnTo>
                    <a:pt x="4052915" y="15315"/>
                  </a:lnTo>
                  <a:lnTo>
                    <a:pt x="4052915" y="522045"/>
                  </a:lnTo>
                  <a:close/>
                </a:path>
                <a:path w="6000115" h="679450">
                  <a:moveTo>
                    <a:pt x="3879317" y="538555"/>
                  </a:moveTo>
                  <a:lnTo>
                    <a:pt x="3870683" y="538555"/>
                  </a:lnTo>
                  <a:lnTo>
                    <a:pt x="3855657" y="537285"/>
                  </a:lnTo>
                  <a:lnTo>
                    <a:pt x="3815312" y="525855"/>
                  </a:lnTo>
                  <a:lnTo>
                    <a:pt x="3783048" y="504265"/>
                  </a:lnTo>
                  <a:lnTo>
                    <a:pt x="3759719" y="472515"/>
                  </a:lnTo>
                  <a:lnTo>
                    <a:pt x="3745341" y="434415"/>
                  </a:lnTo>
                  <a:lnTo>
                    <a:pt x="3740606" y="393775"/>
                  </a:lnTo>
                  <a:lnTo>
                    <a:pt x="3740517" y="292175"/>
                  </a:lnTo>
                  <a:lnTo>
                    <a:pt x="3741052" y="278205"/>
                  </a:lnTo>
                  <a:lnTo>
                    <a:pt x="3749075" y="236295"/>
                  </a:lnTo>
                  <a:lnTo>
                    <a:pt x="3766451" y="199465"/>
                  </a:lnTo>
                  <a:lnTo>
                    <a:pt x="3792812" y="170255"/>
                  </a:lnTo>
                  <a:lnTo>
                    <a:pt x="3827971" y="151205"/>
                  </a:lnTo>
                  <a:lnTo>
                    <a:pt x="3870683" y="143585"/>
                  </a:lnTo>
                  <a:lnTo>
                    <a:pt x="3878719" y="143585"/>
                  </a:lnTo>
                  <a:lnTo>
                    <a:pt x="3886461" y="144855"/>
                  </a:lnTo>
                  <a:lnTo>
                    <a:pt x="3893908" y="144855"/>
                  </a:lnTo>
                  <a:lnTo>
                    <a:pt x="3901062" y="146125"/>
                  </a:lnTo>
                  <a:lnTo>
                    <a:pt x="3907921" y="148665"/>
                  </a:lnTo>
                  <a:lnTo>
                    <a:pt x="3914629" y="149935"/>
                  </a:lnTo>
                  <a:lnTo>
                    <a:pt x="3921185" y="152475"/>
                  </a:lnTo>
                  <a:lnTo>
                    <a:pt x="3927588" y="153745"/>
                  </a:lnTo>
                  <a:lnTo>
                    <a:pt x="3933682" y="156285"/>
                  </a:lnTo>
                  <a:lnTo>
                    <a:pt x="3870683" y="156285"/>
                  </a:lnTo>
                  <a:lnTo>
                    <a:pt x="3844213" y="158825"/>
                  </a:lnTo>
                  <a:lnTo>
                    <a:pt x="3800549" y="179145"/>
                  </a:lnTo>
                  <a:lnTo>
                    <a:pt x="3791758" y="188035"/>
                  </a:lnTo>
                  <a:lnTo>
                    <a:pt x="3783841" y="195655"/>
                  </a:lnTo>
                  <a:lnTo>
                    <a:pt x="3760916" y="240105"/>
                  </a:lnTo>
                  <a:lnTo>
                    <a:pt x="3753449" y="278205"/>
                  </a:lnTo>
                  <a:lnTo>
                    <a:pt x="3752951" y="292175"/>
                  </a:lnTo>
                  <a:lnTo>
                    <a:pt x="3753041" y="393775"/>
                  </a:lnTo>
                  <a:lnTo>
                    <a:pt x="3760916" y="443305"/>
                  </a:lnTo>
                  <a:lnTo>
                    <a:pt x="3783841" y="486485"/>
                  </a:lnTo>
                  <a:lnTo>
                    <a:pt x="3820754" y="515695"/>
                  </a:lnTo>
                  <a:lnTo>
                    <a:pt x="3870683" y="525855"/>
                  </a:lnTo>
                  <a:lnTo>
                    <a:pt x="3938167" y="525855"/>
                  </a:lnTo>
                  <a:lnTo>
                    <a:pt x="3929134" y="529665"/>
                  </a:lnTo>
                  <a:lnTo>
                    <a:pt x="3922870" y="530935"/>
                  </a:lnTo>
                  <a:lnTo>
                    <a:pt x="3916357" y="533475"/>
                  </a:lnTo>
                  <a:lnTo>
                    <a:pt x="3902587" y="536015"/>
                  </a:lnTo>
                  <a:lnTo>
                    <a:pt x="3895269" y="537285"/>
                  </a:lnTo>
                  <a:lnTo>
                    <a:pt x="3887513" y="537285"/>
                  </a:lnTo>
                  <a:lnTo>
                    <a:pt x="3879317" y="538555"/>
                  </a:lnTo>
                  <a:close/>
                </a:path>
                <a:path w="6000115" h="679450">
                  <a:moveTo>
                    <a:pt x="3886517" y="525855"/>
                  </a:moveTo>
                  <a:lnTo>
                    <a:pt x="3870683" y="525855"/>
                  </a:lnTo>
                  <a:lnTo>
                    <a:pt x="3844213" y="523315"/>
                  </a:lnTo>
                  <a:lnTo>
                    <a:pt x="3800549" y="502995"/>
                  </a:lnTo>
                  <a:lnTo>
                    <a:pt x="3770630" y="466165"/>
                  </a:lnTo>
                  <a:lnTo>
                    <a:pt x="3754942" y="417905"/>
                  </a:lnTo>
                  <a:lnTo>
                    <a:pt x="3752951" y="292175"/>
                  </a:lnTo>
                  <a:lnTo>
                    <a:pt x="3753449" y="278205"/>
                  </a:lnTo>
                  <a:lnTo>
                    <a:pt x="3760916" y="240105"/>
                  </a:lnTo>
                  <a:lnTo>
                    <a:pt x="3783841" y="195655"/>
                  </a:lnTo>
                  <a:lnTo>
                    <a:pt x="3791758" y="188035"/>
                  </a:lnTo>
                  <a:lnTo>
                    <a:pt x="3800549" y="179145"/>
                  </a:lnTo>
                  <a:lnTo>
                    <a:pt x="3844213" y="158825"/>
                  </a:lnTo>
                  <a:lnTo>
                    <a:pt x="3870683" y="156285"/>
                  </a:lnTo>
                  <a:lnTo>
                    <a:pt x="3878114" y="156285"/>
                  </a:lnTo>
                  <a:lnTo>
                    <a:pt x="3885254" y="157555"/>
                  </a:lnTo>
                  <a:lnTo>
                    <a:pt x="3892102" y="157555"/>
                  </a:lnTo>
                  <a:lnTo>
                    <a:pt x="3911190" y="161365"/>
                  </a:lnTo>
                  <a:lnTo>
                    <a:pt x="3917237" y="163905"/>
                  </a:lnTo>
                  <a:lnTo>
                    <a:pt x="3923138" y="166445"/>
                  </a:lnTo>
                  <a:lnTo>
                    <a:pt x="3930909" y="168985"/>
                  </a:lnTo>
                  <a:lnTo>
                    <a:pt x="3858486" y="168985"/>
                  </a:lnTo>
                  <a:lnTo>
                    <a:pt x="3847006" y="171525"/>
                  </a:lnTo>
                  <a:lnTo>
                    <a:pt x="3808285" y="189305"/>
                  </a:lnTo>
                  <a:lnTo>
                    <a:pt x="3793500" y="204545"/>
                  </a:lnTo>
                  <a:lnTo>
                    <a:pt x="3787145" y="212165"/>
                  </a:lnTo>
                  <a:lnTo>
                    <a:pt x="3769532" y="255345"/>
                  </a:lnTo>
                  <a:lnTo>
                    <a:pt x="3765384" y="292175"/>
                  </a:lnTo>
                  <a:lnTo>
                    <a:pt x="3765476" y="393775"/>
                  </a:lnTo>
                  <a:lnTo>
                    <a:pt x="3772740" y="439495"/>
                  </a:lnTo>
                  <a:lnTo>
                    <a:pt x="3793459" y="478865"/>
                  </a:lnTo>
                  <a:lnTo>
                    <a:pt x="3826195" y="504265"/>
                  </a:lnTo>
                  <a:lnTo>
                    <a:pt x="3858486" y="513155"/>
                  </a:lnTo>
                  <a:lnTo>
                    <a:pt x="3937385" y="513155"/>
                  </a:lnTo>
                  <a:lnTo>
                    <a:pt x="3932593" y="515695"/>
                  </a:lnTo>
                  <a:lnTo>
                    <a:pt x="3917569" y="520775"/>
                  </a:lnTo>
                  <a:lnTo>
                    <a:pt x="3909409" y="522045"/>
                  </a:lnTo>
                  <a:lnTo>
                    <a:pt x="3900602" y="523315"/>
                  </a:lnTo>
                  <a:lnTo>
                    <a:pt x="3893778" y="524585"/>
                  </a:lnTo>
                  <a:lnTo>
                    <a:pt x="3886517" y="525855"/>
                  </a:lnTo>
                  <a:close/>
                </a:path>
                <a:path w="6000115" h="679450">
                  <a:moveTo>
                    <a:pt x="3959662" y="183518"/>
                  </a:moveTo>
                  <a:lnTo>
                    <a:pt x="3953251" y="179145"/>
                  </a:lnTo>
                  <a:lnTo>
                    <a:pt x="3938486" y="172795"/>
                  </a:lnTo>
                  <a:lnTo>
                    <a:pt x="3930909" y="168985"/>
                  </a:lnTo>
                  <a:lnTo>
                    <a:pt x="3923138" y="166445"/>
                  </a:lnTo>
                  <a:lnTo>
                    <a:pt x="3917237" y="163905"/>
                  </a:lnTo>
                  <a:lnTo>
                    <a:pt x="3911190" y="161365"/>
                  </a:lnTo>
                  <a:lnTo>
                    <a:pt x="3892102" y="157555"/>
                  </a:lnTo>
                  <a:lnTo>
                    <a:pt x="3885254" y="157555"/>
                  </a:lnTo>
                  <a:lnTo>
                    <a:pt x="3878114" y="156285"/>
                  </a:lnTo>
                  <a:lnTo>
                    <a:pt x="3933682" y="156285"/>
                  </a:lnTo>
                  <a:lnTo>
                    <a:pt x="3945641" y="161365"/>
                  </a:lnTo>
                  <a:lnTo>
                    <a:pt x="3951507" y="165175"/>
                  </a:lnTo>
                  <a:lnTo>
                    <a:pt x="3959662" y="168839"/>
                  </a:lnTo>
                  <a:lnTo>
                    <a:pt x="3959662" y="183518"/>
                  </a:lnTo>
                  <a:close/>
                </a:path>
                <a:path w="6000115" h="679450">
                  <a:moveTo>
                    <a:pt x="3968210" y="188035"/>
                  </a:moveTo>
                  <a:lnTo>
                    <a:pt x="3960698" y="184225"/>
                  </a:lnTo>
                  <a:lnTo>
                    <a:pt x="3959662" y="183518"/>
                  </a:lnTo>
                  <a:lnTo>
                    <a:pt x="3959662" y="168839"/>
                  </a:lnTo>
                  <a:lnTo>
                    <a:pt x="3962814" y="170255"/>
                  </a:lnTo>
                  <a:lnTo>
                    <a:pt x="3968503" y="174065"/>
                  </a:lnTo>
                  <a:lnTo>
                    <a:pt x="3971360" y="175335"/>
                  </a:lnTo>
                  <a:lnTo>
                    <a:pt x="3968210" y="175335"/>
                  </a:lnTo>
                  <a:lnTo>
                    <a:pt x="3968210" y="188035"/>
                  </a:lnTo>
                  <a:close/>
                </a:path>
                <a:path w="6000115" h="679450">
                  <a:moveTo>
                    <a:pt x="3885521" y="513155"/>
                  </a:moveTo>
                  <a:lnTo>
                    <a:pt x="3858486" y="513155"/>
                  </a:lnTo>
                  <a:lnTo>
                    <a:pt x="3847006" y="510615"/>
                  </a:lnTo>
                  <a:lnTo>
                    <a:pt x="3808260" y="492835"/>
                  </a:lnTo>
                  <a:lnTo>
                    <a:pt x="3781541" y="459815"/>
                  </a:lnTo>
                  <a:lnTo>
                    <a:pt x="3767223" y="416635"/>
                  </a:lnTo>
                  <a:lnTo>
                    <a:pt x="3765384" y="292175"/>
                  </a:lnTo>
                  <a:lnTo>
                    <a:pt x="3765845" y="279475"/>
                  </a:lnTo>
                  <a:lnTo>
                    <a:pt x="3776774" y="232485"/>
                  </a:lnTo>
                  <a:lnTo>
                    <a:pt x="3793500" y="204545"/>
                  </a:lnTo>
                  <a:lnTo>
                    <a:pt x="3800502" y="195655"/>
                  </a:lnTo>
                  <a:lnTo>
                    <a:pt x="3836242" y="174065"/>
                  </a:lnTo>
                  <a:lnTo>
                    <a:pt x="3858486" y="168985"/>
                  </a:lnTo>
                  <a:lnTo>
                    <a:pt x="3884047" y="168985"/>
                  </a:lnTo>
                  <a:lnTo>
                    <a:pt x="3896256" y="171525"/>
                  </a:lnTo>
                  <a:lnTo>
                    <a:pt x="3904105" y="172795"/>
                  </a:lnTo>
                  <a:lnTo>
                    <a:pt x="3911582" y="175335"/>
                  </a:lnTo>
                  <a:lnTo>
                    <a:pt x="3933234" y="182955"/>
                  </a:lnTo>
                  <a:lnTo>
                    <a:pt x="3947489" y="190575"/>
                  </a:lnTo>
                  <a:lnTo>
                    <a:pt x="3954813" y="194385"/>
                  </a:lnTo>
                  <a:lnTo>
                    <a:pt x="3965008" y="200735"/>
                  </a:lnTo>
                  <a:lnTo>
                    <a:pt x="4028048" y="200735"/>
                  </a:lnTo>
                  <a:lnTo>
                    <a:pt x="4028048" y="207085"/>
                  </a:lnTo>
                  <a:lnTo>
                    <a:pt x="3879950" y="207085"/>
                  </a:lnTo>
                  <a:lnTo>
                    <a:pt x="3869852" y="208355"/>
                  </a:lnTo>
                  <a:lnTo>
                    <a:pt x="3831565" y="228675"/>
                  </a:lnTo>
                  <a:lnTo>
                    <a:pt x="3812587" y="262965"/>
                  </a:lnTo>
                  <a:lnTo>
                    <a:pt x="3808903" y="292175"/>
                  </a:lnTo>
                  <a:lnTo>
                    <a:pt x="3808903" y="393775"/>
                  </a:lnTo>
                  <a:lnTo>
                    <a:pt x="3818394" y="433145"/>
                  </a:lnTo>
                  <a:lnTo>
                    <a:pt x="3844508" y="462355"/>
                  </a:lnTo>
                  <a:lnTo>
                    <a:pt x="3890888" y="476325"/>
                  </a:lnTo>
                  <a:lnTo>
                    <a:pt x="4028048" y="476325"/>
                  </a:lnTo>
                  <a:lnTo>
                    <a:pt x="4028048" y="482675"/>
                  </a:lnTo>
                  <a:lnTo>
                    <a:pt x="3964665" y="482675"/>
                  </a:lnTo>
                  <a:lnTo>
                    <a:pt x="3954334" y="489025"/>
                  </a:lnTo>
                  <a:lnTo>
                    <a:pt x="3947342" y="494105"/>
                  </a:lnTo>
                  <a:lnTo>
                    <a:pt x="3934427" y="500455"/>
                  </a:lnTo>
                  <a:lnTo>
                    <a:pt x="3927877" y="502995"/>
                  </a:lnTo>
                  <a:lnTo>
                    <a:pt x="3914190" y="508075"/>
                  </a:lnTo>
                  <a:lnTo>
                    <a:pt x="3906719" y="510615"/>
                  </a:lnTo>
                  <a:lnTo>
                    <a:pt x="3898616" y="511885"/>
                  </a:lnTo>
                  <a:lnTo>
                    <a:pt x="3892286" y="511885"/>
                  </a:lnTo>
                  <a:lnTo>
                    <a:pt x="3885521" y="513155"/>
                  </a:lnTo>
                  <a:close/>
                </a:path>
                <a:path w="6000115" h="679450">
                  <a:moveTo>
                    <a:pt x="3984530" y="200735"/>
                  </a:moveTo>
                  <a:lnTo>
                    <a:pt x="3965008" y="200735"/>
                  </a:lnTo>
                  <a:lnTo>
                    <a:pt x="3954813" y="194385"/>
                  </a:lnTo>
                  <a:lnTo>
                    <a:pt x="3947489" y="190575"/>
                  </a:lnTo>
                  <a:lnTo>
                    <a:pt x="3933234" y="182955"/>
                  </a:lnTo>
                  <a:lnTo>
                    <a:pt x="3911582" y="175335"/>
                  </a:lnTo>
                  <a:lnTo>
                    <a:pt x="3904105" y="172795"/>
                  </a:lnTo>
                  <a:lnTo>
                    <a:pt x="3896256" y="171525"/>
                  </a:lnTo>
                  <a:lnTo>
                    <a:pt x="3884047" y="168985"/>
                  </a:lnTo>
                  <a:lnTo>
                    <a:pt x="3930909" y="168985"/>
                  </a:lnTo>
                  <a:lnTo>
                    <a:pt x="3938486" y="172795"/>
                  </a:lnTo>
                  <a:lnTo>
                    <a:pt x="3953251" y="179145"/>
                  </a:lnTo>
                  <a:lnTo>
                    <a:pt x="3959662" y="183518"/>
                  </a:lnTo>
                  <a:lnTo>
                    <a:pt x="3959662" y="188035"/>
                  </a:lnTo>
                  <a:lnTo>
                    <a:pt x="3984530" y="188035"/>
                  </a:lnTo>
                  <a:lnTo>
                    <a:pt x="3984530" y="200735"/>
                  </a:lnTo>
                  <a:close/>
                </a:path>
                <a:path w="6000115" h="679450">
                  <a:moveTo>
                    <a:pt x="3968210" y="188035"/>
                  </a:moveTo>
                  <a:lnTo>
                    <a:pt x="3968210" y="175335"/>
                  </a:lnTo>
                  <a:lnTo>
                    <a:pt x="3971360" y="175335"/>
                  </a:lnTo>
                  <a:lnTo>
                    <a:pt x="3972096" y="175662"/>
                  </a:lnTo>
                  <a:lnTo>
                    <a:pt x="3972096" y="180641"/>
                  </a:lnTo>
                  <a:lnTo>
                    <a:pt x="3968210" y="188035"/>
                  </a:lnTo>
                  <a:close/>
                </a:path>
                <a:path w="6000115" h="679450">
                  <a:moveTo>
                    <a:pt x="3972096" y="180641"/>
                  </a:moveTo>
                  <a:lnTo>
                    <a:pt x="3972096" y="175662"/>
                  </a:lnTo>
                  <a:lnTo>
                    <a:pt x="3974217" y="176605"/>
                  </a:lnTo>
                  <a:lnTo>
                    <a:pt x="3972096" y="180641"/>
                  </a:lnTo>
                  <a:close/>
                </a:path>
                <a:path w="6000115" h="679450">
                  <a:moveTo>
                    <a:pt x="3972096" y="188035"/>
                  </a:moveTo>
                  <a:lnTo>
                    <a:pt x="3968210" y="188035"/>
                  </a:lnTo>
                  <a:lnTo>
                    <a:pt x="3972096" y="180641"/>
                  </a:lnTo>
                  <a:lnTo>
                    <a:pt x="3972096" y="188035"/>
                  </a:lnTo>
                  <a:close/>
                </a:path>
                <a:path w="6000115" h="679450">
                  <a:moveTo>
                    <a:pt x="3968210" y="188035"/>
                  </a:moveTo>
                  <a:lnTo>
                    <a:pt x="3959662" y="188035"/>
                  </a:lnTo>
                  <a:lnTo>
                    <a:pt x="3959662" y="183518"/>
                  </a:lnTo>
                  <a:lnTo>
                    <a:pt x="3960698" y="184225"/>
                  </a:lnTo>
                  <a:lnTo>
                    <a:pt x="3968210" y="188035"/>
                  </a:lnTo>
                  <a:close/>
                </a:path>
                <a:path w="6000115" h="679450">
                  <a:moveTo>
                    <a:pt x="3890888" y="476325"/>
                  </a:moveTo>
                  <a:lnTo>
                    <a:pt x="3851918" y="467435"/>
                  </a:lnTo>
                  <a:lnTo>
                    <a:pt x="3822162" y="439495"/>
                  </a:lnTo>
                  <a:lnTo>
                    <a:pt x="3809152" y="398855"/>
                  </a:lnTo>
                  <a:lnTo>
                    <a:pt x="3808903" y="393775"/>
                  </a:lnTo>
                  <a:lnTo>
                    <a:pt x="3808903" y="292175"/>
                  </a:lnTo>
                  <a:lnTo>
                    <a:pt x="3817960" y="248995"/>
                  </a:lnTo>
                  <a:lnTo>
                    <a:pt x="3844541" y="218515"/>
                  </a:lnTo>
                  <a:lnTo>
                    <a:pt x="3879950" y="207085"/>
                  </a:lnTo>
                  <a:lnTo>
                    <a:pt x="3903885" y="207085"/>
                  </a:lnTo>
                  <a:lnTo>
                    <a:pt x="3910295" y="208355"/>
                  </a:lnTo>
                  <a:lnTo>
                    <a:pt x="3916647" y="210895"/>
                  </a:lnTo>
                  <a:lnTo>
                    <a:pt x="3924661" y="212165"/>
                  </a:lnTo>
                  <a:lnTo>
                    <a:pt x="3932452" y="215975"/>
                  </a:lnTo>
                  <a:lnTo>
                    <a:pt x="3937497" y="218515"/>
                  </a:lnTo>
                  <a:lnTo>
                    <a:pt x="3890888" y="218515"/>
                  </a:lnTo>
                  <a:lnTo>
                    <a:pt x="3881380" y="219785"/>
                  </a:lnTo>
                  <a:lnTo>
                    <a:pt x="3872674" y="221055"/>
                  </a:lnTo>
                  <a:lnTo>
                    <a:pt x="3864770" y="222325"/>
                  </a:lnTo>
                  <a:lnTo>
                    <a:pt x="3857666" y="226135"/>
                  </a:lnTo>
                  <a:lnTo>
                    <a:pt x="3851292" y="228675"/>
                  </a:lnTo>
                  <a:lnTo>
                    <a:pt x="3845573" y="233755"/>
                  </a:lnTo>
                  <a:lnTo>
                    <a:pt x="3840509" y="237565"/>
                  </a:lnTo>
                  <a:lnTo>
                    <a:pt x="3836102" y="242645"/>
                  </a:lnTo>
                  <a:lnTo>
                    <a:pt x="3822162" y="279475"/>
                  </a:lnTo>
                  <a:lnTo>
                    <a:pt x="3821336" y="292175"/>
                  </a:lnTo>
                  <a:lnTo>
                    <a:pt x="3821336" y="400125"/>
                  </a:lnTo>
                  <a:lnTo>
                    <a:pt x="3822502" y="407745"/>
                  </a:lnTo>
                  <a:lnTo>
                    <a:pt x="3824833" y="415365"/>
                  </a:lnTo>
                  <a:lnTo>
                    <a:pt x="3826873" y="421715"/>
                  </a:lnTo>
                  <a:lnTo>
                    <a:pt x="3829496" y="426795"/>
                  </a:lnTo>
                  <a:lnTo>
                    <a:pt x="3832702" y="433145"/>
                  </a:lnTo>
                  <a:lnTo>
                    <a:pt x="3864879" y="459815"/>
                  </a:lnTo>
                  <a:lnTo>
                    <a:pt x="3890888" y="463625"/>
                  </a:lnTo>
                  <a:lnTo>
                    <a:pt x="3943736" y="463625"/>
                  </a:lnTo>
                  <a:lnTo>
                    <a:pt x="3935234" y="467435"/>
                  </a:lnTo>
                  <a:lnTo>
                    <a:pt x="3925722" y="471245"/>
                  </a:lnTo>
                  <a:lnTo>
                    <a:pt x="3915160" y="473785"/>
                  </a:lnTo>
                  <a:lnTo>
                    <a:pt x="3890888" y="476325"/>
                  </a:lnTo>
                  <a:close/>
                </a:path>
                <a:path w="6000115" h="679450">
                  <a:moveTo>
                    <a:pt x="4028048" y="476325"/>
                  </a:moveTo>
                  <a:lnTo>
                    <a:pt x="3890888" y="476325"/>
                  </a:lnTo>
                  <a:lnTo>
                    <a:pt x="3915160" y="473785"/>
                  </a:lnTo>
                  <a:lnTo>
                    <a:pt x="3925722" y="471245"/>
                  </a:lnTo>
                  <a:lnTo>
                    <a:pt x="3964136" y="447115"/>
                  </a:lnTo>
                  <a:lnTo>
                    <a:pt x="3969285" y="442035"/>
                  </a:lnTo>
                  <a:lnTo>
                    <a:pt x="3984530" y="405205"/>
                  </a:lnTo>
                  <a:lnTo>
                    <a:pt x="3984530" y="252805"/>
                  </a:lnTo>
                  <a:lnTo>
                    <a:pt x="3950986" y="226135"/>
                  </a:lnTo>
                  <a:lnTo>
                    <a:pt x="3945557" y="223595"/>
                  </a:lnTo>
                  <a:lnTo>
                    <a:pt x="3940020" y="219785"/>
                  </a:lnTo>
                  <a:lnTo>
                    <a:pt x="3932452" y="215975"/>
                  </a:lnTo>
                  <a:lnTo>
                    <a:pt x="3924661" y="212165"/>
                  </a:lnTo>
                  <a:lnTo>
                    <a:pt x="3916647" y="210895"/>
                  </a:lnTo>
                  <a:lnTo>
                    <a:pt x="3910295" y="208355"/>
                  </a:lnTo>
                  <a:lnTo>
                    <a:pt x="3903885" y="207085"/>
                  </a:lnTo>
                  <a:lnTo>
                    <a:pt x="4028048" y="207085"/>
                  </a:lnTo>
                  <a:lnTo>
                    <a:pt x="4028048" y="476325"/>
                  </a:lnTo>
                  <a:close/>
                </a:path>
                <a:path w="6000115" h="679450">
                  <a:moveTo>
                    <a:pt x="3890888" y="463625"/>
                  </a:moveTo>
                  <a:lnTo>
                    <a:pt x="3851571" y="452195"/>
                  </a:lnTo>
                  <a:lnTo>
                    <a:pt x="3829496" y="426795"/>
                  </a:lnTo>
                  <a:lnTo>
                    <a:pt x="3826873" y="421715"/>
                  </a:lnTo>
                  <a:lnTo>
                    <a:pt x="3824833" y="415365"/>
                  </a:lnTo>
                  <a:lnTo>
                    <a:pt x="3822502" y="407745"/>
                  </a:lnTo>
                  <a:lnTo>
                    <a:pt x="3821336" y="400125"/>
                  </a:lnTo>
                  <a:lnTo>
                    <a:pt x="3821336" y="292175"/>
                  </a:lnTo>
                  <a:lnTo>
                    <a:pt x="3829156" y="254075"/>
                  </a:lnTo>
                  <a:lnTo>
                    <a:pt x="3845573" y="233755"/>
                  </a:lnTo>
                  <a:lnTo>
                    <a:pt x="3851292" y="228675"/>
                  </a:lnTo>
                  <a:lnTo>
                    <a:pt x="3857666" y="226135"/>
                  </a:lnTo>
                  <a:lnTo>
                    <a:pt x="3864770" y="222325"/>
                  </a:lnTo>
                  <a:lnTo>
                    <a:pt x="3872674" y="221055"/>
                  </a:lnTo>
                  <a:lnTo>
                    <a:pt x="3881380" y="219785"/>
                  </a:lnTo>
                  <a:lnTo>
                    <a:pt x="3890888" y="218515"/>
                  </a:lnTo>
                  <a:lnTo>
                    <a:pt x="3898400" y="218515"/>
                  </a:lnTo>
                  <a:lnTo>
                    <a:pt x="3905782" y="219785"/>
                  </a:lnTo>
                  <a:lnTo>
                    <a:pt x="3927347" y="227405"/>
                  </a:lnTo>
                  <a:lnTo>
                    <a:pt x="3934212" y="231215"/>
                  </a:lnTo>
                  <a:lnTo>
                    <a:pt x="3882810" y="231215"/>
                  </a:lnTo>
                  <a:lnTo>
                    <a:pt x="3875497" y="232485"/>
                  </a:lnTo>
                  <a:lnTo>
                    <a:pt x="3841573" y="256615"/>
                  </a:lnTo>
                  <a:lnTo>
                    <a:pt x="3833770" y="284555"/>
                  </a:lnTo>
                  <a:lnTo>
                    <a:pt x="3833770" y="398855"/>
                  </a:lnTo>
                  <a:lnTo>
                    <a:pt x="3850739" y="436955"/>
                  </a:lnTo>
                  <a:lnTo>
                    <a:pt x="3882950" y="450925"/>
                  </a:lnTo>
                  <a:lnTo>
                    <a:pt x="3939716" y="450925"/>
                  </a:lnTo>
                  <a:lnTo>
                    <a:pt x="3937514" y="452195"/>
                  </a:lnTo>
                  <a:lnTo>
                    <a:pt x="3930132" y="456005"/>
                  </a:lnTo>
                  <a:lnTo>
                    <a:pt x="3921851" y="459815"/>
                  </a:lnTo>
                  <a:lnTo>
                    <a:pt x="3912550" y="461085"/>
                  </a:lnTo>
                  <a:lnTo>
                    <a:pt x="3902229" y="462355"/>
                  </a:lnTo>
                  <a:lnTo>
                    <a:pt x="3890888" y="463625"/>
                  </a:lnTo>
                  <a:close/>
                </a:path>
                <a:path w="6000115" h="679450">
                  <a:moveTo>
                    <a:pt x="3943736" y="463625"/>
                  </a:moveTo>
                  <a:lnTo>
                    <a:pt x="3890888" y="463625"/>
                  </a:lnTo>
                  <a:lnTo>
                    <a:pt x="3902229" y="462355"/>
                  </a:lnTo>
                  <a:lnTo>
                    <a:pt x="3912550" y="461085"/>
                  </a:lnTo>
                  <a:lnTo>
                    <a:pt x="3949948" y="444575"/>
                  </a:lnTo>
                  <a:lnTo>
                    <a:pt x="3970801" y="410285"/>
                  </a:lnTo>
                  <a:lnTo>
                    <a:pt x="3972096" y="403935"/>
                  </a:lnTo>
                  <a:lnTo>
                    <a:pt x="3972096" y="259155"/>
                  </a:lnTo>
                  <a:lnTo>
                    <a:pt x="3966397" y="252805"/>
                  </a:lnTo>
                  <a:lnTo>
                    <a:pt x="3960374" y="248995"/>
                  </a:lnTo>
                  <a:lnTo>
                    <a:pt x="3947682" y="238835"/>
                  </a:lnTo>
                  <a:lnTo>
                    <a:pt x="3941076" y="235025"/>
                  </a:lnTo>
                  <a:lnTo>
                    <a:pt x="3927347" y="227405"/>
                  </a:lnTo>
                  <a:lnTo>
                    <a:pt x="3905782" y="219785"/>
                  </a:lnTo>
                  <a:lnTo>
                    <a:pt x="3898400" y="218515"/>
                  </a:lnTo>
                  <a:lnTo>
                    <a:pt x="3937497" y="218515"/>
                  </a:lnTo>
                  <a:lnTo>
                    <a:pt x="3940020" y="219785"/>
                  </a:lnTo>
                  <a:lnTo>
                    <a:pt x="3945557" y="223595"/>
                  </a:lnTo>
                  <a:lnTo>
                    <a:pt x="3950986" y="226135"/>
                  </a:lnTo>
                  <a:lnTo>
                    <a:pt x="3984530" y="252805"/>
                  </a:lnTo>
                  <a:lnTo>
                    <a:pt x="3984530" y="405205"/>
                  </a:lnTo>
                  <a:lnTo>
                    <a:pt x="3969285" y="442035"/>
                  </a:lnTo>
                  <a:lnTo>
                    <a:pt x="3964136" y="447115"/>
                  </a:lnTo>
                  <a:lnTo>
                    <a:pt x="3958187" y="453465"/>
                  </a:lnTo>
                  <a:lnTo>
                    <a:pt x="3951387" y="458545"/>
                  </a:lnTo>
                  <a:lnTo>
                    <a:pt x="3943736" y="463625"/>
                  </a:lnTo>
                  <a:close/>
                </a:path>
                <a:path w="6000115" h="679450">
                  <a:moveTo>
                    <a:pt x="3959662" y="264230"/>
                  </a:moveTo>
                  <a:lnTo>
                    <a:pt x="3922242" y="238835"/>
                  </a:lnTo>
                  <a:lnTo>
                    <a:pt x="3897169" y="231215"/>
                  </a:lnTo>
                  <a:lnTo>
                    <a:pt x="3934212" y="231215"/>
                  </a:lnTo>
                  <a:lnTo>
                    <a:pt x="3941076" y="235025"/>
                  </a:lnTo>
                  <a:lnTo>
                    <a:pt x="3947682" y="238835"/>
                  </a:lnTo>
                  <a:lnTo>
                    <a:pt x="3960374" y="248995"/>
                  </a:lnTo>
                  <a:lnTo>
                    <a:pt x="3966397" y="252805"/>
                  </a:lnTo>
                  <a:lnTo>
                    <a:pt x="3972096" y="259155"/>
                  </a:lnTo>
                  <a:lnTo>
                    <a:pt x="3959662" y="259155"/>
                  </a:lnTo>
                  <a:lnTo>
                    <a:pt x="3959662" y="264230"/>
                  </a:lnTo>
                  <a:close/>
                </a:path>
                <a:path w="6000115" h="679450">
                  <a:moveTo>
                    <a:pt x="3963732" y="268045"/>
                  </a:moveTo>
                  <a:lnTo>
                    <a:pt x="3959662" y="264230"/>
                  </a:lnTo>
                  <a:lnTo>
                    <a:pt x="3959662" y="259155"/>
                  </a:lnTo>
                  <a:lnTo>
                    <a:pt x="3972096" y="259155"/>
                  </a:lnTo>
                  <a:lnTo>
                    <a:pt x="3963732" y="268045"/>
                  </a:lnTo>
                  <a:close/>
                </a:path>
                <a:path w="6000115" h="679450">
                  <a:moveTo>
                    <a:pt x="3972096" y="268045"/>
                  </a:moveTo>
                  <a:lnTo>
                    <a:pt x="3963732" y="268045"/>
                  </a:lnTo>
                  <a:lnTo>
                    <a:pt x="3972096" y="259155"/>
                  </a:lnTo>
                  <a:lnTo>
                    <a:pt x="3972096" y="268045"/>
                  </a:lnTo>
                  <a:close/>
                </a:path>
                <a:path w="6000115" h="679450">
                  <a:moveTo>
                    <a:pt x="3939716" y="450925"/>
                  </a:moveTo>
                  <a:lnTo>
                    <a:pt x="3900909" y="450925"/>
                  </a:lnTo>
                  <a:lnTo>
                    <a:pt x="3909940" y="449655"/>
                  </a:lnTo>
                  <a:lnTo>
                    <a:pt x="3917980" y="447115"/>
                  </a:lnTo>
                  <a:lnTo>
                    <a:pt x="3950901" y="425525"/>
                  </a:lnTo>
                  <a:lnTo>
                    <a:pt x="3959662" y="402665"/>
                  </a:lnTo>
                  <a:lnTo>
                    <a:pt x="3959662" y="264230"/>
                  </a:lnTo>
                  <a:lnTo>
                    <a:pt x="3963732" y="268045"/>
                  </a:lnTo>
                  <a:lnTo>
                    <a:pt x="3972096" y="268045"/>
                  </a:lnTo>
                  <a:lnTo>
                    <a:pt x="3972096" y="403935"/>
                  </a:lnTo>
                  <a:lnTo>
                    <a:pt x="3954999" y="439495"/>
                  </a:lnTo>
                  <a:lnTo>
                    <a:pt x="3944120" y="448385"/>
                  </a:lnTo>
                  <a:lnTo>
                    <a:pt x="3939716" y="450925"/>
                  </a:lnTo>
                  <a:close/>
                </a:path>
                <a:path w="6000115" h="679450">
                  <a:moveTo>
                    <a:pt x="3937385" y="513155"/>
                  </a:moveTo>
                  <a:lnTo>
                    <a:pt x="3885521" y="513155"/>
                  </a:lnTo>
                  <a:lnTo>
                    <a:pt x="3892286" y="511885"/>
                  </a:lnTo>
                  <a:lnTo>
                    <a:pt x="3898616" y="511885"/>
                  </a:lnTo>
                  <a:lnTo>
                    <a:pt x="3906719" y="510615"/>
                  </a:lnTo>
                  <a:lnTo>
                    <a:pt x="3947342" y="494105"/>
                  </a:lnTo>
                  <a:lnTo>
                    <a:pt x="3954334" y="489025"/>
                  </a:lnTo>
                  <a:lnTo>
                    <a:pt x="3964665" y="482675"/>
                  </a:lnTo>
                  <a:lnTo>
                    <a:pt x="3984530" y="482675"/>
                  </a:lnTo>
                  <a:lnTo>
                    <a:pt x="3984530" y="495375"/>
                  </a:lnTo>
                  <a:lnTo>
                    <a:pt x="3959662" y="495375"/>
                  </a:lnTo>
                  <a:lnTo>
                    <a:pt x="3959662" y="501004"/>
                  </a:lnTo>
                  <a:lnTo>
                    <a:pt x="3953510" y="504265"/>
                  </a:lnTo>
                  <a:lnTo>
                    <a:pt x="3939781" y="511885"/>
                  </a:lnTo>
                  <a:lnTo>
                    <a:pt x="3937385" y="513155"/>
                  </a:lnTo>
                  <a:close/>
                </a:path>
                <a:path w="6000115" h="679450">
                  <a:moveTo>
                    <a:pt x="4028048" y="522045"/>
                  </a:moveTo>
                  <a:lnTo>
                    <a:pt x="3984530" y="522045"/>
                  </a:lnTo>
                  <a:lnTo>
                    <a:pt x="3984530" y="482675"/>
                  </a:lnTo>
                  <a:lnTo>
                    <a:pt x="4028048" y="482675"/>
                  </a:lnTo>
                  <a:lnTo>
                    <a:pt x="4028048" y="522045"/>
                  </a:lnTo>
                  <a:close/>
                </a:path>
                <a:path w="6000115" h="679450">
                  <a:moveTo>
                    <a:pt x="3959662" y="501004"/>
                  </a:moveTo>
                  <a:lnTo>
                    <a:pt x="3959662" y="495375"/>
                  </a:lnTo>
                  <a:lnTo>
                    <a:pt x="3968210" y="495375"/>
                  </a:lnTo>
                  <a:lnTo>
                    <a:pt x="3960698" y="500455"/>
                  </a:lnTo>
                  <a:lnTo>
                    <a:pt x="3959662" y="501004"/>
                  </a:lnTo>
                  <a:close/>
                </a:path>
                <a:path w="6000115" h="679450">
                  <a:moveTo>
                    <a:pt x="3959662" y="514911"/>
                  </a:moveTo>
                  <a:lnTo>
                    <a:pt x="3959662" y="501004"/>
                  </a:lnTo>
                  <a:lnTo>
                    <a:pt x="3960698" y="500455"/>
                  </a:lnTo>
                  <a:lnTo>
                    <a:pt x="3968210" y="495375"/>
                  </a:lnTo>
                  <a:lnTo>
                    <a:pt x="3968210" y="508075"/>
                  </a:lnTo>
                  <a:lnTo>
                    <a:pt x="3970955" y="508075"/>
                  </a:lnTo>
                  <a:lnTo>
                    <a:pt x="3969049" y="509345"/>
                  </a:lnTo>
                  <a:lnTo>
                    <a:pt x="3963450" y="513155"/>
                  </a:lnTo>
                  <a:lnTo>
                    <a:pt x="3959662" y="514911"/>
                  </a:lnTo>
                  <a:close/>
                </a:path>
                <a:path w="6000115" h="679450">
                  <a:moveTo>
                    <a:pt x="3970955" y="508075"/>
                  </a:moveTo>
                  <a:lnTo>
                    <a:pt x="3968210" y="508075"/>
                  </a:lnTo>
                  <a:lnTo>
                    <a:pt x="3968210" y="495375"/>
                  </a:lnTo>
                  <a:lnTo>
                    <a:pt x="3972096" y="501396"/>
                  </a:lnTo>
                  <a:lnTo>
                    <a:pt x="3972096" y="507315"/>
                  </a:lnTo>
                  <a:lnTo>
                    <a:pt x="3970955" y="508075"/>
                  </a:lnTo>
                  <a:close/>
                </a:path>
                <a:path w="6000115" h="679450">
                  <a:moveTo>
                    <a:pt x="3972096" y="501396"/>
                  </a:moveTo>
                  <a:lnTo>
                    <a:pt x="3968210" y="495375"/>
                  </a:lnTo>
                  <a:lnTo>
                    <a:pt x="3972096" y="495375"/>
                  </a:lnTo>
                  <a:lnTo>
                    <a:pt x="3972096" y="501396"/>
                  </a:lnTo>
                  <a:close/>
                </a:path>
                <a:path w="6000115" h="679450">
                  <a:moveTo>
                    <a:pt x="3984530" y="522045"/>
                  </a:moveTo>
                  <a:lnTo>
                    <a:pt x="3972096" y="522045"/>
                  </a:lnTo>
                  <a:lnTo>
                    <a:pt x="3972096" y="507315"/>
                  </a:lnTo>
                  <a:lnTo>
                    <a:pt x="3974767" y="505535"/>
                  </a:lnTo>
                  <a:lnTo>
                    <a:pt x="3972096" y="501396"/>
                  </a:lnTo>
                  <a:lnTo>
                    <a:pt x="3972096" y="495375"/>
                  </a:lnTo>
                  <a:lnTo>
                    <a:pt x="3984530" y="495375"/>
                  </a:lnTo>
                  <a:lnTo>
                    <a:pt x="3984530" y="522045"/>
                  </a:lnTo>
                  <a:close/>
                </a:path>
                <a:path w="6000115" h="679450">
                  <a:moveTo>
                    <a:pt x="3938167" y="525855"/>
                  </a:moveTo>
                  <a:lnTo>
                    <a:pt x="3886517" y="525855"/>
                  </a:lnTo>
                  <a:lnTo>
                    <a:pt x="3893778" y="524585"/>
                  </a:lnTo>
                  <a:lnTo>
                    <a:pt x="3900602" y="523315"/>
                  </a:lnTo>
                  <a:lnTo>
                    <a:pt x="3939781" y="511885"/>
                  </a:lnTo>
                  <a:lnTo>
                    <a:pt x="3953510" y="504265"/>
                  </a:lnTo>
                  <a:lnTo>
                    <a:pt x="3959662" y="501004"/>
                  </a:lnTo>
                  <a:lnTo>
                    <a:pt x="3959662" y="514911"/>
                  </a:lnTo>
                  <a:lnTo>
                    <a:pt x="3957972" y="515695"/>
                  </a:lnTo>
                  <a:lnTo>
                    <a:pt x="3952614" y="519505"/>
                  </a:lnTo>
                  <a:lnTo>
                    <a:pt x="3946939" y="522045"/>
                  </a:lnTo>
                  <a:lnTo>
                    <a:pt x="3938167" y="525855"/>
                  </a:lnTo>
                  <a:close/>
                </a:path>
                <a:path w="6000115" h="679450">
                  <a:moveTo>
                    <a:pt x="3972096" y="507315"/>
                  </a:moveTo>
                  <a:lnTo>
                    <a:pt x="3972096" y="501396"/>
                  </a:lnTo>
                  <a:lnTo>
                    <a:pt x="3974767" y="505535"/>
                  </a:lnTo>
                  <a:lnTo>
                    <a:pt x="3972096" y="507315"/>
                  </a:lnTo>
                  <a:close/>
                </a:path>
                <a:path w="6000115" h="679450">
                  <a:moveTo>
                    <a:pt x="4052915" y="534745"/>
                  </a:moveTo>
                  <a:lnTo>
                    <a:pt x="3959662" y="534745"/>
                  </a:lnTo>
                  <a:lnTo>
                    <a:pt x="3959662" y="514911"/>
                  </a:lnTo>
                  <a:lnTo>
                    <a:pt x="3963450" y="513155"/>
                  </a:lnTo>
                  <a:lnTo>
                    <a:pt x="3969049" y="509345"/>
                  </a:lnTo>
                  <a:lnTo>
                    <a:pt x="3972096" y="507315"/>
                  </a:lnTo>
                  <a:lnTo>
                    <a:pt x="3972096" y="522045"/>
                  </a:lnTo>
                  <a:lnTo>
                    <a:pt x="4052915" y="522045"/>
                  </a:lnTo>
                  <a:lnTo>
                    <a:pt x="4052915" y="534745"/>
                  </a:lnTo>
                  <a:close/>
                </a:path>
                <a:path w="6000115" h="679450">
                  <a:moveTo>
                    <a:pt x="4414660" y="182030"/>
                  </a:moveTo>
                  <a:lnTo>
                    <a:pt x="4414660" y="167776"/>
                  </a:lnTo>
                  <a:lnTo>
                    <a:pt x="4417638" y="166132"/>
                  </a:lnTo>
                  <a:lnTo>
                    <a:pt x="4424904" y="161052"/>
                  </a:lnTo>
                  <a:lnTo>
                    <a:pt x="4431501" y="158512"/>
                  </a:lnTo>
                  <a:lnTo>
                    <a:pt x="4438737" y="154702"/>
                  </a:lnTo>
                  <a:lnTo>
                    <a:pt x="4446611" y="152162"/>
                  </a:lnTo>
                  <a:lnTo>
                    <a:pt x="4455124" y="149622"/>
                  </a:lnTo>
                  <a:lnTo>
                    <a:pt x="4464554" y="147082"/>
                  </a:lnTo>
                  <a:lnTo>
                    <a:pt x="4485120" y="144542"/>
                  </a:lnTo>
                  <a:lnTo>
                    <a:pt x="4511632" y="144542"/>
                  </a:lnTo>
                  <a:lnTo>
                    <a:pt x="4526272" y="147082"/>
                  </a:lnTo>
                  <a:lnTo>
                    <a:pt x="4540177" y="150892"/>
                  </a:lnTo>
                  <a:lnTo>
                    <a:pt x="4553345" y="155972"/>
                  </a:lnTo>
                  <a:lnTo>
                    <a:pt x="4496257" y="155972"/>
                  </a:lnTo>
                  <a:lnTo>
                    <a:pt x="4486045" y="157242"/>
                  </a:lnTo>
                  <a:lnTo>
                    <a:pt x="4476392" y="157242"/>
                  </a:lnTo>
                  <a:lnTo>
                    <a:pt x="4467297" y="159782"/>
                  </a:lnTo>
                  <a:lnTo>
                    <a:pt x="4458761" y="161052"/>
                  </a:lnTo>
                  <a:lnTo>
                    <a:pt x="4450808" y="163592"/>
                  </a:lnTo>
                  <a:lnTo>
                    <a:pt x="4443462" y="166132"/>
                  </a:lnTo>
                  <a:lnTo>
                    <a:pt x="4436723" y="169942"/>
                  </a:lnTo>
                  <a:lnTo>
                    <a:pt x="4430591" y="172482"/>
                  </a:lnTo>
                  <a:lnTo>
                    <a:pt x="4423961" y="176292"/>
                  </a:lnTo>
                  <a:lnTo>
                    <a:pt x="4417671" y="180102"/>
                  </a:lnTo>
                  <a:lnTo>
                    <a:pt x="4414660" y="182030"/>
                  </a:lnTo>
                  <a:close/>
                </a:path>
                <a:path w="6000115" h="679450">
                  <a:moveTo>
                    <a:pt x="4414660" y="679212"/>
                  </a:moveTo>
                  <a:lnTo>
                    <a:pt x="4321407" y="679212"/>
                  </a:lnTo>
                  <a:lnTo>
                    <a:pt x="4321407" y="148352"/>
                  </a:lnTo>
                  <a:lnTo>
                    <a:pt x="4414660" y="148352"/>
                  </a:lnTo>
                  <a:lnTo>
                    <a:pt x="4414660" y="159782"/>
                  </a:lnTo>
                  <a:lnTo>
                    <a:pt x="4333840" y="159782"/>
                  </a:lnTo>
                  <a:lnTo>
                    <a:pt x="4333840" y="666512"/>
                  </a:lnTo>
                  <a:lnTo>
                    <a:pt x="4414660" y="666512"/>
                  </a:lnTo>
                  <a:lnTo>
                    <a:pt x="4414660" y="679212"/>
                  </a:lnTo>
                  <a:close/>
                </a:path>
                <a:path w="6000115" h="679450">
                  <a:moveTo>
                    <a:pt x="4426500" y="188992"/>
                  </a:moveTo>
                  <a:lnTo>
                    <a:pt x="4414660" y="188992"/>
                  </a:lnTo>
                  <a:lnTo>
                    <a:pt x="4414660" y="182030"/>
                  </a:lnTo>
                  <a:lnTo>
                    <a:pt x="4417671" y="180102"/>
                  </a:lnTo>
                  <a:lnTo>
                    <a:pt x="4423961" y="176292"/>
                  </a:lnTo>
                  <a:lnTo>
                    <a:pt x="4430591" y="172482"/>
                  </a:lnTo>
                  <a:lnTo>
                    <a:pt x="4436723" y="169942"/>
                  </a:lnTo>
                  <a:lnTo>
                    <a:pt x="4443462" y="166132"/>
                  </a:lnTo>
                  <a:lnTo>
                    <a:pt x="4450808" y="163592"/>
                  </a:lnTo>
                  <a:lnTo>
                    <a:pt x="4458761" y="161052"/>
                  </a:lnTo>
                  <a:lnTo>
                    <a:pt x="4467297" y="159782"/>
                  </a:lnTo>
                  <a:lnTo>
                    <a:pt x="4476392" y="157242"/>
                  </a:lnTo>
                  <a:lnTo>
                    <a:pt x="4486045" y="157242"/>
                  </a:lnTo>
                  <a:lnTo>
                    <a:pt x="4496257" y="155972"/>
                  </a:lnTo>
                  <a:lnTo>
                    <a:pt x="4523601" y="158512"/>
                  </a:lnTo>
                  <a:lnTo>
                    <a:pt x="4536217" y="162322"/>
                  </a:lnTo>
                  <a:lnTo>
                    <a:pt x="4548129" y="167402"/>
                  </a:lnTo>
                  <a:lnTo>
                    <a:pt x="4550912" y="168672"/>
                  </a:lnTo>
                  <a:lnTo>
                    <a:pt x="4486969" y="168672"/>
                  </a:lnTo>
                  <a:lnTo>
                    <a:pt x="4470040" y="171212"/>
                  </a:lnTo>
                  <a:lnTo>
                    <a:pt x="4436277" y="183912"/>
                  </a:lnTo>
                  <a:lnTo>
                    <a:pt x="4430284" y="186452"/>
                  </a:lnTo>
                  <a:lnTo>
                    <a:pt x="4426500" y="188992"/>
                  </a:lnTo>
                  <a:close/>
                </a:path>
                <a:path w="6000115" h="679450">
                  <a:moveTo>
                    <a:pt x="4550006" y="525542"/>
                  </a:moveTo>
                  <a:lnTo>
                    <a:pt x="4506857" y="525542"/>
                  </a:lnTo>
                  <a:lnTo>
                    <a:pt x="4520007" y="523002"/>
                  </a:lnTo>
                  <a:lnTo>
                    <a:pt x="4532599" y="519192"/>
                  </a:lnTo>
                  <a:lnTo>
                    <a:pt x="4566537" y="501412"/>
                  </a:lnTo>
                  <a:lnTo>
                    <a:pt x="4600438" y="464582"/>
                  </a:lnTo>
                  <a:lnTo>
                    <a:pt x="4616017" y="429022"/>
                  </a:lnTo>
                  <a:lnTo>
                    <a:pt x="4621371" y="389652"/>
                  </a:lnTo>
                  <a:lnTo>
                    <a:pt x="4621322" y="289322"/>
                  </a:lnTo>
                  <a:lnTo>
                    <a:pt x="4616454" y="251222"/>
                  </a:lnTo>
                  <a:lnTo>
                    <a:pt x="4601992" y="215662"/>
                  </a:lnTo>
                  <a:lnTo>
                    <a:pt x="4569548" y="180102"/>
                  </a:lnTo>
                  <a:lnTo>
                    <a:pt x="4523601" y="158512"/>
                  </a:lnTo>
                  <a:lnTo>
                    <a:pt x="4496257" y="155972"/>
                  </a:lnTo>
                  <a:lnTo>
                    <a:pt x="4553345" y="155972"/>
                  </a:lnTo>
                  <a:lnTo>
                    <a:pt x="4587357" y="177562"/>
                  </a:lnTo>
                  <a:lnTo>
                    <a:pt x="4612683" y="209312"/>
                  </a:lnTo>
                  <a:lnTo>
                    <a:pt x="4628480" y="247412"/>
                  </a:lnTo>
                  <a:lnTo>
                    <a:pt x="4633751" y="289322"/>
                  </a:lnTo>
                  <a:lnTo>
                    <a:pt x="4633805" y="389652"/>
                  </a:lnTo>
                  <a:lnTo>
                    <a:pt x="4633158" y="403622"/>
                  </a:lnTo>
                  <a:lnTo>
                    <a:pt x="4623452" y="445532"/>
                  </a:lnTo>
                  <a:lnTo>
                    <a:pt x="4603253" y="482362"/>
                  </a:lnTo>
                  <a:lnTo>
                    <a:pt x="4573968" y="511572"/>
                  </a:lnTo>
                  <a:lnTo>
                    <a:pt x="4562423" y="519192"/>
                  </a:lnTo>
                  <a:lnTo>
                    <a:pt x="4550006" y="525542"/>
                  </a:lnTo>
                  <a:close/>
                </a:path>
                <a:path w="6000115" h="679450">
                  <a:moveTo>
                    <a:pt x="4346274" y="666512"/>
                  </a:moveTo>
                  <a:lnTo>
                    <a:pt x="4333840" y="666512"/>
                  </a:lnTo>
                  <a:lnTo>
                    <a:pt x="4333840" y="159782"/>
                  </a:lnTo>
                  <a:lnTo>
                    <a:pt x="4346274" y="159782"/>
                  </a:lnTo>
                  <a:lnTo>
                    <a:pt x="4346274" y="666512"/>
                  </a:lnTo>
                  <a:close/>
                </a:path>
                <a:path w="6000115" h="679450">
                  <a:moveTo>
                    <a:pt x="4389792" y="666512"/>
                  </a:moveTo>
                  <a:lnTo>
                    <a:pt x="4346274" y="666512"/>
                  </a:lnTo>
                  <a:lnTo>
                    <a:pt x="4346274" y="159782"/>
                  </a:lnTo>
                  <a:lnTo>
                    <a:pt x="4389792" y="159782"/>
                  </a:lnTo>
                  <a:lnTo>
                    <a:pt x="4389792" y="201692"/>
                  </a:lnTo>
                  <a:lnTo>
                    <a:pt x="4575733" y="201692"/>
                  </a:lnTo>
                  <a:lnTo>
                    <a:pt x="4578296" y="204232"/>
                  </a:lnTo>
                  <a:lnTo>
                    <a:pt x="4581264" y="208042"/>
                  </a:lnTo>
                  <a:lnTo>
                    <a:pt x="4483434" y="208042"/>
                  </a:lnTo>
                  <a:lnTo>
                    <a:pt x="4458795" y="210582"/>
                  </a:lnTo>
                  <a:lnTo>
                    <a:pt x="4422288" y="228362"/>
                  </a:lnTo>
                  <a:lnTo>
                    <a:pt x="4396908" y="262652"/>
                  </a:lnTo>
                  <a:lnTo>
                    <a:pt x="4389792" y="286782"/>
                  </a:lnTo>
                  <a:lnTo>
                    <a:pt x="4389792" y="425212"/>
                  </a:lnTo>
                  <a:lnTo>
                    <a:pt x="4393136" y="427752"/>
                  </a:lnTo>
                  <a:lnTo>
                    <a:pt x="4399114" y="434102"/>
                  </a:lnTo>
                  <a:lnTo>
                    <a:pt x="4405352" y="440452"/>
                  </a:lnTo>
                  <a:lnTo>
                    <a:pt x="4411853" y="445532"/>
                  </a:lnTo>
                  <a:lnTo>
                    <a:pt x="4418615" y="450612"/>
                  </a:lnTo>
                  <a:lnTo>
                    <a:pt x="4425202" y="455692"/>
                  </a:lnTo>
                  <a:lnTo>
                    <a:pt x="4431961" y="459502"/>
                  </a:lnTo>
                  <a:lnTo>
                    <a:pt x="4439147" y="463312"/>
                  </a:lnTo>
                  <a:lnTo>
                    <a:pt x="4446759" y="465852"/>
                  </a:lnTo>
                  <a:lnTo>
                    <a:pt x="4455413" y="469662"/>
                  </a:lnTo>
                  <a:lnTo>
                    <a:pt x="4464410" y="472202"/>
                  </a:lnTo>
                  <a:lnTo>
                    <a:pt x="4473750" y="473472"/>
                  </a:lnTo>
                  <a:lnTo>
                    <a:pt x="4578124" y="473472"/>
                  </a:lnTo>
                  <a:lnTo>
                    <a:pt x="4576027" y="476012"/>
                  </a:lnTo>
                  <a:lnTo>
                    <a:pt x="4569281" y="482362"/>
                  </a:lnTo>
                  <a:lnTo>
                    <a:pt x="4389792" y="482362"/>
                  </a:lnTo>
                  <a:lnTo>
                    <a:pt x="4389792" y="666512"/>
                  </a:lnTo>
                  <a:close/>
                </a:path>
                <a:path w="6000115" h="679450">
                  <a:moveTo>
                    <a:pt x="4410711" y="201692"/>
                  </a:moveTo>
                  <a:lnTo>
                    <a:pt x="4389792" y="201692"/>
                  </a:lnTo>
                  <a:lnTo>
                    <a:pt x="4389792" y="159782"/>
                  </a:lnTo>
                  <a:lnTo>
                    <a:pt x="4402226" y="159782"/>
                  </a:lnTo>
                  <a:lnTo>
                    <a:pt x="4402226" y="176642"/>
                  </a:lnTo>
                  <a:lnTo>
                    <a:pt x="4398020" y="180102"/>
                  </a:lnTo>
                  <a:lnTo>
                    <a:pt x="4402226" y="184723"/>
                  </a:lnTo>
                  <a:lnTo>
                    <a:pt x="4402226" y="188992"/>
                  </a:lnTo>
                  <a:lnTo>
                    <a:pt x="4426500" y="188992"/>
                  </a:lnTo>
                  <a:lnTo>
                    <a:pt x="4424608" y="190262"/>
                  </a:lnTo>
                  <a:lnTo>
                    <a:pt x="4419248" y="194072"/>
                  </a:lnTo>
                  <a:lnTo>
                    <a:pt x="4414204" y="197882"/>
                  </a:lnTo>
                  <a:lnTo>
                    <a:pt x="4410711" y="201692"/>
                  </a:lnTo>
                  <a:close/>
                </a:path>
                <a:path w="6000115" h="679450">
                  <a:moveTo>
                    <a:pt x="4402226" y="176642"/>
                  </a:moveTo>
                  <a:lnTo>
                    <a:pt x="4402226" y="159782"/>
                  </a:lnTo>
                  <a:lnTo>
                    <a:pt x="4414660" y="159782"/>
                  </a:lnTo>
                  <a:lnTo>
                    <a:pt x="4414660" y="167776"/>
                  </a:lnTo>
                  <a:lnTo>
                    <a:pt x="4410735" y="169942"/>
                  </a:lnTo>
                  <a:lnTo>
                    <a:pt x="4404195" y="175022"/>
                  </a:lnTo>
                  <a:lnTo>
                    <a:pt x="4402226" y="176642"/>
                  </a:lnTo>
                  <a:close/>
                </a:path>
                <a:path w="6000115" h="679450">
                  <a:moveTo>
                    <a:pt x="4406112" y="188992"/>
                  </a:moveTo>
                  <a:lnTo>
                    <a:pt x="4402226" y="184723"/>
                  </a:lnTo>
                  <a:lnTo>
                    <a:pt x="4402226" y="176642"/>
                  </a:lnTo>
                  <a:lnTo>
                    <a:pt x="4404195" y="175022"/>
                  </a:lnTo>
                  <a:lnTo>
                    <a:pt x="4410735" y="169942"/>
                  </a:lnTo>
                  <a:lnTo>
                    <a:pt x="4414660" y="167776"/>
                  </a:lnTo>
                  <a:lnTo>
                    <a:pt x="4414660" y="176292"/>
                  </a:lnTo>
                  <a:lnTo>
                    <a:pt x="4406112" y="176292"/>
                  </a:lnTo>
                  <a:lnTo>
                    <a:pt x="4406112" y="188992"/>
                  </a:lnTo>
                  <a:close/>
                </a:path>
                <a:path w="6000115" h="679450">
                  <a:moveTo>
                    <a:pt x="4575733" y="201692"/>
                  </a:moveTo>
                  <a:lnTo>
                    <a:pt x="4410711" y="201692"/>
                  </a:lnTo>
                  <a:lnTo>
                    <a:pt x="4414204" y="197882"/>
                  </a:lnTo>
                  <a:lnTo>
                    <a:pt x="4419248" y="194072"/>
                  </a:lnTo>
                  <a:lnTo>
                    <a:pt x="4424608" y="190262"/>
                  </a:lnTo>
                  <a:lnTo>
                    <a:pt x="4430284" y="186452"/>
                  </a:lnTo>
                  <a:lnTo>
                    <a:pt x="4436277" y="183912"/>
                  </a:lnTo>
                  <a:lnTo>
                    <a:pt x="4441944" y="181372"/>
                  </a:lnTo>
                  <a:lnTo>
                    <a:pt x="4486969" y="168672"/>
                  </a:lnTo>
                  <a:lnTo>
                    <a:pt x="4496257" y="168672"/>
                  </a:lnTo>
                  <a:lnTo>
                    <a:pt x="4542912" y="178832"/>
                  </a:lnTo>
                  <a:lnTo>
                    <a:pt x="4570608" y="196612"/>
                  </a:lnTo>
                  <a:lnTo>
                    <a:pt x="4575733" y="201692"/>
                  </a:lnTo>
                  <a:close/>
                </a:path>
                <a:path w="6000115" h="679450">
                  <a:moveTo>
                    <a:pt x="4547470" y="512842"/>
                  </a:moveTo>
                  <a:lnTo>
                    <a:pt x="4505461" y="512842"/>
                  </a:lnTo>
                  <a:lnTo>
                    <a:pt x="4517250" y="510302"/>
                  </a:lnTo>
                  <a:lnTo>
                    <a:pt x="4528516" y="507762"/>
                  </a:lnTo>
                  <a:lnTo>
                    <a:pt x="4567932" y="483632"/>
                  </a:lnTo>
                  <a:lnTo>
                    <a:pt x="4595480" y="446802"/>
                  </a:lnTo>
                  <a:lnTo>
                    <a:pt x="4608395" y="401082"/>
                  </a:lnTo>
                  <a:lnTo>
                    <a:pt x="4608938" y="389652"/>
                  </a:lnTo>
                  <a:lnTo>
                    <a:pt x="4608887" y="289322"/>
                  </a:lnTo>
                  <a:lnTo>
                    <a:pt x="4600919" y="242332"/>
                  </a:lnTo>
                  <a:lnTo>
                    <a:pt x="4578296" y="204232"/>
                  </a:lnTo>
                  <a:lnTo>
                    <a:pt x="4542912" y="178832"/>
                  </a:lnTo>
                  <a:lnTo>
                    <a:pt x="4496257" y="168672"/>
                  </a:lnTo>
                  <a:lnTo>
                    <a:pt x="4550912" y="168672"/>
                  </a:lnTo>
                  <a:lnTo>
                    <a:pt x="4587567" y="195342"/>
                  </a:lnTo>
                  <a:lnTo>
                    <a:pt x="4612629" y="238522"/>
                  </a:lnTo>
                  <a:lnTo>
                    <a:pt x="4620825" y="276622"/>
                  </a:lnTo>
                  <a:lnTo>
                    <a:pt x="4621371" y="389652"/>
                  </a:lnTo>
                  <a:lnTo>
                    <a:pt x="4620776" y="402352"/>
                  </a:lnTo>
                  <a:lnTo>
                    <a:pt x="4611852" y="440452"/>
                  </a:lnTo>
                  <a:lnTo>
                    <a:pt x="4593310" y="474742"/>
                  </a:lnTo>
                  <a:lnTo>
                    <a:pt x="4555985" y="509032"/>
                  </a:lnTo>
                  <a:lnTo>
                    <a:pt x="4547470" y="512842"/>
                  </a:lnTo>
                  <a:close/>
                </a:path>
                <a:path w="6000115" h="679450">
                  <a:moveTo>
                    <a:pt x="4406112" y="188992"/>
                  </a:moveTo>
                  <a:lnTo>
                    <a:pt x="4406112" y="176292"/>
                  </a:lnTo>
                  <a:lnTo>
                    <a:pt x="4414660" y="176292"/>
                  </a:lnTo>
                  <a:lnTo>
                    <a:pt x="4414660" y="182030"/>
                  </a:lnTo>
                  <a:lnTo>
                    <a:pt x="4411722" y="183912"/>
                  </a:lnTo>
                  <a:lnTo>
                    <a:pt x="4406112" y="188992"/>
                  </a:lnTo>
                  <a:close/>
                </a:path>
                <a:path w="6000115" h="679450">
                  <a:moveTo>
                    <a:pt x="4402226" y="184723"/>
                  </a:moveTo>
                  <a:lnTo>
                    <a:pt x="4398020" y="180102"/>
                  </a:lnTo>
                  <a:lnTo>
                    <a:pt x="4402226" y="176642"/>
                  </a:lnTo>
                  <a:lnTo>
                    <a:pt x="4402226" y="184723"/>
                  </a:lnTo>
                  <a:close/>
                </a:path>
                <a:path w="6000115" h="679450">
                  <a:moveTo>
                    <a:pt x="4414660" y="188992"/>
                  </a:moveTo>
                  <a:lnTo>
                    <a:pt x="4406112" y="188992"/>
                  </a:lnTo>
                  <a:lnTo>
                    <a:pt x="4411722" y="183912"/>
                  </a:lnTo>
                  <a:lnTo>
                    <a:pt x="4414660" y="182030"/>
                  </a:lnTo>
                  <a:lnTo>
                    <a:pt x="4414660" y="188992"/>
                  </a:lnTo>
                  <a:close/>
                </a:path>
                <a:path w="6000115" h="679450">
                  <a:moveTo>
                    <a:pt x="4406112" y="188992"/>
                  </a:moveTo>
                  <a:lnTo>
                    <a:pt x="4402226" y="188992"/>
                  </a:lnTo>
                  <a:lnTo>
                    <a:pt x="4402226" y="184723"/>
                  </a:lnTo>
                  <a:lnTo>
                    <a:pt x="4406112" y="188992"/>
                  </a:lnTo>
                  <a:close/>
                </a:path>
                <a:path w="6000115" h="679450">
                  <a:moveTo>
                    <a:pt x="4494480" y="473472"/>
                  </a:moveTo>
                  <a:lnTo>
                    <a:pt x="4473750" y="473472"/>
                  </a:lnTo>
                  <a:lnTo>
                    <a:pt x="4464410" y="472202"/>
                  </a:lnTo>
                  <a:lnTo>
                    <a:pt x="4455413" y="469662"/>
                  </a:lnTo>
                  <a:lnTo>
                    <a:pt x="4446759" y="465852"/>
                  </a:lnTo>
                  <a:lnTo>
                    <a:pt x="4439147" y="463312"/>
                  </a:lnTo>
                  <a:lnTo>
                    <a:pt x="4431961" y="459502"/>
                  </a:lnTo>
                  <a:lnTo>
                    <a:pt x="4425202" y="455692"/>
                  </a:lnTo>
                  <a:lnTo>
                    <a:pt x="4418615" y="450612"/>
                  </a:lnTo>
                  <a:lnTo>
                    <a:pt x="4411853" y="445532"/>
                  </a:lnTo>
                  <a:lnTo>
                    <a:pt x="4405352" y="440452"/>
                  </a:lnTo>
                  <a:lnTo>
                    <a:pt x="4399114" y="434102"/>
                  </a:lnTo>
                  <a:lnTo>
                    <a:pt x="4393136" y="427752"/>
                  </a:lnTo>
                  <a:lnTo>
                    <a:pt x="4389792" y="425212"/>
                  </a:lnTo>
                  <a:lnTo>
                    <a:pt x="4389792" y="286782"/>
                  </a:lnTo>
                  <a:lnTo>
                    <a:pt x="4391271" y="279162"/>
                  </a:lnTo>
                  <a:lnTo>
                    <a:pt x="4409613" y="241062"/>
                  </a:lnTo>
                  <a:lnTo>
                    <a:pt x="4448071" y="214392"/>
                  </a:lnTo>
                  <a:lnTo>
                    <a:pt x="4483434" y="208042"/>
                  </a:lnTo>
                  <a:lnTo>
                    <a:pt x="4504667" y="210582"/>
                  </a:lnTo>
                  <a:lnTo>
                    <a:pt x="4513972" y="213122"/>
                  </a:lnTo>
                  <a:lnTo>
                    <a:pt x="4522404" y="216932"/>
                  </a:lnTo>
                  <a:lnTo>
                    <a:pt x="4527961" y="220742"/>
                  </a:lnTo>
                  <a:lnTo>
                    <a:pt x="4472093" y="220742"/>
                  </a:lnTo>
                  <a:lnTo>
                    <a:pt x="4461772" y="223282"/>
                  </a:lnTo>
                  <a:lnTo>
                    <a:pt x="4424374" y="243602"/>
                  </a:lnTo>
                  <a:lnTo>
                    <a:pt x="4415000" y="255032"/>
                  </a:lnTo>
                  <a:lnTo>
                    <a:pt x="4411357" y="260112"/>
                  </a:lnTo>
                  <a:lnTo>
                    <a:pt x="4408395" y="266462"/>
                  </a:lnTo>
                  <a:lnTo>
                    <a:pt x="4406112" y="272812"/>
                  </a:lnTo>
                  <a:lnTo>
                    <a:pt x="4403521" y="281702"/>
                  </a:lnTo>
                  <a:lnTo>
                    <a:pt x="4402226" y="288052"/>
                  </a:lnTo>
                  <a:lnTo>
                    <a:pt x="4402226" y="420132"/>
                  </a:lnTo>
                  <a:lnTo>
                    <a:pt x="4431769" y="444262"/>
                  </a:lnTo>
                  <a:lnTo>
                    <a:pt x="4451767" y="454422"/>
                  </a:lnTo>
                  <a:lnTo>
                    <a:pt x="4459210" y="458232"/>
                  </a:lnTo>
                  <a:lnTo>
                    <a:pt x="4475044" y="460772"/>
                  </a:lnTo>
                  <a:lnTo>
                    <a:pt x="4530069" y="460772"/>
                  </a:lnTo>
                  <a:lnTo>
                    <a:pt x="4522532" y="464582"/>
                  </a:lnTo>
                  <a:lnTo>
                    <a:pt x="4514029" y="468392"/>
                  </a:lnTo>
                  <a:lnTo>
                    <a:pt x="4504678" y="472202"/>
                  </a:lnTo>
                  <a:lnTo>
                    <a:pt x="4494480" y="473472"/>
                  </a:lnTo>
                  <a:close/>
                </a:path>
                <a:path w="6000115" h="679450">
                  <a:moveTo>
                    <a:pt x="4578124" y="473472"/>
                  </a:moveTo>
                  <a:lnTo>
                    <a:pt x="4494480" y="473472"/>
                  </a:lnTo>
                  <a:lnTo>
                    <a:pt x="4504678" y="472202"/>
                  </a:lnTo>
                  <a:lnTo>
                    <a:pt x="4514029" y="468392"/>
                  </a:lnTo>
                  <a:lnTo>
                    <a:pt x="4548168" y="442992"/>
                  </a:lnTo>
                  <a:lnTo>
                    <a:pt x="4564495" y="401082"/>
                  </a:lnTo>
                  <a:lnTo>
                    <a:pt x="4565295" y="288052"/>
                  </a:lnTo>
                  <a:lnTo>
                    <a:pt x="4565171" y="285512"/>
                  </a:lnTo>
                  <a:lnTo>
                    <a:pt x="4552167" y="244872"/>
                  </a:lnTo>
                  <a:lnTo>
                    <a:pt x="4522404" y="216932"/>
                  </a:lnTo>
                  <a:lnTo>
                    <a:pt x="4483434" y="208042"/>
                  </a:lnTo>
                  <a:lnTo>
                    <a:pt x="4581264" y="208042"/>
                  </a:lnTo>
                  <a:lnTo>
                    <a:pt x="4600919" y="242332"/>
                  </a:lnTo>
                  <a:lnTo>
                    <a:pt x="4608887" y="289322"/>
                  </a:lnTo>
                  <a:lnTo>
                    <a:pt x="4608938" y="389652"/>
                  </a:lnTo>
                  <a:lnTo>
                    <a:pt x="4608395" y="401082"/>
                  </a:lnTo>
                  <a:lnTo>
                    <a:pt x="4595480" y="446802"/>
                  </a:lnTo>
                  <a:lnTo>
                    <a:pt x="4583368" y="467122"/>
                  </a:lnTo>
                  <a:lnTo>
                    <a:pt x="4578124" y="473472"/>
                  </a:lnTo>
                  <a:close/>
                </a:path>
                <a:path w="6000115" h="679450">
                  <a:moveTo>
                    <a:pt x="4402226" y="420132"/>
                  </a:moveTo>
                  <a:lnTo>
                    <a:pt x="4402226" y="288052"/>
                  </a:lnTo>
                  <a:lnTo>
                    <a:pt x="4403521" y="281702"/>
                  </a:lnTo>
                  <a:lnTo>
                    <a:pt x="4406112" y="272812"/>
                  </a:lnTo>
                  <a:lnTo>
                    <a:pt x="4408395" y="266462"/>
                  </a:lnTo>
                  <a:lnTo>
                    <a:pt x="4411357" y="260112"/>
                  </a:lnTo>
                  <a:lnTo>
                    <a:pt x="4415000" y="255032"/>
                  </a:lnTo>
                  <a:lnTo>
                    <a:pt x="4419323" y="248682"/>
                  </a:lnTo>
                  <a:lnTo>
                    <a:pt x="4452471" y="225822"/>
                  </a:lnTo>
                  <a:lnTo>
                    <a:pt x="4472093" y="220742"/>
                  </a:lnTo>
                  <a:lnTo>
                    <a:pt x="4492930" y="220742"/>
                  </a:lnTo>
                  <a:lnTo>
                    <a:pt x="4524637" y="233442"/>
                  </a:lnTo>
                  <a:lnTo>
                    <a:pt x="4473604" y="233442"/>
                  </a:lnTo>
                  <a:lnTo>
                    <a:pt x="4464750" y="234712"/>
                  </a:lnTo>
                  <a:lnTo>
                    <a:pt x="4433228" y="252492"/>
                  </a:lnTo>
                  <a:lnTo>
                    <a:pt x="4429032" y="256302"/>
                  </a:lnTo>
                  <a:lnTo>
                    <a:pt x="4423801" y="262652"/>
                  </a:lnTo>
                  <a:lnTo>
                    <a:pt x="4420122" y="270272"/>
                  </a:lnTo>
                  <a:lnTo>
                    <a:pt x="4415772" y="284242"/>
                  </a:lnTo>
                  <a:lnTo>
                    <a:pt x="4414660" y="289322"/>
                  </a:lnTo>
                  <a:lnTo>
                    <a:pt x="4414660" y="411242"/>
                  </a:lnTo>
                  <a:lnTo>
                    <a:pt x="4411316" y="411242"/>
                  </a:lnTo>
                  <a:lnTo>
                    <a:pt x="4402226" y="420132"/>
                  </a:lnTo>
                  <a:close/>
                </a:path>
                <a:path w="6000115" h="679450">
                  <a:moveTo>
                    <a:pt x="4530069" y="460772"/>
                  </a:moveTo>
                  <a:lnTo>
                    <a:pt x="4492942" y="460772"/>
                  </a:lnTo>
                  <a:lnTo>
                    <a:pt x="4501648" y="459502"/>
                  </a:lnTo>
                  <a:lnTo>
                    <a:pt x="4509552" y="456962"/>
                  </a:lnTo>
                  <a:lnTo>
                    <a:pt x="4516656" y="454422"/>
                  </a:lnTo>
                  <a:lnTo>
                    <a:pt x="4523030" y="450612"/>
                  </a:lnTo>
                  <a:lnTo>
                    <a:pt x="4528750" y="445532"/>
                  </a:lnTo>
                  <a:lnTo>
                    <a:pt x="4533813" y="441722"/>
                  </a:lnTo>
                  <a:lnTo>
                    <a:pt x="4538221" y="436642"/>
                  </a:lnTo>
                  <a:lnTo>
                    <a:pt x="4541997" y="430292"/>
                  </a:lnTo>
                  <a:lnTo>
                    <a:pt x="4545166" y="425212"/>
                  </a:lnTo>
                  <a:lnTo>
                    <a:pt x="4547728" y="418862"/>
                  </a:lnTo>
                  <a:lnTo>
                    <a:pt x="4549683" y="412512"/>
                  </a:lnTo>
                  <a:lnTo>
                    <a:pt x="4551885" y="403622"/>
                  </a:lnTo>
                  <a:lnTo>
                    <a:pt x="4552986" y="396002"/>
                  </a:lnTo>
                  <a:lnTo>
                    <a:pt x="4552986" y="284242"/>
                  </a:lnTo>
                  <a:lnTo>
                    <a:pt x="4551820" y="276622"/>
                  </a:lnTo>
                  <a:lnTo>
                    <a:pt x="4549489" y="269002"/>
                  </a:lnTo>
                  <a:lnTo>
                    <a:pt x="4547449" y="262652"/>
                  </a:lnTo>
                  <a:lnTo>
                    <a:pt x="4544826" y="257572"/>
                  </a:lnTo>
                  <a:lnTo>
                    <a:pt x="4541620" y="251222"/>
                  </a:lnTo>
                  <a:lnTo>
                    <a:pt x="4509443" y="224552"/>
                  </a:lnTo>
                  <a:lnTo>
                    <a:pt x="4492930" y="220742"/>
                  </a:lnTo>
                  <a:lnTo>
                    <a:pt x="4527961" y="220742"/>
                  </a:lnTo>
                  <a:lnTo>
                    <a:pt x="4555940" y="251222"/>
                  </a:lnTo>
                  <a:lnTo>
                    <a:pt x="4565373" y="389652"/>
                  </a:lnTo>
                  <a:lnTo>
                    <a:pt x="4565188" y="394732"/>
                  </a:lnTo>
                  <a:lnTo>
                    <a:pt x="4552629" y="436642"/>
                  </a:lnTo>
                  <a:lnTo>
                    <a:pt x="4536854" y="455692"/>
                  </a:lnTo>
                  <a:lnTo>
                    <a:pt x="4530069" y="460772"/>
                  </a:lnTo>
                  <a:close/>
                </a:path>
                <a:path w="6000115" h="679450">
                  <a:moveTo>
                    <a:pt x="4524460" y="449342"/>
                  </a:moveTo>
                  <a:lnTo>
                    <a:pt x="4483434" y="449342"/>
                  </a:lnTo>
                  <a:lnTo>
                    <a:pt x="4491403" y="448072"/>
                  </a:lnTo>
                  <a:lnTo>
                    <a:pt x="4498617" y="448072"/>
                  </a:lnTo>
                  <a:lnTo>
                    <a:pt x="4505076" y="445532"/>
                  </a:lnTo>
                  <a:lnTo>
                    <a:pt x="4535850" y="416322"/>
                  </a:lnTo>
                  <a:lnTo>
                    <a:pt x="4540552" y="394732"/>
                  </a:lnTo>
                  <a:lnTo>
                    <a:pt x="4540552" y="285512"/>
                  </a:lnTo>
                  <a:lnTo>
                    <a:pt x="4523583" y="247412"/>
                  </a:lnTo>
                  <a:lnTo>
                    <a:pt x="4491372" y="233442"/>
                  </a:lnTo>
                  <a:lnTo>
                    <a:pt x="4524637" y="233442"/>
                  </a:lnTo>
                  <a:lnTo>
                    <a:pt x="4544826" y="257572"/>
                  </a:lnTo>
                  <a:lnTo>
                    <a:pt x="4547449" y="262652"/>
                  </a:lnTo>
                  <a:lnTo>
                    <a:pt x="4549489" y="269002"/>
                  </a:lnTo>
                  <a:lnTo>
                    <a:pt x="4551820" y="276622"/>
                  </a:lnTo>
                  <a:lnTo>
                    <a:pt x="4552986" y="284242"/>
                  </a:lnTo>
                  <a:lnTo>
                    <a:pt x="4552986" y="396002"/>
                  </a:lnTo>
                  <a:lnTo>
                    <a:pt x="4541926" y="430412"/>
                  </a:lnTo>
                  <a:lnTo>
                    <a:pt x="4538221" y="436642"/>
                  </a:lnTo>
                  <a:lnTo>
                    <a:pt x="4533813" y="441722"/>
                  </a:lnTo>
                  <a:lnTo>
                    <a:pt x="4528750" y="445532"/>
                  </a:lnTo>
                  <a:lnTo>
                    <a:pt x="4524460" y="449342"/>
                  </a:lnTo>
                  <a:close/>
                </a:path>
                <a:path w="6000115" h="679450">
                  <a:moveTo>
                    <a:pt x="4425928" y="440452"/>
                  </a:moveTo>
                  <a:lnTo>
                    <a:pt x="4419638" y="435372"/>
                  </a:lnTo>
                  <a:lnTo>
                    <a:pt x="4413591" y="430292"/>
                  </a:lnTo>
                  <a:lnTo>
                    <a:pt x="4407787" y="425212"/>
                  </a:lnTo>
                  <a:lnTo>
                    <a:pt x="4402226" y="420132"/>
                  </a:lnTo>
                  <a:lnTo>
                    <a:pt x="4411316" y="411242"/>
                  </a:lnTo>
                  <a:lnTo>
                    <a:pt x="4414660" y="414544"/>
                  </a:lnTo>
                  <a:lnTo>
                    <a:pt x="4414660" y="420132"/>
                  </a:lnTo>
                  <a:lnTo>
                    <a:pt x="4420488" y="420132"/>
                  </a:lnTo>
                  <a:lnTo>
                    <a:pt x="4421831" y="421402"/>
                  </a:lnTo>
                  <a:lnTo>
                    <a:pt x="4427424" y="426482"/>
                  </a:lnTo>
                  <a:lnTo>
                    <a:pt x="4433241" y="430292"/>
                  </a:lnTo>
                  <a:lnTo>
                    <a:pt x="4432987" y="430292"/>
                  </a:lnTo>
                  <a:lnTo>
                    <a:pt x="4425928" y="440452"/>
                  </a:lnTo>
                  <a:close/>
                </a:path>
                <a:path w="6000115" h="679450">
                  <a:moveTo>
                    <a:pt x="4414660" y="414544"/>
                  </a:moveTo>
                  <a:lnTo>
                    <a:pt x="4411316" y="411242"/>
                  </a:lnTo>
                  <a:lnTo>
                    <a:pt x="4414660" y="411242"/>
                  </a:lnTo>
                  <a:lnTo>
                    <a:pt x="4414660" y="414544"/>
                  </a:lnTo>
                  <a:close/>
                </a:path>
                <a:path w="6000115" h="679450">
                  <a:moveTo>
                    <a:pt x="4420488" y="420132"/>
                  </a:moveTo>
                  <a:lnTo>
                    <a:pt x="4414660" y="420132"/>
                  </a:lnTo>
                  <a:lnTo>
                    <a:pt x="4414660" y="414544"/>
                  </a:lnTo>
                  <a:lnTo>
                    <a:pt x="4416461" y="416322"/>
                  </a:lnTo>
                  <a:lnTo>
                    <a:pt x="4420488" y="420132"/>
                  </a:lnTo>
                  <a:close/>
                </a:path>
                <a:path w="6000115" h="679450">
                  <a:moveTo>
                    <a:pt x="4425928" y="440452"/>
                  </a:moveTo>
                  <a:lnTo>
                    <a:pt x="4432987" y="430292"/>
                  </a:lnTo>
                  <a:lnTo>
                    <a:pt x="4433155" y="430412"/>
                  </a:lnTo>
                  <a:lnTo>
                    <a:pt x="4425928" y="440452"/>
                  </a:lnTo>
                  <a:close/>
                </a:path>
                <a:path w="6000115" h="679450">
                  <a:moveTo>
                    <a:pt x="4433155" y="430412"/>
                  </a:moveTo>
                  <a:lnTo>
                    <a:pt x="4432987" y="430292"/>
                  </a:lnTo>
                  <a:lnTo>
                    <a:pt x="4433241" y="430292"/>
                  </a:lnTo>
                  <a:close/>
                </a:path>
                <a:path w="6000115" h="679450">
                  <a:moveTo>
                    <a:pt x="4492942" y="460772"/>
                  </a:moveTo>
                  <a:lnTo>
                    <a:pt x="4475044" y="460772"/>
                  </a:lnTo>
                  <a:lnTo>
                    <a:pt x="4459210" y="458232"/>
                  </a:lnTo>
                  <a:lnTo>
                    <a:pt x="4451767" y="454422"/>
                  </a:lnTo>
                  <a:lnTo>
                    <a:pt x="4444688" y="451882"/>
                  </a:lnTo>
                  <a:lnTo>
                    <a:pt x="4438022" y="448072"/>
                  </a:lnTo>
                  <a:lnTo>
                    <a:pt x="4431769" y="444262"/>
                  </a:lnTo>
                  <a:lnTo>
                    <a:pt x="4425928" y="440452"/>
                  </a:lnTo>
                  <a:lnTo>
                    <a:pt x="4433155" y="430412"/>
                  </a:lnTo>
                  <a:lnTo>
                    <a:pt x="4438335" y="434102"/>
                  </a:lnTo>
                  <a:lnTo>
                    <a:pt x="4444082" y="437912"/>
                  </a:lnTo>
                  <a:lnTo>
                    <a:pt x="4450229" y="440452"/>
                  </a:lnTo>
                  <a:lnTo>
                    <a:pt x="4456775" y="442992"/>
                  </a:lnTo>
                  <a:lnTo>
                    <a:pt x="4463007" y="445532"/>
                  </a:lnTo>
                  <a:lnTo>
                    <a:pt x="4469528" y="448072"/>
                  </a:lnTo>
                  <a:lnTo>
                    <a:pt x="4476337" y="448072"/>
                  </a:lnTo>
                  <a:lnTo>
                    <a:pt x="4483434" y="449342"/>
                  </a:lnTo>
                  <a:lnTo>
                    <a:pt x="4524460" y="449342"/>
                  </a:lnTo>
                  <a:lnTo>
                    <a:pt x="4523030" y="450612"/>
                  </a:lnTo>
                  <a:lnTo>
                    <a:pt x="4516656" y="454422"/>
                  </a:lnTo>
                  <a:lnTo>
                    <a:pt x="4509552" y="456962"/>
                  </a:lnTo>
                  <a:lnTo>
                    <a:pt x="4501648" y="459502"/>
                  </a:lnTo>
                  <a:lnTo>
                    <a:pt x="4492942" y="460772"/>
                  </a:lnTo>
                  <a:close/>
                </a:path>
                <a:path w="6000115" h="679450">
                  <a:moveTo>
                    <a:pt x="4402226" y="666512"/>
                  </a:moveTo>
                  <a:lnTo>
                    <a:pt x="4389792" y="666512"/>
                  </a:lnTo>
                  <a:lnTo>
                    <a:pt x="4389792" y="482362"/>
                  </a:lnTo>
                  <a:lnTo>
                    <a:pt x="4410690" y="482362"/>
                  </a:lnTo>
                  <a:lnTo>
                    <a:pt x="4414175" y="484902"/>
                  </a:lnTo>
                  <a:lnTo>
                    <a:pt x="4419054" y="488712"/>
                  </a:lnTo>
                  <a:lnTo>
                    <a:pt x="4424238" y="492522"/>
                  </a:lnTo>
                  <a:lnTo>
                    <a:pt x="4426069" y="493792"/>
                  </a:lnTo>
                  <a:lnTo>
                    <a:pt x="4402226" y="493792"/>
                  </a:lnTo>
                  <a:lnTo>
                    <a:pt x="4402226" y="498688"/>
                  </a:lnTo>
                  <a:lnTo>
                    <a:pt x="4398049" y="503952"/>
                  </a:lnTo>
                  <a:lnTo>
                    <a:pt x="4402226" y="507517"/>
                  </a:lnTo>
                  <a:lnTo>
                    <a:pt x="4402226" y="666512"/>
                  </a:lnTo>
                  <a:close/>
                </a:path>
                <a:path w="6000115" h="679450">
                  <a:moveTo>
                    <a:pt x="4505461" y="512842"/>
                  </a:moveTo>
                  <a:lnTo>
                    <a:pt x="4476067" y="512842"/>
                  </a:lnTo>
                  <a:lnTo>
                    <a:pt x="4468204" y="511572"/>
                  </a:lnTo>
                  <a:lnTo>
                    <a:pt x="4453580" y="506492"/>
                  </a:lnTo>
                  <a:lnTo>
                    <a:pt x="4446965" y="503952"/>
                  </a:lnTo>
                  <a:lnTo>
                    <a:pt x="4440947" y="501412"/>
                  </a:lnTo>
                  <a:lnTo>
                    <a:pt x="4435526" y="498872"/>
                  </a:lnTo>
                  <a:lnTo>
                    <a:pt x="4429729" y="496332"/>
                  </a:lnTo>
                  <a:lnTo>
                    <a:pt x="4424238" y="492522"/>
                  </a:lnTo>
                  <a:lnTo>
                    <a:pt x="4419054" y="488712"/>
                  </a:lnTo>
                  <a:lnTo>
                    <a:pt x="4414175" y="484902"/>
                  </a:lnTo>
                  <a:lnTo>
                    <a:pt x="4410690" y="482362"/>
                  </a:lnTo>
                  <a:lnTo>
                    <a:pt x="4569281" y="482362"/>
                  </a:lnTo>
                  <a:lnTo>
                    <a:pt x="4567932" y="483632"/>
                  </a:lnTo>
                  <a:lnTo>
                    <a:pt x="4528516" y="507762"/>
                  </a:lnTo>
                  <a:lnTo>
                    <a:pt x="4517250" y="510302"/>
                  </a:lnTo>
                  <a:lnTo>
                    <a:pt x="4505461" y="512842"/>
                  </a:lnTo>
                  <a:close/>
                </a:path>
                <a:path w="6000115" h="679450">
                  <a:moveTo>
                    <a:pt x="4402226" y="498688"/>
                  </a:moveTo>
                  <a:lnTo>
                    <a:pt x="4402226" y="493792"/>
                  </a:lnTo>
                  <a:lnTo>
                    <a:pt x="4406112" y="493792"/>
                  </a:lnTo>
                  <a:lnTo>
                    <a:pt x="4402226" y="498688"/>
                  </a:lnTo>
                  <a:close/>
                </a:path>
                <a:path w="6000115" h="679450">
                  <a:moveTo>
                    <a:pt x="4414660" y="516127"/>
                  </a:moveTo>
                  <a:lnTo>
                    <a:pt x="4410327" y="512842"/>
                  </a:lnTo>
                  <a:lnTo>
                    <a:pt x="4404001" y="509032"/>
                  </a:lnTo>
                  <a:lnTo>
                    <a:pt x="4402226" y="507517"/>
                  </a:lnTo>
                  <a:lnTo>
                    <a:pt x="4402226" y="498688"/>
                  </a:lnTo>
                  <a:lnTo>
                    <a:pt x="4406112" y="493792"/>
                  </a:lnTo>
                  <a:lnTo>
                    <a:pt x="4406112" y="506492"/>
                  </a:lnTo>
                  <a:lnTo>
                    <a:pt x="4414660" y="506492"/>
                  </a:lnTo>
                  <a:lnTo>
                    <a:pt x="4414660" y="516127"/>
                  </a:lnTo>
                  <a:close/>
                </a:path>
                <a:path w="6000115" h="679450">
                  <a:moveTo>
                    <a:pt x="4414660" y="506492"/>
                  </a:moveTo>
                  <a:lnTo>
                    <a:pt x="4406112" y="506492"/>
                  </a:lnTo>
                  <a:lnTo>
                    <a:pt x="4406112" y="493792"/>
                  </a:lnTo>
                  <a:lnTo>
                    <a:pt x="4411527" y="498872"/>
                  </a:lnTo>
                  <a:lnTo>
                    <a:pt x="4414660" y="500946"/>
                  </a:lnTo>
                  <a:lnTo>
                    <a:pt x="4414660" y="506492"/>
                  </a:lnTo>
                  <a:close/>
                </a:path>
                <a:path w="6000115" h="679450">
                  <a:moveTo>
                    <a:pt x="4414660" y="500946"/>
                  </a:moveTo>
                  <a:lnTo>
                    <a:pt x="4411527" y="498872"/>
                  </a:lnTo>
                  <a:lnTo>
                    <a:pt x="4406112" y="493792"/>
                  </a:lnTo>
                  <a:lnTo>
                    <a:pt x="4414660" y="493792"/>
                  </a:lnTo>
                  <a:lnTo>
                    <a:pt x="4414660" y="500946"/>
                  </a:lnTo>
                  <a:close/>
                </a:path>
                <a:path w="6000115" h="679450">
                  <a:moveTo>
                    <a:pt x="4506857" y="525542"/>
                  </a:moveTo>
                  <a:lnTo>
                    <a:pt x="4483471" y="525542"/>
                  </a:lnTo>
                  <a:lnTo>
                    <a:pt x="4465500" y="523002"/>
                  </a:lnTo>
                  <a:lnTo>
                    <a:pt x="4423378" y="506492"/>
                  </a:lnTo>
                  <a:lnTo>
                    <a:pt x="4414660" y="500946"/>
                  </a:lnTo>
                  <a:lnTo>
                    <a:pt x="4414660" y="493792"/>
                  </a:lnTo>
                  <a:lnTo>
                    <a:pt x="4426069" y="493792"/>
                  </a:lnTo>
                  <a:lnTo>
                    <a:pt x="4429729" y="496332"/>
                  </a:lnTo>
                  <a:lnTo>
                    <a:pt x="4435526" y="498872"/>
                  </a:lnTo>
                  <a:lnTo>
                    <a:pt x="4476067" y="512842"/>
                  </a:lnTo>
                  <a:lnTo>
                    <a:pt x="4547470" y="512842"/>
                  </a:lnTo>
                  <a:lnTo>
                    <a:pt x="4544632" y="514112"/>
                  </a:lnTo>
                  <a:lnTo>
                    <a:pt x="4532599" y="519192"/>
                  </a:lnTo>
                  <a:lnTo>
                    <a:pt x="4520007" y="523002"/>
                  </a:lnTo>
                  <a:lnTo>
                    <a:pt x="4506857" y="525542"/>
                  </a:lnTo>
                  <a:close/>
                </a:path>
                <a:path w="6000115" h="679450">
                  <a:moveTo>
                    <a:pt x="4402226" y="507517"/>
                  </a:moveTo>
                  <a:lnTo>
                    <a:pt x="4398049" y="503952"/>
                  </a:lnTo>
                  <a:lnTo>
                    <a:pt x="4402226" y="498688"/>
                  </a:lnTo>
                  <a:lnTo>
                    <a:pt x="4402226" y="507517"/>
                  </a:lnTo>
                  <a:close/>
                </a:path>
                <a:path w="6000115" h="679450">
                  <a:moveTo>
                    <a:pt x="4493148" y="538242"/>
                  </a:moveTo>
                  <a:lnTo>
                    <a:pt x="4482560" y="538242"/>
                  </a:lnTo>
                  <a:lnTo>
                    <a:pt x="4462796" y="535702"/>
                  </a:lnTo>
                  <a:lnTo>
                    <a:pt x="4453621" y="533162"/>
                  </a:lnTo>
                  <a:lnTo>
                    <a:pt x="4445315" y="530622"/>
                  </a:lnTo>
                  <a:lnTo>
                    <a:pt x="4437627" y="526812"/>
                  </a:lnTo>
                  <a:lnTo>
                    <a:pt x="4430556" y="524272"/>
                  </a:lnTo>
                  <a:lnTo>
                    <a:pt x="4424101" y="521732"/>
                  </a:lnTo>
                  <a:lnTo>
                    <a:pt x="4417027" y="517922"/>
                  </a:lnTo>
                  <a:lnTo>
                    <a:pt x="4414660" y="516127"/>
                  </a:lnTo>
                  <a:lnTo>
                    <a:pt x="4414660" y="500946"/>
                  </a:lnTo>
                  <a:lnTo>
                    <a:pt x="4417283" y="502682"/>
                  </a:lnTo>
                  <a:lnTo>
                    <a:pt x="4423378" y="506492"/>
                  </a:lnTo>
                  <a:lnTo>
                    <a:pt x="4465500" y="523002"/>
                  </a:lnTo>
                  <a:lnTo>
                    <a:pt x="4483471" y="525542"/>
                  </a:lnTo>
                  <a:lnTo>
                    <a:pt x="4550006" y="525542"/>
                  </a:lnTo>
                  <a:lnTo>
                    <a:pt x="4536682" y="531892"/>
                  </a:lnTo>
                  <a:lnTo>
                    <a:pt x="4522764" y="535702"/>
                  </a:lnTo>
                  <a:lnTo>
                    <a:pt x="4493148" y="538242"/>
                  </a:lnTo>
                  <a:close/>
                </a:path>
                <a:path w="6000115" h="679450">
                  <a:moveTo>
                    <a:pt x="4414660" y="666512"/>
                  </a:moveTo>
                  <a:lnTo>
                    <a:pt x="4402226" y="666512"/>
                  </a:lnTo>
                  <a:lnTo>
                    <a:pt x="4402226" y="507517"/>
                  </a:lnTo>
                  <a:lnTo>
                    <a:pt x="4404001" y="509032"/>
                  </a:lnTo>
                  <a:lnTo>
                    <a:pt x="4410327" y="512842"/>
                  </a:lnTo>
                  <a:lnTo>
                    <a:pt x="4414660" y="516127"/>
                  </a:lnTo>
                  <a:lnTo>
                    <a:pt x="4414660" y="666512"/>
                  </a:lnTo>
                  <a:close/>
                </a:path>
                <a:path w="6000115" h="679450">
                  <a:moveTo>
                    <a:pt x="4877066" y="538242"/>
                  </a:moveTo>
                  <a:lnTo>
                    <a:pt x="4844183" y="538242"/>
                  </a:lnTo>
                  <a:lnTo>
                    <a:pt x="4828733" y="535702"/>
                  </a:lnTo>
                  <a:lnTo>
                    <a:pt x="4788881" y="523002"/>
                  </a:lnTo>
                  <a:lnTo>
                    <a:pt x="4748964" y="495062"/>
                  </a:lnTo>
                  <a:lnTo>
                    <a:pt x="4722662" y="458232"/>
                  </a:lnTo>
                  <a:lnTo>
                    <a:pt x="4707436" y="418862"/>
                  </a:lnTo>
                  <a:lnTo>
                    <a:pt x="4699692" y="373142"/>
                  </a:lnTo>
                  <a:lnTo>
                    <a:pt x="4699082" y="323612"/>
                  </a:lnTo>
                  <a:lnTo>
                    <a:pt x="4699235" y="317262"/>
                  </a:lnTo>
                  <a:lnTo>
                    <a:pt x="4704978" y="272812"/>
                  </a:lnTo>
                  <a:lnTo>
                    <a:pt x="4722662" y="224552"/>
                  </a:lnTo>
                  <a:lnTo>
                    <a:pt x="4734121" y="205502"/>
                  </a:lnTo>
                  <a:lnTo>
                    <a:pt x="4741131" y="195342"/>
                  </a:lnTo>
                  <a:lnTo>
                    <a:pt x="4777563" y="164862"/>
                  </a:lnTo>
                  <a:lnTo>
                    <a:pt x="4814371" y="149622"/>
                  </a:lnTo>
                  <a:lnTo>
                    <a:pt x="4844183" y="144542"/>
                  </a:lnTo>
                  <a:lnTo>
                    <a:pt x="4877089" y="144542"/>
                  </a:lnTo>
                  <a:lnTo>
                    <a:pt x="4892418" y="145812"/>
                  </a:lnTo>
                  <a:lnTo>
                    <a:pt x="4906707" y="149622"/>
                  </a:lnTo>
                  <a:lnTo>
                    <a:pt x="4919958" y="153432"/>
                  </a:lnTo>
                  <a:lnTo>
                    <a:pt x="4926063" y="155972"/>
                  </a:lnTo>
                  <a:lnTo>
                    <a:pt x="4860721" y="155972"/>
                  </a:lnTo>
                  <a:lnTo>
                    <a:pt x="4830997" y="158512"/>
                  </a:lnTo>
                  <a:lnTo>
                    <a:pt x="4794315" y="169942"/>
                  </a:lnTo>
                  <a:lnTo>
                    <a:pt x="4765719" y="188992"/>
                  </a:lnTo>
                  <a:lnTo>
                    <a:pt x="4757839" y="195342"/>
                  </a:lnTo>
                  <a:lnTo>
                    <a:pt x="4750711" y="204232"/>
                  </a:lnTo>
                  <a:lnTo>
                    <a:pt x="4744337" y="211852"/>
                  </a:lnTo>
                  <a:lnTo>
                    <a:pt x="4738715" y="220742"/>
                  </a:lnTo>
                  <a:lnTo>
                    <a:pt x="4722201" y="257572"/>
                  </a:lnTo>
                  <a:lnTo>
                    <a:pt x="4712827" y="302022"/>
                  </a:lnTo>
                  <a:lnTo>
                    <a:pt x="4711516" y="323612"/>
                  </a:lnTo>
                  <a:lnTo>
                    <a:pt x="4711637" y="364252"/>
                  </a:lnTo>
                  <a:lnTo>
                    <a:pt x="4717101" y="406162"/>
                  </a:lnTo>
                  <a:lnTo>
                    <a:pt x="4729341" y="442992"/>
                  </a:lnTo>
                  <a:lnTo>
                    <a:pt x="4750711" y="478552"/>
                  </a:lnTo>
                  <a:lnTo>
                    <a:pt x="4783933" y="506492"/>
                  </a:lnTo>
                  <a:lnTo>
                    <a:pt x="4830997" y="523002"/>
                  </a:lnTo>
                  <a:lnTo>
                    <a:pt x="4845325" y="525542"/>
                  </a:lnTo>
                  <a:lnTo>
                    <a:pt x="4927225" y="525542"/>
                  </a:lnTo>
                  <a:lnTo>
                    <a:pt x="4919873" y="529352"/>
                  </a:lnTo>
                  <a:lnTo>
                    <a:pt x="4906642" y="533162"/>
                  </a:lnTo>
                  <a:lnTo>
                    <a:pt x="4892373" y="535702"/>
                  </a:lnTo>
                  <a:lnTo>
                    <a:pt x="4877066" y="538242"/>
                  </a:lnTo>
                  <a:close/>
                </a:path>
                <a:path w="6000115" h="679450">
                  <a:moveTo>
                    <a:pt x="4875948" y="525542"/>
                  </a:moveTo>
                  <a:lnTo>
                    <a:pt x="4845325" y="525542"/>
                  </a:lnTo>
                  <a:lnTo>
                    <a:pt x="4830997" y="523002"/>
                  </a:lnTo>
                  <a:lnTo>
                    <a:pt x="4794315" y="511572"/>
                  </a:lnTo>
                  <a:lnTo>
                    <a:pt x="4757839" y="486172"/>
                  </a:lnTo>
                  <a:lnTo>
                    <a:pt x="4733749" y="451882"/>
                  </a:lnTo>
                  <a:lnTo>
                    <a:pt x="4719421" y="415052"/>
                  </a:lnTo>
                  <a:lnTo>
                    <a:pt x="4712099" y="371872"/>
                  </a:lnTo>
                  <a:lnTo>
                    <a:pt x="4711516" y="323612"/>
                  </a:lnTo>
                  <a:lnTo>
                    <a:pt x="4711662" y="317262"/>
                  </a:lnTo>
                  <a:lnTo>
                    <a:pt x="4717101" y="275352"/>
                  </a:lnTo>
                  <a:lnTo>
                    <a:pt x="4729341" y="238522"/>
                  </a:lnTo>
                  <a:lnTo>
                    <a:pt x="4750711" y="204232"/>
                  </a:lnTo>
                  <a:lnTo>
                    <a:pt x="4757839" y="195342"/>
                  </a:lnTo>
                  <a:lnTo>
                    <a:pt x="4765719" y="188992"/>
                  </a:lnTo>
                  <a:lnTo>
                    <a:pt x="4774401" y="181372"/>
                  </a:lnTo>
                  <a:lnTo>
                    <a:pt x="4783933" y="175022"/>
                  </a:lnTo>
                  <a:lnTo>
                    <a:pt x="4830997" y="158512"/>
                  </a:lnTo>
                  <a:lnTo>
                    <a:pt x="4860721" y="155972"/>
                  </a:lnTo>
                  <a:lnTo>
                    <a:pt x="4890154" y="158512"/>
                  </a:lnTo>
                  <a:lnTo>
                    <a:pt x="4903341" y="161052"/>
                  </a:lnTo>
                  <a:lnTo>
                    <a:pt x="4915507" y="164862"/>
                  </a:lnTo>
                  <a:lnTo>
                    <a:pt x="4923940" y="168672"/>
                  </a:lnTo>
                  <a:lnTo>
                    <a:pt x="4846466" y="168672"/>
                  </a:lnTo>
                  <a:lnTo>
                    <a:pt x="4833260" y="171212"/>
                  </a:lnTo>
                  <a:lnTo>
                    <a:pt x="4790303" y="186452"/>
                  </a:lnTo>
                  <a:lnTo>
                    <a:pt x="4760292" y="211852"/>
                  </a:lnTo>
                  <a:lnTo>
                    <a:pt x="4744835" y="235982"/>
                  </a:lnTo>
                  <a:lnTo>
                    <a:pt x="4740702" y="243602"/>
                  </a:lnTo>
                  <a:lnTo>
                    <a:pt x="4727480" y="286782"/>
                  </a:lnTo>
                  <a:lnTo>
                    <a:pt x="4723950" y="323612"/>
                  </a:lnTo>
                  <a:lnTo>
                    <a:pt x="4723978" y="359172"/>
                  </a:lnTo>
                  <a:lnTo>
                    <a:pt x="4729225" y="403622"/>
                  </a:lnTo>
                  <a:lnTo>
                    <a:pt x="4744835" y="446802"/>
                  </a:lnTo>
                  <a:lnTo>
                    <a:pt x="4766714" y="477282"/>
                  </a:lnTo>
                  <a:lnTo>
                    <a:pt x="4773820" y="484902"/>
                  </a:lnTo>
                  <a:lnTo>
                    <a:pt x="4781660" y="489982"/>
                  </a:lnTo>
                  <a:lnTo>
                    <a:pt x="4790303" y="496332"/>
                  </a:lnTo>
                  <a:lnTo>
                    <a:pt x="4799749" y="501412"/>
                  </a:lnTo>
                  <a:lnTo>
                    <a:pt x="4809997" y="505222"/>
                  </a:lnTo>
                  <a:lnTo>
                    <a:pt x="4821104" y="509032"/>
                  </a:lnTo>
                  <a:lnTo>
                    <a:pt x="4833260" y="511572"/>
                  </a:lnTo>
                  <a:lnTo>
                    <a:pt x="4846466" y="512842"/>
                  </a:lnTo>
                  <a:lnTo>
                    <a:pt x="4926751" y="512842"/>
                  </a:lnTo>
                  <a:lnTo>
                    <a:pt x="4915507" y="516652"/>
                  </a:lnTo>
                  <a:lnTo>
                    <a:pt x="4903341" y="520462"/>
                  </a:lnTo>
                  <a:lnTo>
                    <a:pt x="4890154" y="524272"/>
                  </a:lnTo>
                  <a:lnTo>
                    <a:pt x="4875948" y="525542"/>
                  </a:lnTo>
                  <a:close/>
                </a:path>
                <a:path w="6000115" h="679450">
                  <a:moveTo>
                    <a:pt x="4927225" y="525542"/>
                  </a:moveTo>
                  <a:lnTo>
                    <a:pt x="4875948" y="525542"/>
                  </a:lnTo>
                  <a:lnTo>
                    <a:pt x="4890154" y="524272"/>
                  </a:lnTo>
                  <a:lnTo>
                    <a:pt x="4903341" y="520462"/>
                  </a:lnTo>
                  <a:lnTo>
                    <a:pt x="4915507" y="516652"/>
                  </a:lnTo>
                  <a:lnTo>
                    <a:pt x="4926751" y="512842"/>
                  </a:lnTo>
                  <a:lnTo>
                    <a:pt x="4937169" y="506492"/>
                  </a:lnTo>
                  <a:lnTo>
                    <a:pt x="4946762" y="501412"/>
                  </a:lnTo>
                  <a:lnTo>
                    <a:pt x="4977093" y="470932"/>
                  </a:lnTo>
                  <a:lnTo>
                    <a:pt x="4987694" y="451882"/>
                  </a:lnTo>
                  <a:lnTo>
                    <a:pt x="4992101" y="442992"/>
                  </a:lnTo>
                  <a:lnTo>
                    <a:pt x="5004341" y="406162"/>
                  </a:lnTo>
                  <a:lnTo>
                    <a:pt x="5009708" y="366792"/>
                  </a:lnTo>
                  <a:lnTo>
                    <a:pt x="5009926" y="323612"/>
                  </a:lnTo>
                  <a:lnTo>
                    <a:pt x="5009781" y="317262"/>
                  </a:lnTo>
                  <a:lnTo>
                    <a:pt x="5004341" y="275352"/>
                  </a:lnTo>
                  <a:lnTo>
                    <a:pt x="4992101" y="238522"/>
                  </a:lnTo>
                  <a:lnTo>
                    <a:pt x="4970682" y="204232"/>
                  </a:lnTo>
                  <a:lnTo>
                    <a:pt x="4963494" y="195342"/>
                  </a:lnTo>
                  <a:lnTo>
                    <a:pt x="4955529" y="188992"/>
                  </a:lnTo>
                  <a:lnTo>
                    <a:pt x="4946762" y="181372"/>
                  </a:lnTo>
                  <a:lnTo>
                    <a:pt x="4937169" y="175022"/>
                  </a:lnTo>
                  <a:lnTo>
                    <a:pt x="4890154" y="158512"/>
                  </a:lnTo>
                  <a:lnTo>
                    <a:pt x="4860721" y="155972"/>
                  </a:lnTo>
                  <a:lnTo>
                    <a:pt x="4926063" y="155972"/>
                  </a:lnTo>
                  <a:lnTo>
                    <a:pt x="4963575" y="178832"/>
                  </a:lnTo>
                  <a:lnTo>
                    <a:pt x="4993509" y="214392"/>
                  </a:lnTo>
                  <a:lnTo>
                    <a:pt x="5011061" y="253762"/>
                  </a:lnTo>
                  <a:lnTo>
                    <a:pt x="5019920" y="291862"/>
                  </a:lnTo>
                  <a:lnTo>
                    <a:pt x="5022360" y="323612"/>
                  </a:lnTo>
                  <a:lnTo>
                    <a:pt x="5022258" y="364252"/>
                  </a:lnTo>
                  <a:lnTo>
                    <a:pt x="5016464" y="408702"/>
                  </a:lnTo>
                  <a:lnTo>
                    <a:pt x="4998765" y="458232"/>
                  </a:lnTo>
                  <a:lnTo>
                    <a:pt x="4972365" y="495062"/>
                  </a:lnTo>
                  <a:lnTo>
                    <a:pt x="4954010" y="510302"/>
                  </a:lnTo>
                  <a:lnTo>
                    <a:pt x="4943506" y="517922"/>
                  </a:lnTo>
                  <a:lnTo>
                    <a:pt x="4932127" y="523002"/>
                  </a:lnTo>
                  <a:lnTo>
                    <a:pt x="4927225" y="525542"/>
                  </a:lnTo>
                  <a:close/>
                </a:path>
                <a:path w="6000115" h="679450">
                  <a:moveTo>
                    <a:pt x="4874829" y="512842"/>
                  </a:moveTo>
                  <a:lnTo>
                    <a:pt x="4846466" y="512842"/>
                  </a:lnTo>
                  <a:lnTo>
                    <a:pt x="4833260" y="511572"/>
                  </a:lnTo>
                  <a:lnTo>
                    <a:pt x="4790303" y="496332"/>
                  </a:lnTo>
                  <a:lnTo>
                    <a:pt x="4781660" y="489982"/>
                  </a:lnTo>
                  <a:lnTo>
                    <a:pt x="4773820" y="484902"/>
                  </a:lnTo>
                  <a:lnTo>
                    <a:pt x="4766714" y="477282"/>
                  </a:lnTo>
                  <a:lnTo>
                    <a:pt x="4760292" y="470932"/>
                  </a:lnTo>
                  <a:lnTo>
                    <a:pt x="4754552" y="463312"/>
                  </a:lnTo>
                  <a:lnTo>
                    <a:pt x="4734022" y="421402"/>
                  </a:lnTo>
                  <a:lnTo>
                    <a:pt x="4725200" y="379492"/>
                  </a:lnTo>
                  <a:lnTo>
                    <a:pt x="4723950" y="323612"/>
                  </a:lnTo>
                  <a:lnTo>
                    <a:pt x="4724089" y="317262"/>
                  </a:lnTo>
                  <a:lnTo>
                    <a:pt x="4729225" y="279162"/>
                  </a:lnTo>
                  <a:lnTo>
                    <a:pt x="4744835" y="235982"/>
                  </a:lnTo>
                  <a:lnTo>
                    <a:pt x="4749496" y="227092"/>
                  </a:lnTo>
                  <a:lnTo>
                    <a:pt x="4781660" y="191532"/>
                  </a:lnTo>
                  <a:lnTo>
                    <a:pt x="4821104" y="173752"/>
                  </a:lnTo>
                  <a:lnTo>
                    <a:pt x="4846466" y="168672"/>
                  </a:lnTo>
                  <a:lnTo>
                    <a:pt x="4874806" y="168672"/>
                  </a:lnTo>
                  <a:lnTo>
                    <a:pt x="4921334" y="181372"/>
                  </a:lnTo>
                  <a:lnTo>
                    <a:pt x="4954656" y="204232"/>
                  </a:lnTo>
                  <a:lnTo>
                    <a:pt x="4957891" y="208042"/>
                  </a:lnTo>
                  <a:lnTo>
                    <a:pt x="4860333" y="208042"/>
                  </a:lnTo>
                  <a:lnTo>
                    <a:pt x="4846994" y="209312"/>
                  </a:lnTo>
                  <a:lnTo>
                    <a:pt x="4805087" y="227092"/>
                  </a:lnTo>
                  <a:lnTo>
                    <a:pt x="4780470" y="258842"/>
                  </a:lnTo>
                  <a:lnTo>
                    <a:pt x="4769562" y="296942"/>
                  </a:lnTo>
                  <a:lnTo>
                    <a:pt x="4767468" y="323612"/>
                  </a:lnTo>
                  <a:lnTo>
                    <a:pt x="4767468" y="359172"/>
                  </a:lnTo>
                  <a:lnTo>
                    <a:pt x="4773527" y="404892"/>
                  </a:lnTo>
                  <a:lnTo>
                    <a:pt x="4790781" y="440452"/>
                  </a:lnTo>
                  <a:lnTo>
                    <a:pt x="4823677" y="467122"/>
                  </a:lnTo>
                  <a:lnTo>
                    <a:pt x="4846994" y="473472"/>
                  </a:lnTo>
                  <a:lnTo>
                    <a:pt x="4958519" y="473472"/>
                  </a:lnTo>
                  <a:lnTo>
                    <a:pt x="4954623" y="477282"/>
                  </a:lnTo>
                  <a:lnTo>
                    <a:pt x="4921376" y="501412"/>
                  </a:lnTo>
                  <a:lnTo>
                    <a:pt x="4887935" y="511572"/>
                  </a:lnTo>
                  <a:lnTo>
                    <a:pt x="4874829" y="512842"/>
                  </a:lnTo>
                  <a:close/>
                </a:path>
                <a:path w="6000115" h="679450">
                  <a:moveTo>
                    <a:pt x="4926751" y="512842"/>
                  </a:moveTo>
                  <a:lnTo>
                    <a:pt x="4874829" y="512842"/>
                  </a:lnTo>
                  <a:lnTo>
                    <a:pt x="4887935" y="511572"/>
                  </a:lnTo>
                  <a:lnTo>
                    <a:pt x="4900040" y="509032"/>
                  </a:lnTo>
                  <a:lnTo>
                    <a:pt x="4939514" y="491252"/>
                  </a:lnTo>
                  <a:lnTo>
                    <a:pt x="4954623" y="477282"/>
                  </a:lnTo>
                  <a:lnTo>
                    <a:pt x="4961117" y="470932"/>
                  </a:lnTo>
                  <a:lnTo>
                    <a:pt x="4966901" y="463312"/>
                  </a:lnTo>
                  <a:lnTo>
                    <a:pt x="4971975" y="455692"/>
                  </a:lnTo>
                  <a:lnTo>
                    <a:pt x="4976623" y="446802"/>
                  </a:lnTo>
                  <a:lnTo>
                    <a:pt x="4980744" y="437912"/>
                  </a:lnTo>
                  <a:lnTo>
                    <a:pt x="4984339" y="430292"/>
                  </a:lnTo>
                  <a:lnTo>
                    <a:pt x="4995275" y="387112"/>
                  </a:lnTo>
                  <a:lnTo>
                    <a:pt x="4997493" y="323612"/>
                  </a:lnTo>
                  <a:lnTo>
                    <a:pt x="4997354" y="317262"/>
                  </a:lnTo>
                  <a:lnTo>
                    <a:pt x="4992218" y="279162"/>
                  </a:lnTo>
                  <a:lnTo>
                    <a:pt x="4976607" y="235982"/>
                  </a:lnTo>
                  <a:lnTo>
                    <a:pt x="4971946" y="227092"/>
                  </a:lnTo>
                  <a:lnTo>
                    <a:pt x="4947482" y="197882"/>
                  </a:lnTo>
                  <a:lnTo>
                    <a:pt x="4911057" y="176292"/>
                  </a:lnTo>
                  <a:lnTo>
                    <a:pt x="4874806" y="168672"/>
                  </a:lnTo>
                  <a:lnTo>
                    <a:pt x="4923940" y="168672"/>
                  </a:lnTo>
                  <a:lnTo>
                    <a:pt x="4926751" y="169942"/>
                  </a:lnTo>
                  <a:lnTo>
                    <a:pt x="4937169" y="175022"/>
                  </a:lnTo>
                  <a:lnTo>
                    <a:pt x="4946762" y="181372"/>
                  </a:lnTo>
                  <a:lnTo>
                    <a:pt x="4955529" y="188992"/>
                  </a:lnTo>
                  <a:lnTo>
                    <a:pt x="4963494" y="195342"/>
                  </a:lnTo>
                  <a:lnTo>
                    <a:pt x="4970682" y="204232"/>
                  </a:lnTo>
                  <a:lnTo>
                    <a:pt x="4977093" y="211852"/>
                  </a:lnTo>
                  <a:lnTo>
                    <a:pt x="4982728" y="220742"/>
                  </a:lnTo>
                  <a:lnTo>
                    <a:pt x="4999241" y="257572"/>
                  </a:lnTo>
                  <a:lnTo>
                    <a:pt x="5008615" y="302022"/>
                  </a:lnTo>
                  <a:lnTo>
                    <a:pt x="5009926" y="323612"/>
                  </a:lnTo>
                  <a:lnTo>
                    <a:pt x="5009810" y="364252"/>
                  </a:lnTo>
                  <a:lnTo>
                    <a:pt x="5004341" y="406162"/>
                  </a:lnTo>
                  <a:lnTo>
                    <a:pt x="4992101" y="442992"/>
                  </a:lnTo>
                  <a:lnTo>
                    <a:pt x="4987694" y="451882"/>
                  </a:lnTo>
                  <a:lnTo>
                    <a:pt x="4982728" y="462042"/>
                  </a:lnTo>
                  <a:lnTo>
                    <a:pt x="4955529" y="493792"/>
                  </a:lnTo>
                  <a:lnTo>
                    <a:pt x="4937169" y="506492"/>
                  </a:lnTo>
                  <a:lnTo>
                    <a:pt x="4926751" y="512842"/>
                  </a:lnTo>
                  <a:close/>
                </a:path>
                <a:path w="6000115" h="679450">
                  <a:moveTo>
                    <a:pt x="4873813" y="473472"/>
                  </a:moveTo>
                  <a:lnTo>
                    <a:pt x="4846994" y="473472"/>
                  </a:lnTo>
                  <a:lnTo>
                    <a:pt x="4834775" y="470932"/>
                  </a:lnTo>
                  <a:lnTo>
                    <a:pt x="4797448" y="448072"/>
                  </a:lnTo>
                  <a:lnTo>
                    <a:pt x="4776619" y="413782"/>
                  </a:lnTo>
                  <a:lnTo>
                    <a:pt x="4768400" y="375682"/>
                  </a:lnTo>
                  <a:lnTo>
                    <a:pt x="4767468" y="359172"/>
                  </a:lnTo>
                  <a:lnTo>
                    <a:pt x="4767468" y="323612"/>
                  </a:lnTo>
                  <a:lnTo>
                    <a:pt x="4773522" y="277892"/>
                  </a:lnTo>
                  <a:lnTo>
                    <a:pt x="4790781" y="242332"/>
                  </a:lnTo>
                  <a:lnTo>
                    <a:pt x="4823677" y="215662"/>
                  </a:lnTo>
                  <a:lnTo>
                    <a:pt x="4860333" y="208042"/>
                  </a:lnTo>
                  <a:lnTo>
                    <a:pt x="4873841" y="209312"/>
                  </a:lnTo>
                  <a:lnTo>
                    <a:pt x="4886181" y="211852"/>
                  </a:lnTo>
                  <a:lnTo>
                    <a:pt x="4897353" y="215662"/>
                  </a:lnTo>
                  <a:lnTo>
                    <a:pt x="4907356" y="220742"/>
                  </a:lnTo>
                  <a:lnTo>
                    <a:pt x="4860333" y="220742"/>
                  </a:lnTo>
                  <a:lnTo>
                    <a:pt x="4848810" y="222012"/>
                  </a:lnTo>
                  <a:lnTo>
                    <a:pt x="4813062" y="235982"/>
                  </a:lnTo>
                  <a:lnTo>
                    <a:pt x="4800726" y="249952"/>
                  </a:lnTo>
                  <a:lnTo>
                    <a:pt x="4795832" y="256302"/>
                  </a:lnTo>
                  <a:lnTo>
                    <a:pt x="4781869" y="299482"/>
                  </a:lnTo>
                  <a:lnTo>
                    <a:pt x="4779902" y="323612"/>
                  </a:lnTo>
                  <a:lnTo>
                    <a:pt x="4779902" y="359172"/>
                  </a:lnTo>
                  <a:lnTo>
                    <a:pt x="4785487" y="401082"/>
                  </a:lnTo>
                  <a:lnTo>
                    <a:pt x="4806469" y="439182"/>
                  </a:lnTo>
                  <a:lnTo>
                    <a:pt x="4848810" y="460772"/>
                  </a:lnTo>
                  <a:lnTo>
                    <a:pt x="4908991" y="460772"/>
                  </a:lnTo>
                  <a:lnTo>
                    <a:pt x="4907265" y="462042"/>
                  </a:lnTo>
                  <a:lnTo>
                    <a:pt x="4897280" y="467122"/>
                  </a:lnTo>
                  <a:lnTo>
                    <a:pt x="4886129" y="470932"/>
                  </a:lnTo>
                  <a:lnTo>
                    <a:pt x="4873813" y="473472"/>
                  </a:lnTo>
                  <a:close/>
                </a:path>
                <a:path w="6000115" h="679450">
                  <a:moveTo>
                    <a:pt x="4958519" y="473472"/>
                  </a:moveTo>
                  <a:lnTo>
                    <a:pt x="4873813" y="473472"/>
                  </a:lnTo>
                  <a:lnTo>
                    <a:pt x="4886129" y="470932"/>
                  </a:lnTo>
                  <a:lnTo>
                    <a:pt x="4897280" y="467122"/>
                  </a:lnTo>
                  <a:lnTo>
                    <a:pt x="4930312" y="440452"/>
                  </a:lnTo>
                  <a:lnTo>
                    <a:pt x="4947895" y="404892"/>
                  </a:lnTo>
                  <a:lnTo>
                    <a:pt x="4953974" y="359172"/>
                  </a:lnTo>
                  <a:lnTo>
                    <a:pt x="4953974" y="323612"/>
                  </a:lnTo>
                  <a:lnTo>
                    <a:pt x="4947901" y="277892"/>
                  </a:lnTo>
                  <a:lnTo>
                    <a:pt x="4930329" y="242332"/>
                  </a:lnTo>
                  <a:lnTo>
                    <a:pt x="4897353" y="215662"/>
                  </a:lnTo>
                  <a:lnTo>
                    <a:pt x="4860333" y="208042"/>
                  </a:lnTo>
                  <a:lnTo>
                    <a:pt x="4957891" y="208042"/>
                  </a:lnTo>
                  <a:lnTo>
                    <a:pt x="4961125" y="211852"/>
                  </a:lnTo>
                  <a:lnTo>
                    <a:pt x="4966888" y="219472"/>
                  </a:lnTo>
                  <a:lnTo>
                    <a:pt x="4971946" y="227092"/>
                  </a:lnTo>
                  <a:lnTo>
                    <a:pt x="4976607" y="235982"/>
                  </a:lnTo>
                  <a:lnTo>
                    <a:pt x="4980740" y="243602"/>
                  </a:lnTo>
                  <a:lnTo>
                    <a:pt x="4993962" y="286782"/>
                  </a:lnTo>
                  <a:lnTo>
                    <a:pt x="4997493" y="323612"/>
                  </a:lnTo>
                  <a:lnTo>
                    <a:pt x="4997382" y="364252"/>
                  </a:lnTo>
                  <a:lnTo>
                    <a:pt x="4992218" y="403622"/>
                  </a:lnTo>
                  <a:lnTo>
                    <a:pt x="4980744" y="437912"/>
                  </a:lnTo>
                  <a:lnTo>
                    <a:pt x="4976623" y="446802"/>
                  </a:lnTo>
                  <a:lnTo>
                    <a:pt x="4971975" y="455692"/>
                  </a:lnTo>
                  <a:lnTo>
                    <a:pt x="4966901" y="463312"/>
                  </a:lnTo>
                  <a:lnTo>
                    <a:pt x="4961117" y="470932"/>
                  </a:lnTo>
                  <a:lnTo>
                    <a:pt x="4958519" y="473472"/>
                  </a:lnTo>
                  <a:close/>
                </a:path>
                <a:path w="6000115" h="679450">
                  <a:moveTo>
                    <a:pt x="4872026" y="460772"/>
                  </a:moveTo>
                  <a:lnTo>
                    <a:pt x="4848810" y="460772"/>
                  </a:lnTo>
                  <a:lnTo>
                    <a:pt x="4838331" y="458232"/>
                  </a:lnTo>
                  <a:lnTo>
                    <a:pt x="4800726" y="432832"/>
                  </a:lnTo>
                  <a:lnTo>
                    <a:pt x="4783399" y="392192"/>
                  </a:lnTo>
                  <a:lnTo>
                    <a:pt x="4779902" y="359172"/>
                  </a:lnTo>
                  <a:lnTo>
                    <a:pt x="4779902" y="323612"/>
                  </a:lnTo>
                  <a:lnTo>
                    <a:pt x="4785487" y="281702"/>
                  </a:lnTo>
                  <a:lnTo>
                    <a:pt x="4800726" y="249952"/>
                  </a:lnTo>
                  <a:lnTo>
                    <a:pt x="4806469" y="242332"/>
                  </a:lnTo>
                  <a:lnTo>
                    <a:pt x="4848810" y="222012"/>
                  </a:lnTo>
                  <a:lnTo>
                    <a:pt x="4860333" y="220742"/>
                  </a:lnTo>
                  <a:lnTo>
                    <a:pt x="4872026" y="222012"/>
                  </a:lnTo>
                  <a:lnTo>
                    <a:pt x="4882626" y="223282"/>
                  </a:lnTo>
                  <a:lnTo>
                    <a:pt x="4892133" y="227092"/>
                  </a:lnTo>
                  <a:lnTo>
                    <a:pt x="4900548" y="230902"/>
                  </a:lnTo>
                  <a:lnTo>
                    <a:pt x="4904276" y="233442"/>
                  </a:lnTo>
                  <a:lnTo>
                    <a:pt x="4850625" y="233442"/>
                  </a:lnTo>
                  <a:lnTo>
                    <a:pt x="4841886" y="234712"/>
                  </a:lnTo>
                  <a:lnTo>
                    <a:pt x="4834115" y="238522"/>
                  </a:lnTo>
                  <a:lnTo>
                    <a:pt x="4827314" y="241062"/>
                  </a:lnTo>
                  <a:lnTo>
                    <a:pt x="4821038" y="246142"/>
                  </a:lnTo>
                  <a:lnTo>
                    <a:pt x="4797453" y="284242"/>
                  </a:lnTo>
                  <a:lnTo>
                    <a:pt x="4792335" y="323612"/>
                  </a:lnTo>
                  <a:lnTo>
                    <a:pt x="4792335" y="359172"/>
                  </a:lnTo>
                  <a:lnTo>
                    <a:pt x="4797448" y="397272"/>
                  </a:lnTo>
                  <a:lnTo>
                    <a:pt x="4815491" y="431562"/>
                  </a:lnTo>
                  <a:lnTo>
                    <a:pt x="4850625" y="448072"/>
                  </a:lnTo>
                  <a:lnTo>
                    <a:pt x="4860333" y="449342"/>
                  </a:lnTo>
                  <a:lnTo>
                    <a:pt x="4903530" y="449342"/>
                  </a:lnTo>
                  <a:lnTo>
                    <a:pt x="4900548" y="451882"/>
                  </a:lnTo>
                  <a:lnTo>
                    <a:pt x="4892133" y="455692"/>
                  </a:lnTo>
                  <a:lnTo>
                    <a:pt x="4882626" y="458232"/>
                  </a:lnTo>
                  <a:lnTo>
                    <a:pt x="4872026" y="460772"/>
                  </a:lnTo>
                  <a:close/>
                </a:path>
                <a:path w="6000115" h="679450">
                  <a:moveTo>
                    <a:pt x="4908991" y="460772"/>
                  </a:moveTo>
                  <a:lnTo>
                    <a:pt x="4872026" y="460772"/>
                  </a:lnTo>
                  <a:lnTo>
                    <a:pt x="4882626" y="458232"/>
                  </a:lnTo>
                  <a:lnTo>
                    <a:pt x="4892133" y="455692"/>
                  </a:lnTo>
                  <a:lnTo>
                    <a:pt x="4900548" y="451882"/>
                  </a:lnTo>
                  <a:lnTo>
                    <a:pt x="4908003" y="445532"/>
                  </a:lnTo>
                  <a:lnTo>
                    <a:pt x="4914633" y="440452"/>
                  </a:lnTo>
                  <a:lnTo>
                    <a:pt x="4935943" y="401082"/>
                  </a:lnTo>
                  <a:lnTo>
                    <a:pt x="4941541" y="359172"/>
                  </a:lnTo>
                  <a:lnTo>
                    <a:pt x="4941541" y="323612"/>
                  </a:lnTo>
                  <a:lnTo>
                    <a:pt x="4935943" y="281702"/>
                  </a:lnTo>
                  <a:lnTo>
                    <a:pt x="4920437" y="249952"/>
                  </a:lnTo>
                  <a:lnTo>
                    <a:pt x="4914633" y="242332"/>
                  </a:lnTo>
                  <a:lnTo>
                    <a:pt x="4872026" y="222012"/>
                  </a:lnTo>
                  <a:lnTo>
                    <a:pt x="4860333" y="220742"/>
                  </a:lnTo>
                  <a:lnTo>
                    <a:pt x="4907356" y="220742"/>
                  </a:lnTo>
                  <a:lnTo>
                    <a:pt x="4936101" y="249952"/>
                  </a:lnTo>
                  <a:lnTo>
                    <a:pt x="4950251" y="288052"/>
                  </a:lnTo>
                  <a:lnTo>
                    <a:pt x="4953974" y="323612"/>
                  </a:lnTo>
                  <a:lnTo>
                    <a:pt x="4953974" y="359172"/>
                  </a:lnTo>
                  <a:lnTo>
                    <a:pt x="4947895" y="404892"/>
                  </a:lnTo>
                  <a:lnTo>
                    <a:pt x="4930312" y="440452"/>
                  </a:lnTo>
                  <a:lnTo>
                    <a:pt x="4915894" y="455692"/>
                  </a:lnTo>
                  <a:lnTo>
                    <a:pt x="4908991" y="460772"/>
                  </a:lnTo>
                  <a:close/>
                </a:path>
                <a:path w="6000115" h="679450">
                  <a:moveTo>
                    <a:pt x="4903530" y="449342"/>
                  </a:moveTo>
                  <a:lnTo>
                    <a:pt x="4860333" y="449342"/>
                  </a:lnTo>
                  <a:lnTo>
                    <a:pt x="4870238" y="448072"/>
                  </a:lnTo>
                  <a:lnTo>
                    <a:pt x="4879123" y="446802"/>
                  </a:lnTo>
                  <a:lnTo>
                    <a:pt x="4910562" y="425212"/>
                  </a:lnTo>
                  <a:lnTo>
                    <a:pt x="4925841" y="389652"/>
                  </a:lnTo>
                  <a:lnTo>
                    <a:pt x="4929107" y="359172"/>
                  </a:lnTo>
                  <a:lnTo>
                    <a:pt x="4929107" y="323612"/>
                  </a:lnTo>
                  <a:lnTo>
                    <a:pt x="4923986" y="284242"/>
                  </a:lnTo>
                  <a:lnTo>
                    <a:pt x="4910545" y="257572"/>
                  </a:lnTo>
                  <a:lnTo>
                    <a:pt x="4905652" y="251222"/>
                  </a:lnTo>
                  <a:lnTo>
                    <a:pt x="4900051" y="246142"/>
                  </a:lnTo>
                  <a:lnTo>
                    <a:pt x="4893740" y="241062"/>
                  </a:lnTo>
                  <a:lnTo>
                    <a:pt x="4886914" y="238522"/>
                  </a:lnTo>
                  <a:lnTo>
                    <a:pt x="4879071" y="234712"/>
                  </a:lnTo>
                  <a:lnTo>
                    <a:pt x="4870210" y="233442"/>
                  </a:lnTo>
                  <a:lnTo>
                    <a:pt x="4904276" y="233442"/>
                  </a:lnTo>
                  <a:lnTo>
                    <a:pt x="4908003" y="235982"/>
                  </a:lnTo>
                  <a:lnTo>
                    <a:pt x="4914633" y="242332"/>
                  </a:lnTo>
                  <a:lnTo>
                    <a:pt x="4920437" y="249952"/>
                  </a:lnTo>
                  <a:lnTo>
                    <a:pt x="4925416" y="256302"/>
                  </a:lnTo>
                  <a:lnTo>
                    <a:pt x="4939574" y="299482"/>
                  </a:lnTo>
                  <a:lnTo>
                    <a:pt x="4941541" y="323612"/>
                  </a:lnTo>
                  <a:lnTo>
                    <a:pt x="4941541" y="359172"/>
                  </a:lnTo>
                  <a:lnTo>
                    <a:pt x="4935943" y="401082"/>
                  </a:lnTo>
                  <a:lnTo>
                    <a:pt x="4914633" y="440452"/>
                  </a:lnTo>
                  <a:lnTo>
                    <a:pt x="4908003" y="445532"/>
                  </a:lnTo>
                  <a:lnTo>
                    <a:pt x="4903530" y="449342"/>
                  </a:lnTo>
                  <a:close/>
                </a:path>
                <a:path w="6000115" h="679450">
                  <a:moveTo>
                    <a:pt x="5190216" y="186411"/>
                  </a:moveTo>
                  <a:lnTo>
                    <a:pt x="5216395" y="154842"/>
                  </a:lnTo>
                  <a:lnTo>
                    <a:pt x="5260544" y="144542"/>
                  </a:lnTo>
                  <a:lnTo>
                    <a:pt x="5271585" y="144847"/>
                  </a:lnTo>
                  <a:lnTo>
                    <a:pt x="5310239" y="151850"/>
                  </a:lnTo>
                  <a:lnTo>
                    <a:pt x="5325414" y="156976"/>
                  </a:lnTo>
                  <a:lnTo>
                    <a:pt x="5260544" y="156976"/>
                  </a:lnTo>
                  <a:lnTo>
                    <a:pt x="5251996" y="157352"/>
                  </a:lnTo>
                  <a:lnTo>
                    <a:pt x="5215278" y="169264"/>
                  </a:lnTo>
                  <a:lnTo>
                    <a:pt x="5192062" y="184758"/>
                  </a:lnTo>
                  <a:lnTo>
                    <a:pt x="5190216" y="186411"/>
                  </a:lnTo>
                  <a:close/>
                </a:path>
                <a:path w="6000115" h="679450">
                  <a:moveTo>
                    <a:pt x="5190216" y="535040"/>
                  </a:moveTo>
                  <a:lnTo>
                    <a:pt x="5096963" y="535040"/>
                  </a:lnTo>
                  <a:lnTo>
                    <a:pt x="5096963" y="148428"/>
                  </a:lnTo>
                  <a:lnTo>
                    <a:pt x="5190216" y="148428"/>
                  </a:lnTo>
                  <a:lnTo>
                    <a:pt x="5190216" y="160861"/>
                  </a:lnTo>
                  <a:lnTo>
                    <a:pt x="5109396" y="160861"/>
                  </a:lnTo>
                  <a:lnTo>
                    <a:pt x="5109396" y="522606"/>
                  </a:lnTo>
                  <a:lnTo>
                    <a:pt x="5190216" y="522606"/>
                  </a:lnTo>
                  <a:lnTo>
                    <a:pt x="5190216" y="535040"/>
                  </a:lnTo>
                  <a:close/>
                </a:path>
                <a:path w="6000115" h="679450">
                  <a:moveTo>
                    <a:pt x="5199629" y="194666"/>
                  </a:moveTo>
                  <a:lnTo>
                    <a:pt x="5190216" y="194666"/>
                  </a:lnTo>
                  <a:lnTo>
                    <a:pt x="5190217" y="186410"/>
                  </a:lnTo>
                  <a:lnTo>
                    <a:pt x="5228683" y="162998"/>
                  </a:lnTo>
                  <a:lnTo>
                    <a:pt x="5260544" y="156976"/>
                  </a:lnTo>
                  <a:lnTo>
                    <a:pt x="5270780" y="157255"/>
                  </a:lnTo>
                  <a:lnTo>
                    <a:pt x="5314214" y="166155"/>
                  </a:lnTo>
                  <a:lnTo>
                    <a:pt x="5323019" y="169410"/>
                  </a:lnTo>
                  <a:lnTo>
                    <a:pt x="5260544" y="169410"/>
                  </a:lnTo>
                  <a:lnTo>
                    <a:pt x="5253234" y="169726"/>
                  </a:lnTo>
                  <a:lnTo>
                    <a:pt x="5215655" y="183271"/>
                  </a:lnTo>
                  <a:lnTo>
                    <a:pt x="5200094" y="194249"/>
                  </a:lnTo>
                  <a:lnTo>
                    <a:pt x="5199629" y="194666"/>
                  </a:lnTo>
                  <a:close/>
                </a:path>
                <a:path w="6000115" h="679450">
                  <a:moveTo>
                    <a:pt x="5342785" y="178779"/>
                  </a:moveTo>
                  <a:lnTo>
                    <a:pt x="5306600" y="163739"/>
                  </a:lnTo>
                  <a:lnTo>
                    <a:pt x="5260544" y="156976"/>
                  </a:lnTo>
                  <a:lnTo>
                    <a:pt x="5325414" y="156976"/>
                  </a:lnTo>
                  <a:lnTo>
                    <a:pt x="5360468" y="175105"/>
                  </a:lnTo>
                  <a:lnTo>
                    <a:pt x="5364460" y="177858"/>
                  </a:lnTo>
                  <a:lnTo>
                    <a:pt x="5343479" y="177858"/>
                  </a:lnTo>
                  <a:lnTo>
                    <a:pt x="5342785" y="178779"/>
                  </a:lnTo>
                  <a:close/>
                </a:path>
                <a:path w="6000115" h="679450">
                  <a:moveTo>
                    <a:pt x="5121830" y="522606"/>
                  </a:moveTo>
                  <a:lnTo>
                    <a:pt x="5109396" y="522606"/>
                  </a:lnTo>
                  <a:lnTo>
                    <a:pt x="5109396" y="160861"/>
                  </a:lnTo>
                  <a:lnTo>
                    <a:pt x="5121830" y="160861"/>
                  </a:lnTo>
                  <a:lnTo>
                    <a:pt x="5121830" y="522606"/>
                  </a:lnTo>
                  <a:close/>
                </a:path>
                <a:path w="6000115" h="679450">
                  <a:moveTo>
                    <a:pt x="5165349" y="522606"/>
                  </a:moveTo>
                  <a:lnTo>
                    <a:pt x="5121830" y="522606"/>
                  </a:lnTo>
                  <a:lnTo>
                    <a:pt x="5121830" y="160861"/>
                  </a:lnTo>
                  <a:lnTo>
                    <a:pt x="5165349" y="160861"/>
                  </a:lnTo>
                  <a:lnTo>
                    <a:pt x="5165349" y="207099"/>
                  </a:lnTo>
                  <a:lnTo>
                    <a:pt x="5321445" y="207099"/>
                  </a:lnTo>
                  <a:lnTo>
                    <a:pt x="5319981" y="209042"/>
                  </a:lnTo>
                  <a:lnTo>
                    <a:pt x="5251996" y="209042"/>
                  </a:lnTo>
                  <a:lnTo>
                    <a:pt x="5243596" y="209338"/>
                  </a:lnTo>
                  <a:lnTo>
                    <a:pt x="5202203" y="221971"/>
                  </a:lnTo>
                  <a:lnTo>
                    <a:pt x="5170807" y="248617"/>
                  </a:lnTo>
                  <a:lnTo>
                    <a:pt x="5165349" y="255714"/>
                  </a:lnTo>
                  <a:lnTo>
                    <a:pt x="5165349" y="522606"/>
                  </a:lnTo>
                  <a:close/>
                </a:path>
                <a:path w="6000115" h="679450">
                  <a:moveTo>
                    <a:pt x="5187100" y="207099"/>
                  </a:moveTo>
                  <a:lnTo>
                    <a:pt x="5165349" y="207099"/>
                  </a:lnTo>
                  <a:lnTo>
                    <a:pt x="5165349" y="160861"/>
                  </a:lnTo>
                  <a:lnTo>
                    <a:pt x="5177782" y="160861"/>
                  </a:lnTo>
                  <a:lnTo>
                    <a:pt x="5177782" y="180903"/>
                  </a:lnTo>
                  <a:lnTo>
                    <a:pt x="5172544" y="186218"/>
                  </a:lnTo>
                  <a:lnTo>
                    <a:pt x="5177782" y="191068"/>
                  </a:lnTo>
                  <a:lnTo>
                    <a:pt x="5177782" y="194666"/>
                  </a:lnTo>
                  <a:lnTo>
                    <a:pt x="5199629" y="194666"/>
                  </a:lnTo>
                  <a:lnTo>
                    <a:pt x="5195287" y="198553"/>
                  </a:lnTo>
                  <a:lnTo>
                    <a:pt x="5190791" y="203113"/>
                  </a:lnTo>
                  <a:lnTo>
                    <a:pt x="5187100" y="207099"/>
                  </a:lnTo>
                  <a:close/>
                </a:path>
                <a:path w="6000115" h="679450">
                  <a:moveTo>
                    <a:pt x="5177782" y="180903"/>
                  </a:moveTo>
                  <a:lnTo>
                    <a:pt x="5177782" y="160861"/>
                  </a:lnTo>
                  <a:lnTo>
                    <a:pt x="5190216" y="160861"/>
                  </a:lnTo>
                  <a:lnTo>
                    <a:pt x="5190145" y="170423"/>
                  </a:lnTo>
                  <a:lnTo>
                    <a:pt x="5184030" y="175266"/>
                  </a:lnTo>
                  <a:lnTo>
                    <a:pt x="5178102" y="180579"/>
                  </a:lnTo>
                  <a:lnTo>
                    <a:pt x="5177782" y="180903"/>
                  </a:lnTo>
                  <a:close/>
                </a:path>
                <a:path w="6000115" h="679450">
                  <a:moveTo>
                    <a:pt x="5321445" y="207099"/>
                  </a:moveTo>
                  <a:lnTo>
                    <a:pt x="5187100" y="207099"/>
                  </a:lnTo>
                  <a:lnTo>
                    <a:pt x="5190791" y="203113"/>
                  </a:lnTo>
                  <a:lnTo>
                    <a:pt x="5227080" y="177299"/>
                  </a:lnTo>
                  <a:lnTo>
                    <a:pt x="5260544" y="169410"/>
                  </a:lnTo>
                  <a:lnTo>
                    <a:pt x="5269976" y="169663"/>
                  </a:lnTo>
                  <a:lnTo>
                    <a:pt x="5310121" y="177896"/>
                  </a:lnTo>
                  <a:lnTo>
                    <a:pt x="5335244" y="188787"/>
                  </a:lnTo>
                  <a:lnTo>
                    <a:pt x="5321445" y="207099"/>
                  </a:lnTo>
                  <a:close/>
                </a:path>
                <a:path w="6000115" h="679450">
                  <a:moveTo>
                    <a:pt x="5335244" y="188787"/>
                  </a:moveTo>
                  <a:lnTo>
                    <a:pt x="5295251" y="173465"/>
                  </a:lnTo>
                  <a:lnTo>
                    <a:pt x="5260544" y="169410"/>
                  </a:lnTo>
                  <a:lnTo>
                    <a:pt x="5323019" y="169410"/>
                  </a:lnTo>
                  <a:lnTo>
                    <a:pt x="5327765" y="171352"/>
                  </a:lnTo>
                  <a:lnTo>
                    <a:pt x="5334759" y="174558"/>
                  </a:lnTo>
                  <a:lnTo>
                    <a:pt x="5341364" y="177958"/>
                  </a:lnTo>
                  <a:lnTo>
                    <a:pt x="5342785" y="178779"/>
                  </a:lnTo>
                  <a:lnTo>
                    <a:pt x="5335244" y="188787"/>
                  </a:lnTo>
                  <a:close/>
                </a:path>
                <a:path w="6000115" h="679450">
                  <a:moveTo>
                    <a:pt x="5181668" y="194666"/>
                  </a:moveTo>
                  <a:lnTo>
                    <a:pt x="5177782" y="191068"/>
                  </a:lnTo>
                  <a:lnTo>
                    <a:pt x="5177782" y="180903"/>
                  </a:lnTo>
                  <a:lnTo>
                    <a:pt x="5178102" y="180579"/>
                  </a:lnTo>
                  <a:lnTo>
                    <a:pt x="5184030" y="175266"/>
                  </a:lnTo>
                  <a:lnTo>
                    <a:pt x="5190216" y="170367"/>
                  </a:lnTo>
                  <a:lnTo>
                    <a:pt x="5190216" y="182232"/>
                  </a:lnTo>
                  <a:lnTo>
                    <a:pt x="5181668" y="182232"/>
                  </a:lnTo>
                  <a:lnTo>
                    <a:pt x="5181668" y="194666"/>
                  </a:lnTo>
                  <a:close/>
                </a:path>
                <a:path w="6000115" h="679450">
                  <a:moveTo>
                    <a:pt x="5353409" y="185340"/>
                  </a:moveTo>
                  <a:lnTo>
                    <a:pt x="5347581" y="181552"/>
                  </a:lnTo>
                  <a:lnTo>
                    <a:pt x="5342785" y="178779"/>
                  </a:lnTo>
                  <a:lnTo>
                    <a:pt x="5343479" y="177858"/>
                  </a:lnTo>
                  <a:lnTo>
                    <a:pt x="5353409" y="185340"/>
                  </a:lnTo>
                  <a:close/>
                </a:path>
                <a:path w="6000115" h="679450">
                  <a:moveTo>
                    <a:pt x="5361265" y="195576"/>
                  </a:moveTo>
                  <a:lnTo>
                    <a:pt x="5346350" y="195576"/>
                  </a:lnTo>
                  <a:lnTo>
                    <a:pt x="5353409" y="185340"/>
                  </a:lnTo>
                  <a:lnTo>
                    <a:pt x="5343479" y="177858"/>
                  </a:lnTo>
                  <a:lnTo>
                    <a:pt x="5364460" y="177858"/>
                  </a:lnTo>
                  <a:lnTo>
                    <a:pt x="5371143" y="182467"/>
                  </a:lnTo>
                  <a:lnTo>
                    <a:pt x="5361265" y="195576"/>
                  </a:lnTo>
                  <a:close/>
                </a:path>
                <a:path w="6000115" h="679450">
                  <a:moveTo>
                    <a:pt x="5345911" y="195291"/>
                  </a:moveTo>
                  <a:lnTo>
                    <a:pt x="5341028" y="192120"/>
                  </a:lnTo>
                  <a:lnTo>
                    <a:pt x="5335244" y="188787"/>
                  </a:lnTo>
                  <a:lnTo>
                    <a:pt x="5342785" y="178779"/>
                  </a:lnTo>
                  <a:lnTo>
                    <a:pt x="5347581" y="181552"/>
                  </a:lnTo>
                  <a:lnTo>
                    <a:pt x="5353409" y="185340"/>
                  </a:lnTo>
                  <a:lnTo>
                    <a:pt x="5345911" y="195291"/>
                  </a:lnTo>
                  <a:close/>
                </a:path>
                <a:path w="6000115" h="679450">
                  <a:moveTo>
                    <a:pt x="5177782" y="191068"/>
                  </a:moveTo>
                  <a:lnTo>
                    <a:pt x="5172544" y="186218"/>
                  </a:lnTo>
                  <a:lnTo>
                    <a:pt x="5177782" y="180903"/>
                  </a:lnTo>
                  <a:lnTo>
                    <a:pt x="5177782" y="191068"/>
                  </a:lnTo>
                  <a:close/>
                </a:path>
                <a:path w="6000115" h="679450">
                  <a:moveTo>
                    <a:pt x="5181668" y="194666"/>
                  </a:moveTo>
                  <a:lnTo>
                    <a:pt x="5181668" y="182232"/>
                  </a:lnTo>
                  <a:lnTo>
                    <a:pt x="5190216" y="182232"/>
                  </a:lnTo>
                  <a:lnTo>
                    <a:pt x="5190216" y="186411"/>
                  </a:lnTo>
                  <a:lnTo>
                    <a:pt x="5186695" y="189566"/>
                  </a:lnTo>
                  <a:lnTo>
                    <a:pt x="5181668" y="194666"/>
                  </a:lnTo>
                  <a:close/>
                </a:path>
                <a:path w="6000115" h="679450">
                  <a:moveTo>
                    <a:pt x="5346350" y="195576"/>
                  </a:moveTo>
                  <a:lnTo>
                    <a:pt x="5345911" y="195291"/>
                  </a:lnTo>
                  <a:lnTo>
                    <a:pt x="5353409" y="185340"/>
                  </a:lnTo>
                  <a:lnTo>
                    <a:pt x="5346350" y="195576"/>
                  </a:lnTo>
                  <a:close/>
                </a:path>
                <a:path w="6000115" h="679450">
                  <a:moveTo>
                    <a:pt x="5190216" y="194666"/>
                  </a:moveTo>
                  <a:lnTo>
                    <a:pt x="5181668" y="194666"/>
                  </a:lnTo>
                  <a:lnTo>
                    <a:pt x="5186695" y="189566"/>
                  </a:lnTo>
                  <a:lnTo>
                    <a:pt x="5190216" y="186411"/>
                  </a:lnTo>
                  <a:lnTo>
                    <a:pt x="5190216" y="194666"/>
                  </a:lnTo>
                  <a:close/>
                </a:path>
                <a:path w="6000115" h="679450">
                  <a:moveTo>
                    <a:pt x="5311834" y="240515"/>
                  </a:moveTo>
                  <a:lnTo>
                    <a:pt x="5319114" y="230435"/>
                  </a:lnTo>
                  <a:lnTo>
                    <a:pt x="5313791" y="226592"/>
                  </a:lnTo>
                  <a:lnTo>
                    <a:pt x="5308877" y="223777"/>
                  </a:lnTo>
                  <a:lnTo>
                    <a:pt x="5335244" y="188787"/>
                  </a:lnTo>
                  <a:lnTo>
                    <a:pt x="5341028" y="192120"/>
                  </a:lnTo>
                  <a:lnTo>
                    <a:pt x="5345911" y="195291"/>
                  </a:lnTo>
                  <a:lnTo>
                    <a:pt x="5311834" y="240515"/>
                  </a:lnTo>
                  <a:close/>
                </a:path>
                <a:path w="6000115" h="679450">
                  <a:moveTo>
                    <a:pt x="5181668" y="194666"/>
                  </a:moveTo>
                  <a:lnTo>
                    <a:pt x="5177782" y="194666"/>
                  </a:lnTo>
                  <a:lnTo>
                    <a:pt x="5177782" y="191068"/>
                  </a:lnTo>
                  <a:lnTo>
                    <a:pt x="5181668" y="194666"/>
                  </a:lnTo>
                  <a:close/>
                </a:path>
                <a:path w="6000115" h="679450">
                  <a:moveTo>
                    <a:pt x="5327402" y="240515"/>
                  </a:moveTo>
                  <a:lnTo>
                    <a:pt x="5311834" y="240515"/>
                  </a:lnTo>
                  <a:lnTo>
                    <a:pt x="5345911" y="195291"/>
                  </a:lnTo>
                  <a:lnTo>
                    <a:pt x="5346350" y="195576"/>
                  </a:lnTo>
                  <a:lnTo>
                    <a:pt x="5361265" y="195576"/>
                  </a:lnTo>
                  <a:lnTo>
                    <a:pt x="5327402" y="240515"/>
                  </a:lnTo>
                  <a:close/>
                </a:path>
                <a:path w="6000115" h="679450">
                  <a:moveTo>
                    <a:pt x="5177782" y="522606"/>
                  </a:moveTo>
                  <a:lnTo>
                    <a:pt x="5165349" y="522606"/>
                  </a:lnTo>
                  <a:lnTo>
                    <a:pt x="5165349" y="255714"/>
                  </a:lnTo>
                  <a:lnTo>
                    <a:pt x="5196775" y="225279"/>
                  </a:lnTo>
                  <a:lnTo>
                    <a:pt x="5235598" y="210227"/>
                  </a:lnTo>
                  <a:lnTo>
                    <a:pt x="5251996" y="209042"/>
                  </a:lnTo>
                  <a:lnTo>
                    <a:pt x="5259490" y="209265"/>
                  </a:lnTo>
                  <a:lnTo>
                    <a:pt x="5304162" y="221476"/>
                  </a:lnTo>
                  <a:lnTo>
                    <a:pt x="5251996" y="221476"/>
                  </a:lnTo>
                  <a:lnTo>
                    <a:pt x="5244614" y="221731"/>
                  </a:lnTo>
                  <a:lnTo>
                    <a:pt x="5197490" y="239709"/>
                  </a:lnTo>
                  <a:lnTo>
                    <a:pt x="5177782" y="259943"/>
                  </a:lnTo>
                  <a:lnTo>
                    <a:pt x="5177782" y="522606"/>
                  </a:lnTo>
                  <a:close/>
                </a:path>
                <a:path w="6000115" h="679450">
                  <a:moveTo>
                    <a:pt x="5308877" y="223777"/>
                  </a:moveTo>
                  <a:lnTo>
                    <a:pt x="5266660" y="209935"/>
                  </a:lnTo>
                  <a:lnTo>
                    <a:pt x="5251996" y="209042"/>
                  </a:lnTo>
                  <a:lnTo>
                    <a:pt x="5319981" y="209042"/>
                  </a:lnTo>
                  <a:lnTo>
                    <a:pt x="5308877" y="223777"/>
                  </a:lnTo>
                  <a:close/>
                </a:path>
                <a:path w="6000115" h="679450">
                  <a:moveTo>
                    <a:pt x="5187637" y="267524"/>
                  </a:moveTo>
                  <a:lnTo>
                    <a:pt x="5177782" y="259943"/>
                  </a:lnTo>
                  <a:lnTo>
                    <a:pt x="5180373" y="256575"/>
                  </a:lnTo>
                  <a:lnTo>
                    <a:pt x="5183805" y="252690"/>
                  </a:lnTo>
                  <a:lnTo>
                    <a:pt x="5216767" y="228276"/>
                  </a:lnTo>
                  <a:lnTo>
                    <a:pt x="5251996" y="221476"/>
                  </a:lnTo>
                  <a:lnTo>
                    <a:pt x="5261063" y="221476"/>
                  </a:lnTo>
                  <a:lnTo>
                    <a:pt x="5269287" y="222512"/>
                  </a:lnTo>
                  <a:lnTo>
                    <a:pt x="5284052" y="226657"/>
                  </a:lnTo>
                  <a:lnTo>
                    <a:pt x="5290334" y="228859"/>
                  </a:lnTo>
                  <a:lnTo>
                    <a:pt x="5301449" y="233910"/>
                  </a:lnTo>
                  <a:lnTo>
                    <a:pt x="5243259" y="233910"/>
                  </a:lnTo>
                  <a:lnTo>
                    <a:pt x="5235523" y="235051"/>
                  </a:lnTo>
                  <a:lnTo>
                    <a:pt x="5200646" y="253191"/>
                  </a:lnTo>
                  <a:lnTo>
                    <a:pt x="5194092" y="259943"/>
                  </a:lnTo>
                  <a:lnTo>
                    <a:pt x="5190216" y="259943"/>
                  </a:lnTo>
                  <a:lnTo>
                    <a:pt x="5190216" y="264219"/>
                  </a:lnTo>
                  <a:lnTo>
                    <a:pt x="5189937" y="264534"/>
                  </a:lnTo>
                  <a:lnTo>
                    <a:pt x="5187637" y="267524"/>
                  </a:lnTo>
                  <a:close/>
                </a:path>
                <a:path w="6000115" h="679450">
                  <a:moveTo>
                    <a:pt x="5311834" y="240515"/>
                  </a:moveTo>
                  <a:lnTo>
                    <a:pt x="5269287" y="222512"/>
                  </a:lnTo>
                  <a:lnTo>
                    <a:pt x="5261063" y="221476"/>
                  </a:lnTo>
                  <a:lnTo>
                    <a:pt x="5304162" y="221476"/>
                  </a:lnTo>
                  <a:lnTo>
                    <a:pt x="5307652" y="223075"/>
                  </a:lnTo>
                  <a:lnTo>
                    <a:pt x="5308877" y="223777"/>
                  </a:lnTo>
                  <a:lnTo>
                    <a:pt x="5301903" y="233033"/>
                  </a:lnTo>
                  <a:lnTo>
                    <a:pt x="5311834" y="240515"/>
                  </a:lnTo>
                  <a:close/>
                </a:path>
                <a:path w="6000115" h="679450">
                  <a:moveTo>
                    <a:pt x="5311834" y="240515"/>
                  </a:moveTo>
                  <a:lnTo>
                    <a:pt x="5301903" y="233033"/>
                  </a:lnTo>
                  <a:lnTo>
                    <a:pt x="5308877" y="223777"/>
                  </a:lnTo>
                  <a:lnTo>
                    <a:pt x="5313882" y="226657"/>
                  </a:lnTo>
                  <a:lnTo>
                    <a:pt x="5319114" y="230435"/>
                  </a:lnTo>
                  <a:lnTo>
                    <a:pt x="5311834" y="240515"/>
                  </a:lnTo>
                  <a:close/>
                </a:path>
                <a:path w="6000115" h="679450">
                  <a:moveTo>
                    <a:pt x="5314431" y="257729"/>
                  </a:moveTo>
                  <a:lnTo>
                    <a:pt x="5280095" y="238460"/>
                  </a:lnTo>
                  <a:lnTo>
                    <a:pt x="5259921" y="233910"/>
                  </a:lnTo>
                  <a:lnTo>
                    <a:pt x="5301449" y="233910"/>
                  </a:lnTo>
                  <a:lnTo>
                    <a:pt x="5301731" y="234039"/>
                  </a:lnTo>
                  <a:lnTo>
                    <a:pt x="5307171" y="237148"/>
                  </a:lnTo>
                  <a:lnTo>
                    <a:pt x="5311834" y="240515"/>
                  </a:lnTo>
                  <a:lnTo>
                    <a:pt x="5327402" y="240515"/>
                  </a:lnTo>
                  <a:lnTo>
                    <a:pt x="5314431" y="257729"/>
                  </a:lnTo>
                  <a:close/>
                </a:path>
                <a:path w="6000115" h="679450">
                  <a:moveTo>
                    <a:pt x="5190216" y="522606"/>
                  </a:moveTo>
                  <a:lnTo>
                    <a:pt x="5177782" y="522606"/>
                  </a:lnTo>
                  <a:lnTo>
                    <a:pt x="5177782" y="259943"/>
                  </a:lnTo>
                  <a:lnTo>
                    <a:pt x="5187637" y="267524"/>
                  </a:lnTo>
                  <a:lnTo>
                    <a:pt x="5190216" y="267524"/>
                  </a:lnTo>
                  <a:lnTo>
                    <a:pt x="5190216" y="522606"/>
                  </a:lnTo>
                  <a:close/>
                </a:path>
                <a:path w="6000115" h="679450">
                  <a:moveTo>
                    <a:pt x="5190216" y="264219"/>
                  </a:moveTo>
                  <a:lnTo>
                    <a:pt x="5190216" y="259943"/>
                  </a:lnTo>
                  <a:lnTo>
                    <a:pt x="5194092" y="259943"/>
                  </a:lnTo>
                  <a:lnTo>
                    <a:pt x="5193059" y="261008"/>
                  </a:lnTo>
                  <a:lnTo>
                    <a:pt x="5190216" y="264219"/>
                  </a:lnTo>
                  <a:close/>
                </a:path>
                <a:path w="6000115" h="679450">
                  <a:moveTo>
                    <a:pt x="5190216" y="267524"/>
                  </a:moveTo>
                  <a:lnTo>
                    <a:pt x="5187637" y="267524"/>
                  </a:lnTo>
                  <a:lnTo>
                    <a:pt x="5189937" y="264534"/>
                  </a:lnTo>
                  <a:lnTo>
                    <a:pt x="5190216" y="264219"/>
                  </a:lnTo>
                  <a:lnTo>
                    <a:pt x="5190216" y="267524"/>
                  </a:lnTo>
                  <a:close/>
                </a:path>
                <a:path w="6000115" h="679450">
                  <a:moveTo>
                    <a:pt x="5424514" y="160861"/>
                  </a:moveTo>
                  <a:lnTo>
                    <a:pt x="5412081" y="160861"/>
                  </a:lnTo>
                  <a:lnTo>
                    <a:pt x="5412081" y="48957"/>
                  </a:lnTo>
                  <a:lnTo>
                    <a:pt x="5505334" y="48957"/>
                  </a:lnTo>
                  <a:lnTo>
                    <a:pt x="5505334" y="61391"/>
                  </a:lnTo>
                  <a:lnTo>
                    <a:pt x="5424514" y="61391"/>
                  </a:lnTo>
                  <a:lnTo>
                    <a:pt x="5424514" y="160861"/>
                  </a:lnTo>
                  <a:close/>
                </a:path>
                <a:path w="6000115" h="679450">
                  <a:moveTo>
                    <a:pt x="5538750" y="522606"/>
                  </a:moveTo>
                  <a:lnTo>
                    <a:pt x="5500930" y="522606"/>
                  </a:lnTo>
                  <a:lnTo>
                    <a:pt x="5496462" y="522477"/>
                  </a:lnTo>
                  <a:lnTo>
                    <a:pt x="5450807" y="507712"/>
                  </a:lnTo>
                  <a:lnTo>
                    <a:pt x="5428983" y="470151"/>
                  </a:lnTo>
                  <a:lnTo>
                    <a:pt x="5424514" y="223419"/>
                  </a:lnTo>
                  <a:lnTo>
                    <a:pt x="5401978" y="223419"/>
                  </a:lnTo>
                  <a:lnTo>
                    <a:pt x="5401978" y="160861"/>
                  </a:lnTo>
                  <a:lnTo>
                    <a:pt x="5424514" y="160861"/>
                  </a:lnTo>
                  <a:lnTo>
                    <a:pt x="5424514" y="61391"/>
                  </a:lnTo>
                  <a:lnTo>
                    <a:pt x="5436948" y="61391"/>
                  </a:lnTo>
                  <a:lnTo>
                    <a:pt x="5436948" y="173295"/>
                  </a:lnTo>
                  <a:lnTo>
                    <a:pt x="5538750" y="173295"/>
                  </a:lnTo>
                  <a:lnTo>
                    <a:pt x="5538750" y="210985"/>
                  </a:lnTo>
                  <a:lnTo>
                    <a:pt x="5436948" y="210985"/>
                  </a:lnTo>
                  <a:lnTo>
                    <a:pt x="5437060" y="436534"/>
                  </a:lnTo>
                  <a:lnTo>
                    <a:pt x="5443520" y="475716"/>
                  </a:lnTo>
                  <a:lnTo>
                    <a:pt x="5473130" y="505982"/>
                  </a:lnTo>
                  <a:lnTo>
                    <a:pt x="5501132" y="510173"/>
                  </a:lnTo>
                  <a:lnTo>
                    <a:pt x="5538750" y="510173"/>
                  </a:lnTo>
                  <a:lnTo>
                    <a:pt x="5538750" y="522606"/>
                  </a:lnTo>
                  <a:close/>
                </a:path>
                <a:path w="6000115" h="679450">
                  <a:moveTo>
                    <a:pt x="5480467" y="173295"/>
                  </a:moveTo>
                  <a:lnTo>
                    <a:pt x="5436948" y="173295"/>
                  </a:lnTo>
                  <a:lnTo>
                    <a:pt x="5436948" y="61391"/>
                  </a:lnTo>
                  <a:lnTo>
                    <a:pt x="5480467" y="61391"/>
                  </a:lnTo>
                  <a:lnTo>
                    <a:pt x="5480467" y="173295"/>
                  </a:lnTo>
                  <a:close/>
                </a:path>
                <a:path w="6000115" h="679450">
                  <a:moveTo>
                    <a:pt x="5538750" y="173295"/>
                  </a:moveTo>
                  <a:lnTo>
                    <a:pt x="5480467" y="173295"/>
                  </a:lnTo>
                  <a:lnTo>
                    <a:pt x="5480467" y="61391"/>
                  </a:lnTo>
                  <a:lnTo>
                    <a:pt x="5492900" y="61391"/>
                  </a:lnTo>
                  <a:lnTo>
                    <a:pt x="5492900" y="160861"/>
                  </a:lnTo>
                  <a:lnTo>
                    <a:pt x="5538750" y="160861"/>
                  </a:lnTo>
                  <a:lnTo>
                    <a:pt x="5538750" y="173295"/>
                  </a:lnTo>
                  <a:close/>
                </a:path>
                <a:path w="6000115" h="679450">
                  <a:moveTo>
                    <a:pt x="5505334" y="160861"/>
                  </a:moveTo>
                  <a:lnTo>
                    <a:pt x="5492900" y="160861"/>
                  </a:lnTo>
                  <a:lnTo>
                    <a:pt x="5492900" y="61391"/>
                  </a:lnTo>
                  <a:lnTo>
                    <a:pt x="5505334" y="61391"/>
                  </a:lnTo>
                  <a:lnTo>
                    <a:pt x="5505334" y="160861"/>
                  </a:lnTo>
                  <a:close/>
                </a:path>
                <a:path w="6000115" h="679450">
                  <a:moveTo>
                    <a:pt x="5412081" y="235853"/>
                  </a:moveTo>
                  <a:lnTo>
                    <a:pt x="5377111" y="235853"/>
                  </a:lnTo>
                  <a:lnTo>
                    <a:pt x="5377111" y="148428"/>
                  </a:lnTo>
                  <a:lnTo>
                    <a:pt x="5412081" y="148428"/>
                  </a:lnTo>
                  <a:lnTo>
                    <a:pt x="5412081" y="160861"/>
                  </a:lnTo>
                  <a:lnTo>
                    <a:pt x="5389545" y="160861"/>
                  </a:lnTo>
                  <a:lnTo>
                    <a:pt x="5389545" y="223419"/>
                  </a:lnTo>
                  <a:lnTo>
                    <a:pt x="5412081" y="223419"/>
                  </a:lnTo>
                  <a:lnTo>
                    <a:pt x="5412081" y="235853"/>
                  </a:lnTo>
                  <a:close/>
                </a:path>
                <a:path w="6000115" h="679450">
                  <a:moveTo>
                    <a:pt x="5563617" y="235853"/>
                  </a:moveTo>
                  <a:lnTo>
                    <a:pt x="5505334" y="235853"/>
                  </a:lnTo>
                  <a:lnTo>
                    <a:pt x="5505334" y="223419"/>
                  </a:lnTo>
                  <a:lnTo>
                    <a:pt x="5551184" y="223419"/>
                  </a:lnTo>
                  <a:lnTo>
                    <a:pt x="5551184" y="160861"/>
                  </a:lnTo>
                  <a:lnTo>
                    <a:pt x="5505334" y="160861"/>
                  </a:lnTo>
                  <a:lnTo>
                    <a:pt x="5505334" y="148428"/>
                  </a:lnTo>
                  <a:lnTo>
                    <a:pt x="5563617" y="148428"/>
                  </a:lnTo>
                  <a:lnTo>
                    <a:pt x="5563617" y="235853"/>
                  </a:lnTo>
                  <a:close/>
                </a:path>
                <a:path w="6000115" h="679450">
                  <a:moveTo>
                    <a:pt x="5401978" y="223419"/>
                  </a:moveTo>
                  <a:lnTo>
                    <a:pt x="5389545" y="223419"/>
                  </a:lnTo>
                  <a:lnTo>
                    <a:pt x="5389545" y="160861"/>
                  </a:lnTo>
                  <a:lnTo>
                    <a:pt x="5401978" y="160861"/>
                  </a:lnTo>
                  <a:lnTo>
                    <a:pt x="5401978" y="223419"/>
                  </a:lnTo>
                  <a:close/>
                </a:path>
                <a:path w="6000115" h="679450">
                  <a:moveTo>
                    <a:pt x="5551184" y="223419"/>
                  </a:moveTo>
                  <a:lnTo>
                    <a:pt x="5538750" y="223419"/>
                  </a:lnTo>
                  <a:lnTo>
                    <a:pt x="5538750" y="160861"/>
                  </a:lnTo>
                  <a:lnTo>
                    <a:pt x="5551184" y="160861"/>
                  </a:lnTo>
                  <a:lnTo>
                    <a:pt x="5551184" y="223419"/>
                  </a:lnTo>
                  <a:close/>
                </a:path>
                <a:path w="6000115" h="679450">
                  <a:moveTo>
                    <a:pt x="5538750" y="510173"/>
                  </a:moveTo>
                  <a:lnTo>
                    <a:pt x="5501132" y="510173"/>
                  </a:lnTo>
                  <a:lnTo>
                    <a:pt x="5496866" y="510048"/>
                  </a:lnTo>
                  <a:lnTo>
                    <a:pt x="5458728" y="497977"/>
                  </a:lnTo>
                  <a:lnTo>
                    <a:pt x="5439189" y="459354"/>
                  </a:lnTo>
                  <a:lnTo>
                    <a:pt x="5436948" y="210985"/>
                  </a:lnTo>
                  <a:lnTo>
                    <a:pt x="5480467" y="210985"/>
                  </a:lnTo>
                  <a:lnTo>
                    <a:pt x="5480546" y="436534"/>
                  </a:lnTo>
                  <a:lnTo>
                    <a:pt x="5480782" y="439269"/>
                  </a:lnTo>
                  <a:lnTo>
                    <a:pt x="5506044" y="470540"/>
                  </a:lnTo>
                  <a:lnTo>
                    <a:pt x="5538750" y="470540"/>
                  </a:lnTo>
                  <a:lnTo>
                    <a:pt x="5538750" y="510173"/>
                  </a:lnTo>
                  <a:close/>
                </a:path>
                <a:path w="6000115" h="679450">
                  <a:moveTo>
                    <a:pt x="5538750" y="470540"/>
                  </a:moveTo>
                  <a:lnTo>
                    <a:pt x="5506044" y="470540"/>
                  </a:lnTo>
                  <a:lnTo>
                    <a:pt x="5500657" y="469122"/>
                  </a:lnTo>
                  <a:lnTo>
                    <a:pt x="5480546" y="436534"/>
                  </a:lnTo>
                  <a:lnTo>
                    <a:pt x="5480467" y="210985"/>
                  </a:lnTo>
                  <a:lnTo>
                    <a:pt x="5538750" y="210985"/>
                  </a:lnTo>
                  <a:lnTo>
                    <a:pt x="5538750" y="223419"/>
                  </a:lnTo>
                  <a:lnTo>
                    <a:pt x="5492900" y="223419"/>
                  </a:lnTo>
                  <a:lnTo>
                    <a:pt x="5492960" y="435608"/>
                  </a:lnTo>
                  <a:lnTo>
                    <a:pt x="5508442" y="458106"/>
                  </a:lnTo>
                  <a:lnTo>
                    <a:pt x="5538750" y="458106"/>
                  </a:lnTo>
                  <a:lnTo>
                    <a:pt x="5538750" y="470540"/>
                  </a:lnTo>
                  <a:close/>
                </a:path>
                <a:path w="6000115" h="679450">
                  <a:moveTo>
                    <a:pt x="5563617" y="535040"/>
                  </a:moveTo>
                  <a:lnTo>
                    <a:pt x="5500728" y="535040"/>
                  </a:lnTo>
                  <a:lnTo>
                    <a:pt x="5496058" y="534906"/>
                  </a:lnTo>
                  <a:lnTo>
                    <a:pt x="5457203" y="526161"/>
                  </a:lnTo>
                  <a:lnTo>
                    <a:pt x="5426509" y="496728"/>
                  </a:lnTo>
                  <a:lnTo>
                    <a:pt x="5413319" y="454595"/>
                  </a:lnTo>
                  <a:lnTo>
                    <a:pt x="5412081" y="223419"/>
                  </a:lnTo>
                  <a:lnTo>
                    <a:pt x="5424514" y="223419"/>
                  </a:lnTo>
                  <a:lnTo>
                    <a:pt x="5424629" y="436534"/>
                  </a:lnTo>
                  <a:lnTo>
                    <a:pt x="5424794" y="442904"/>
                  </a:lnTo>
                  <a:lnTo>
                    <a:pt x="5434131" y="484334"/>
                  </a:lnTo>
                  <a:lnTo>
                    <a:pt x="5462722" y="514965"/>
                  </a:lnTo>
                  <a:lnTo>
                    <a:pt x="5500930" y="522606"/>
                  </a:lnTo>
                  <a:lnTo>
                    <a:pt x="5563617" y="522606"/>
                  </a:lnTo>
                  <a:lnTo>
                    <a:pt x="5563617" y="535040"/>
                  </a:lnTo>
                  <a:close/>
                </a:path>
                <a:path w="6000115" h="679450">
                  <a:moveTo>
                    <a:pt x="5563617" y="522606"/>
                  </a:moveTo>
                  <a:lnTo>
                    <a:pt x="5551184" y="522606"/>
                  </a:lnTo>
                  <a:lnTo>
                    <a:pt x="5551184" y="458106"/>
                  </a:lnTo>
                  <a:lnTo>
                    <a:pt x="5508442" y="458106"/>
                  </a:lnTo>
                  <a:lnTo>
                    <a:pt x="5492900" y="223419"/>
                  </a:lnTo>
                  <a:lnTo>
                    <a:pt x="5505334" y="223419"/>
                  </a:lnTo>
                  <a:lnTo>
                    <a:pt x="5505455" y="435608"/>
                  </a:lnTo>
                  <a:lnTo>
                    <a:pt x="5505537" y="436534"/>
                  </a:lnTo>
                  <a:lnTo>
                    <a:pt x="5510841" y="445672"/>
                  </a:lnTo>
                  <a:lnTo>
                    <a:pt x="5563617" y="445672"/>
                  </a:lnTo>
                  <a:lnTo>
                    <a:pt x="5563617" y="522606"/>
                  </a:lnTo>
                  <a:close/>
                </a:path>
                <a:path w="6000115" h="679450">
                  <a:moveTo>
                    <a:pt x="5551184" y="522606"/>
                  </a:moveTo>
                  <a:lnTo>
                    <a:pt x="5538750" y="522606"/>
                  </a:lnTo>
                  <a:lnTo>
                    <a:pt x="5538750" y="458106"/>
                  </a:lnTo>
                  <a:lnTo>
                    <a:pt x="5551184" y="458106"/>
                  </a:lnTo>
                  <a:lnTo>
                    <a:pt x="5551184" y="522606"/>
                  </a:lnTo>
                  <a:close/>
                </a:path>
                <a:path w="6000115" h="679450">
                  <a:moveTo>
                    <a:pt x="5710491" y="535040"/>
                  </a:moveTo>
                  <a:lnTo>
                    <a:pt x="5617238" y="535040"/>
                  </a:lnTo>
                  <a:lnTo>
                    <a:pt x="5617238" y="441787"/>
                  </a:lnTo>
                  <a:lnTo>
                    <a:pt x="5710491" y="441787"/>
                  </a:lnTo>
                  <a:lnTo>
                    <a:pt x="5710491" y="454221"/>
                  </a:lnTo>
                  <a:lnTo>
                    <a:pt x="5629672" y="454221"/>
                  </a:lnTo>
                  <a:lnTo>
                    <a:pt x="5629672" y="522606"/>
                  </a:lnTo>
                  <a:lnTo>
                    <a:pt x="5710491" y="522606"/>
                  </a:lnTo>
                  <a:lnTo>
                    <a:pt x="5710491" y="535040"/>
                  </a:lnTo>
                  <a:close/>
                </a:path>
                <a:path w="6000115" h="679450">
                  <a:moveTo>
                    <a:pt x="5642105" y="522606"/>
                  </a:moveTo>
                  <a:lnTo>
                    <a:pt x="5629672" y="522606"/>
                  </a:lnTo>
                  <a:lnTo>
                    <a:pt x="5629672" y="454221"/>
                  </a:lnTo>
                  <a:lnTo>
                    <a:pt x="5642105" y="454221"/>
                  </a:lnTo>
                  <a:lnTo>
                    <a:pt x="5642105" y="522606"/>
                  </a:lnTo>
                  <a:close/>
                </a:path>
                <a:path w="6000115" h="679450">
                  <a:moveTo>
                    <a:pt x="5685624" y="522606"/>
                  </a:moveTo>
                  <a:lnTo>
                    <a:pt x="5642105" y="522606"/>
                  </a:lnTo>
                  <a:lnTo>
                    <a:pt x="5642105" y="454221"/>
                  </a:lnTo>
                  <a:lnTo>
                    <a:pt x="5685624" y="454221"/>
                  </a:lnTo>
                  <a:lnTo>
                    <a:pt x="5685624" y="522606"/>
                  </a:lnTo>
                  <a:close/>
                </a:path>
                <a:path w="6000115" h="679450">
                  <a:moveTo>
                    <a:pt x="5698057" y="522606"/>
                  </a:moveTo>
                  <a:lnTo>
                    <a:pt x="5685624" y="522606"/>
                  </a:lnTo>
                  <a:lnTo>
                    <a:pt x="5685624" y="454221"/>
                  </a:lnTo>
                  <a:lnTo>
                    <a:pt x="5698057" y="454221"/>
                  </a:lnTo>
                  <a:lnTo>
                    <a:pt x="5698057" y="522606"/>
                  </a:lnTo>
                  <a:close/>
                </a:path>
                <a:path w="6000115" h="679450">
                  <a:moveTo>
                    <a:pt x="5710491" y="522606"/>
                  </a:moveTo>
                  <a:lnTo>
                    <a:pt x="5698057" y="522606"/>
                  </a:lnTo>
                  <a:lnTo>
                    <a:pt x="5698057" y="454221"/>
                  </a:lnTo>
                  <a:lnTo>
                    <a:pt x="5710491" y="454221"/>
                  </a:lnTo>
                  <a:lnTo>
                    <a:pt x="5710491" y="522606"/>
                  </a:lnTo>
                  <a:close/>
                </a:path>
                <a:path w="6000115" h="679450">
                  <a:moveTo>
                    <a:pt x="5855034" y="535040"/>
                  </a:moveTo>
                  <a:lnTo>
                    <a:pt x="5761780" y="535040"/>
                  </a:lnTo>
                  <a:lnTo>
                    <a:pt x="5761780" y="441787"/>
                  </a:lnTo>
                  <a:lnTo>
                    <a:pt x="5855034" y="441787"/>
                  </a:lnTo>
                  <a:lnTo>
                    <a:pt x="5855034" y="454221"/>
                  </a:lnTo>
                  <a:lnTo>
                    <a:pt x="5774214" y="454221"/>
                  </a:lnTo>
                  <a:lnTo>
                    <a:pt x="5774214" y="522606"/>
                  </a:lnTo>
                  <a:lnTo>
                    <a:pt x="5855034" y="522606"/>
                  </a:lnTo>
                  <a:lnTo>
                    <a:pt x="5855034" y="535040"/>
                  </a:lnTo>
                  <a:close/>
                </a:path>
                <a:path w="6000115" h="679450">
                  <a:moveTo>
                    <a:pt x="5786648" y="522606"/>
                  </a:moveTo>
                  <a:lnTo>
                    <a:pt x="5774214" y="522606"/>
                  </a:lnTo>
                  <a:lnTo>
                    <a:pt x="5774214" y="454221"/>
                  </a:lnTo>
                  <a:lnTo>
                    <a:pt x="5786648" y="454221"/>
                  </a:lnTo>
                  <a:lnTo>
                    <a:pt x="5786648" y="522606"/>
                  </a:lnTo>
                  <a:close/>
                </a:path>
                <a:path w="6000115" h="679450">
                  <a:moveTo>
                    <a:pt x="5830166" y="522606"/>
                  </a:moveTo>
                  <a:lnTo>
                    <a:pt x="5786648" y="522606"/>
                  </a:lnTo>
                  <a:lnTo>
                    <a:pt x="5786648" y="454221"/>
                  </a:lnTo>
                  <a:lnTo>
                    <a:pt x="5830166" y="454221"/>
                  </a:lnTo>
                  <a:lnTo>
                    <a:pt x="5830166" y="522606"/>
                  </a:lnTo>
                  <a:close/>
                </a:path>
                <a:path w="6000115" h="679450">
                  <a:moveTo>
                    <a:pt x="5842600" y="522606"/>
                  </a:moveTo>
                  <a:lnTo>
                    <a:pt x="5830166" y="522606"/>
                  </a:lnTo>
                  <a:lnTo>
                    <a:pt x="5830166" y="454221"/>
                  </a:lnTo>
                  <a:lnTo>
                    <a:pt x="5842600" y="454221"/>
                  </a:lnTo>
                  <a:lnTo>
                    <a:pt x="5842600" y="522606"/>
                  </a:lnTo>
                  <a:close/>
                </a:path>
                <a:path w="6000115" h="679450">
                  <a:moveTo>
                    <a:pt x="5855034" y="522606"/>
                  </a:moveTo>
                  <a:lnTo>
                    <a:pt x="5842600" y="522606"/>
                  </a:lnTo>
                  <a:lnTo>
                    <a:pt x="5842600" y="454221"/>
                  </a:lnTo>
                  <a:lnTo>
                    <a:pt x="5855034" y="454221"/>
                  </a:lnTo>
                  <a:lnTo>
                    <a:pt x="5855034" y="522606"/>
                  </a:lnTo>
                  <a:close/>
                </a:path>
                <a:path w="6000115" h="679450">
                  <a:moveTo>
                    <a:pt x="5999576" y="535040"/>
                  </a:moveTo>
                  <a:lnTo>
                    <a:pt x="5906323" y="535040"/>
                  </a:lnTo>
                  <a:lnTo>
                    <a:pt x="5906323" y="441787"/>
                  </a:lnTo>
                  <a:lnTo>
                    <a:pt x="5999576" y="441787"/>
                  </a:lnTo>
                  <a:lnTo>
                    <a:pt x="5999576" y="454221"/>
                  </a:lnTo>
                  <a:lnTo>
                    <a:pt x="5918757" y="454221"/>
                  </a:lnTo>
                  <a:lnTo>
                    <a:pt x="5918757" y="522606"/>
                  </a:lnTo>
                  <a:lnTo>
                    <a:pt x="5999576" y="522606"/>
                  </a:lnTo>
                  <a:lnTo>
                    <a:pt x="5999576" y="535040"/>
                  </a:lnTo>
                  <a:close/>
                </a:path>
                <a:path w="6000115" h="679450">
                  <a:moveTo>
                    <a:pt x="5931190" y="522606"/>
                  </a:moveTo>
                  <a:lnTo>
                    <a:pt x="5918757" y="522606"/>
                  </a:lnTo>
                  <a:lnTo>
                    <a:pt x="5918757" y="454221"/>
                  </a:lnTo>
                  <a:lnTo>
                    <a:pt x="5931190" y="454221"/>
                  </a:lnTo>
                  <a:lnTo>
                    <a:pt x="5931190" y="522606"/>
                  </a:lnTo>
                  <a:close/>
                </a:path>
                <a:path w="6000115" h="679450">
                  <a:moveTo>
                    <a:pt x="5974709" y="522606"/>
                  </a:moveTo>
                  <a:lnTo>
                    <a:pt x="5931190" y="522606"/>
                  </a:lnTo>
                  <a:lnTo>
                    <a:pt x="5931190" y="454221"/>
                  </a:lnTo>
                  <a:lnTo>
                    <a:pt x="5974709" y="454221"/>
                  </a:lnTo>
                  <a:lnTo>
                    <a:pt x="5974709" y="522606"/>
                  </a:lnTo>
                  <a:close/>
                </a:path>
                <a:path w="6000115" h="679450">
                  <a:moveTo>
                    <a:pt x="5987143" y="522606"/>
                  </a:moveTo>
                  <a:lnTo>
                    <a:pt x="5974709" y="522606"/>
                  </a:lnTo>
                  <a:lnTo>
                    <a:pt x="5974709" y="454221"/>
                  </a:lnTo>
                  <a:lnTo>
                    <a:pt x="5987143" y="454221"/>
                  </a:lnTo>
                  <a:lnTo>
                    <a:pt x="5987143" y="522606"/>
                  </a:lnTo>
                  <a:close/>
                </a:path>
                <a:path w="6000115" h="679450">
                  <a:moveTo>
                    <a:pt x="5999576" y="522606"/>
                  </a:moveTo>
                  <a:lnTo>
                    <a:pt x="5987143" y="522606"/>
                  </a:lnTo>
                  <a:lnTo>
                    <a:pt x="5987143" y="454221"/>
                  </a:lnTo>
                  <a:lnTo>
                    <a:pt x="5999576" y="454221"/>
                  </a:lnTo>
                  <a:lnTo>
                    <a:pt x="5999576" y="5226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16604594" y="3474104"/>
            <a:ext cx="3149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A0D0FF"/>
                </a:solidFill>
                <a:latin typeface="Segoe UI"/>
                <a:cs typeface="Segoe UI"/>
              </a:rPr>
              <a:t>45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6604594" y="4495015"/>
            <a:ext cx="4591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A0D0FF"/>
                </a:solidFill>
                <a:latin typeface="Segoe UI"/>
                <a:cs typeface="Segoe UI"/>
              </a:rPr>
              <a:t>110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6604594" y="5531633"/>
            <a:ext cx="3149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A0D0FF"/>
                </a:solidFill>
                <a:latin typeface="Segoe UI"/>
                <a:cs typeface="Segoe UI"/>
              </a:rPr>
              <a:t>34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6604594" y="6552545"/>
            <a:ext cx="4591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A0D0FF"/>
                </a:solidFill>
                <a:latin typeface="Segoe UI"/>
                <a:cs typeface="Segoe UI"/>
              </a:rPr>
              <a:t>213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553439" y="2536175"/>
            <a:ext cx="24212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Preferred</a:t>
            </a:r>
            <a:r>
              <a:rPr sz="1950" b="1" spc="70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Packaging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10994428" y="1193799"/>
            <a:ext cx="5516245" cy="2138680"/>
            <a:chOff x="10994428" y="1193799"/>
            <a:chExt cx="5516245" cy="2138680"/>
          </a:xfrm>
        </p:grpSpPr>
        <p:sp>
          <p:nvSpPr>
            <p:cNvPr id="168" name="object 168"/>
            <p:cNvSpPr/>
            <p:nvPr/>
          </p:nvSpPr>
          <p:spPr>
            <a:xfrm>
              <a:off x="10994428" y="1193807"/>
              <a:ext cx="5516245" cy="2138680"/>
            </a:xfrm>
            <a:custGeom>
              <a:avLst/>
              <a:gdLst/>
              <a:ahLst/>
              <a:cxnLst/>
              <a:rect l="l" t="t" r="r" b="b"/>
              <a:pathLst>
                <a:path w="5516244" h="2138679">
                  <a:moveTo>
                    <a:pt x="5516054" y="0"/>
                  </a:moveTo>
                  <a:lnTo>
                    <a:pt x="0" y="0"/>
                  </a:lnTo>
                  <a:lnTo>
                    <a:pt x="0" y="172720"/>
                  </a:lnTo>
                  <a:lnTo>
                    <a:pt x="0" y="1743710"/>
                  </a:lnTo>
                  <a:lnTo>
                    <a:pt x="0" y="2138680"/>
                  </a:lnTo>
                  <a:lnTo>
                    <a:pt x="5516054" y="2138680"/>
                  </a:lnTo>
                  <a:lnTo>
                    <a:pt x="5516054" y="1743710"/>
                  </a:lnTo>
                  <a:lnTo>
                    <a:pt x="164909" y="1743710"/>
                  </a:lnTo>
                  <a:lnTo>
                    <a:pt x="164909" y="172720"/>
                  </a:lnTo>
                  <a:lnTo>
                    <a:pt x="5128107" y="172720"/>
                  </a:lnTo>
                  <a:lnTo>
                    <a:pt x="5128107" y="1743278"/>
                  </a:lnTo>
                  <a:lnTo>
                    <a:pt x="5516054" y="1743278"/>
                  </a:lnTo>
                  <a:lnTo>
                    <a:pt x="5516054" y="172720"/>
                  </a:lnTo>
                  <a:lnTo>
                    <a:pt x="5516054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159345" y="1358597"/>
              <a:ext cx="4963795" cy="1586865"/>
            </a:xfrm>
            <a:custGeom>
              <a:avLst/>
              <a:gdLst/>
              <a:ahLst/>
              <a:cxnLst/>
              <a:rect l="l" t="t" r="r" b="b"/>
              <a:pathLst>
                <a:path w="4963794" h="1586864">
                  <a:moveTo>
                    <a:pt x="4957514" y="1586338"/>
                  </a:moveTo>
                  <a:lnTo>
                    <a:pt x="5684" y="1586338"/>
                  </a:lnTo>
                  <a:lnTo>
                    <a:pt x="3833" y="1585572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2432" y="3833"/>
                  </a:lnTo>
                  <a:lnTo>
                    <a:pt x="4963199" y="5684"/>
                  </a:lnTo>
                  <a:lnTo>
                    <a:pt x="4963199" y="1580654"/>
                  </a:lnTo>
                  <a:lnTo>
                    <a:pt x="4962432" y="1582505"/>
                  </a:lnTo>
                  <a:lnTo>
                    <a:pt x="4959365" y="1585572"/>
                  </a:lnTo>
                  <a:lnTo>
                    <a:pt x="4957514" y="158633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159345" y="1358597"/>
              <a:ext cx="4963795" cy="1586865"/>
            </a:xfrm>
            <a:custGeom>
              <a:avLst/>
              <a:gdLst/>
              <a:ahLst/>
              <a:cxnLst/>
              <a:rect l="l" t="t" r="r" b="b"/>
              <a:pathLst>
                <a:path w="4963794" h="1586864">
                  <a:moveTo>
                    <a:pt x="0" y="1578485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4955346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0899" y="2300"/>
                  </a:lnTo>
                  <a:lnTo>
                    <a:pt x="4962432" y="3833"/>
                  </a:lnTo>
                  <a:lnTo>
                    <a:pt x="4963199" y="5684"/>
                  </a:lnTo>
                  <a:lnTo>
                    <a:pt x="4963199" y="7853"/>
                  </a:lnTo>
                  <a:lnTo>
                    <a:pt x="4963199" y="1578485"/>
                  </a:lnTo>
                  <a:lnTo>
                    <a:pt x="4963199" y="1580654"/>
                  </a:lnTo>
                  <a:lnTo>
                    <a:pt x="4962432" y="1582505"/>
                  </a:lnTo>
                  <a:lnTo>
                    <a:pt x="4960899" y="1584038"/>
                  </a:lnTo>
                  <a:lnTo>
                    <a:pt x="4959365" y="1585572"/>
                  </a:lnTo>
                  <a:lnTo>
                    <a:pt x="4957514" y="1586338"/>
                  </a:lnTo>
                  <a:lnTo>
                    <a:pt x="4955346" y="1586339"/>
                  </a:lnTo>
                  <a:lnTo>
                    <a:pt x="7853" y="1586339"/>
                  </a:lnTo>
                  <a:lnTo>
                    <a:pt x="5684" y="1586338"/>
                  </a:lnTo>
                  <a:lnTo>
                    <a:pt x="3833" y="1585572"/>
                  </a:lnTo>
                  <a:lnTo>
                    <a:pt x="2300" y="1584038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392094" y="1814232"/>
              <a:ext cx="4519295" cy="679450"/>
            </a:xfrm>
            <a:custGeom>
              <a:avLst/>
              <a:gdLst/>
              <a:ahLst/>
              <a:cxnLst/>
              <a:rect l="l" t="t" r="r" b="b"/>
              <a:pathLst>
                <a:path w="4519294" h="679450">
                  <a:moveTo>
                    <a:pt x="273411" y="447040"/>
                  </a:moveTo>
                  <a:lnTo>
                    <a:pt x="210111" y="447040"/>
                  </a:lnTo>
                  <a:lnTo>
                    <a:pt x="244258" y="443230"/>
                  </a:lnTo>
                  <a:lnTo>
                    <a:pt x="253886" y="440690"/>
                  </a:lnTo>
                  <a:lnTo>
                    <a:pt x="262749" y="438150"/>
                  </a:lnTo>
                  <a:lnTo>
                    <a:pt x="270844" y="434340"/>
                  </a:lnTo>
                  <a:lnTo>
                    <a:pt x="278172" y="430530"/>
                  </a:lnTo>
                  <a:lnTo>
                    <a:pt x="284314" y="425450"/>
                  </a:lnTo>
                  <a:lnTo>
                    <a:pt x="289699" y="421640"/>
                  </a:lnTo>
                  <a:lnTo>
                    <a:pt x="294450" y="415125"/>
                  </a:lnTo>
                  <a:lnTo>
                    <a:pt x="298192" y="410210"/>
                  </a:lnTo>
                  <a:lnTo>
                    <a:pt x="301216" y="403860"/>
                  </a:lnTo>
                  <a:lnTo>
                    <a:pt x="303375" y="396240"/>
                  </a:lnTo>
                  <a:lnTo>
                    <a:pt x="304671" y="388620"/>
                  </a:lnTo>
                  <a:lnTo>
                    <a:pt x="305102" y="381000"/>
                  </a:lnTo>
                  <a:lnTo>
                    <a:pt x="305102" y="370840"/>
                  </a:lnTo>
                  <a:lnTo>
                    <a:pt x="282794" y="339090"/>
                  </a:lnTo>
                  <a:lnTo>
                    <a:pt x="237257" y="321310"/>
                  </a:lnTo>
                  <a:lnTo>
                    <a:pt x="224670" y="317500"/>
                  </a:lnTo>
                  <a:lnTo>
                    <a:pt x="211017" y="313690"/>
                  </a:lnTo>
                  <a:lnTo>
                    <a:pt x="196297" y="309880"/>
                  </a:lnTo>
                  <a:lnTo>
                    <a:pt x="165307" y="302260"/>
                  </a:lnTo>
                  <a:lnTo>
                    <a:pt x="150473" y="297180"/>
                  </a:lnTo>
                  <a:lnTo>
                    <a:pt x="108384" y="280670"/>
                  </a:lnTo>
                  <a:lnTo>
                    <a:pt x="73381" y="254000"/>
                  </a:lnTo>
                  <a:lnTo>
                    <a:pt x="47868" y="219710"/>
                  </a:lnTo>
                  <a:lnTo>
                    <a:pt x="35129" y="172720"/>
                  </a:lnTo>
                  <a:lnTo>
                    <a:pt x="34280" y="154940"/>
                  </a:lnTo>
                  <a:lnTo>
                    <a:pt x="35299" y="135890"/>
                  </a:lnTo>
                  <a:lnTo>
                    <a:pt x="50587" y="86360"/>
                  </a:lnTo>
                  <a:lnTo>
                    <a:pt x="80294" y="48260"/>
                  </a:lnTo>
                  <a:lnTo>
                    <a:pt x="120184" y="20320"/>
                  </a:lnTo>
                  <a:lnTo>
                    <a:pt x="183963" y="1270"/>
                  </a:lnTo>
                  <a:lnTo>
                    <a:pt x="200549" y="0"/>
                  </a:lnTo>
                  <a:lnTo>
                    <a:pt x="234357" y="0"/>
                  </a:lnTo>
                  <a:lnTo>
                    <a:pt x="250884" y="1270"/>
                  </a:lnTo>
                  <a:lnTo>
                    <a:pt x="266869" y="3810"/>
                  </a:lnTo>
                  <a:lnTo>
                    <a:pt x="282313" y="7620"/>
                  </a:lnTo>
                  <a:lnTo>
                    <a:pt x="296679" y="11430"/>
                  </a:lnTo>
                  <a:lnTo>
                    <a:pt x="217289" y="11430"/>
                  </a:lnTo>
                  <a:lnTo>
                    <a:pt x="185719" y="13970"/>
                  </a:lnTo>
                  <a:lnTo>
                    <a:pt x="139809" y="25400"/>
                  </a:lnTo>
                  <a:lnTo>
                    <a:pt x="100140" y="46990"/>
                  </a:lnTo>
                  <a:lnTo>
                    <a:pt x="69432" y="80010"/>
                  </a:lnTo>
                  <a:lnTo>
                    <a:pt x="50405" y="120650"/>
                  </a:lnTo>
                  <a:lnTo>
                    <a:pt x="46713" y="154940"/>
                  </a:lnTo>
                  <a:lnTo>
                    <a:pt x="47478" y="171450"/>
                  </a:lnTo>
                  <a:lnTo>
                    <a:pt x="58953" y="213360"/>
                  </a:lnTo>
                  <a:lnTo>
                    <a:pt x="82120" y="245110"/>
                  </a:lnTo>
                  <a:lnTo>
                    <a:pt x="114467" y="269240"/>
                  </a:lnTo>
                  <a:lnTo>
                    <a:pt x="154367" y="285750"/>
                  </a:lnTo>
                  <a:lnTo>
                    <a:pt x="214035" y="302260"/>
                  </a:lnTo>
                  <a:lnTo>
                    <a:pt x="227974" y="304800"/>
                  </a:lnTo>
                  <a:lnTo>
                    <a:pt x="240845" y="308610"/>
                  </a:lnTo>
                  <a:lnTo>
                    <a:pt x="252647" y="312420"/>
                  </a:lnTo>
                  <a:lnTo>
                    <a:pt x="263406" y="316230"/>
                  </a:lnTo>
                  <a:lnTo>
                    <a:pt x="273144" y="320040"/>
                  </a:lnTo>
                  <a:lnTo>
                    <a:pt x="281862" y="325120"/>
                  </a:lnTo>
                  <a:lnTo>
                    <a:pt x="289560" y="328930"/>
                  </a:lnTo>
                  <a:lnTo>
                    <a:pt x="315836" y="364490"/>
                  </a:lnTo>
                  <a:lnTo>
                    <a:pt x="317536" y="381000"/>
                  </a:lnTo>
                  <a:lnTo>
                    <a:pt x="317002" y="389890"/>
                  </a:lnTo>
                  <a:lnTo>
                    <a:pt x="298643" y="429260"/>
                  </a:lnTo>
                  <a:lnTo>
                    <a:pt x="276434" y="445770"/>
                  </a:lnTo>
                  <a:lnTo>
                    <a:pt x="273411" y="447040"/>
                  </a:lnTo>
                  <a:close/>
                </a:path>
                <a:path w="4519294" h="679450">
                  <a:moveTo>
                    <a:pt x="274491" y="459740"/>
                  </a:moveTo>
                  <a:lnTo>
                    <a:pt x="210756" y="459740"/>
                  </a:lnTo>
                  <a:lnTo>
                    <a:pt x="235430" y="457200"/>
                  </a:lnTo>
                  <a:lnTo>
                    <a:pt x="246819" y="454660"/>
                  </a:lnTo>
                  <a:lnTo>
                    <a:pt x="284703" y="440690"/>
                  </a:lnTo>
                  <a:lnTo>
                    <a:pt x="312728" y="407670"/>
                  </a:lnTo>
                  <a:lnTo>
                    <a:pt x="317536" y="381000"/>
                  </a:lnTo>
                  <a:lnTo>
                    <a:pt x="317111" y="372110"/>
                  </a:lnTo>
                  <a:lnTo>
                    <a:pt x="296275" y="334010"/>
                  </a:lnTo>
                  <a:lnTo>
                    <a:pt x="281862" y="325120"/>
                  </a:lnTo>
                  <a:lnTo>
                    <a:pt x="273144" y="320040"/>
                  </a:lnTo>
                  <a:lnTo>
                    <a:pt x="227974" y="304800"/>
                  </a:lnTo>
                  <a:lnTo>
                    <a:pt x="214035" y="302260"/>
                  </a:lnTo>
                  <a:lnTo>
                    <a:pt x="168817" y="290830"/>
                  </a:lnTo>
                  <a:lnTo>
                    <a:pt x="126986" y="275590"/>
                  </a:lnTo>
                  <a:lnTo>
                    <a:pt x="91980" y="254000"/>
                  </a:lnTo>
                  <a:lnTo>
                    <a:pt x="65607" y="224790"/>
                  </a:lnTo>
                  <a:lnTo>
                    <a:pt x="49773" y="186690"/>
                  </a:lnTo>
                  <a:lnTo>
                    <a:pt x="46713" y="154940"/>
                  </a:lnTo>
                  <a:lnTo>
                    <a:pt x="47636" y="137160"/>
                  </a:lnTo>
                  <a:lnTo>
                    <a:pt x="61478" y="92710"/>
                  </a:lnTo>
                  <a:lnTo>
                    <a:pt x="88762" y="57150"/>
                  </a:lnTo>
                  <a:lnTo>
                    <a:pt x="125736" y="31750"/>
                  </a:lnTo>
                  <a:lnTo>
                    <a:pt x="170152" y="16510"/>
                  </a:lnTo>
                  <a:lnTo>
                    <a:pt x="217289" y="11430"/>
                  </a:lnTo>
                  <a:lnTo>
                    <a:pt x="249248" y="13970"/>
                  </a:lnTo>
                  <a:lnTo>
                    <a:pt x="279069" y="19050"/>
                  </a:lnTo>
                  <a:lnTo>
                    <a:pt x="293033" y="24130"/>
                  </a:lnTo>
                  <a:lnTo>
                    <a:pt x="202313" y="24130"/>
                  </a:lnTo>
                  <a:lnTo>
                    <a:pt x="172772" y="29210"/>
                  </a:lnTo>
                  <a:lnTo>
                    <a:pt x="131287" y="43180"/>
                  </a:lnTo>
                  <a:lnTo>
                    <a:pt x="97231" y="66040"/>
                  </a:lnTo>
                  <a:lnTo>
                    <a:pt x="72370" y="97790"/>
                  </a:lnTo>
                  <a:lnTo>
                    <a:pt x="59973" y="138430"/>
                  </a:lnTo>
                  <a:lnTo>
                    <a:pt x="59147" y="154940"/>
                  </a:lnTo>
                  <a:lnTo>
                    <a:pt x="59828" y="170180"/>
                  </a:lnTo>
                  <a:lnTo>
                    <a:pt x="70038" y="208280"/>
                  </a:lnTo>
                  <a:lnTo>
                    <a:pt x="99714" y="245110"/>
                  </a:lnTo>
                  <a:lnTo>
                    <a:pt x="109727" y="251460"/>
                  </a:lnTo>
                  <a:lnTo>
                    <a:pt x="120551" y="259080"/>
                  </a:lnTo>
                  <a:lnTo>
                    <a:pt x="158262" y="274320"/>
                  </a:lnTo>
                  <a:lnTo>
                    <a:pt x="217052" y="289560"/>
                  </a:lnTo>
                  <a:lnTo>
                    <a:pt x="231278" y="293370"/>
                  </a:lnTo>
                  <a:lnTo>
                    <a:pt x="268034" y="304800"/>
                  </a:lnTo>
                  <a:lnTo>
                    <a:pt x="304288" y="325120"/>
                  </a:lnTo>
                  <a:lnTo>
                    <a:pt x="327889" y="361950"/>
                  </a:lnTo>
                  <a:lnTo>
                    <a:pt x="329970" y="381000"/>
                  </a:lnTo>
                  <a:lnTo>
                    <a:pt x="329333" y="392430"/>
                  </a:lnTo>
                  <a:lnTo>
                    <a:pt x="314205" y="430530"/>
                  </a:lnTo>
                  <a:lnTo>
                    <a:pt x="282025" y="455930"/>
                  </a:lnTo>
                  <a:lnTo>
                    <a:pt x="274491" y="459740"/>
                  </a:lnTo>
                  <a:close/>
                </a:path>
                <a:path w="4519294" h="679450">
                  <a:moveTo>
                    <a:pt x="365916" y="54708"/>
                  </a:moveTo>
                  <a:lnTo>
                    <a:pt x="354158" y="48260"/>
                  </a:lnTo>
                  <a:lnTo>
                    <a:pt x="342234" y="41910"/>
                  </a:lnTo>
                  <a:lnTo>
                    <a:pt x="329970" y="36830"/>
                  </a:lnTo>
                  <a:lnTo>
                    <a:pt x="318483" y="31750"/>
                  </a:lnTo>
                  <a:lnTo>
                    <a:pt x="306171" y="27940"/>
                  </a:lnTo>
                  <a:lnTo>
                    <a:pt x="293033" y="24130"/>
                  </a:lnTo>
                  <a:lnTo>
                    <a:pt x="279069" y="19050"/>
                  </a:lnTo>
                  <a:lnTo>
                    <a:pt x="249248" y="13970"/>
                  </a:lnTo>
                  <a:lnTo>
                    <a:pt x="217289" y="11430"/>
                  </a:lnTo>
                  <a:lnTo>
                    <a:pt x="296679" y="11430"/>
                  </a:lnTo>
                  <a:lnTo>
                    <a:pt x="310215" y="16510"/>
                  </a:lnTo>
                  <a:lnTo>
                    <a:pt x="322920" y="20320"/>
                  </a:lnTo>
                  <a:lnTo>
                    <a:pt x="334795" y="25400"/>
                  </a:lnTo>
                  <a:lnTo>
                    <a:pt x="347519" y="30480"/>
                  </a:lnTo>
                  <a:lnTo>
                    <a:pt x="359877" y="36830"/>
                  </a:lnTo>
                  <a:lnTo>
                    <a:pt x="371867" y="43180"/>
                  </a:lnTo>
                  <a:lnTo>
                    <a:pt x="383491" y="50800"/>
                  </a:lnTo>
                  <a:lnTo>
                    <a:pt x="388059" y="53340"/>
                  </a:lnTo>
                  <a:lnTo>
                    <a:pt x="366905" y="53340"/>
                  </a:lnTo>
                  <a:lnTo>
                    <a:pt x="365916" y="54708"/>
                  </a:lnTo>
                  <a:close/>
                </a:path>
                <a:path w="4519294" h="679450">
                  <a:moveTo>
                    <a:pt x="332741" y="472440"/>
                  </a:moveTo>
                  <a:lnTo>
                    <a:pt x="211402" y="472440"/>
                  </a:lnTo>
                  <a:lnTo>
                    <a:pt x="237356" y="469900"/>
                  </a:lnTo>
                  <a:lnTo>
                    <a:pt x="261098" y="464820"/>
                  </a:lnTo>
                  <a:lnTo>
                    <a:pt x="299930" y="445770"/>
                  </a:lnTo>
                  <a:lnTo>
                    <a:pt x="324240" y="412750"/>
                  </a:lnTo>
                  <a:lnTo>
                    <a:pt x="329970" y="381000"/>
                  </a:lnTo>
                  <a:lnTo>
                    <a:pt x="329450" y="370840"/>
                  </a:lnTo>
                  <a:lnTo>
                    <a:pt x="311162" y="331470"/>
                  </a:lnTo>
                  <a:lnTo>
                    <a:pt x="278507" y="308610"/>
                  </a:lnTo>
                  <a:lnTo>
                    <a:pt x="231278" y="293370"/>
                  </a:lnTo>
                  <a:lnTo>
                    <a:pt x="186825" y="281940"/>
                  </a:lnTo>
                  <a:lnTo>
                    <a:pt x="158262" y="274320"/>
                  </a:lnTo>
                  <a:lnTo>
                    <a:pt x="144630" y="269240"/>
                  </a:lnTo>
                  <a:lnTo>
                    <a:pt x="132185" y="264160"/>
                  </a:lnTo>
                  <a:lnTo>
                    <a:pt x="120551" y="259080"/>
                  </a:lnTo>
                  <a:lnTo>
                    <a:pt x="109727" y="251460"/>
                  </a:lnTo>
                  <a:lnTo>
                    <a:pt x="99714" y="245110"/>
                  </a:lnTo>
                  <a:lnTo>
                    <a:pt x="70038" y="208280"/>
                  </a:lnTo>
                  <a:lnTo>
                    <a:pt x="59828" y="170180"/>
                  </a:lnTo>
                  <a:lnTo>
                    <a:pt x="59147" y="154940"/>
                  </a:lnTo>
                  <a:lnTo>
                    <a:pt x="59973" y="138430"/>
                  </a:lnTo>
                  <a:lnTo>
                    <a:pt x="72370" y="97790"/>
                  </a:lnTo>
                  <a:lnTo>
                    <a:pt x="97231" y="66040"/>
                  </a:lnTo>
                  <a:lnTo>
                    <a:pt x="131287" y="43180"/>
                  </a:lnTo>
                  <a:lnTo>
                    <a:pt x="172772" y="29210"/>
                  </a:lnTo>
                  <a:lnTo>
                    <a:pt x="202313" y="24130"/>
                  </a:lnTo>
                  <a:lnTo>
                    <a:pt x="232714" y="24130"/>
                  </a:lnTo>
                  <a:lnTo>
                    <a:pt x="247611" y="26670"/>
                  </a:lnTo>
                  <a:lnTo>
                    <a:pt x="261982" y="27940"/>
                  </a:lnTo>
                  <a:lnTo>
                    <a:pt x="289387" y="35560"/>
                  </a:lnTo>
                  <a:lnTo>
                    <a:pt x="302127" y="39370"/>
                  </a:lnTo>
                  <a:lnTo>
                    <a:pt x="314047" y="43180"/>
                  </a:lnTo>
                  <a:lnTo>
                    <a:pt x="325145" y="48260"/>
                  </a:lnTo>
                  <a:lnTo>
                    <a:pt x="336948" y="53340"/>
                  </a:lnTo>
                  <a:lnTo>
                    <a:pt x="348439" y="59690"/>
                  </a:lnTo>
                  <a:lnTo>
                    <a:pt x="358881" y="64436"/>
                  </a:lnTo>
                  <a:lnTo>
                    <a:pt x="357721" y="66040"/>
                  </a:lnTo>
                  <a:lnTo>
                    <a:pt x="205663" y="66040"/>
                  </a:lnTo>
                  <a:lnTo>
                    <a:pt x="183683" y="68580"/>
                  </a:lnTo>
                  <a:lnTo>
                    <a:pt x="173329" y="72390"/>
                  </a:lnTo>
                  <a:lnTo>
                    <a:pt x="163428" y="74930"/>
                  </a:lnTo>
                  <a:lnTo>
                    <a:pt x="154173" y="80010"/>
                  </a:lnTo>
                  <a:lnTo>
                    <a:pt x="145565" y="83820"/>
                  </a:lnTo>
                  <a:lnTo>
                    <a:pt x="137603" y="90170"/>
                  </a:lnTo>
                  <a:lnTo>
                    <a:pt x="130173" y="95250"/>
                  </a:lnTo>
                  <a:lnTo>
                    <a:pt x="123571" y="102870"/>
                  </a:lnTo>
                  <a:lnTo>
                    <a:pt x="117797" y="109220"/>
                  </a:lnTo>
                  <a:lnTo>
                    <a:pt x="103442" y="152400"/>
                  </a:lnTo>
                  <a:lnTo>
                    <a:pt x="103788" y="161290"/>
                  </a:lnTo>
                  <a:lnTo>
                    <a:pt x="122722" y="204470"/>
                  </a:lnTo>
                  <a:lnTo>
                    <a:pt x="155572" y="226060"/>
                  </a:lnTo>
                  <a:lnTo>
                    <a:pt x="178684" y="234950"/>
                  </a:lnTo>
                  <a:lnTo>
                    <a:pt x="192240" y="240030"/>
                  </a:lnTo>
                  <a:lnTo>
                    <a:pt x="207333" y="243840"/>
                  </a:lnTo>
                  <a:lnTo>
                    <a:pt x="240735" y="251460"/>
                  </a:lnTo>
                  <a:lnTo>
                    <a:pt x="256790" y="256540"/>
                  </a:lnTo>
                  <a:lnTo>
                    <a:pt x="300168" y="273050"/>
                  </a:lnTo>
                  <a:lnTo>
                    <a:pt x="334530" y="294640"/>
                  </a:lnTo>
                  <a:lnTo>
                    <a:pt x="364560" y="331470"/>
                  </a:lnTo>
                  <a:lnTo>
                    <a:pt x="375042" y="378460"/>
                  </a:lnTo>
                  <a:lnTo>
                    <a:pt x="374315" y="392430"/>
                  </a:lnTo>
                  <a:lnTo>
                    <a:pt x="363407" y="433070"/>
                  </a:lnTo>
                  <a:lnTo>
                    <a:pt x="340144" y="466090"/>
                  </a:lnTo>
                  <a:lnTo>
                    <a:pt x="332741" y="472440"/>
                  </a:lnTo>
                  <a:close/>
                </a:path>
                <a:path w="4519294" h="679450">
                  <a:moveTo>
                    <a:pt x="358881" y="64436"/>
                  </a:moveTo>
                  <a:lnTo>
                    <a:pt x="348439" y="59690"/>
                  </a:lnTo>
                  <a:lnTo>
                    <a:pt x="336948" y="53340"/>
                  </a:lnTo>
                  <a:lnTo>
                    <a:pt x="325145" y="48260"/>
                  </a:lnTo>
                  <a:lnTo>
                    <a:pt x="261982" y="27940"/>
                  </a:lnTo>
                  <a:lnTo>
                    <a:pt x="247611" y="26670"/>
                  </a:lnTo>
                  <a:lnTo>
                    <a:pt x="232714" y="24130"/>
                  </a:lnTo>
                  <a:lnTo>
                    <a:pt x="293033" y="24130"/>
                  </a:lnTo>
                  <a:lnTo>
                    <a:pt x="306171" y="27940"/>
                  </a:lnTo>
                  <a:lnTo>
                    <a:pt x="318483" y="31750"/>
                  </a:lnTo>
                  <a:lnTo>
                    <a:pt x="329970" y="36830"/>
                  </a:lnTo>
                  <a:lnTo>
                    <a:pt x="342234" y="41910"/>
                  </a:lnTo>
                  <a:lnTo>
                    <a:pt x="354158" y="48260"/>
                  </a:lnTo>
                  <a:lnTo>
                    <a:pt x="365916" y="54708"/>
                  </a:lnTo>
                  <a:lnTo>
                    <a:pt x="358881" y="64436"/>
                  </a:lnTo>
                  <a:close/>
                </a:path>
                <a:path w="4519294" h="679450">
                  <a:moveTo>
                    <a:pt x="376985" y="60960"/>
                  </a:moveTo>
                  <a:lnTo>
                    <a:pt x="365916" y="54708"/>
                  </a:lnTo>
                  <a:lnTo>
                    <a:pt x="366905" y="53340"/>
                  </a:lnTo>
                  <a:lnTo>
                    <a:pt x="376985" y="60960"/>
                  </a:lnTo>
                  <a:close/>
                </a:path>
                <a:path w="4519294" h="679450">
                  <a:moveTo>
                    <a:pt x="384916" y="71120"/>
                  </a:moveTo>
                  <a:lnTo>
                    <a:pt x="370479" y="71120"/>
                  </a:lnTo>
                  <a:lnTo>
                    <a:pt x="376985" y="60960"/>
                  </a:lnTo>
                  <a:lnTo>
                    <a:pt x="366905" y="53340"/>
                  </a:lnTo>
                  <a:lnTo>
                    <a:pt x="388059" y="53340"/>
                  </a:lnTo>
                  <a:lnTo>
                    <a:pt x="394911" y="57150"/>
                  </a:lnTo>
                  <a:lnTo>
                    <a:pt x="384916" y="71120"/>
                  </a:lnTo>
                  <a:close/>
                </a:path>
                <a:path w="4519294" h="679450">
                  <a:moveTo>
                    <a:pt x="369888" y="70774"/>
                  </a:moveTo>
                  <a:lnTo>
                    <a:pt x="359615" y="64770"/>
                  </a:lnTo>
                  <a:lnTo>
                    <a:pt x="358881" y="64436"/>
                  </a:lnTo>
                  <a:lnTo>
                    <a:pt x="365916" y="54708"/>
                  </a:lnTo>
                  <a:lnTo>
                    <a:pt x="376985" y="60960"/>
                  </a:lnTo>
                  <a:lnTo>
                    <a:pt x="369888" y="70774"/>
                  </a:lnTo>
                  <a:close/>
                </a:path>
                <a:path w="4519294" h="679450">
                  <a:moveTo>
                    <a:pt x="370479" y="71120"/>
                  </a:moveTo>
                  <a:lnTo>
                    <a:pt x="369888" y="70774"/>
                  </a:lnTo>
                  <a:lnTo>
                    <a:pt x="376985" y="60960"/>
                  </a:lnTo>
                  <a:lnTo>
                    <a:pt x="370479" y="71120"/>
                  </a:lnTo>
                  <a:close/>
                </a:path>
                <a:path w="4519294" h="679450">
                  <a:moveTo>
                    <a:pt x="336575" y="116840"/>
                  </a:moveTo>
                  <a:lnTo>
                    <a:pt x="343706" y="106680"/>
                  </a:lnTo>
                  <a:lnTo>
                    <a:pt x="338173" y="102870"/>
                  </a:lnTo>
                  <a:lnTo>
                    <a:pt x="333351" y="99739"/>
                  </a:lnTo>
                  <a:lnTo>
                    <a:pt x="358881" y="64436"/>
                  </a:lnTo>
                  <a:lnTo>
                    <a:pt x="359615" y="64770"/>
                  </a:lnTo>
                  <a:lnTo>
                    <a:pt x="369888" y="70774"/>
                  </a:lnTo>
                  <a:lnTo>
                    <a:pt x="336575" y="116840"/>
                  </a:lnTo>
                  <a:close/>
                </a:path>
                <a:path w="4519294" h="679450">
                  <a:moveTo>
                    <a:pt x="284698" y="513080"/>
                  </a:moveTo>
                  <a:lnTo>
                    <a:pt x="218488" y="513080"/>
                  </a:lnTo>
                  <a:lnTo>
                    <a:pt x="256905" y="508000"/>
                  </a:lnTo>
                  <a:lnTo>
                    <a:pt x="274307" y="502920"/>
                  </a:lnTo>
                  <a:lnTo>
                    <a:pt x="317908" y="483870"/>
                  </a:lnTo>
                  <a:lnTo>
                    <a:pt x="349204" y="455930"/>
                  </a:lnTo>
                  <a:lnTo>
                    <a:pt x="368498" y="420370"/>
                  </a:lnTo>
                  <a:lnTo>
                    <a:pt x="375042" y="378460"/>
                  </a:lnTo>
                  <a:lnTo>
                    <a:pt x="374387" y="365760"/>
                  </a:lnTo>
                  <a:lnTo>
                    <a:pt x="358683" y="321310"/>
                  </a:lnTo>
                  <a:lnTo>
                    <a:pt x="324062" y="287020"/>
                  </a:lnTo>
                  <a:lnTo>
                    <a:pt x="286742" y="266700"/>
                  </a:lnTo>
                  <a:lnTo>
                    <a:pt x="240735" y="251460"/>
                  </a:lnTo>
                  <a:lnTo>
                    <a:pt x="207333" y="243840"/>
                  </a:lnTo>
                  <a:lnTo>
                    <a:pt x="192240" y="240030"/>
                  </a:lnTo>
                  <a:lnTo>
                    <a:pt x="178684" y="234950"/>
                  </a:lnTo>
                  <a:lnTo>
                    <a:pt x="166663" y="231140"/>
                  </a:lnTo>
                  <a:lnTo>
                    <a:pt x="155572" y="226060"/>
                  </a:lnTo>
                  <a:lnTo>
                    <a:pt x="122722" y="204470"/>
                  </a:lnTo>
                  <a:lnTo>
                    <a:pt x="104824" y="168910"/>
                  </a:lnTo>
                  <a:lnTo>
                    <a:pt x="103442" y="152400"/>
                  </a:lnTo>
                  <a:lnTo>
                    <a:pt x="104030" y="143510"/>
                  </a:lnTo>
                  <a:lnTo>
                    <a:pt x="123571" y="102870"/>
                  </a:lnTo>
                  <a:lnTo>
                    <a:pt x="130173" y="95250"/>
                  </a:lnTo>
                  <a:lnTo>
                    <a:pt x="137603" y="90170"/>
                  </a:lnTo>
                  <a:lnTo>
                    <a:pt x="145565" y="83820"/>
                  </a:lnTo>
                  <a:lnTo>
                    <a:pt x="154173" y="80010"/>
                  </a:lnTo>
                  <a:lnTo>
                    <a:pt x="163428" y="74930"/>
                  </a:lnTo>
                  <a:lnTo>
                    <a:pt x="173329" y="72390"/>
                  </a:lnTo>
                  <a:lnTo>
                    <a:pt x="183683" y="68580"/>
                  </a:lnTo>
                  <a:lnTo>
                    <a:pt x="205663" y="66040"/>
                  </a:lnTo>
                  <a:lnTo>
                    <a:pt x="230726" y="66040"/>
                  </a:lnTo>
                  <a:lnTo>
                    <a:pt x="255970" y="68580"/>
                  </a:lnTo>
                  <a:lnTo>
                    <a:pt x="267777" y="72390"/>
                  </a:lnTo>
                  <a:lnTo>
                    <a:pt x="278571" y="74930"/>
                  </a:lnTo>
                  <a:lnTo>
                    <a:pt x="285348" y="77470"/>
                  </a:lnTo>
                  <a:lnTo>
                    <a:pt x="217289" y="77470"/>
                  </a:lnTo>
                  <a:lnTo>
                    <a:pt x="206616" y="78740"/>
                  </a:lnTo>
                  <a:lnTo>
                    <a:pt x="196356" y="78740"/>
                  </a:lnTo>
                  <a:lnTo>
                    <a:pt x="186508" y="81280"/>
                  </a:lnTo>
                  <a:lnTo>
                    <a:pt x="177073" y="83820"/>
                  </a:lnTo>
                  <a:lnTo>
                    <a:pt x="168149" y="86360"/>
                  </a:lnTo>
                  <a:lnTo>
                    <a:pt x="159831" y="90170"/>
                  </a:lnTo>
                  <a:lnTo>
                    <a:pt x="152121" y="95250"/>
                  </a:lnTo>
                  <a:lnTo>
                    <a:pt x="145018" y="99060"/>
                  </a:lnTo>
                  <a:lnTo>
                    <a:pt x="138582" y="105410"/>
                  </a:lnTo>
                  <a:lnTo>
                    <a:pt x="132875" y="110490"/>
                  </a:lnTo>
                  <a:lnTo>
                    <a:pt x="127897" y="116840"/>
                  </a:lnTo>
                  <a:lnTo>
                    <a:pt x="115876" y="152400"/>
                  </a:lnTo>
                  <a:lnTo>
                    <a:pt x="116168" y="160020"/>
                  </a:lnTo>
                  <a:lnTo>
                    <a:pt x="131795" y="195580"/>
                  </a:lnTo>
                  <a:lnTo>
                    <a:pt x="161046" y="214630"/>
                  </a:lnTo>
                  <a:lnTo>
                    <a:pt x="171245" y="219710"/>
                  </a:lnTo>
                  <a:lnTo>
                    <a:pt x="210477" y="231140"/>
                  </a:lnTo>
                  <a:lnTo>
                    <a:pt x="243929" y="238760"/>
                  </a:lnTo>
                  <a:lnTo>
                    <a:pt x="260516" y="243840"/>
                  </a:lnTo>
                  <a:lnTo>
                    <a:pt x="305758" y="261620"/>
                  </a:lnTo>
                  <a:lnTo>
                    <a:pt x="342404" y="284480"/>
                  </a:lnTo>
                  <a:lnTo>
                    <a:pt x="369105" y="314960"/>
                  </a:lnTo>
                  <a:lnTo>
                    <a:pt x="384513" y="350520"/>
                  </a:lnTo>
                  <a:lnTo>
                    <a:pt x="387476" y="378460"/>
                  </a:lnTo>
                  <a:lnTo>
                    <a:pt x="386675" y="394970"/>
                  </a:lnTo>
                  <a:lnTo>
                    <a:pt x="374654" y="438150"/>
                  </a:lnTo>
                  <a:lnTo>
                    <a:pt x="348973" y="474980"/>
                  </a:lnTo>
                  <a:lnTo>
                    <a:pt x="310494" y="502920"/>
                  </a:lnTo>
                  <a:lnTo>
                    <a:pt x="294891" y="509270"/>
                  </a:lnTo>
                  <a:lnTo>
                    <a:pt x="284698" y="513080"/>
                  </a:lnTo>
                  <a:close/>
                </a:path>
                <a:path w="4519294" h="679450">
                  <a:moveTo>
                    <a:pt x="333351" y="99739"/>
                  </a:moveTo>
                  <a:lnTo>
                    <a:pt x="332305" y="99060"/>
                  </a:lnTo>
                  <a:lnTo>
                    <a:pt x="319992" y="92710"/>
                  </a:lnTo>
                  <a:lnTo>
                    <a:pt x="313683" y="88900"/>
                  </a:lnTo>
                  <a:lnTo>
                    <a:pt x="307175" y="86360"/>
                  </a:lnTo>
                  <a:lnTo>
                    <a:pt x="298270" y="82550"/>
                  </a:lnTo>
                  <a:lnTo>
                    <a:pt x="288736" y="78740"/>
                  </a:lnTo>
                  <a:lnTo>
                    <a:pt x="278571" y="74930"/>
                  </a:lnTo>
                  <a:lnTo>
                    <a:pt x="267777" y="72390"/>
                  </a:lnTo>
                  <a:lnTo>
                    <a:pt x="255970" y="68580"/>
                  </a:lnTo>
                  <a:lnTo>
                    <a:pt x="230726" y="66040"/>
                  </a:lnTo>
                  <a:lnTo>
                    <a:pt x="357721" y="66040"/>
                  </a:lnTo>
                  <a:lnTo>
                    <a:pt x="333351" y="99739"/>
                  </a:lnTo>
                  <a:close/>
                </a:path>
                <a:path w="4519294" h="679450">
                  <a:moveTo>
                    <a:pt x="352203" y="116840"/>
                  </a:moveTo>
                  <a:lnTo>
                    <a:pt x="336575" y="116840"/>
                  </a:lnTo>
                  <a:lnTo>
                    <a:pt x="369888" y="70774"/>
                  </a:lnTo>
                  <a:lnTo>
                    <a:pt x="370479" y="71120"/>
                  </a:lnTo>
                  <a:lnTo>
                    <a:pt x="384916" y="71120"/>
                  </a:lnTo>
                  <a:lnTo>
                    <a:pt x="352203" y="116840"/>
                  </a:lnTo>
                  <a:close/>
                </a:path>
                <a:path w="4519294" h="679450">
                  <a:moveTo>
                    <a:pt x="285122" y="525780"/>
                  </a:moveTo>
                  <a:lnTo>
                    <a:pt x="219402" y="525780"/>
                  </a:lnTo>
                  <a:lnTo>
                    <a:pt x="240117" y="523240"/>
                  </a:lnTo>
                  <a:lnTo>
                    <a:pt x="259617" y="519430"/>
                  </a:lnTo>
                  <a:lnTo>
                    <a:pt x="310494" y="502920"/>
                  </a:lnTo>
                  <a:lnTo>
                    <a:pt x="348973" y="474980"/>
                  </a:lnTo>
                  <a:lnTo>
                    <a:pt x="374654" y="438150"/>
                  </a:lnTo>
                  <a:lnTo>
                    <a:pt x="386675" y="394970"/>
                  </a:lnTo>
                  <a:lnTo>
                    <a:pt x="387476" y="378460"/>
                  </a:lnTo>
                  <a:lnTo>
                    <a:pt x="386735" y="363220"/>
                  </a:lnTo>
                  <a:lnTo>
                    <a:pt x="375625" y="325120"/>
                  </a:lnTo>
                  <a:lnTo>
                    <a:pt x="342404" y="284480"/>
                  </a:lnTo>
                  <a:lnTo>
                    <a:pt x="305758" y="261620"/>
                  </a:lnTo>
                  <a:lnTo>
                    <a:pt x="260516" y="243840"/>
                  </a:lnTo>
                  <a:lnTo>
                    <a:pt x="226614" y="234950"/>
                  </a:lnTo>
                  <a:lnTo>
                    <a:pt x="210477" y="231140"/>
                  </a:lnTo>
                  <a:lnTo>
                    <a:pt x="195870" y="227330"/>
                  </a:lnTo>
                  <a:lnTo>
                    <a:pt x="182792" y="223520"/>
                  </a:lnTo>
                  <a:lnTo>
                    <a:pt x="171245" y="219710"/>
                  </a:lnTo>
                  <a:lnTo>
                    <a:pt x="161046" y="214630"/>
                  </a:lnTo>
                  <a:lnTo>
                    <a:pt x="152012" y="210820"/>
                  </a:lnTo>
                  <a:lnTo>
                    <a:pt x="123344" y="184150"/>
                  </a:lnTo>
                  <a:lnTo>
                    <a:pt x="115876" y="152400"/>
                  </a:lnTo>
                  <a:lnTo>
                    <a:pt x="116362" y="144780"/>
                  </a:lnTo>
                  <a:lnTo>
                    <a:pt x="138582" y="105410"/>
                  </a:lnTo>
                  <a:lnTo>
                    <a:pt x="145018" y="99060"/>
                  </a:lnTo>
                  <a:lnTo>
                    <a:pt x="152121" y="95250"/>
                  </a:lnTo>
                  <a:lnTo>
                    <a:pt x="159831" y="90170"/>
                  </a:lnTo>
                  <a:lnTo>
                    <a:pt x="168149" y="86360"/>
                  </a:lnTo>
                  <a:lnTo>
                    <a:pt x="177073" y="83820"/>
                  </a:lnTo>
                  <a:lnTo>
                    <a:pt x="186508" y="81280"/>
                  </a:lnTo>
                  <a:lnTo>
                    <a:pt x="196356" y="78740"/>
                  </a:lnTo>
                  <a:lnTo>
                    <a:pt x="206616" y="78740"/>
                  </a:lnTo>
                  <a:lnTo>
                    <a:pt x="217289" y="77470"/>
                  </a:lnTo>
                  <a:lnTo>
                    <a:pt x="253352" y="81280"/>
                  </a:lnTo>
                  <a:lnTo>
                    <a:pt x="264304" y="83820"/>
                  </a:lnTo>
                  <a:lnTo>
                    <a:pt x="274674" y="87630"/>
                  </a:lnTo>
                  <a:lnTo>
                    <a:pt x="284412" y="90170"/>
                  </a:lnTo>
                  <a:lnTo>
                    <a:pt x="207569" y="90170"/>
                  </a:lnTo>
                  <a:lnTo>
                    <a:pt x="189333" y="92710"/>
                  </a:lnTo>
                  <a:lnTo>
                    <a:pt x="152432" y="109220"/>
                  </a:lnTo>
                  <a:lnTo>
                    <a:pt x="128310" y="144780"/>
                  </a:lnTo>
                  <a:lnTo>
                    <a:pt x="128310" y="160020"/>
                  </a:lnTo>
                  <a:lnTo>
                    <a:pt x="129576" y="167640"/>
                  </a:lnTo>
                  <a:lnTo>
                    <a:pt x="134433" y="180340"/>
                  </a:lnTo>
                  <a:lnTo>
                    <a:pt x="138849" y="185420"/>
                  </a:lnTo>
                  <a:lnTo>
                    <a:pt x="145356" y="190500"/>
                  </a:lnTo>
                  <a:lnTo>
                    <a:pt x="151283" y="195580"/>
                  </a:lnTo>
                  <a:lnTo>
                    <a:pt x="158338" y="199390"/>
                  </a:lnTo>
                  <a:lnTo>
                    <a:pt x="166519" y="203200"/>
                  </a:lnTo>
                  <a:lnTo>
                    <a:pt x="175827" y="208280"/>
                  </a:lnTo>
                  <a:lnTo>
                    <a:pt x="213621" y="219710"/>
                  </a:lnTo>
                  <a:lnTo>
                    <a:pt x="247123" y="227330"/>
                  </a:lnTo>
                  <a:lnTo>
                    <a:pt x="264241" y="232410"/>
                  </a:lnTo>
                  <a:lnTo>
                    <a:pt x="311349" y="250190"/>
                  </a:lnTo>
                  <a:lnTo>
                    <a:pt x="350277" y="275590"/>
                  </a:lnTo>
                  <a:lnTo>
                    <a:pt x="379526" y="307340"/>
                  </a:lnTo>
                  <a:lnTo>
                    <a:pt x="396605" y="347980"/>
                  </a:lnTo>
                  <a:lnTo>
                    <a:pt x="399910" y="378460"/>
                  </a:lnTo>
                  <a:lnTo>
                    <a:pt x="399034" y="396240"/>
                  </a:lnTo>
                  <a:lnTo>
                    <a:pt x="385901" y="443230"/>
                  </a:lnTo>
                  <a:lnTo>
                    <a:pt x="357801" y="483870"/>
                  </a:lnTo>
                  <a:lnTo>
                    <a:pt x="316281" y="513080"/>
                  </a:lnTo>
                  <a:lnTo>
                    <a:pt x="299609" y="520700"/>
                  </a:lnTo>
                  <a:lnTo>
                    <a:pt x="285122" y="525780"/>
                  </a:lnTo>
                  <a:close/>
                </a:path>
                <a:path w="4519294" h="679450">
                  <a:moveTo>
                    <a:pt x="336575" y="116840"/>
                  </a:moveTo>
                  <a:lnTo>
                    <a:pt x="331395" y="113030"/>
                  </a:lnTo>
                  <a:lnTo>
                    <a:pt x="325890" y="110490"/>
                  </a:lnTo>
                  <a:lnTo>
                    <a:pt x="314233" y="104140"/>
                  </a:lnTo>
                  <a:lnTo>
                    <a:pt x="308211" y="100330"/>
                  </a:lnTo>
                  <a:lnTo>
                    <a:pt x="301994" y="97790"/>
                  </a:lnTo>
                  <a:lnTo>
                    <a:pt x="293519" y="93980"/>
                  </a:lnTo>
                  <a:lnTo>
                    <a:pt x="284412" y="90170"/>
                  </a:lnTo>
                  <a:lnTo>
                    <a:pt x="274674" y="87630"/>
                  </a:lnTo>
                  <a:lnTo>
                    <a:pt x="264304" y="83820"/>
                  </a:lnTo>
                  <a:lnTo>
                    <a:pt x="253352" y="81280"/>
                  </a:lnTo>
                  <a:lnTo>
                    <a:pt x="217289" y="77470"/>
                  </a:lnTo>
                  <a:lnTo>
                    <a:pt x="285348" y="77470"/>
                  </a:lnTo>
                  <a:lnTo>
                    <a:pt x="288736" y="78740"/>
                  </a:lnTo>
                  <a:lnTo>
                    <a:pt x="298270" y="82550"/>
                  </a:lnTo>
                  <a:lnTo>
                    <a:pt x="307175" y="86360"/>
                  </a:lnTo>
                  <a:lnTo>
                    <a:pt x="313683" y="88900"/>
                  </a:lnTo>
                  <a:lnTo>
                    <a:pt x="319992" y="92710"/>
                  </a:lnTo>
                  <a:lnTo>
                    <a:pt x="332305" y="99060"/>
                  </a:lnTo>
                  <a:lnTo>
                    <a:pt x="333351" y="99739"/>
                  </a:lnTo>
                  <a:lnTo>
                    <a:pt x="326496" y="109220"/>
                  </a:lnTo>
                  <a:lnTo>
                    <a:pt x="336575" y="116840"/>
                  </a:lnTo>
                  <a:close/>
                </a:path>
                <a:path w="4519294" h="679450">
                  <a:moveTo>
                    <a:pt x="339482" y="134620"/>
                  </a:moveTo>
                  <a:lnTo>
                    <a:pt x="324616" y="124460"/>
                  </a:lnTo>
                  <a:lnTo>
                    <a:pt x="319476" y="120650"/>
                  </a:lnTo>
                  <a:lnTo>
                    <a:pt x="308475" y="114300"/>
                  </a:lnTo>
                  <a:lnTo>
                    <a:pt x="302739" y="111760"/>
                  </a:lnTo>
                  <a:lnTo>
                    <a:pt x="296813" y="109220"/>
                  </a:lnTo>
                  <a:lnTo>
                    <a:pt x="288767" y="105410"/>
                  </a:lnTo>
                  <a:lnTo>
                    <a:pt x="280088" y="102870"/>
                  </a:lnTo>
                  <a:lnTo>
                    <a:pt x="270776" y="99060"/>
                  </a:lnTo>
                  <a:lnTo>
                    <a:pt x="250734" y="93980"/>
                  </a:lnTo>
                  <a:lnTo>
                    <a:pt x="240111" y="91440"/>
                  </a:lnTo>
                  <a:lnTo>
                    <a:pt x="228963" y="90170"/>
                  </a:lnTo>
                  <a:lnTo>
                    <a:pt x="284412" y="90170"/>
                  </a:lnTo>
                  <a:lnTo>
                    <a:pt x="293519" y="93980"/>
                  </a:lnTo>
                  <a:lnTo>
                    <a:pt x="301994" y="97790"/>
                  </a:lnTo>
                  <a:lnTo>
                    <a:pt x="308211" y="100330"/>
                  </a:lnTo>
                  <a:lnTo>
                    <a:pt x="314233" y="104140"/>
                  </a:lnTo>
                  <a:lnTo>
                    <a:pt x="325890" y="110490"/>
                  </a:lnTo>
                  <a:lnTo>
                    <a:pt x="331395" y="113030"/>
                  </a:lnTo>
                  <a:lnTo>
                    <a:pt x="336575" y="116840"/>
                  </a:lnTo>
                  <a:lnTo>
                    <a:pt x="352203" y="116840"/>
                  </a:lnTo>
                  <a:lnTo>
                    <a:pt x="339482" y="134620"/>
                  </a:lnTo>
                  <a:close/>
                </a:path>
                <a:path w="4519294" h="679450">
                  <a:moveTo>
                    <a:pt x="336575" y="116840"/>
                  </a:moveTo>
                  <a:lnTo>
                    <a:pt x="326496" y="109220"/>
                  </a:lnTo>
                  <a:lnTo>
                    <a:pt x="333351" y="99739"/>
                  </a:lnTo>
                  <a:lnTo>
                    <a:pt x="338173" y="102870"/>
                  </a:lnTo>
                  <a:lnTo>
                    <a:pt x="343706" y="106680"/>
                  </a:lnTo>
                  <a:lnTo>
                    <a:pt x="336575" y="116840"/>
                  </a:lnTo>
                  <a:close/>
                </a:path>
                <a:path w="4519294" h="679450">
                  <a:moveTo>
                    <a:pt x="197472" y="538480"/>
                  </a:moveTo>
                  <a:lnTo>
                    <a:pt x="153023" y="535940"/>
                  </a:lnTo>
                  <a:lnTo>
                    <a:pt x="114347" y="527050"/>
                  </a:lnTo>
                  <a:lnTo>
                    <a:pt x="67913" y="509270"/>
                  </a:lnTo>
                  <a:lnTo>
                    <a:pt x="35669" y="490220"/>
                  </a:lnTo>
                  <a:lnTo>
                    <a:pt x="29594" y="486410"/>
                  </a:lnTo>
                  <a:lnTo>
                    <a:pt x="23642" y="481330"/>
                  </a:lnTo>
                  <a:lnTo>
                    <a:pt x="17999" y="476250"/>
                  </a:lnTo>
                  <a:lnTo>
                    <a:pt x="12667" y="472440"/>
                  </a:lnTo>
                  <a:lnTo>
                    <a:pt x="7644" y="466090"/>
                  </a:lnTo>
                  <a:lnTo>
                    <a:pt x="0" y="458470"/>
                  </a:lnTo>
                  <a:lnTo>
                    <a:pt x="63430" y="387350"/>
                  </a:lnTo>
                  <a:lnTo>
                    <a:pt x="72715" y="397510"/>
                  </a:lnTo>
                  <a:lnTo>
                    <a:pt x="79848" y="403860"/>
                  </a:lnTo>
                  <a:lnTo>
                    <a:pt x="82941" y="406400"/>
                  </a:lnTo>
                  <a:lnTo>
                    <a:pt x="63810" y="406400"/>
                  </a:lnTo>
                  <a:lnTo>
                    <a:pt x="54904" y="414020"/>
                  </a:lnTo>
                  <a:lnTo>
                    <a:pt x="55931" y="415125"/>
                  </a:lnTo>
                  <a:lnTo>
                    <a:pt x="16794" y="458470"/>
                  </a:lnTo>
                  <a:lnTo>
                    <a:pt x="21409" y="463550"/>
                  </a:lnTo>
                  <a:lnTo>
                    <a:pt x="26314" y="467360"/>
                  </a:lnTo>
                  <a:lnTo>
                    <a:pt x="31511" y="472440"/>
                  </a:lnTo>
                  <a:lnTo>
                    <a:pt x="73463" y="497840"/>
                  </a:lnTo>
                  <a:lnTo>
                    <a:pt x="118013" y="515620"/>
                  </a:lnTo>
                  <a:lnTo>
                    <a:pt x="175459" y="525780"/>
                  </a:lnTo>
                  <a:lnTo>
                    <a:pt x="285122" y="525780"/>
                  </a:lnTo>
                  <a:lnTo>
                    <a:pt x="281500" y="527050"/>
                  </a:lnTo>
                  <a:lnTo>
                    <a:pt x="262330" y="532130"/>
                  </a:lnTo>
                  <a:lnTo>
                    <a:pt x="241935" y="535940"/>
                  </a:lnTo>
                  <a:lnTo>
                    <a:pt x="197472" y="538480"/>
                  </a:lnTo>
                  <a:close/>
                </a:path>
                <a:path w="4519294" h="679450">
                  <a:moveTo>
                    <a:pt x="55931" y="415125"/>
                  </a:moveTo>
                  <a:lnTo>
                    <a:pt x="54904" y="414020"/>
                  </a:lnTo>
                  <a:lnTo>
                    <a:pt x="63810" y="406400"/>
                  </a:lnTo>
                  <a:lnTo>
                    <a:pt x="55931" y="415125"/>
                  </a:lnTo>
                  <a:close/>
                </a:path>
                <a:path w="4519294" h="679450">
                  <a:moveTo>
                    <a:pt x="64226" y="423813"/>
                  </a:moveTo>
                  <a:lnTo>
                    <a:pt x="63168" y="422910"/>
                  </a:lnTo>
                  <a:lnTo>
                    <a:pt x="55931" y="415125"/>
                  </a:lnTo>
                  <a:lnTo>
                    <a:pt x="63810" y="406400"/>
                  </a:lnTo>
                  <a:lnTo>
                    <a:pt x="71508" y="412750"/>
                  </a:lnTo>
                  <a:lnTo>
                    <a:pt x="72991" y="414106"/>
                  </a:lnTo>
                  <a:lnTo>
                    <a:pt x="64226" y="423813"/>
                  </a:lnTo>
                  <a:close/>
                </a:path>
                <a:path w="4519294" h="679450">
                  <a:moveTo>
                    <a:pt x="72991" y="414106"/>
                  </a:moveTo>
                  <a:lnTo>
                    <a:pt x="71508" y="412750"/>
                  </a:lnTo>
                  <a:lnTo>
                    <a:pt x="63810" y="406400"/>
                  </a:lnTo>
                  <a:lnTo>
                    <a:pt x="73069" y="414020"/>
                  </a:lnTo>
                  <a:close/>
                </a:path>
                <a:path w="4519294" h="679450">
                  <a:moveTo>
                    <a:pt x="98391" y="433070"/>
                  </a:moveTo>
                  <a:lnTo>
                    <a:pt x="88799" y="426720"/>
                  </a:lnTo>
                  <a:lnTo>
                    <a:pt x="79838" y="420370"/>
                  </a:lnTo>
                  <a:lnTo>
                    <a:pt x="72991" y="414106"/>
                  </a:lnTo>
                  <a:lnTo>
                    <a:pt x="63810" y="406400"/>
                  </a:lnTo>
                  <a:lnTo>
                    <a:pt x="82941" y="406400"/>
                  </a:lnTo>
                  <a:lnTo>
                    <a:pt x="87581" y="410210"/>
                  </a:lnTo>
                  <a:lnTo>
                    <a:pt x="95915" y="416560"/>
                  </a:lnTo>
                  <a:lnTo>
                    <a:pt x="104179" y="422433"/>
                  </a:lnTo>
                  <a:lnTo>
                    <a:pt x="98391" y="433070"/>
                  </a:lnTo>
                  <a:close/>
                </a:path>
                <a:path w="4519294" h="679450">
                  <a:moveTo>
                    <a:pt x="211402" y="472440"/>
                  </a:moveTo>
                  <a:lnTo>
                    <a:pt x="197472" y="472440"/>
                  </a:lnTo>
                  <a:lnTo>
                    <a:pt x="164838" y="469900"/>
                  </a:lnTo>
                  <a:lnTo>
                    <a:pt x="150072" y="467360"/>
                  </a:lnTo>
                  <a:lnTo>
                    <a:pt x="136339" y="463550"/>
                  </a:lnTo>
                  <a:lnTo>
                    <a:pt x="123967" y="458470"/>
                  </a:lnTo>
                  <a:lnTo>
                    <a:pt x="112482" y="453390"/>
                  </a:lnTo>
                  <a:lnTo>
                    <a:pt x="101883" y="449580"/>
                  </a:lnTo>
                  <a:lnTo>
                    <a:pt x="91933" y="443230"/>
                  </a:lnTo>
                  <a:lnTo>
                    <a:pt x="81682" y="436880"/>
                  </a:lnTo>
                  <a:lnTo>
                    <a:pt x="72094" y="430530"/>
                  </a:lnTo>
                  <a:lnTo>
                    <a:pt x="64226" y="423813"/>
                  </a:lnTo>
                  <a:lnTo>
                    <a:pt x="72991" y="414106"/>
                  </a:lnTo>
                  <a:lnTo>
                    <a:pt x="79838" y="420370"/>
                  </a:lnTo>
                  <a:lnTo>
                    <a:pt x="88799" y="426720"/>
                  </a:lnTo>
                  <a:lnTo>
                    <a:pt x="128553" y="447040"/>
                  </a:lnTo>
                  <a:lnTo>
                    <a:pt x="166874" y="457200"/>
                  </a:lnTo>
                  <a:lnTo>
                    <a:pt x="181663" y="459740"/>
                  </a:lnTo>
                  <a:lnTo>
                    <a:pt x="274491" y="459740"/>
                  </a:lnTo>
                  <a:lnTo>
                    <a:pt x="271979" y="461010"/>
                  </a:lnTo>
                  <a:lnTo>
                    <a:pt x="261098" y="464820"/>
                  </a:lnTo>
                  <a:lnTo>
                    <a:pt x="237356" y="469900"/>
                  </a:lnTo>
                  <a:lnTo>
                    <a:pt x="211402" y="472440"/>
                  </a:lnTo>
                  <a:close/>
                </a:path>
                <a:path w="4519294" h="679450">
                  <a:moveTo>
                    <a:pt x="16794" y="458470"/>
                  </a:moveTo>
                  <a:lnTo>
                    <a:pt x="55931" y="415125"/>
                  </a:lnTo>
                  <a:lnTo>
                    <a:pt x="63168" y="422910"/>
                  </a:lnTo>
                  <a:lnTo>
                    <a:pt x="64226" y="423813"/>
                  </a:lnTo>
                  <a:lnTo>
                    <a:pt x="40961" y="449580"/>
                  </a:lnTo>
                  <a:lnTo>
                    <a:pt x="25945" y="449580"/>
                  </a:lnTo>
                  <a:lnTo>
                    <a:pt x="16794" y="458470"/>
                  </a:lnTo>
                  <a:close/>
                </a:path>
                <a:path w="4519294" h="679450">
                  <a:moveTo>
                    <a:pt x="210756" y="459740"/>
                  </a:moveTo>
                  <a:lnTo>
                    <a:pt x="181663" y="459740"/>
                  </a:lnTo>
                  <a:lnTo>
                    <a:pt x="166874" y="457200"/>
                  </a:lnTo>
                  <a:lnTo>
                    <a:pt x="128553" y="447040"/>
                  </a:lnTo>
                  <a:lnTo>
                    <a:pt x="98391" y="433070"/>
                  </a:lnTo>
                  <a:lnTo>
                    <a:pt x="104849" y="422910"/>
                  </a:lnTo>
                  <a:lnTo>
                    <a:pt x="104179" y="422433"/>
                  </a:lnTo>
                  <a:lnTo>
                    <a:pt x="104611" y="421640"/>
                  </a:lnTo>
                  <a:lnTo>
                    <a:pt x="113258" y="426720"/>
                  </a:lnTo>
                  <a:lnTo>
                    <a:pt x="122767" y="431800"/>
                  </a:lnTo>
                  <a:lnTo>
                    <a:pt x="168909" y="445770"/>
                  </a:lnTo>
                  <a:lnTo>
                    <a:pt x="182688" y="447040"/>
                  </a:lnTo>
                  <a:lnTo>
                    <a:pt x="273411" y="447040"/>
                  </a:lnTo>
                  <a:lnTo>
                    <a:pt x="267364" y="449580"/>
                  </a:lnTo>
                  <a:lnTo>
                    <a:pt x="257492" y="452120"/>
                  </a:lnTo>
                  <a:lnTo>
                    <a:pt x="246819" y="454660"/>
                  </a:lnTo>
                  <a:lnTo>
                    <a:pt x="235430" y="457200"/>
                  </a:lnTo>
                  <a:lnTo>
                    <a:pt x="210756" y="459740"/>
                  </a:lnTo>
                  <a:close/>
                </a:path>
                <a:path w="4519294" h="679450">
                  <a:moveTo>
                    <a:pt x="98391" y="433070"/>
                  </a:moveTo>
                  <a:lnTo>
                    <a:pt x="104179" y="422433"/>
                  </a:lnTo>
                  <a:lnTo>
                    <a:pt x="104849" y="422910"/>
                  </a:lnTo>
                  <a:lnTo>
                    <a:pt x="98391" y="433070"/>
                  </a:lnTo>
                  <a:close/>
                </a:path>
                <a:path w="4519294" h="679450">
                  <a:moveTo>
                    <a:pt x="218488" y="513080"/>
                  </a:moveTo>
                  <a:lnTo>
                    <a:pt x="176391" y="513080"/>
                  </a:lnTo>
                  <a:lnTo>
                    <a:pt x="156731" y="510540"/>
                  </a:lnTo>
                  <a:lnTo>
                    <a:pt x="106039" y="497840"/>
                  </a:lnTo>
                  <a:lnTo>
                    <a:pt x="67627" y="481330"/>
                  </a:lnTo>
                  <a:lnTo>
                    <a:pt x="33580" y="457754"/>
                  </a:lnTo>
                  <a:lnTo>
                    <a:pt x="64226" y="423813"/>
                  </a:lnTo>
                  <a:lnTo>
                    <a:pt x="72094" y="430530"/>
                  </a:lnTo>
                  <a:lnTo>
                    <a:pt x="81682" y="436880"/>
                  </a:lnTo>
                  <a:lnTo>
                    <a:pt x="91933" y="443230"/>
                  </a:lnTo>
                  <a:lnTo>
                    <a:pt x="101883" y="449580"/>
                  </a:lnTo>
                  <a:lnTo>
                    <a:pt x="112482" y="453390"/>
                  </a:lnTo>
                  <a:lnTo>
                    <a:pt x="150072" y="467360"/>
                  </a:lnTo>
                  <a:lnTo>
                    <a:pt x="197472" y="472440"/>
                  </a:lnTo>
                  <a:lnTo>
                    <a:pt x="332741" y="472440"/>
                  </a:lnTo>
                  <a:lnTo>
                    <a:pt x="329779" y="474980"/>
                  </a:lnTo>
                  <a:lnTo>
                    <a:pt x="290172" y="497840"/>
                  </a:lnTo>
                  <a:lnTo>
                    <a:pt x="256905" y="508000"/>
                  </a:lnTo>
                  <a:lnTo>
                    <a:pt x="218488" y="513080"/>
                  </a:lnTo>
                  <a:close/>
                </a:path>
                <a:path w="4519294" h="679450">
                  <a:moveTo>
                    <a:pt x="26053" y="466090"/>
                  </a:moveTo>
                  <a:lnTo>
                    <a:pt x="16794" y="458470"/>
                  </a:lnTo>
                  <a:lnTo>
                    <a:pt x="25945" y="449580"/>
                  </a:lnTo>
                  <a:lnTo>
                    <a:pt x="31370" y="455930"/>
                  </a:lnTo>
                  <a:lnTo>
                    <a:pt x="33580" y="457754"/>
                  </a:lnTo>
                  <a:lnTo>
                    <a:pt x="26053" y="466090"/>
                  </a:lnTo>
                  <a:close/>
                </a:path>
                <a:path w="4519294" h="679450">
                  <a:moveTo>
                    <a:pt x="33580" y="457754"/>
                  </a:moveTo>
                  <a:lnTo>
                    <a:pt x="31370" y="455930"/>
                  </a:lnTo>
                  <a:lnTo>
                    <a:pt x="25945" y="449580"/>
                  </a:lnTo>
                  <a:lnTo>
                    <a:pt x="40961" y="449580"/>
                  </a:lnTo>
                  <a:lnTo>
                    <a:pt x="33580" y="457754"/>
                  </a:lnTo>
                  <a:close/>
                </a:path>
                <a:path w="4519294" h="679450">
                  <a:moveTo>
                    <a:pt x="44404" y="466090"/>
                  </a:moveTo>
                  <a:lnTo>
                    <a:pt x="26053" y="466090"/>
                  </a:lnTo>
                  <a:lnTo>
                    <a:pt x="33580" y="457754"/>
                  </a:lnTo>
                  <a:lnTo>
                    <a:pt x="37524" y="461010"/>
                  </a:lnTo>
                  <a:lnTo>
                    <a:pt x="44404" y="466090"/>
                  </a:lnTo>
                  <a:close/>
                </a:path>
                <a:path w="4519294" h="679450">
                  <a:moveTo>
                    <a:pt x="219402" y="525780"/>
                  </a:moveTo>
                  <a:lnTo>
                    <a:pt x="175459" y="525780"/>
                  </a:lnTo>
                  <a:lnTo>
                    <a:pt x="154877" y="523240"/>
                  </a:lnTo>
                  <a:lnTo>
                    <a:pt x="101730" y="510540"/>
                  </a:lnTo>
                  <a:lnTo>
                    <a:pt x="61478" y="491490"/>
                  </a:lnTo>
                  <a:lnTo>
                    <a:pt x="26314" y="467360"/>
                  </a:lnTo>
                  <a:lnTo>
                    <a:pt x="21409" y="463550"/>
                  </a:lnTo>
                  <a:lnTo>
                    <a:pt x="16794" y="458470"/>
                  </a:lnTo>
                  <a:lnTo>
                    <a:pt x="26053" y="466090"/>
                  </a:lnTo>
                  <a:lnTo>
                    <a:pt x="44404" y="466090"/>
                  </a:lnTo>
                  <a:lnTo>
                    <a:pt x="79013" y="487680"/>
                  </a:lnTo>
                  <a:lnTo>
                    <a:pt x="121679" y="502920"/>
                  </a:lnTo>
                  <a:lnTo>
                    <a:pt x="176391" y="513080"/>
                  </a:lnTo>
                  <a:lnTo>
                    <a:pt x="284698" y="513080"/>
                  </a:lnTo>
                  <a:lnTo>
                    <a:pt x="277904" y="515620"/>
                  </a:lnTo>
                  <a:lnTo>
                    <a:pt x="259617" y="519430"/>
                  </a:lnTo>
                  <a:lnTo>
                    <a:pt x="240117" y="523240"/>
                  </a:lnTo>
                  <a:lnTo>
                    <a:pt x="219402" y="525780"/>
                  </a:lnTo>
                  <a:close/>
                </a:path>
                <a:path w="4519294" h="679450">
                  <a:moveTo>
                    <a:pt x="591468" y="538926"/>
                  </a:moveTo>
                  <a:lnTo>
                    <a:pt x="550916" y="533406"/>
                  </a:lnTo>
                  <a:lnTo>
                    <a:pt x="514958" y="517000"/>
                  </a:lnTo>
                  <a:lnTo>
                    <a:pt x="486057" y="490597"/>
                  </a:lnTo>
                  <a:lnTo>
                    <a:pt x="465675" y="454921"/>
                  </a:lnTo>
                  <a:lnTo>
                    <a:pt x="455836" y="411775"/>
                  </a:lnTo>
                  <a:lnTo>
                    <a:pt x="455085" y="148428"/>
                  </a:lnTo>
                  <a:lnTo>
                    <a:pt x="548338" y="148428"/>
                  </a:lnTo>
                  <a:lnTo>
                    <a:pt x="548338" y="160861"/>
                  </a:lnTo>
                  <a:lnTo>
                    <a:pt x="467519" y="160861"/>
                  </a:lnTo>
                  <a:lnTo>
                    <a:pt x="467645" y="397927"/>
                  </a:lnTo>
                  <a:lnTo>
                    <a:pt x="472983" y="437683"/>
                  </a:lnTo>
                  <a:lnTo>
                    <a:pt x="488695" y="472920"/>
                  </a:lnTo>
                  <a:lnTo>
                    <a:pt x="521819" y="506627"/>
                  </a:lnTo>
                  <a:lnTo>
                    <a:pt x="566309" y="524258"/>
                  </a:lnTo>
                  <a:lnTo>
                    <a:pt x="591468" y="526492"/>
                  </a:lnTo>
                  <a:lnTo>
                    <a:pt x="650496" y="526492"/>
                  </a:lnTo>
                  <a:lnTo>
                    <a:pt x="643784" y="529244"/>
                  </a:lnTo>
                  <a:lnTo>
                    <a:pt x="634878" y="532446"/>
                  </a:lnTo>
                  <a:lnTo>
                    <a:pt x="624956" y="535281"/>
                  </a:lnTo>
                  <a:lnTo>
                    <a:pt x="614414" y="537306"/>
                  </a:lnTo>
                  <a:lnTo>
                    <a:pt x="603251" y="538521"/>
                  </a:lnTo>
                  <a:lnTo>
                    <a:pt x="591468" y="538926"/>
                  </a:lnTo>
                  <a:close/>
                </a:path>
                <a:path w="4519294" h="679450">
                  <a:moveTo>
                    <a:pt x="655991" y="449558"/>
                  </a:moveTo>
                  <a:lnTo>
                    <a:pt x="609341" y="449558"/>
                  </a:lnTo>
                  <a:lnTo>
                    <a:pt x="619313" y="449139"/>
                  </a:lnTo>
                  <a:lnTo>
                    <a:pt x="628237" y="447882"/>
                  </a:lnTo>
                  <a:lnTo>
                    <a:pt x="663137" y="426335"/>
                  </a:lnTo>
                  <a:lnTo>
                    <a:pt x="676173" y="148428"/>
                  </a:lnTo>
                  <a:lnTo>
                    <a:pt x="769426" y="148428"/>
                  </a:lnTo>
                  <a:lnTo>
                    <a:pt x="769426" y="160861"/>
                  </a:lnTo>
                  <a:lnTo>
                    <a:pt x="688606" y="160861"/>
                  </a:lnTo>
                  <a:lnTo>
                    <a:pt x="688552" y="392440"/>
                  </a:lnTo>
                  <a:lnTo>
                    <a:pt x="673064" y="433821"/>
                  </a:lnTo>
                  <a:lnTo>
                    <a:pt x="662525" y="444750"/>
                  </a:lnTo>
                  <a:lnTo>
                    <a:pt x="655991" y="449558"/>
                  </a:lnTo>
                  <a:close/>
                </a:path>
                <a:path w="4519294" h="679450">
                  <a:moveTo>
                    <a:pt x="591468" y="526492"/>
                  </a:moveTo>
                  <a:lnTo>
                    <a:pt x="542898" y="517555"/>
                  </a:lnTo>
                  <a:lnTo>
                    <a:pt x="503654" y="491716"/>
                  </a:lnTo>
                  <a:lnTo>
                    <a:pt x="477204" y="450250"/>
                  </a:lnTo>
                  <a:lnTo>
                    <a:pt x="468126" y="409901"/>
                  </a:lnTo>
                  <a:lnTo>
                    <a:pt x="467519" y="160861"/>
                  </a:lnTo>
                  <a:lnTo>
                    <a:pt x="479952" y="160861"/>
                  </a:lnTo>
                  <a:lnTo>
                    <a:pt x="480077" y="397927"/>
                  </a:lnTo>
                  <a:lnTo>
                    <a:pt x="480509" y="408760"/>
                  </a:lnTo>
                  <a:lnTo>
                    <a:pt x="493564" y="456372"/>
                  </a:lnTo>
                  <a:lnTo>
                    <a:pt x="520261" y="490057"/>
                  </a:lnTo>
                  <a:lnTo>
                    <a:pt x="557854" y="509524"/>
                  </a:lnTo>
                  <a:lnTo>
                    <a:pt x="591468" y="514058"/>
                  </a:lnTo>
                  <a:lnTo>
                    <a:pt x="647923" y="514058"/>
                  </a:lnTo>
                  <a:lnTo>
                    <a:pt x="646885" y="514544"/>
                  </a:lnTo>
                  <a:lnTo>
                    <a:pt x="602238" y="526128"/>
                  </a:lnTo>
                  <a:lnTo>
                    <a:pt x="591468" y="526492"/>
                  </a:lnTo>
                  <a:close/>
                </a:path>
                <a:path w="4519294" h="679450">
                  <a:moveTo>
                    <a:pt x="591468" y="514058"/>
                  </a:moveTo>
                  <a:lnTo>
                    <a:pt x="547482" y="505997"/>
                  </a:lnTo>
                  <a:lnTo>
                    <a:pt x="512497" y="482975"/>
                  </a:lnTo>
                  <a:lnTo>
                    <a:pt x="488789" y="445749"/>
                  </a:lnTo>
                  <a:lnTo>
                    <a:pt x="480077" y="397927"/>
                  </a:lnTo>
                  <a:lnTo>
                    <a:pt x="479952" y="160861"/>
                  </a:lnTo>
                  <a:lnTo>
                    <a:pt x="523471" y="160861"/>
                  </a:lnTo>
                  <a:lnTo>
                    <a:pt x="523578" y="394772"/>
                  </a:lnTo>
                  <a:lnTo>
                    <a:pt x="523965" y="403214"/>
                  </a:lnTo>
                  <a:lnTo>
                    <a:pt x="540468" y="444912"/>
                  </a:lnTo>
                  <a:lnTo>
                    <a:pt x="572232" y="467756"/>
                  </a:lnTo>
                  <a:lnTo>
                    <a:pt x="609341" y="474425"/>
                  </a:lnTo>
                  <a:lnTo>
                    <a:pt x="744558" y="474425"/>
                  </a:lnTo>
                  <a:lnTo>
                    <a:pt x="744558" y="476368"/>
                  </a:lnTo>
                  <a:lnTo>
                    <a:pt x="679438" y="476368"/>
                  </a:lnTo>
                  <a:lnTo>
                    <a:pt x="675770" y="480171"/>
                  </a:lnTo>
                  <a:lnTo>
                    <a:pt x="670923" y="484844"/>
                  </a:lnTo>
                  <a:lnTo>
                    <a:pt x="634663" y="506109"/>
                  </a:lnTo>
                  <a:lnTo>
                    <a:pt x="601225" y="513735"/>
                  </a:lnTo>
                  <a:lnTo>
                    <a:pt x="591468" y="514058"/>
                  </a:lnTo>
                  <a:close/>
                </a:path>
                <a:path w="4519294" h="679450">
                  <a:moveTo>
                    <a:pt x="609341" y="474425"/>
                  </a:moveTo>
                  <a:lnTo>
                    <a:pt x="565111" y="464587"/>
                  </a:lnTo>
                  <a:lnTo>
                    <a:pt x="535625" y="438141"/>
                  </a:lnTo>
                  <a:lnTo>
                    <a:pt x="523578" y="394772"/>
                  </a:lnTo>
                  <a:lnTo>
                    <a:pt x="523471" y="160861"/>
                  </a:lnTo>
                  <a:lnTo>
                    <a:pt x="535904" y="160861"/>
                  </a:lnTo>
                  <a:lnTo>
                    <a:pt x="536007" y="394772"/>
                  </a:lnTo>
                  <a:lnTo>
                    <a:pt x="536317" y="401766"/>
                  </a:lnTo>
                  <a:lnTo>
                    <a:pt x="554603" y="442054"/>
                  </a:lnTo>
                  <a:lnTo>
                    <a:pt x="589634" y="459915"/>
                  </a:lnTo>
                  <a:lnTo>
                    <a:pt x="609341" y="461992"/>
                  </a:lnTo>
                  <a:lnTo>
                    <a:pt x="659362" y="461992"/>
                  </a:lnTo>
                  <a:lnTo>
                    <a:pt x="654616" y="464811"/>
                  </a:lnTo>
                  <a:lnTo>
                    <a:pt x="645005" y="469017"/>
                  </a:lnTo>
                  <a:lnTo>
                    <a:pt x="634255" y="472022"/>
                  </a:lnTo>
                  <a:lnTo>
                    <a:pt x="622367" y="473825"/>
                  </a:lnTo>
                  <a:lnTo>
                    <a:pt x="609341" y="474425"/>
                  </a:lnTo>
                  <a:close/>
                </a:path>
                <a:path w="4519294" h="679450">
                  <a:moveTo>
                    <a:pt x="609341" y="461992"/>
                  </a:moveTo>
                  <a:lnTo>
                    <a:pt x="570728" y="453492"/>
                  </a:lnTo>
                  <a:lnTo>
                    <a:pt x="542510" y="425079"/>
                  </a:lnTo>
                  <a:lnTo>
                    <a:pt x="535904" y="160861"/>
                  </a:lnTo>
                  <a:lnTo>
                    <a:pt x="548338" y="160861"/>
                  </a:lnTo>
                  <a:lnTo>
                    <a:pt x="548436" y="394772"/>
                  </a:lnTo>
                  <a:lnTo>
                    <a:pt x="548669" y="400317"/>
                  </a:lnTo>
                  <a:lnTo>
                    <a:pt x="572959" y="441083"/>
                  </a:lnTo>
                  <a:lnTo>
                    <a:pt x="601686" y="449558"/>
                  </a:lnTo>
                  <a:lnTo>
                    <a:pt x="655991" y="449558"/>
                  </a:lnTo>
                  <a:lnTo>
                    <a:pt x="648779" y="453832"/>
                  </a:lnTo>
                  <a:lnTo>
                    <a:pt x="640559" y="457402"/>
                  </a:lnTo>
                  <a:lnTo>
                    <a:pt x="631246" y="459952"/>
                  </a:lnTo>
                  <a:lnTo>
                    <a:pt x="620840" y="461482"/>
                  </a:lnTo>
                  <a:lnTo>
                    <a:pt x="609341" y="461992"/>
                  </a:lnTo>
                  <a:close/>
                </a:path>
                <a:path w="4519294" h="679450">
                  <a:moveTo>
                    <a:pt x="659362" y="461992"/>
                  </a:moveTo>
                  <a:lnTo>
                    <a:pt x="609341" y="461992"/>
                  </a:lnTo>
                  <a:lnTo>
                    <a:pt x="620840" y="461482"/>
                  </a:lnTo>
                  <a:lnTo>
                    <a:pt x="631246" y="459952"/>
                  </a:lnTo>
                  <a:lnTo>
                    <a:pt x="668195" y="439516"/>
                  </a:lnTo>
                  <a:lnTo>
                    <a:pt x="687505" y="399952"/>
                  </a:lnTo>
                  <a:lnTo>
                    <a:pt x="688606" y="160861"/>
                  </a:lnTo>
                  <a:lnTo>
                    <a:pt x="701040" y="160861"/>
                  </a:lnTo>
                  <a:lnTo>
                    <a:pt x="701040" y="385058"/>
                  </a:lnTo>
                  <a:lnTo>
                    <a:pt x="700818" y="391031"/>
                  </a:lnTo>
                  <a:lnTo>
                    <a:pt x="687812" y="434261"/>
                  </a:lnTo>
                  <a:lnTo>
                    <a:pt x="663057" y="459797"/>
                  </a:lnTo>
                  <a:lnTo>
                    <a:pt x="659362" y="461992"/>
                  </a:lnTo>
                  <a:close/>
                </a:path>
                <a:path w="4519294" h="679450">
                  <a:moveTo>
                    <a:pt x="744558" y="474425"/>
                  </a:moveTo>
                  <a:lnTo>
                    <a:pt x="609341" y="474425"/>
                  </a:lnTo>
                  <a:lnTo>
                    <a:pt x="622367" y="473825"/>
                  </a:lnTo>
                  <a:lnTo>
                    <a:pt x="634255" y="472022"/>
                  </a:lnTo>
                  <a:lnTo>
                    <a:pt x="670600" y="454209"/>
                  </a:lnTo>
                  <a:lnTo>
                    <a:pt x="694999" y="419495"/>
                  </a:lnTo>
                  <a:lnTo>
                    <a:pt x="701040" y="385058"/>
                  </a:lnTo>
                  <a:lnTo>
                    <a:pt x="701040" y="160861"/>
                  </a:lnTo>
                  <a:lnTo>
                    <a:pt x="744558" y="160861"/>
                  </a:lnTo>
                  <a:lnTo>
                    <a:pt x="744558" y="474425"/>
                  </a:lnTo>
                  <a:close/>
                </a:path>
                <a:path w="4519294" h="679450">
                  <a:moveTo>
                    <a:pt x="756992" y="522606"/>
                  </a:moveTo>
                  <a:lnTo>
                    <a:pt x="744558" y="522606"/>
                  </a:lnTo>
                  <a:lnTo>
                    <a:pt x="744558" y="160861"/>
                  </a:lnTo>
                  <a:lnTo>
                    <a:pt x="756992" y="160861"/>
                  </a:lnTo>
                  <a:lnTo>
                    <a:pt x="756992" y="522606"/>
                  </a:lnTo>
                  <a:close/>
                </a:path>
                <a:path w="4519294" h="679450">
                  <a:moveTo>
                    <a:pt x="769426" y="522606"/>
                  </a:moveTo>
                  <a:lnTo>
                    <a:pt x="756992" y="522606"/>
                  </a:lnTo>
                  <a:lnTo>
                    <a:pt x="756992" y="160861"/>
                  </a:lnTo>
                  <a:lnTo>
                    <a:pt x="769426" y="160861"/>
                  </a:lnTo>
                  <a:lnTo>
                    <a:pt x="769426" y="522606"/>
                  </a:lnTo>
                  <a:close/>
                </a:path>
                <a:path w="4519294" h="679450">
                  <a:moveTo>
                    <a:pt x="647923" y="514058"/>
                  </a:moveTo>
                  <a:lnTo>
                    <a:pt x="591468" y="514058"/>
                  </a:lnTo>
                  <a:lnTo>
                    <a:pt x="601225" y="513735"/>
                  </a:lnTo>
                  <a:lnTo>
                    <a:pt x="610389" y="512764"/>
                  </a:lnTo>
                  <a:lnTo>
                    <a:pt x="648184" y="500219"/>
                  </a:lnTo>
                  <a:lnTo>
                    <a:pt x="679438" y="476368"/>
                  </a:lnTo>
                  <a:lnTo>
                    <a:pt x="701040" y="476368"/>
                  </a:lnTo>
                  <a:lnTo>
                    <a:pt x="701040" y="488802"/>
                  </a:lnTo>
                  <a:lnTo>
                    <a:pt x="676173" y="488802"/>
                  </a:lnTo>
                  <a:lnTo>
                    <a:pt x="676173" y="496648"/>
                  </a:lnTo>
                  <a:lnTo>
                    <a:pt x="673356" y="499002"/>
                  </a:lnTo>
                  <a:lnTo>
                    <a:pt x="667017" y="503591"/>
                  </a:lnTo>
                  <a:lnTo>
                    <a:pt x="660242" y="507841"/>
                  </a:lnTo>
                  <a:lnTo>
                    <a:pt x="653891" y="511265"/>
                  </a:lnTo>
                  <a:lnTo>
                    <a:pt x="647923" y="514058"/>
                  </a:lnTo>
                  <a:close/>
                </a:path>
                <a:path w="4519294" h="679450">
                  <a:moveTo>
                    <a:pt x="744558" y="522606"/>
                  </a:moveTo>
                  <a:lnTo>
                    <a:pt x="701040" y="522606"/>
                  </a:lnTo>
                  <a:lnTo>
                    <a:pt x="701040" y="476368"/>
                  </a:lnTo>
                  <a:lnTo>
                    <a:pt x="744558" y="476368"/>
                  </a:lnTo>
                  <a:lnTo>
                    <a:pt x="744558" y="522606"/>
                  </a:lnTo>
                  <a:close/>
                </a:path>
                <a:path w="4519294" h="679450">
                  <a:moveTo>
                    <a:pt x="676173" y="496648"/>
                  </a:moveTo>
                  <a:lnTo>
                    <a:pt x="676173" y="488802"/>
                  </a:lnTo>
                  <a:lnTo>
                    <a:pt x="684721" y="488802"/>
                  </a:lnTo>
                  <a:lnTo>
                    <a:pt x="679257" y="494072"/>
                  </a:lnTo>
                  <a:lnTo>
                    <a:pt x="676173" y="496648"/>
                  </a:lnTo>
                  <a:close/>
                </a:path>
                <a:path w="4519294" h="679450">
                  <a:moveTo>
                    <a:pt x="676173" y="512305"/>
                  </a:moveTo>
                  <a:lnTo>
                    <a:pt x="676173" y="496648"/>
                  </a:lnTo>
                  <a:lnTo>
                    <a:pt x="679257" y="494072"/>
                  </a:lnTo>
                  <a:lnTo>
                    <a:pt x="684721" y="488802"/>
                  </a:lnTo>
                  <a:lnTo>
                    <a:pt x="684721" y="501236"/>
                  </a:lnTo>
                  <a:lnTo>
                    <a:pt x="688606" y="501236"/>
                  </a:lnTo>
                  <a:lnTo>
                    <a:pt x="688606" y="502320"/>
                  </a:lnTo>
                  <a:lnTo>
                    <a:pt x="687591" y="503300"/>
                  </a:lnTo>
                  <a:lnTo>
                    <a:pt x="681036" y="508780"/>
                  </a:lnTo>
                  <a:lnTo>
                    <a:pt x="676173" y="512305"/>
                  </a:lnTo>
                  <a:close/>
                </a:path>
                <a:path w="4519294" h="679450">
                  <a:moveTo>
                    <a:pt x="688606" y="501236"/>
                  </a:moveTo>
                  <a:lnTo>
                    <a:pt x="684721" y="501236"/>
                  </a:lnTo>
                  <a:lnTo>
                    <a:pt x="684721" y="488802"/>
                  </a:lnTo>
                  <a:lnTo>
                    <a:pt x="688606" y="492549"/>
                  </a:lnTo>
                  <a:lnTo>
                    <a:pt x="688606" y="501236"/>
                  </a:lnTo>
                  <a:close/>
                </a:path>
                <a:path w="4519294" h="679450">
                  <a:moveTo>
                    <a:pt x="688606" y="492549"/>
                  </a:moveTo>
                  <a:lnTo>
                    <a:pt x="684721" y="488802"/>
                  </a:lnTo>
                  <a:lnTo>
                    <a:pt x="688606" y="488802"/>
                  </a:lnTo>
                  <a:lnTo>
                    <a:pt x="688606" y="492549"/>
                  </a:lnTo>
                  <a:close/>
                </a:path>
                <a:path w="4519294" h="679450">
                  <a:moveTo>
                    <a:pt x="701040" y="522606"/>
                  </a:moveTo>
                  <a:lnTo>
                    <a:pt x="688606" y="522606"/>
                  </a:lnTo>
                  <a:lnTo>
                    <a:pt x="688606" y="502320"/>
                  </a:lnTo>
                  <a:lnTo>
                    <a:pt x="693671" y="497433"/>
                  </a:lnTo>
                  <a:lnTo>
                    <a:pt x="688606" y="492549"/>
                  </a:lnTo>
                  <a:lnTo>
                    <a:pt x="688606" y="488802"/>
                  </a:lnTo>
                  <a:lnTo>
                    <a:pt x="701040" y="488802"/>
                  </a:lnTo>
                  <a:lnTo>
                    <a:pt x="701040" y="522606"/>
                  </a:lnTo>
                  <a:close/>
                </a:path>
                <a:path w="4519294" h="679450">
                  <a:moveTo>
                    <a:pt x="688606" y="502320"/>
                  </a:moveTo>
                  <a:lnTo>
                    <a:pt x="688606" y="492549"/>
                  </a:lnTo>
                  <a:lnTo>
                    <a:pt x="693671" y="497433"/>
                  </a:lnTo>
                  <a:lnTo>
                    <a:pt x="688606" y="502320"/>
                  </a:lnTo>
                  <a:close/>
                </a:path>
                <a:path w="4519294" h="679450">
                  <a:moveTo>
                    <a:pt x="650496" y="526492"/>
                  </a:moveTo>
                  <a:lnTo>
                    <a:pt x="591468" y="526492"/>
                  </a:lnTo>
                  <a:lnTo>
                    <a:pt x="602238" y="526128"/>
                  </a:lnTo>
                  <a:lnTo>
                    <a:pt x="612401" y="525035"/>
                  </a:lnTo>
                  <a:lnTo>
                    <a:pt x="653891" y="511265"/>
                  </a:lnTo>
                  <a:lnTo>
                    <a:pt x="676173" y="496648"/>
                  </a:lnTo>
                  <a:lnTo>
                    <a:pt x="676173" y="512305"/>
                  </a:lnTo>
                  <a:lnTo>
                    <a:pt x="674008" y="513874"/>
                  </a:lnTo>
                  <a:lnTo>
                    <a:pt x="666507" y="518581"/>
                  </a:lnTo>
                  <a:lnTo>
                    <a:pt x="659599" y="522311"/>
                  </a:lnTo>
                  <a:lnTo>
                    <a:pt x="652024" y="525865"/>
                  </a:lnTo>
                  <a:lnTo>
                    <a:pt x="650496" y="526492"/>
                  </a:lnTo>
                  <a:close/>
                </a:path>
                <a:path w="4519294" h="679450">
                  <a:moveTo>
                    <a:pt x="769426" y="535040"/>
                  </a:moveTo>
                  <a:lnTo>
                    <a:pt x="676173" y="535040"/>
                  </a:lnTo>
                  <a:lnTo>
                    <a:pt x="676173" y="512305"/>
                  </a:lnTo>
                  <a:lnTo>
                    <a:pt x="681036" y="508780"/>
                  </a:lnTo>
                  <a:lnTo>
                    <a:pt x="687671" y="503222"/>
                  </a:lnTo>
                  <a:lnTo>
                    <a:pt x="688606" y="502320"/>
                  </a:lnTo>
                  <a:lnTo>
                    <a:pt x="688606" y="522606"/>
                  </a:lnTo>
                  <a:lnTo>
                    <a:pt x="769426" y="522606"/>
                  </a:lnTo>
                  <a:lnTo>
                    <a:pt x="769426" y="535040"/>
                  </a:lnTo>
                  <a:close/>
                </a:path>
                <a:path w="4519294" h="679450">
                  <a:moveTo>
                    <a:pt x="946607" y="182030"/>
                  </a:moveTo>
                  <a:lnTo>
                    <a:pt x="946607" y="167776"/>
                  </a:lnTo>
                  <a:lnTo>
                    <a:pt x="949585" y="166132"/>
                  </a:lnTo>
                  <a:lnTo>
                    <a:pt x="956851" y="161052"/>
                  </a:lnTo>
                  <a:lnTo>
                    <a:pt x="963448" y="158512"/>
                  </a:lnTo>
                  <a:lnTo>
                    <a:pt x="970684" y="154702"/>
                  </a:lnTo>
                  <a:lnTo>
                    <a:pt x="978558" y="152162"/>
                  </a:lnTo>
                  <a:lnTo>
                    <a:pt x="987071" y="149622"/>
                  </a:lnTo>
                  <a:lnTo>
                    <a:pt x="996501" y="147082"/>
                  </a:lnTo>
                  <a:lnTo>
                    <a:pt x="1017067" y="144542"/>
                  </a:lnTo>
                  <a:lnTo>
                    <a:pt x="1043579" y="144542"/>
                  </a:lnTo>
                  <a:lnTo>
                    <a:pt x="1058219" y="147082"/>
                  </a:lnTo>
                  <a:lnTo>
                    <a:pt x="1072124" y="150892"/>
                  </a:lnTo>
                  <a:lnTo>
                    <a:pt x="1085292" y="155972"/>
                  </a:lnTo>
                  <a:lnTo>
                    <a:pt x="1028204" y="155972"/>
                  </a:lnTo>
                  <a:lnTo>
                    <a:pt x="1017992" y="157242"/>
                  </a:lnTo>
                  <a:lnTo>
                    <a:pt x="1008339" y="157242"/>
                  </a:lnTo>
                  <a:lnTo>
                    <a:pt x="999244" y="159782"/>
                  </a:lnTo>
                  <a:lnTo>
                    <a:pt x="990708" y="161052"/>
                  </a:lnTo>
                  <a:lnTo>
                    <a:pt x="982755" y="163592"/>
                  </a:lnTo>
                  <a:lnTo>
                    <a:pt x="975409" y="166132"/>
                  </a:lnTo>
                  <a:lnTo>
                    <a:pt x="968670" y="169942"/>
                  </a:lnTo>
                  <a:lnTo>
                    <a:pt x="962538" y="172482"/>
                  </a:lnTo>
                  <a:lnTo>
                    <a:pt x="955908" y="176292"/>
                  </a:lnTo>
                  <a:lnTo>
                    <a:pt x="949618" y="180102"/>
                  </a:lnTo>
                  <a:lnTo>
                    <a:pt x="946607" y="182030"/>
                  </a:lnTo>
                  <a:close/>
                </a:path>
                <a:path w="4519294" h="679450">
                  <a:moveTo>
                    <a:pt x="946607" y="679212"/>
                  </a:moveTo>
                  <a:lnTo>
                    <a:pt x="853354" y="679212"/>
                  </a:lnTo>
                  <a:lnTo>
                    <a:pt x="853354" y="148352"/>
                  </a:lnTo>
                  <a:lnTo>
                    <a:pt x="946607" y="148352"/>
                  </a:lnTo>
                  <a:lnTo>
                    <a:pt x="946607" y="159782"/>
                  </a:lnTo>
                  <a:lnTo>
                    <a:pt x="865787" y="159782"/>
                  </a:lnTo>
                  <a:lnTo>
                    <a:pt x="865787" y="666512"/>
                  </a:lnTo>
                  <a:lnTo>
                    <a:pt x="946607" y="666512"/>
                  </a:lnTo>
                  <a:lnTo>
                    <a:pt x="946607" y="679212"/>
                  </a:lnTo>
                  <a:close/>
                </a:path>
                <a:path w="4519294" h="679450">
                  <a:moveTo>
                    <a:pt x="958447" y="188992"/>
                  </a:moveTo>
                  <a:lnTo>
                    <a:pt x="946607" y="188992"/>
                  </a:lnTo>
                  <a:lnTo>
                    <a:pt x="946607" y="182030"/>
                  </a:lnTo>
                  <a:lnTo>
                    <a:pt x="949618" y="180102"/>
                  </a:lnTo>
                  <a:lnTo>
                    <a:pt x="955908" y="176292"/>
                  </a:lnTo>
                  <a:lnTo>
                    <a:pt x="962538" y="172482"/>
                  </a:lnTo>
                  <a:lnTo>
                    <a:pt x="968670" y="169942"/>
                  </a:lnTo>
                  <a:lnTo>
                    <a:pt x="975409" y="166132"/>
                  </a:lnTo>
                  <a:lnTo>
                    <a:pt x="982755" y="163592"/>
                  </a:lnTo>
                  <a:lnTo>
                    <a:pt x="990708" y="161052"/>
                  </a:lnTo>
                  <a:lnTo>
                    <a:pt x="999244" y="159782"/>
                  </a:lnTo>
                  <a:lnTo>
                    <a:pt x="1008339" y="157242"/>
                  </a:lnTo>
                  <a:lnTo>
                    <a:pt x="1017992" y="157242"/>
                  </a:lnTo>
                  <a:lnTo>
                    <a:pt x="1028204" y="155972"/>
                  </a:lnTo>
                  <a:lnTo>
                    <a:pt x="1055548" y="158512"/>
                  </a:lnTo>
                  <a:lnTo>
                    <a:pt x="1068164" y="162322"/>
                  </a:lnTo>
                  <a:lnTo>
                    <a:pt x="1080076" y="167402"/>
                  </a:lnTo>
                  <a:lnTo>
                    <a:pt x="1082859" y="168672"/>
                  </a:lnTo>
                  <a:lnTo>
                    <a:pt x="1018916" y="168672"/>
                  </a:lnTo>
                  <a:lnTo>
                    <a:pt x="1001987" y="171212"/>
                  </a:lnTo>
                  <a:lnTo>
                    <a:pt x="968224" y="183912"/>
                  </a:lnTo>
                  <a:lnTo>
                    <a:pt x="962231" y="186452"/>
                  </a:lnTo>
                  <a:lnTo>
                    <a:pt x="958447" y="188992"/>
                  </a:lnTo>
                  <a:close/>
                </a:path>
                <a:path w="4519294" h="679450">
                  <a:moveTo>
                    <a:pt x="1081953" y="525542"/>
                  </a:moveTo>
                  <a:lnTo>
                    <a:pt x="1038804" y="525542"/>
                  </a:lnTo>
                  <a:lnTo>
                    <a:pt x="1051954" y="523002"/>
                  </a:lnTo>
                  <a:lnTo>
                    <a:pt x="1064546" y="519192"/>
                  </a:lnTo>
                  <a:lnTo>
                    <a:pt x="1098484" y="501412"/>
                  </a:lnTo>
                  <a:lnTo>
                    <a:pt x="1132385" y="464582"/>
                  </a:lnTo>
                  <a:lnTo>
                    <a:pt x="1147964" y="429022"/>
                  </a:lnTo>
                  <a:lnTo>
                    <a:pt x="1153318" y="389652"/>
                  </a:lnTo>
                  <a:lnTo>
                    <a:pt x="1153269" y="289322"/>
                  </a:lnTo>
                  <a:lnTo>
                    <a:pt x="1148401" y="251222"/>
                  </a:lnTo>
                  <a:lnTo>
                    <a:pt x="1133939" y="215662"/>
                  </a:lnTo>
                  <a:lnTo>
                    <a:pt x="1101495" y="180102"/>
                  </a:lnTo>
                  <a:lnTo>
                    <a:pt x="1055548" y="158512"/>
                  </a:lnTo>
                  <a:lnTo>
                    <a:pt x="1028204" y="155972"/>
                  </a:lnTo>
                  <a:lnTo>
                    <a:pt x="1085292" y="155972"/>
                  </a:lnTo>
                  <a:lnTo>
                    <a:pt x="1119304" y="177562"/>
                  </a:lnTo>
                  <a:lnTo>
                    <a:pt x="1144630" y="209312"/>
                  </a:lnTo>
                  <a:lnTo>
                    <a:pt x="1160427" y="247412"/>
                  </a:lnTo>
                  <a:lnTo>
                    <a:pt x="1165698" y="289322"/>
                  </a:lnTo>
                  <a:lnTo>
                    <a:pt x="1165752" y="389652"/>
                  </a:lnTo>
                  <a:lnTo>
                    <a:pt x="1165105" y="403622"/>
                  </a:lnTo>
                  <a:lnTo>
                    <a:pt x="1155399" y="445532"/>
                  </a:lnTo>
                  <a:lnTo>
                    <a:pt x="1135200" y="482362"/>
                  </a:lnTo>
                  <a:lnTo>
                    <a:pt x="1105915" y="511572"/>
                  </a:lnTo>
                  <a:lnTo>
                    <a:pt x="1094370" y="519192"/>
                  </a:lnTo>
                  <a:lnTo>
                    <a:pt x="1081953" y="525542"/>
                  </a:lnTo>
                  <a:close/>
                </a:path>
                <a:path w="4519294" h="679450">
                  <a:moveTo>
                    <a:pt x="878221" y="666512"/>
                  </a:moveTo>
                  <a:lnTo>
                    <a:pt x="865787" y="666512"/>
                  </a:lnTo>
                  <a:lnTo>
                    <a:pt x="865787" y="159782"/>
                  </a:lnTo>
                  <a:lnTo>
                    <a:pt x="878221" y="159782"/>
                  </a:lnTo>
                  <a:lnTo>
                    <a:pt x="878221" y="666512"/>
                  </a:lnTo>
                  <a:close/>
                </a:path>
                <a:path w="4519294" h="679450">
                  <a:moveTo>
                    <a:pt x="921739" y="666512"/>
                  </a:moveTo>
                  <a:lnTo>
                    <a:pt x="878221" y="666512"/>
                  </a:lnTo>
                  <a:lnTo>
                    <a:pt x="878221" y="159782"/>
                  </a:lnTo>
                  <a:lnTo>
                    <a:pt x="921739" y="159782"/>
                  </a:lnTo>
                  <a:lnTo>
                    <a:pt x="921739" y="201692"/>
                  </a:lnTo>
                  <a:lnTo>
                    <a:pt x="1107680" y="201692"/>
                  </a:lnTo>
                  <a:lnTo>
                    <a:pt x="1110243" y="204232"/>
                  </a:lnTo>
                  <a:lnTo>
                    <a:pt x="1113211" y="208042"/>
                  </a:lnTo>
                  <a:lnTo>
                    <a:pt x="1015381" y="208042"/>
                  </a:lnTo>
                  <a:lnTo>
                    <a:pt x="990742" y="210582"/>
                  </a:lnTo>
                  <a:lnTo>
                    <a:pt x="954235" y="228362"/>
                  </a:lnTo>
                  <a:lnTo>
                    <a:pt x="928855" y="262652"/>
                  </a:lnTo>
                  <a:lnTo>
                    <a:pt x="921739" y="286782"/>
                  </a:lnTo>
                  <a:lnTo>
                    <a:pt x="921739" y="425212"/>
                  </a:lnTo>
                  <a:lnTo>
                    <a:pt x="925083" y="427752"/>
                  </a:lnTo>
                  <a:lnTo>
                    <a:pt x="931061" y="434102"/>
                  </a:lnTo>
                  <a:lnTo>
                    <a:pt x="937299" y="440452"/>
                  </a:lnTo>
                  <a:lnTo>
                    <a:pt x="943800" y="445532"/>
                  </a:lnTo>
                  <a:lnTo>
                    <a:pt x="950562" y="450612"/>
                  </a:lnTo>
                  <a:lnTo>
                    <a:pt x="957149" y="455692"/>
                  </a:lnTo>
                  <a:lnTo>
                    <a:pt x="963908" y="459502"/>
                  </a:lnTo>
                  <a:lnTo>
                    <a:pt x="971094" y="463312"/>
                  </a:lnTo>
                  <a:lnTo>
                    <a:pt x="978707" y="465852"/>
                  </a:lnTo>
                  <a:lnTo>
                    <a:pt x="987360" y="469662"/>
                  </a:lnTo>
                  <a:lnTo>
                    <a:pt x="996357" y="472202"/>
                  </a:lnTo>
                  <a:lnTo>
                    <a:pt x="1005697" y="473472"/>
                  </a:lnTo>
                  <a:lnTo>
                    <a:pt x="1110071" y="473472"/>
                  </a:lnTo>
                  <a:lnTo>
                    <a:pt x="1107974" y="476012"/>
                  </a:lnTo>
                  <a:lnTo>
                    <a:pt x="1101228" y="482362"/>
                  </a:lnTo>
                  <a:lnTo>
                    <a:pt x="921739" y="482362"/>
                  </a:lnTo>
                  <a:lnTo>
                    <a:pt x="921739" y="666512"/>
                  </a:lnTo>
                  <a:close/>
                </a:path>
                <a:path w="4519294" h="679450">
                  <a:moveTo>
                    <a:pt x="942658" y="201692"/>
                  </a:moveTo>
                  <a:lnTo>
                    <a:pt x="921739" y="201692"/>
                  </a:lnTo>
                  <a:lnTo>
                    <a:pt x="921739" y="159782"/>
                  </a:lnTo>
                  <a:lnTo>
                    <a:pt x="934173" y="159782"/>
                  </a:lnTo>
                  <a:lnTo>
                    <a:pt x="934173" y="176642"/>
                  </a:lnTo>
                  <a:lnTo>
                    <a:pt x="929967" y="180102"/>
                  </a:lnTo>
                  <a:lnTo>
                    <a:pt x="934173" y="184723"/>
                  </a:lnTo>
                  <a:lnTo>
                    <a:pt x="934173" y="188992"/>
                  </a:lnTo>
                  <a:lnTo>
                    <a:pt x="958447" y="188992"/>
                  </a:lnTo>
                  <a:lnTo>
                    <a:pt x="956555" y="190262"/>
                  </a:lnTo>
                  <a:lnTo>
                    <a:pt x="951195" y="194072"/>
                  </a:lnTo>
                  <a:lnTo>
                    <a:pt x="946151" y="197882"/>
                  </a:lnTo>
                  <a:lnTo>
                    <a:pt x="942658" y="201692"/>
                  </a:lnTo>
                  <a:close/>
                </a:path>
                <a:path w="4519294" h="679450">
                  <a:moveTo>
                    <a:pt x="934173" y="176642"/>
                  </a:moveTo>
                  <a:lnTo>
                    <a:pt x="934173" y="159782"/>
                  </a:lnTo>
                  <a:lnTo>
                    <a:pt x="946607" y="159782"/>
                  </a:lnTo>
                  <a:lnTo>
                    <a:pt x="946607" y="167776"/>
                  </a:lnTo>
                  <a:lnTo>
                    <a:pt x="942682" y="169942"/>
                  </a:lnTo>
                  <a:lnTo>
                    <a:pt x="936142" y="175022"/>
                  </a:lnTo>
                  <a:lnTo>
                    <a:pt x="934173" y="176642"/>
                  </a:lnTo>
                  <a:close/>
                </a:path>
                <a:path w="4519294" h="679450">
                  <a:moveTo>
                    <a:pt x="938059" y="188992"/>
                  </a:moveTo>
                  <a:lnTo>
                    <a:pt x="934173" y="184723"/>
                  </a:lnTo>
                  <a:lnTo>
                    <a:pt x="934173" y="176642"/>
                  </a:lnTo>
                  <a:lnTo>
                    <a:pt x="936142" y="175022"/>
                  </a:lnTo>
                  <a:lnTo>
                    <a:pt x="942682" y="169942"/>
                  </a:lnTo>
                  <a:lnTo>
                    <a:pt x="946607" y="167776"/>
                  </a:lnTo>
                  <a:lnTo>
                    <a:pt x="946607" y="176292"/>
                  </a:lnTo>
                  <a:lnTo>
                    <a:pt x="938059" y="176292"/>
                  </a:lnTo>
                  <a:lnTo>
                    <a:pt x="938059" y="188992"/>
                  </a:lnTo>
                  <a:close/>
                </a:path>
                <a:path w="4519294" h="679450">
                  <a:moveTo>
                    <a:pt x="1107680" y="201692"/>
                  </a:moveTo>
                  <a:lnTo>
                    <a:pt x="942658" y="201692"/>
                  </a:lnTo>
                  <a:lnTo>
                    <a:pt x="946151" y="197882"/>
                  </a:lnTo>
                  <a:lnTo>
                    <a:pt x="951195" y="194072"/>
                  </a:lnTo>
                  <a:lnTo>
                    <a:pt x="956555" y="190262"/>
                  </a:lnTo>
                  <a:lnTo>
                    <a:pt x="962231" y="186452"/>
                  </a:lnTo>
                  <a:lnTo>
                    <a:pt x="968224" y="183912"/>
                  </a:lnTo>
                  <a:lnTo>
                    <a:pt x="973891" y="181372"/>
                  </a:lnTo>
                  <a:lnTo>
                    <a:pt x="1018916" y="168672"/>
                  </a:lnTo>
                  <a:lnTo>
                    <a:pt x="1028204" y="168672"/>
                  </a:lnTo>
                  <a:lnTo>
                    <a:pt x="1074859" y="178832"/>
                  </a:lnTo>
                  <a:lnTo>
                    <a:pt x="1102555" y="196612"/>
                  </a:lnTo>
                  <a:lnTo>
                    <a:pt x="1107680" y="201692"/>
                  </a:lnTo>
                  <a:close/>
                </a:path>
                <a:path w="4519294" h="679450">
                  <a:moveTo>
                    <a:pt x="1079417" y="512842"/>
                  </a:moveTo>
                  <a:lnTo>
                    <a:pt x="1037408" y="512842"/>
                  </a:lnTo>
                  <a:lnTo>
                    <a:pt x="1049197" y="510302"/>
                  </a:lnTo>
                  <a:lnTo>
                    <a:pt x="1060463" y="507762"/>
                  </a:lnTo>
                  <a:lnTo>
                    <a:pt x="1099879" y="483632"/>
                  </a:lnTo>
                  <a:lnTo>
                    <a:pt x="1127427" y="446802"/>
                  </a:lnTo>
                  <a:lnTo>
                    <a:pt x="1140342" y="401082"/>
                  </a:lnTo>
                  <a:lnTo>
                    <a:pt x="1140885" y="389652"/>
                  </a:lnTo>
                  <a:lnTo>
                    <a:pt x="1140834" y="289322"/>
                  </a:lnTo>
                  <a:lnTo>
                    <a:pt x="1132866" y="242332"/>
                  </a:lnTo>
                  <a:lnTo>
                    <a:pt x="1110243" y="204232"/>
                  </a:lnTo>
                  <a:lnTo>
                    <a:pt x="1074859" y="178832"/>
                  </a:lnTo>
                  <a:lnTo>
                    <a:pt x="1028204" y="168672"/>
                  </a:lnTo>
                  <a:lnTo>
                    <a:pt x="1082859" y="168672"/>
                  </a:lnTo>
                  <a:lnTo>
                    <a:pt x="1119514" y="195342"/>
                  </a:lnTo>
                  <a:lnTo>
                    <a:pt x="1144576" y="238522"/>
                  </a:lnTo>
                  <a:lnTo>
                    <a:pt x="1152772" y="276622"/>
                  </a:lnTo>
                  <a:lnTo>
                    <a:pt x="1153318" y="389652"/>
                  </a:lnTo>
                  <a:lnTo>
                    <a:pt x="1152723" y="402352"/>
                  </a:lnTo>
                  <a:lnTo>
                    <a:pt x="1143799" y="440452"/>
                  </a:lnTo>
                  <a:lnTo>
                    <a:pt x="1125257" y="474742"/>
                  </a:lnTo>
                  <a:lnTo>
                    <a:pt x="1087932" y="509032"/>
                  </a:lnTo>
                  <a:lnTo>
                    <a:pt x="1079417" y="512842"/>
                  </a:lnTo>
                  <a:close/>
                </a:path>
                <a:path w="4519294" h="679450">
                  <a:moveTo>
                    <a:pt x="938059" y="188992"/>
                  </a:moveTo>
                  <a:lnTo>
                    <a:pt x="938059" y="176292"/>
                  </a:lnTo>
                  <a:lnTo>
                    <a:pt x="946607" y="176292"/>
                  </a:lnTo>
                  <a:lnTo>
                    <a:pt x="946607" y="182030"/>
                  </a:lnTo>
                  <a:lnTo>
                    <a:pt x="943669" y="183912"/>
                  </a:lnTo>
                  <a:lnTo>
                    <a:pt x="938059" y="188992"/>
                  </a:lnTo>
                  <a:close/>
                </a:path>
                <a:path w="4519294" h="679450">
                  <a:moveTo>
                    <a:pt x="934173" y="184723"/>
                  </a:moveTo>
                  <a:lnTo>
                    <a:pt x="929967" y="180102"/>
                  </a:lnTo>
                  <a:lnTo>
                    <a:pt x="934173" y="176642"/>
                  </a:lnTo>
                  <a:lnTo>
                    <a:pt x="934173" y="184723"/>
                  </a:lnTo>
                  <a:close/>
                </a:path>
                <a:path w="4519294" h="679450">
                  <a:moveTo>
                    <a:pt x="946607" y="188992"/>
                  </a:moveTo>
                  <a:lnTo>
                    <a:pt x="938059" y="188992"/>
                  </a:lnTo>
                  <a:lnTo>
                    <a:pt x="943669" y="183912"/>
                  </a:lnTo>
                  <a:lnTo>
                    <a:pt x="946607" y="182030"/>
                  </a:lnTo>
                  <a:lnTo>
                    <a:pt x="946607" y="188992"/>
                  </a:lnTo>
                  <a:close/>
                </a:path>
                <a:path w="4519294" h="679450">
                  <a:moveTo>
                    <a:pt x="938059" y="188992"/>
                  </a:moveTo>
                  <a:lnTo>
                    <a:pt x="934173" y="188992"/>
                  </a:lnTo>
                  <a:lnTo>
                    <a:pt x="934173" y="184723"/>
                  </a:lnTo>
                  <a:lnTo>
                    <a:pt x="938059" y="188992"/>
                  </a:lnTo>
                  <a:close/>
                </a:path>
                <a:path w="4519294" h="679450">
                  <a:moveTo>
                    <a:pt x="1026427" y="473472"/>
                  </a:moveTo>
                  <a:lnTo>
                    <a:pt x="1005697" y="473472"/>
                  </a:lnTo>
                  <a:lnTo>
                    <a:pt x="996357" y="472202"/>
                  </a:lnTo>
                  <a:lnTo>
                    <a:pt x="987360" y="469662"/>
                  </a:lnTo>
                  <a:lnTo>
                    <a:pt x="978707" y="465852"/>
                  </a:lnTo>
                  <a:lnTo>
                    <a:pt x="971094" y="463312"/>
                  </a:lnTo>
                  <a:lnTo>
                    <a:pt x="963908" y="459502"/>
                  </a:lnTo>
                  <a:lnTo>
                    <a:pt x="957149" y="455692"/>
                  </a:lnTo>
                  <a:lnTo>
                    <a:pt x="950562" y="450612"/>
                  </a:lnTo>
                  <a:lnTo>
                    <a:pt x="943800" y="445532"/>
                  </a:lnTo>
                  <a:lnTo>
                    <a:pt x="937299" y="440452"/>
                  </a:lnTo>
                  <a:lnTo>
                    <a:pt x="931061" y="434102"/>
                  </a:lnTo>
                  <a:lnTo>
                    <a:pt x="925083" y="427752"/>
                  </a:lnTo>
                  <a:lnTo>
                    <a:pt x="921739" y="425212"/>
                  </a:lnTo>
                  <a:lnTo>
                    <a:pt x="921739" y="286782"/>
                  </a:lnTo>
                  <a:lnTo>
                    <a:pt x="923218" y="279162"/>
                  </a:lnTo>
                  <a:lnTo>
                    <a:pt x="941561" y="241062"/>
                  </a:lnTo>
                  <a:lnTo>
                    <a:pt x="980018" y="214392"/>
                  </a:lnTo>
                  <a:lnTo>
                    <a:pt x="1015381" y="208042"/>
                  </a:lnTo>
                  <a:lnTo>
                    <a:pt x="1036614" y="210582"/>
                  </a:lnTo>
                  <a:lnTo>
                    <a:pt x="1045919" y="213122"/>
                  </a:lnTo>
                  <a:lnTo>
                    <a:pt x="1054351" y="216932"/>
                  </a:lnTo>
                  <a:lnTo>
                    <a:pt x="1059908" y="220742"/>
                  </a:lnTo>
                  <a:lnTo>
                    <a:pt x="1004040" y="220742"/>
                  </a:lnTo>
                  <a:lnTo>
                    <a:pt x="993719" y="223282"/>
                  </a:lnTo>
                  <a:lnTo>
                    <a:pt x="956321" y="243602"/>
                  </a:lnTo>
                  <a:lnTo>
                    <a:pt x="946947" y="255032"/>
                  </a:lnTo>
                  <a:lnTo>
                    <a:pt x="943304" y="260112"/>
                  </a:lnTo>
                  <a:lnTo>
                    <a:pt x="940342" y="266462"/>
                  </a:lnTo>
                  <a:lnTo>
                    <a:pt x="938059" y="272812"/>
                  </a:lnTo>
                  <a:lnTo>
                    <a:pt x="935468" y="281702"/>
                  </a:lnTo>
                  <a:lnTo>
                    <a:pt x="934173" y="288052"/>
                  </a:lnTo>
                  <a:lnTo>
                    <a:pt x="934173" y="420132"/>
                  </a:lnTo>
                  <a:lnTo>
                    <a:pt x="963716" y="444262"/>
                  </a:lnTo>
                  <a:lnTo>
                    <a:pt x="983714" y="454422"/>
                  </a:lnTo>
                  <a:lnTo>
                    <a:pt x="991157" y="458232"/>
                  </a:lnTo>
                  <a:lnTo>
                    <a:pt x="1006991" y="460772"/>
                  </a:lnTo>
                  <a:lnTo>
                    <a:pt x="1062016" y="460772"/>
                  </a:lnTo>
                  <a:lnTo>
                    <a:pt x="1054479" y="464582"/>
                  </a:lnTo>
                  <a:lnTo>
                    <a:pt x="1045976" y="468392"/>
                  </a:lnTo>
                  <a:lnTo>
                    <a:pt x="1036625" y="472202"/>
                  </a:lnTo>
                  <a:lnTo>
                    <a:pt x="1026427" y="473472"/>
                  </a:lnTo>
                  <a:close/>
                </a:path>
                <a:path w="4519294" h="679450">
                  <a:moveTo>
                    <a:pt x="1110071" y="473472"/>
                  </a:moveTo>
                  <a:lnTo>
                    <a:pt x="1026427" y="473472"/>
                  </a:lnTo>
                  <a:lnTo>
                    <a:pt x="1036625" y="472202"/>
                  </a:lnTo>
                  <a:lnTo>
                    <a:pt x="1045976" y="468392"/>
                  </a:lnTo>
                  <a:lnTo>
                    <a:pt x="1080115" y="442992"/>
                  </a:lnTo>
                  <a:lnTo>
                    <a:pt x="1096442" y="401082"/>
                  </a:lnTo>
                  <a:lnTo>
                    <a:pt x="1097242" y="288052"/>
                  </a:lnTo>
                  <a:lnTo>
                    <a:pt x="1097118" y="285512"/>
                  </a:lnTo>
                  <a:lnTo>
                    <a:pt x="1084114" y="244872"/>
                  </a:lnTo>
                  <a:lnTo>
                    <a:pt x="1054351" y="216932"/>
                  </a:lnTo>
                  <a:lnTo>
                    <a:pt x="1015381" y="208042"/>
                  </a:lnTo>
                  <a:lnTo>
                    <a:pt x="1113211" y="208042"/>
                  </a:lnTo>
                  <a:lnTo>
                    <a:pt x="1132866" y="242332"/>
                  </a:lnTo>
                  <a:lnTo>
                    <a:pt x="1140834" y="289322"/>
                  </a:lnTo>
                  <a:lnTo>
                    <a:pt x="1140885" y="389652"/>
                  </a:lnTo>
                  <a:lnTo>
                    <a:pt x="1140342" y="401082"/>
                  </a:lnTo>
                  <a:lnTo>
                    <a:pt x="1127427" y="446802"/>
                  </a:lnTo>
                  <a:lnTo>
                    <a:pt x="1115315" y="467122"/>
                  </a:lnTo>
                  <a:lnTo>
                    <a:pt x="1110071" y="473472"/>
                  </a:lnTo>
                  <a:close/>
                </a:path>
                <a:path w="4519294" h="679450">
                  <a:moveTo>
                    <a:pt x="934173" y="420132"/>
                  </a:moveTo>
                  <a:lnTo>
                    <a:pt x="934173" y="288052"/>
                  </a:lnTo>
                  <a:lnTo>
                    <a:pt x="935468" y="281702"/>
                  </a:lnTo>
                  <a:lnTo>
                    <a:pt x="938059" y="272812"/>
                  </a:lnTo>
                  <a:lnTo>
                    <a:pt x="940342" y="266462"/>
                  </a:lnTo>
                  <a:lnTo>
                    <a:pt x="943304" y="260112"/>
                  </a:lnTo>
                  <a:lnTo>
                    <a:pt x="946947" y="255032"/>
                  </a:lnTo>
                  <a:lnTo>
                    <a:pt x="951270" y="248682"/>
                  </a:lnTo>
                  <a:lnTo>
                    <a:pt x="984418" y="225822"/>
                  </a:lnTo>
                  <a:lnTo>
                    <a:pt x="1004040" y="220742"/>
                  </a:lnTo>
                  <a:lnTo>
                    <a:pt x="1024877" y="220742"/>
                  </a:lnTo>
                  <a:lnTo>
                    <a:pt x="1056584" y="233442"/>
                  </a:lnTo>
                  <a:lnTo>
                    <a:pt x="1005551" y="233442"/>
                  </a:lnTo>
                  <a:lnTo>
                    <a:pt x="996697" y="234712"/>
                  </a:lnTo>
                  <a:lnTo>
                    <a:pt x="965175" y="252492"/>
                  </a:lnTo>
                  <a:lnTo>
                    <a:pt x="960979" y="256302"/>
                  </a:lnTo>
                  <a:lnTo>
                    <a:pt x="955748" y="262652"/>
                  </a:lnTo>
                  <a:lnTo>
                    <a:pt x="952069" y="270272"/>
                  </a:lnTo>
                  <a:lnTo>
                    <a:pt x="947719" y="284242"/>
                  </a:lnTo>
                  <a:lnTo>
                    <a:pt x="946607" y="289322"/>
                  </a:lnTo>
                  <a:lnTo>
                    <a:pt x="946607" y="411242"/>
                  </a:lnTo>
                  <a:lnTo>
                    <a:pt x="943263" y="411242"/>
                  </a:lnTo>
                  <a:lnTo>
                    <a:pt x="934173" y="420132"/>
                  </a:lnTo>
                  <a:close/>
                </a:path>
                <a:path w="4519294" h="679450">
                  <a:moveTo>
                    <a:pt x="1062016" y="460772"/>
                  </a:moveTo>
                  <a:lnTo>
                    <a:pt x="1024889" y="460772"/>
                  </a:lnTo>
                  <a:lnTo>
                    <a:pt x="1033595" y="459502"/>
                  </a:lnTo>
                  <a:lnTo>
                    <a:pt x="1041499" y="456962"/>
                  </a:lnTo>
                  <a:lnTo>
                    <a:pt x="1048603" y="454422"/>
                  </a:lnTo>
                  <a:lnTo>
                    <a:pt x="1054977" y="450612"/>
                  </a:lnTo>
                  <a:lnTo>
                    <a:pt x="1060697" y="445532"/>
                  </a:lnTo>
                  <a:lnTo>
                    <a:pt x="1065760" y="441722"/>
                  </a:lnTo>
                  <a:lnTo>
                    <a:pt x="1070168" y="436642"/>
                  </a:lnTo>
                  <a:lnTo>
                    <a:pt x="1073944" y="430292"/>
                  </a:lnTo>
                  <a:lnTo>
                    <a:pt x="1077113" y="425212"/>
                  </a:lnTo>
                  <a:lnTo>
                    <a:pt x="1079675" y="418862"/>
                  </a:lnTo>
                  <a:lnTo>
                    <a:pt x="1081630" y="412512"/>
                  </a:lnTo>
                  <a:lnTo>
                    <a:pt x="1083832" y="403622"/>
                  </a:lnTo>
                  <a:lnTo>
                    <a:pt x="1084933" y="396002"/>
                  </a:lnTo>
                  <a:lnTo>
                    <a:pt x="1084933" y="284242"/>
                  </a:lnTo>
                  <a:lnTo>
                    <a:pt x="1083767" y="276622"/>
                  </a:lnTo>
                  <a:lnTo>
                    <a:pt x="1081436" y="269002"/>
                  </a:lnTo>
                  <a:lnTo>
                    <a:pt x="1079396" y="262652"/>
                  </a:lnTo>
                  <a:lnTo>
                    <a:pt x="1076773" y="257572"/>
                  </a:lnTo>
                  <a:lnTo>
                    <a:pt x="1073567" y="251222"/>
                  </a:lnTo>
                  <a:lnTo>
                    <a:pt x="1041390" y="224552"/>
                  </a:lnTo>
                  <a:lnTo>
                    <a:pt x="1024877" y="220742"/>
                  </a:lnTo>
                  <a:lnTo>
                    <a:pt x="1059908" y="220742"/>
                  </a:lnTo>
                  <a:lnTo>
                    <a:pt x="1087887" y="251222"/>
                  </a:lnTo>
                  <a:lnTo>
                    <a:pt x="1097320" y="389652"/>
                  </a:lnTo>
                  <a:lnTo>
                    <a:pt x="1097135" y="394732"/>
                  </a:lnTo>
                  <a:lnTo>
                    <a:pt x="1084576" y="436642"/>
                  </a:lnTo>
                  <a:lnTo>
                    <a:pt x="1068801" y="455692"/>
                  </a:lnTo>
                  <a:lnTo>
                    <a:pt x="1062016" y="460772"/>
                  </a:lnTo>
                  <a:close/>
                </a:path>
                <a:path w="4519294" h="679450">
                  <a:moveTo>
                    <a:pt x="1056407" y="449342"/>
                  </a:moveTo>
                  <a:lnTo>
                    <a:pt x="1015381" y="449342"/>
                  </a:lnTo>
                  <a:lnTo>
                    <a:pt x="1023350" y="448072"/>
                  </a:lnTo>
                  <a:lnTo>
                    <a:pt x="1030564" y="448072"/>
                  </a:lnTo>
                  <a:lnTo>
                    <a:pt x="1037023" y="445532"/>
                  </a:lnTo>
                  <a:lnTo>
                    <a:pt x="1067797" y="416322"/>
                  </a:lnTo>
                  <a:lnTo>
                    <a:pt x="1072499" y="394732"/>
                  </a:lnTo>
                  <a:lnTo>
                    <a:pt x="1072499" y="285512"/>
                  </a:lnTo>
                  <a:lnTo>
                    <a:pt x="1055530" y="247412"/>
                  </a:lnTo>
                  <a:lnTo>
                    <a:pt x="1023319" y="233442"/>
                  </a:lnTo>
                  <a:lnTo>
                    <a:pt x="1056584" y="233442"/>
                  </a:lnTo>
                  <a:lnTo>
                    <a:pt x="1076773" y="257572"/>
                  </a:lnTo>
                  <a:lnTo>
                    <a:pt x="1079396" y="262652"/>
                  </a:lnTo>
                  <a:lnTo>
                    <a:pt x="1081436" y="269002"/>
                  </a:lnTo>
                  <a:lnTo>
                    <a:pt x="1083767" y="276622"/>
                  </a:lnTo>
                  <a:lnTo>
                    <a:pt x="1084933" y="284242"/>
                  </a:lnTo>
                  <a:lnTo>
                    <a:pt x="1084933" y="396002"/>
                  </a:lnTo>
                  <a:lnTo>
                    <a:pt x="1073873" y="430412"/>
                  </a:lnTo>
                  <a:lnTo>
                    <a:pt x="1070168" y="436642"/>
                  </a:lnTo>
                  <a:lnTo>
                    <a:pt x="1065760" y="441722"/>
                  </a:lnTo>
                  <a:lnTo>
                    <a:pt x="1060697" y="445532"/>
                  </a:lnTo>
                  <a:lnTo>
                    <a:pt x="1056407" y="449342"/>
                  </a:lnTo>
                  <a:close/>
                </a:path>
                <a:path w="4519294" h="679450">
                  <a:moveTo>
                    <a:pt x="957875" y="440452"/>
                  </a:moveTo>
                  <a:lnTo>
                    <a:pt x="951585" y="435372"/>
                  </a:lnTo>
                  <a:lnTo>
                    <a:pt x="945538" y="430292"/>
                  </a:lnTo>
                  <a:lnTo>
                    <a:pt x="939734" y="425212"/>
                  </a:lnTo>
                  <a:lnTo>
                    <a:pt x="934173" y="420132"/>
                  </a:lnTo>
                  <a:lnTo>
                    <a:pt x="943263" y="411242"/>
                  </a:lnTo>
                  <a:lnTo>
                    <a:pt x="946607" y="414544"/>
                  </a:lnTo>
                  <a:lnTo>
                    <a:pt x="946607" y="420132"/>
                  </a:lnTo>
                  <a:lnTo>
                    <a:pt x="952435" y="420132"/>
                  </a:lnTo>
                  <a:lnTo>
                    <a:pt x="953778" y="421402"/>
                  </a:lnTo>
                  <a:lnTo>
                    <a:pt x="959371" y="426482"/>
                  </a:lnTo>
                  <a:lnTo>
                    <a:pt x="965188" y="430292"/>
                  </a:lnTo>
                  <a:lnTo>
                    <a:pt x="964934" y="430292"/>
                  </a:lnTo>
                  <a:lnTo>
                    <a:pt x="957875" y="440452"/>
                  </a:lnTo>
                  <a:close/>
                </a:path>
                <a:path w="4519294" h="679450">
                  <a:moveTo>
                    <a:pt x="946607" y="414544"/>
                  </a:moveTo>
                  <a:lnTo>
                    <a:pt x="943263" y="411242"/>
                  </a:lnTo>
                  <a:lnTo>
                    <a:pt x="946607" y="411242"/>
                  </a:lnTo>
                  <a:lnTo>
                    <a:pt x="946607" y="414544"/>
                  </a:lnTo>
                  <a:close/>
                </a:path>
                <a:path w="4519294" h="679450">
                  <a:moveTo>
                    <a:pt x="952435" y="420132"/>
                  </a:moveTo>
                  <a:lnTo>
                    <a:pt x="946607" y="420132"/>
                  </a:lnTo>
                  <a:lnTo>
                    <a:pt x="946607" y="414544"/>
                  </a:lnTo>
                  <a:lnTo>
                    <a:pt x="948408" y="416322"/>
                  </a:lnTo>
                  <a:lnTo>
                    <a:pt x="952435" y="420132"/>
                  </a:lnTo>
                  <a:close/>
                </a:path>
                <a:path w="4519294" h="679450">
                  <a:moveTo>
                    <a:pt x="957875" y="440452"/>
                  </a:moveTo>
                  <a:lnTo>
                    <a:pt x="964934" y="430292"/>
                  </a:lnTo>
                  <a:lnTo>
                    <a:pt x="965102" y="430412"/>
                  </a:lnTo>
                  <a:lnTo>
                    <a:pt x="957875" y="440452"/>
                  </a:lnTo>
                  <a:close/>
                </a:path>
                <a:path w="4519294" h="679450">
                  <a:moveTo>
                    <a:pt x="965102" y="430412"/>
                  </a:moveTo>
                  <a:lnTo>
                    <a:pt x="964934" y="430292"/>
                  </a:lnTo>
                  <a:lnTo>
                    <a:pt x="965188" y="430292"/>
                  </a:lnTo>
                  <a:close/>
                </a:path>
                <a:path w="4519294" h="679450">
                  <a:moveTo>
                    <a:pt x="1024889" y="460772"/>
                  </a:moveTo>
                  <a:lnTo>
                    <a:pt x="1006991" y="460772"/>
                  </a:lnTo>
                  <a:lnTo>
                    <a:pt x="991157" y="458232"/>
                  </a:lnTo>
                  <a:lnTo>
                    <a:pt x="983714" y="454422"/>
                  </a:lnTo>
                  <a:lnTo>
                    <a:pt x="976635" y="451882"/>
                  </a:lnTo>
                  <a:lnTo>
                    <a:pt x="969969" y="448072"/>
                  </a:lnTo>
                  <a:lnTo>
                    <a:pt x="963716" y="444262"/>
                  </a:lnTo>
                  <a:lnTo>
                    <a:pt x="957875" y="440452"/>
                  </a:lnTo>
                  <a:lnTo>
                    <a:pt x="965102" y="430412"/>
                  </a:lnTo>
                  <a:lnTo>
                    <a:pt x="970282" y="434102"/>
                  </a:lnTo>
                  <a:lnTo>
                    <a:pt x="976029" y="437912"/>
                  </a:lnTo>
                  <a:lnTo>
                    <a:pt x="982176" y="440452"/>
                  </a:lnTo>
                  <a:lnTo>
                    <a:pt x="988722" y="442992"/>
                  </a:lnTo>
                  <a:lnTo>
                    <a:pt x="994954" y="445532"/>
                  </a:lnTo>
                  <a:lnTo>
                    <a:pt x="1001475" y="448072"/>
                  </a:lnTo>
                  <a:lnTo>
                    <a:pt x="1008284" y="448072"/>
                  </a:lnTo>
                  <a:lnTo>
                    <a:pt x="1015381" y="449342"/>
                  </a:lnTo>
                  <a:lnTo>
                    <a:pt x="1056407" y="449342"/>
                  </a:lnTo>
                  <a:lnTo>
                    <a:pt x="1054977" y="450612"/>
                  </a:lnTo>
                  <a:lnTo>
                    <a:pt x="1048603" y="454422"/>
                  </a:lnTo>
                  <a:lnTo>
                    <a:pt x="1041499" y="456962"/>
                  </a:lnTo>
                  <a:lnTo>
                    <a:pt x="1033595" y="459502"/>
                  </a:lnTo>
                  <a:lnTo>
                    <a:pt x="1024889" y="460772"/>
                  </a:lnTo>
                  <a:close/>
                </a:path>
                <a:path w="4519294" h="679450">
                  <a:moveTo>
                    <a:pt x="934173" y="666512"/>
                  </a:moveTo>
                  <a:lnTo>
                    <a:pt x="921739" y="666512"/>
                  </a:lnTo>
                  <a:lnTo>
                    <a:pt x="921739" y="482362"/>
                  </a:lnTo>
                  <a:lnTo>
                    <a:pt x="942637" y="482362"/>
                  </a:lnTo>
                  <a:lnTo>
                    <a:pt x="946122" y="484902"/>
                  </a:lnTo>
                  <a:lnTo>
                    <a:pt x="951001" y="488712"/>
                  </a:lnTo>
                  <a:lnTo>
                    <a:pt x="956185" y="492522"/>
                  </a:lnTo>
                  <a:lnTo>
                    <a:pt x="958016" y="493792"/>
                  </a:lnTo>
                  <a:lnTo>
                    <a:pt x="934173" y="493792"/>
                  </a:lnTo>
                  <a:lnTo>
                    <a:pt x="934173" y="498688"/>
                  </a:lnTo>
                  <a:lnTo>
                    <a:pt x="929996" y="503952"/>
                  </a:lnTo>
                  <a:lnTo>
                    <a:pt x="934173" y="507517"/>
                  </a:lnTo>
                  <a:lnTo>
                    <a:pt x="934173" y="666512"/>
                  </a:lnTo>
                  <a:close/>
                </a:path>
                <a:path w="4519294" h="679450">
                  <a:moveTo>
                    <a:pt x="1037408" y="512842"/>
                  </a:moveTo>
                  <a:lnTo>
                    <a:pt x="1008014" y="512842"/>
                  </a:lnTo>
                  <a:lnTo>
                    <a:pt x="1000151" y="511572"/>
                  </a:lnTo>
                  <a:lnTo>
                    <a:pt x="985527" y="506492"/>
                  </a:lnTo>
                  <a:lnTo>
                    <a:pt x="978912" y="503952"/>
                  </a:lnTo>
                  <a:lnTo>
                    <a:pt x="972894" y="501412"/>
                  </a:lnTo>
                  <a:lnTo>
                    <a:pt x="967473" y="498872"/>
                  </a:lnTo>
                  <a:lnTo>
                    <a:pt x="961676" y="496332"/>
                  </a:lnTo>
                  <a:lnTo>
                    <a:pt x="956185" y="492522"/>
                  </a:lnTo>
                  <a:lnTo>
                    <a:pt x="951001" y="488712"/>
                  </a:lnTo>
                  <a:lnTo>
                    <a:pt x="946122" y="484902"/>
                  </a:lnTo>
                  <a:lnTo>
                    <a:pt x="942637" y="482362"/>
                  </a:lnTo>
                  <a:lnTo>
                    <a:pt x="1101228" y="482362"/>
                  </a:lnTo>
                  <a:lnTo>
                    <a:pt x="1099879" y="483632"/>
                  </a:lnTo>
                  <a:lnTo>
                    <a:pt x="1060463" y="507762"/>
                  </a:lnTo>
                  <a:lnTo>
                    <a:pt x="1049197" y="510302"/>
                  </a:lnTo>
                  <a:lnTo>
                    <a:pt x="1037408" y="512842"/>
                  </a:lnTo>
                  <a:close/>
                </a:path>
                <a:path w="4519294" h="679450">
                  <a:moveTo>
                    <a:pt x="934173" y="498688"/>
                  </a:moveTo>
                  <a:lnTo>
                    <a:pt x="934173" y="493792"/>
                  </a:lnTo>
                  <a:lnTo>
                    <a:pt x="938059" y="493792"/>
                  </a:lnTo>
                  <a:lnTo>
                    <a:pt x="934173" y="498688"/>
                  </a:lnTo>
                  <a:close/>
                </a:path>
                <a:path w="4519294" h="679450">
                  <a:moveTo>
                    <a:pt x="946607" y="516127"/>
                  </a:moveTo>
                  <a:lnTo>
                    <a:pt x="942274" y="512842"/>
                  </a:lnTo>
                  <a:lnTo>
                    <a:pt x="935948" y="509032"/>
                  </a:lnTo>
                  <a:lnTo>
                    <a:pt x="934173" y="507517"/>
                  </a:lnTo>
                  <a:lnTo>
                    <a:pt x="934173" y="498688"/>
                  </a:lnTo>
                  <a:lnTo>
                    <a:pt x="938059" y="493792"/>
                  </a:lnTo>
                  <a:lnTo>
                    <a:pt x="938059" y="506492"/>
                  </a:lnTo>
                  <a:lnTo>
                    <a:pt x="946607" y="506492"/>
                  </a:lnTo>
                  <a:lnTo>
                    <a:pt x="946607" y="516127"/>
                  </a:lnTo>
                  <a:close/>
                </a:path>
                <a:path w="4519294" h="679450">
                  <a:moveTo>
                    <a:pt x="946607" y="506492"/>
                  </a:moveTo>
                  <a:lnTo>
                    <a:pt x="938059" y="506492"/>
                  </a:lnTo>
                  <a:lnTo>
                    <a:pt x="938059" y="493792"/>
                  </a:lnTo>
                  <a:lnTo>
                    <a:pt x="943474" y="498872"/>
                  </a:lnTo>
                  <a:lnTo>
                    <a:pt x="946607" y="500946"/>
                  </a:lnTo>
                  <a:lnTo>
                    <a:pt x="946607" y="506492"/>
                  </a:lnTo>
                  <a:close/>
                </a:path>
                <a:path w="4519294" h="679450">
                  <a:moveTo>
                    <a:pt x="946607" y="500946"/>
                  </a:moveTo>
                  <a:lnTo>
                    <a:pt x="943474" y="498872"/>
                  </a:lnTo>
                  <a:lnTo>
                    <a:pt x="938059" y="493792"/>
                  </a:lnTo>
                  <a:lnTo>
                    <a:pt x="946607" y="493792"/>
                  </a:lnTo>
                  <a:lnTo>
                    <a:pt x="946607" y="500946"/>
                  </a:lnTo>
                  <a:close/>
                </a:path>
                <a:path w="4519294" h="679450">
                  <a:moveTo>
                    <a:pt x="1038804" y="525542"/>
                  </a:moveTo>
                  <a:lnTo>
                    <a:pt x="1015418" y="525542"/>
                  </a:lnTo>
                  <a:lnTo>
                    <a:pt x="997447" y="523002"/>
                  </a:lnTo>
                  <a:lnTo>
                    <a:pt x="955325" y="506492"/>
                  </a:lnTo>
                  <a:lnTo>
                    <a:pt x="946607" y="500946"/>
                  </a:lnTo>
                  <a:lnTo>
                    <a:pt x="946607" y="493792"/>
                  </a:lnTo>
                  <a:lnTo>
                    <a:pt x="958016" y="493792"/>
                  </a:lnTo>
                  <a:lnTo>
                    <a:pt x="961676" y="496332"/>
                  </a:lnTo>
                  <a:lnTo>
                    <a:pt x="967473" y="498872"/>
                  </a:lnTo>
                  <a:lnTo>
                    <a:pt x="1008014" y="512842"/>
                  </a:lnTo>
                  <a:lnTo>
                    <a:pt x="1079417" y="512842"/>
                  </a:lnTo>
                  <a:lnTo>
                    <a:pt x="1076579" y="514112"/>
                  </a:lnTo>
                  <a:lnTo>
                    <a:pt x="1064546" y="519192"/>
                  </a:lnTo>
                  <a:lnTo>
                    <a:pt x="1051954" y="523002"/>
                  </a:lnTo>
                  <a:lnTo>
                    <a:pt x="1038804" y="525542"/>
                  </a:lnTo>
                  <a:close/>
                </a:path>
                <a:path w="4519294" h="679450">
                  <a:moveTo>
                    <a:pt x="934173" y="507517"/>
                  </a:moveTo>
                  <a:lnTo>
                    <a:pt x="929996" y="503952"/>
                  </a:lnTo>
                  <a:lnTo>
                    <a:pt x="934173" y="498688"/>
                  </a:lnTo>
                  <a:lnTo>
                    <a:pt x="934173" y="507517"/>
                  </a:lnTo>
                  <a:close/>
                </a:path>
                <a:path w="4519294" h="679450">
                  <a:moveTo>
                    <a:pt x="1025095" y="538242"/>
                  </a:moveTo>
                  <a:lnTo>
                    <a:pt x="1014507" y="538242"/>
                  </a:lnTo>
                  <a:lnTo>
                    <a:pt x="994743" y="535702"/>
                  </a:lnTo>
                  <a:lnTo>
                    <a:pt x="985568" y="533162"/>
                  </a:lnTo>
                  <a:lnTo>
                    <a:pt x="977262" y="530622"/>
                  </a:lnTo>
                  <a:lnTo>
                    <a:pt x="969574" y="526812"/>
                  </a:lnTo>
                  <a:lnTo>
                    <a:pt x="962503" y="524272"/>
                  </a:lnTo>
                  <a:lnTo>
                    <a:pt x="956048" y="521732"/>
                  </a:lnTo>
                  <a:lnTo>
                    <a:pt x="948974" y="517922"/>
                  </a:lnTo>
                  <a:lnTo>
                    <a:pt x="946607" y="516127"/>
                  </a:lnTo>
                  <a:lnTo>
                    <a:pt x="946607" y="500946"/>
                  </a:lnTo>
                  <a:lnTo>
                    <a:pt x="949230" y="502682"/>
                  </a:lnTo>
                  <a:lnTo>
                    <a:pt x="955325" y="506492"/>
                  </a:lnTo>
                  <a:lnTo>
                    <a:pt x="997447" y="523002"/>
                  </a:lnTo>
                  <a:lnTo>
                    <a:pt x="1015418" y="525542"/>
                  </a:lnTo>
                  <a:lnTo>
                    <a:pt x="1081953" y="525542"/>
                  </a:lnTo>
                  <a:lnTo>
                    <a:pt x="1068628" y="531892"/>
                  </a:lnTo>
                  <a:lnTo>
                    <a:pt x="1054711" y="535702"/>
                  </a:lnTo>
                  <a:lnTo>
                    <a:pt x="1025095" y="538242"/>
                  </a:lnTo>
                  <a:close/>
                </a:path>
                <a:path w="4519294" h="679450">
                  <a:moveTo>
                    <a:pt x="946607" y="666512"/>
                  </a:moveTo>
                  <a:lnTo>
                    <a:pt x="934173" y="666512"/>
                  </a:lnTo>
                  <a:lnTo>
                    <a:pt x="934173" y="507517"/>
                  </a:lnTo>
                  <a:lnTo>
                    <a:pt x="935948" y="509032"/>
                  </a:lnTo>
                  <a:lnTo>
                    <a:pt x="942274" y="512842"/>
                  </a:lnTo>
                  <a:lnTo>
                    <a:pt x="946607" y="516127"/>
                  </a:lnTo>
                  <a:lnTo>
                    <a:pt x="946607" y="666512"/>
                  </a:lnTo>
                  <a:close/>
                </a:path>
                <a:path w="4519294" h="679450">
                  <a:moveTo>
                    <a:pt x="1412473" y="538242"/>
                  </a:moveTo>
                  <a:lnTo>
                    <a:pt x="1400828" y="538242"/>
                  </a:lnTo>
                  <a:lnTo>
                    <a:pt x="1379905" y="536972"/>
                  </a:lnTo>
                  <a:lnTo>
                    <a:pt x="1342244" y="529352"/>
                  </a:lnTo>
                  <a:lnTo>
                    <a:pt x="1296085" y="503952"/>
                  </a:lnTo>
                  <a:lnTo>
                    <a:pt x="1262339" y="465852"/>
                  </a:lnTo>
                  <a:lnTo>
                    <a:pt x="1241020" y="417592"/>
                  </a:lnTo>
                  <a:lnTo>
                    <a:pt x="1231654" y="361712"/>
                  </a:lnTo>
                  <a:lnTo>
                    <a:pt x="1231029" y="341392"/>
                  </a:lnTo>
                  <a:lnTo>
                    <a:pt x="1231640" y="321072"/>
                  </a:lnTo>
                  <a:lnTo>
                    <a:pt x="1236527" y="282972"/>
                  </a:lnTo>
                  <a:lnTo>
                    <a:pt x="1253344" y="232172"/>
                  </a:lnTo>
                  <a:lnTo>
                    <a:pt x="1281947" y="188992"/>
                  </a:lnTo>
                  <a:lnTo>
                    <a:pt x="1322096" y="159782"/>
                  </a:lnTo>
                  <a:lnTo>
                    <a:pt x="1373506" y="144542"/>
                  </a:lnTo>
                  <a:lnTo>
                    <a:pt x="1412608" y="144542"/>
                  </a:lnTo>
                  <a:lnTo>
                    <a:pt x="1430952" y="148352"/>
                  </a:lnTo>
                  <a:lnTo>
                    <a:pt x="1448088" y="152162"/>
                  </a:lnTo>
                  <a:lnTo>
                    <a:pt x="1456053" y="155972"/>
                  </a:lnTo>
                  <a:lnTo>
                    <a:pt x="1393057" y="155972"/>
                  </a:lnTo>
                  <a:lnTo>
                    <a:pt x="1374989" y="157242"/>
                  </a:lnTo>
                  <a:lnTo>
                    <a:pt x="1327780" y="171212"/>
                  </a:lnTo>
                  <a:lnTo>
                    <a:pt x="1290952" y="197882"/>
                  </a:lnTo>
                  <a:lnTo>
                    <a:pt x="1264494" y="237252"/>
                  </a:lnTo>
                  <a:lnTo>
                    <a:pt x="1248709" y="285512"/>
                  </a:lnTo>
                  <a:lnTo>
                    <a:pt x="1243463" y="341392"/>
                  </a:lnTo>
                  <a:lnTo>
                    <a:pt x="1244058" y="360442"/>
                  </a:lnTo>
                  <a:lnTo>
                    <a:pt x="1252983" y="413782"/>
                  </a:lnTo>
                  <a:lnTo>
                    <a:pt x="1272835" y="459502"/>
                  </a:lnTo>
                  <a:lnTo>
                    <a:pt x="1303883" y="495062"/>
                  </a:lnTo>
                  <a:lnTo>
                    <a:pt x="1346333" y="517922"/>
                  </a:lnTo>
                  <a:lnTo>
                    <a:pt x="1381303" y="525542"/>
                  </a:lnTo>
                  <a:lnTo>
                    <a:pt x="1476695" y="525542"/>
                  </a:lnTo>
                  <a:lnTo>
                    <a:pt x="1473713" y="526812"/>
                  </a:lnTo>
                  <a:lnTo>
                    <a:pt x="1454768" y="531892"/>
                  </a:lnTo>
                  <a:lnTo>
                    <a:pt x="1444770" y="534432"/>
                  </a:lnTo>
                  <a:lnTo>
                    <a:pt x="1412473" y="538242"/>
                  </a:lnTo>
                  <a:close/>
                </a:path>
                <a:path w="4519294" h="679450">
                  <a:moveTo>
                    <a:pt x="1422490" y="525542"/>
                  </a:moveTo>
                  <a:lnTo>
                    <a:pt x="1381303" y="525542"/>
                  </a:lnTo>
                  <a:lnTo>
                    <a:pt x="1363138" y="521732"/>
                  </a:lnTo>
                  <a:lnTo>
                    <a:pt x="1316754" y="503952"/>
                  </a:lnTo>
                  <a:lnTo>
                    <a:pt x="1281930" y="472202"/>
                  </a:lnTo>
                  <a:lnTo>
                    <a:pt x="1258362" y="430292"/>
                  </a:lnTo>
                  <a:lnTo>
                    <a:pt x="1245843" y="379492"/>
                  </a:lnTo>
                  <a:lnTo>
                    <a:pt x="1243463" y="341392"/>
                  </a:lnTo>
                  <a:lnTo>
                    <a:pt x="1244046" y="322342"/>
                  </a:lnTo>
                  <a:lnTo>
                    <a:pt x="1252788" y="269002"/>
                  </a:lnTo>
                  <a:lnTo>
                    <a:pt x="1272131" y="223282"/>
                  </a:lnTo>
                  <a:lnTo>
                    <a:pt x="1302086" y="187722"/>
                  </a:lnTo>
                  <a:lnTo>
                    <a:pt x="1342350" y="164862"/>
                  </a:lnTo>
                  <a:lnTo>
                    <a:pt x="1393057" y="155972"/>
                  </a:lnTo>
                  <a:lnTo>
                    <a:pt x="1411125" y="157242"/>
                  </a:lnTo>
                  <a:lnTo>
                    <a:pt x="1428027" y="159782"/>
                  </a:lnTo>
                  <a:lnTo>
                    <a:pt x="1443763" y="164862"/>
                  </a:lnTo>
                  <a:lnTo>
                    <a:pt x="1452506" y="168672"/>
                  </a:lnTo>
                  <a:lnTo>
                    <a:pt x="1393057" y="168672"/>
                  </a:lnTo>
                  <a:lnTo>
                    <a:pt x="1376472" y="169942"/>
                  </a:lnTo>
                  <a:lnTo>
                    <a:pt x="1333463" y="181372"/>
                  </a:lnTo>
                  <a:lnTo>
                    <a:pt x="1299956" y="206772"/>
                  </a:lnTo>
                  <a:lnTo>
                    <a:pt x="1275643" y="242332"/>
                  </a:lnTo>
                  <a:lnTo>
                    <a:pt x="1260891" y="288052"/>
                  </a:lnTo>
                  <a:lnTo>
                    <a:pt x="1255897" y="341392"/>
                  </a:lnTo>
                  <a:lnTo>
                    <a:pt x="1256462" y="359172"/>
                  </a:lnTo>
                  <a:lnTo>
                    <a:pt x="1264946" y="411242"/>
                  </a:lnTo>
                  <a:lnTo>
                    <a:pt x="1283332" y="453152"/>
                  </a:lnTo>
                  <a:lnTo>
                    <a:pt x="1311682" y="484902"/>
                  </a:lnTo>
                  <a:lnTo>
                    <a:pt x="1350423" y="506492"/>
                  </a:lnTo>
                  <a:lnTo>
                    <a:pt x="1382701" y="512842"/>
                  </a:lnTo>
                  <a:lnTo>
                    <a:pt x="1474985" y="512842"/>
                  </a:lnTo>
                  <a:lnTo>
                    <a:pt x="1469432" y="515382"/>
                  </a:lnTo>
                  <a:lnTo>
                    <a:pt x="1460763" y="517922"/>
                  </a:lnTo>
                  <a:lnTo>
                    <a:pt x="1451753" y="520462"/>
                  </a:lnTo>
                  <a:lnTo>
                    <a:pt x="1442403" y="521732"/>
                  </a:lnTo>
                  <a:lnTo>
                    <a:pt x="1432665" y="524272"/>
                  </a:lnTo>
                  <a:lnTo>
                    <a:pt x="1422490" y="525542"/>
                  </a:lnTo>
                  <a:close/>
                </a:path>
                <a:path w="4519294" h="679450">
                  <a:moveTo>
                    <a:pt x="1554307" y="379492"/>
                  </a:moveTo>
                  <a:lnTo>
                    <a:pt x="1327625" y="379492"/>
                  </a:lnTo>
                  <a:lnTo>
                    <a:pt x="1326767" y="374412"/>
                  </a:lnTo>
                  <a:lnTo>
                    <a:pt x="1325794" y="366792"/>
                  </a:lnTo>
                  <a:lnTo>
                    <a:pt x="1541873" y="366792"/>
                  </a:lnTo>
                  <a:lnTo>
                    <a:pt x="1541873" y="341392"/>
                  </a:lnTo>
                  <a:lnTo>
                    <a:pt x="1539542" y="303292"/>
                  </a:lnTo>
                  <a:lnTo>
                    <a:pt x="1527315" y="252492"/>
                  </a:lnTo>
                  <a:lnTo>
                    <a:pt x="1504766" y="210582"/>
                  </a:lnTo>
                  <a:lnTo>
                    <a:pt x="1471727" y="178832"/>
                  </a:lnTo>
                  <a:lnTo>
                    <a:pt x="1428027" y="159782"/>
                  </a:lnTo>
                  <a:lnTo>
                    <a:pt x="1393057" y="155972"/>
                  </a:lnTo>
                  <a:lnTo>
                    <a:pt x="1456053" y="155972"/>
                  </a:lnTo>
                  <a:lnTo>
                    <a:pt x="1491976" y="178832"/>
                  </a:lnTo>
                  <a:lnTo>
                    <a:pt x="1524052" y="216932"/>
                  </a:lnTo>
                  <a:lnTo>
                    <a:pt x="1544534" y="265192"/>
                  </a:lnTo>
                  <a:lnTo>
                    <a:pt x="1553696" y="321072"/>
                  </a:lnTo>
                  <a:lnTo>
                    <a:pt x="1554307" y="341392"/>
                  </a:lnTo>
                  <a:lnTo>
                    <a:pt x="1554307" y="379492"/>
                  </a:lnTo>
                  <a:close/>
                </a:path>
                <a:path w="4519294" h="679450">
                  <a:moveTo>
                    <a:pt x="1421301" y="512842"/>
                  </a:moveTo>
                  <a:lnTo>
                    <a:pt x="1382701" y="512842"/>
                  </a:lnTo>
                  <a:lnTo>
                    <a:pt x="1365899" y="510302"/>
                  </a:lnTo>
                  <a:lnTo>
                    <a:pt x="1323397" y="493792"/>
                  </a:lnTo>
                  <a:lnTo>
                    <a:pt x="1291728" y="464582"/>
                  </a:lnTo>
                  <a:lnTo>
                    <a:pt x="1269940" y="426482"/>
                  </a:lnTo>
                  <a:lnTo>
                    <a:pt x="1258159" y="376952"/>
                  </a:lnTo>
                  <a:lnTo>
                    <a:pt x="1255897" y="341392"/>
                  </a:lnTo>
                  <a:lnTo>
                    <a:pt x="1256452" y="323612"/>
                  </a:lnTo>
                  <a:lnTo>
                    <a:pt x="1264774" y="271542"/>
                  </a:lnTo>
                  <a:lnTo>
                    <a:pt x="1282711" y="229632"/>
                  </a:lnTo>
                  <a:lnTo>
                    <a:pt x="1310085" y="196612"/>
                  </a:lnTo>
                  <a:lnTo>
                    <a:pt x="1346675" y="176292"/>
                  </a:lnTo>
                  <a:lnTo>
                    <a:pt x="1393057" y="168672"/>
                  </a:lnTo>
                  <a:lnTo>
                    <a:pt x="1409642" y="169942"/>
                  </a:lnTo>
                  <a:lnTo>
                    <a:pt x="1452651" y="181372"/>
                  </a:lnTo>
                  <a:lnTo>
                    <a:pt x="1485875" y="206772"/>
                  </a:lnTo>
                  <a:lnTo>
                    <a:pt x="1486988" y="208042"/>
                  </a:lnTo>
                  <a:lnTo>
                    <a:pt x="1393057" y="208042"/>
                  </a:lnTo>
                  <a:lnTo>
                    <a:pt x="1373617" y="210582"/>
                  </a:lnTo>
                  <a:lnTo>
                    <a:pt x="1334904" y="232172"/>
                  </a:lnTo>
                  <a:lnTo>
                    <a:pt x="1311086" y="270272"/>
                  </a:lnTo>
                  <a:lnTo>
                    <a:pt x="1300994" y="318532"/>
                  </a:lnTo>
                  <a:lnTo>
                    <a:pt x="1528409" y="318532"/>
                  </a:lnTo>
                  <a:lnTo>
                    <a:pt x="1528885" y="323612"/>
                  </a:lnTo>
                  <a:lnTo>
                    <a:pt x="1529440" y="341392"/>
                  </a:lnTo>
                  <a:lnTo>
                    <a:pt x="1529440" y="355362"/>
                  </a:lnTo>
                  <a:lnTo>
                    <a:pt x="1299890" y="355362"/>
                  </a:lnTo>
                  <a:lnTo>
                    <a:pt x="1301012" y="368062"/>
                  </a:lnTo>
                  <a:lnTo>
                    <a:pt x="1309489" y="407432"/>
                  </a:lnTo>
                  <a:lnTo>
                    <a:pt x="1328790" y="440452"/>
                  </a:lnTo>
                  <a:lnTo>
                    <a:pt x="1335383" y="448072"/>
                  </a:lnTo>
                  <a:lnTo>
                    <a:pt x="1368551" y="468392"/>
                  </a:lnTo>
                  <a:lnTo>
                    <a:pt x="1389399" y="473472"/>
                  </a:lnTo>
                  <a:lnTo>
                    <a:pt x="1514172" y="473472"/>
                  </a:lnTo>
                  <a:lnTo>
                    <a:pt x="1507665" y="479822"/>
                  </a:lnTo>
                  <a:lnTo>
                    <a:pt x="1501050" y="483632"/>
                  </a:lnTo>
                  <a:lnTo>
                    <a:pt x="1494378" y="488712"/>
                  </a:lnTo>
                  <a:lnTo>
                    <a:pt x="1487456" y="492522"/>
                  </a:lnTo>
                  <a:lnTo>
                    <a:pt x="1448738" y="507762"/>
                  </a:lnTo>
                  <a:lnTo>
                    <a:pt x="1440037" y="510302"/>
                  </a:lnTo>
                  <a:lnTo>
                    <a:pt x="1421301" y="512842"/>
                  </a:lnTo>
                  <a:close/>
                </a:path>
                <a:path w="4519294" h="679450">
                  <a:moveTo>
                    <a:pt x="1541873" y="366792"/>
                  </a:moveTo>
                  <a:lnTo>
                    <a:pt x="1529440" y="366792"/>
                  </a:lnTo>
                  <a:lnTo>
                    <a:pt x="1529440" y="341392"/>
                  </a:lnTo>
                  <a:lnTo>
                    <a:pt x="1528885" y="323612"/>
                  </a:lnTo>
                  <a:lnTo>
                    <a:pt x="1520562" y="271542"/>
                  </a:lnTo>
                  <a:lnTo>
                    <a:pt x="1502795" y="229632"/>
                  </a:lnTo>
                  <a:lnTo>
                    <a:pt x="1475884" y="196612"/>
                  </a:lnTo>
                  <a:lnTo>
                    <a:pt x="1439439" y="176292"/>
                  </a:lnTo>
                  <a:lnTo>
                    <a:pt x="1393057" y="168672"/>
                  </a:lnTo>
                  <a:lnTo>
                    <a:pt x="1452506" y="168672"/>
                  </a:lnTo>
                  <a:lnTo>
                    <a:pt x="1494943" y="197882"/>
                  </a:lnTo>
                  <a:lnTo>
                    <a:pt x="1520940" y="237252"/>
                  </a:lnTo>
                  <a:lnTo>
                    <a:pt x="1536628" y="285512"/>
                  </a:lnTo>
                  <a:lnTo>
                    <a:pt x="1541873" y="341392"/>
                  </a:lnTo>
                  <a:lnTo>
                    <a:pt x="1541873" y="366792"/>
                  </a:lnTo>
                  <a:close/>
                </a:path>
                <a:path w="4519294" h="679450">
                  <a:moveTo>
                    <a:pt x="1484948" y="318532"/>
                  </a:moveTo>
                  <a:lnTo>
                    <a:pt x="1300994" y="318532"/>
                  </a:lnTo>
                  <a:lnTo>
                    <a:pt x="1302607" y="305832"/>
                  </a:lnTo>
                  <a:lnTo>
                    <a:pt x="1314655" y="261382"/>
                  </a:lnTo>
                  <a:lnTo>
                    <a:pt x="1341488" y="225822"/>
                  </a:lnTo>
                  <a:lnTo>
                    <a:pt x="1393057" y="208042"/>
                  </a:lnTo>
                  <a:lnTo>
                    <a:pt x="1412472" y="210582"/>
                  </a:lnTo>
                  <a:lnTo>
                    <a:pt x="1421311" y="213122"/>
                  </a:lnTo>
                  <a:lnTo>
                    <a:pt x="1429570" y="216932"/>
                  </a:lnTo>
                  <a:lnTo>
                    <a:pt x="1437052" y="220742"/>
                  </a:lnTo>
                  <a:lnTo>
                    <a:pt x="1384557" y="220742"/>
                  </a:lnTo>
                  <a:lnTo>
                    <a:pt x="1376543" y="222012"/>
                  </a:lnTo>
                  <a:lnTo>
                    <a:pt x="1338465" y="247412"/>
                  </a:lnTo>
                  <a:lnTo>
                    <a:pt x="1333766" y="252492"/>
                  </a:lnTo>
                  <a:lnTo>
                    <a:pt x="1329577" y="260112"/>
                  </a:lnTo>
                  <a:lnTo>
                    <a:pt x="1325897" y="266462"/>
                  </a:lnTo>
                  <a:lnTo>
                    <a:pt x="1322728" y="274082"/>
                  </a:lnTo>
                  <a:lnTo>
                    <a:pt x="1320057" y="281702"/>
                  </a:lnTo>
                  <a:lnTo>
                    <a:pt x="1317871" y="290592"/>
                  </a:lnTo>
                  <a:lnTo>
                    <a:pt x="1317021" y="294402"/>
                  </a:lnTo>
                  <a:lnTo>
                    <a:pt x="1314957" y="294402"/>
                  </a:lnTo>
                  <a:lnTo>
                    <a:pt x="1314957" y="307102"/>
                  </a:lnTo>
                  <a:lnTo>
                    <a:pt x="1327308" y="308372"/>
                  </a:lnTo>
                  <a:lnTo>
                    <a:pt x="1483283" y="308372"/>
                  </a:lnTo>
                  <a:lnTo>
                    <a:pt x="1484948" y="318532"/>
                  </a:lnTo>
                  <a:close/>
                </a:path>
                <a:path w="4519294" h="679450">
                  <a:moveTo>
                    <a:pt x="1528409" y="318532"/>
                  </a:moveTo>
                  <a:lnTo>
                    <a:pt x="1484948" y="318532"/>
                  </a:lnTo>
                  <a:lnTo>
                    <a:pt x="1482659" y="304562"/>
                  </a:lnTo>
                  <a:lnTo>
                    <a:pt x="1480972" y="295672"/>
                  </a:lnTo>
                  <a:lnTo>
                    <a:pt x="1465591" y="253762"/>
                  </a:lnTo>
                  <a:lnTo>
                    <a:pt x="1443961" y="227092"/>
                  </a:lnTo>
                  <a:lnTo>
                    <a:pt x="1437052" y="220742"/>
                  </a:lnTo>
                  <a:lnTo>
                    <a:pt x="1429570" y="216932"/>
                  </a:lnTo>
                  <a:lnTo>
                    <a:pt x="1421311" y="213122"/>
                  </a:lnTo>
                  <a:lnTo>
                    <a:pt x="1412472" y="210582"/>
                  </a:lnTo>
                  <a:lnTo>
                    <a:pt x="1393057" y="208042"/>
                  </a:lnTo>
                  <a:lnTo>
                    <a:pt x="1486988" y="208042"/>
                  </a:lnTo>
                  <a:lnTo>
                    <a:pt x="1509763" y="242332"/>
                  </a:lnTo>
                  <a:lnTo>
                    <a:pt x="1524446" y="288052"/>
                  </a:lnTo>
                  <a:lnTo>
                    <a:pt x="1527220" y="305832"/>
                  </a:lnTo>
                  <a:lnTo>
                    <a:pt x="1528409" y="318532"/>
                  </a:lnTo>
                  <a:close/>
                </a:path>
                <a:path w="4519294" h="679450">
                  <a:moveTo>
                    <a:pt x="1327308" y="308372"/>
                  </a:moveTo>
                  <a:lnTo>
                    <a:pt x="1314957" y="307102"/>
                  </a:lnTo>
                  <a:lnTo>
                    <a:pt x="1316171" y="298212"/>
                  </a:lnTo>
                  <a:lnTo>
                    <a:pt x="1317871" y="290592"/>
                  </a:lnTo>
                  <a:lnTo>
                    <a:pt x="1320057" y="281702"/>
                  </a:lnTo>
                  <a:lnTo>
                    <a:pt x="1322728" y="274082"/>
                  </a:lnTo>
                  <a:lnTo>
                    <a:pt x="1325897" y="266462"/>
                  </a:lnTo>
                  <a:lnTo>
                    <a:pt x="1329577" y="260112"/>
                  </a:lnTo>
                  <a:lnTo>
                    <a:pt x="1333766" y="252492"/>
                  </a:lnTo>
                  <a:lnTo>
                    <a:pt x="1338465" y="247412"/>
                  </a:lnTo>
                  <a:lnTo>
                    <a:pt x="1343650" y="241062"/>
                  </a:lnTo>
                  <a:lnTo>
                    <a:pt x="1349296" y="235982"/>
                  </a:lnTo>
                  <a:lnTo>
                    <a:pt x="1384557" y="220742"/>
                  </a:lnTo>
                  <a:lnTo>
                    <a:pt x="1401532" y="220742"/>
                  </a:lnTo>
                  <a:lnTo>
                    <a:pt x="1432074" y="233442"/>
                  </a:lnTo>
                  <a:lnTo>
                    <a:pt x="1386041" y="233442"/>
                  </a:lnTo>
                  <a:lnTo>
                    <a:pt x="1379470" y="234712"/>
                  </a:lnTo>
                  <a:lnTo>
                    <a:pt x="1343988" y="260112"/>
                  </a:lnTo>
                  <a:lnTo>
                    <a:pt x="1328412" y="300752"/>
                  </a:lnTo>
                  <a:lnTo>
                    <a:pt x="1327308" y="308372"/>
                  </a:lnTo>
                  <a:close/>
                </a:path>
                <a:path w="4519294" h="679450">
                  <a:moveTo>
                    <a:pt x="1470379" y="307102"/>
                  </a:moveTo>
                  <a:lnTo>
                    <a:pt x="1458419" y="266462"/>
                  </a:lnTo>
                  <a:lnTo>
                    <a:pt x="1430115" y="232172"/>
                  </a:lnTo>
                  <a:lnTo>
                    <a:pt x="1401532" y="220742"/>
                  </a:lnTo>
                  <a:lnTo>
                    <a:pt x="1437052" y="220742"/>
                  </a:lnTo>
                  <a:lnTo>
                    <a:pt x="1443961" y="227092"/>
                  </a:lnTo>
                  <a:lnTo>
                    <a:pt x="1450297" y="232172"/>
                  </a:lnTo>
                  <a:lnTo>
                    <a:pt x="1456060" y="238522"/>
                  </a:lnTo>
                  <a:lnTo>
                    <a:pt x="1476258" y="277892"/>
                  </a:lnTo>
                  <a:lnTo>
                    <a:pt x="1480667" y="294402"/>
                  </a:lnTo>
                  <a:lnTo>
                    <a:pt x="1470379" y="294402"/>
                  </a:lnTo>
                  <a:lnTo>
                    <a:pt x="1470379" y="307102"/>
                  </a:lnTo>
                  <a:close/>
                </a:path>
                <a:path w="4519294" h="679450">
                  <a:moveTo>
                    <a:pt x="1458100" y="308372"/>
                  </a:moveTo>
                  <a:lnTo>
                    <a:pt x="1456654" y="300752"/>
                  </a:lnTo>
                  <a:lnTo>
                    <a:pt x="1454830" y="293132"/>
                  </a:lnTo>
                  <a:lnTo>
                    <a:pt x="1452626" y="285512"/>
                  </a:lnTo>
                  <a:lnTo>
                    <a:pt x="1450043" y="279162"/>
                  </a:lnTo>
                  <a:lnTo>
                    <a:pt x="1447191" y="271542"/>
                  </a:lnTo>
                  <a:lnTo>
                    <a:pt x="1443986" y="265192"/>
                  </a:lnTo>
                  <a:lnTo>
                    <a:pt x="1440429" y="260112"/>
                  </a:lnTo>
                  <a:lnTo>
                    <a:pt x="1436518" y="253762"/>
                  </a:lnTo>
                  <a:lnTo>
                    <a:pt x="1400011" y="233442"/>
                  </a:lnTo>
                  <a:lnTo>
                    <a:pt x="1432074" y="233442"/>
                  </a:lnTo>
                  <a:lnTo>
                    <a:pt x="1458419" y="266462"/>
                  </a:lnTo>
                  <a:lnTo>
                    <a:pt x="1470379" y="307102"/>
                  </a:lnTo>
                  <a:lnTo>
                    <a:pt x="1458100" y="308372"/>
                  </a:lnTo>
                  <a:close/>
                </a:path>
                <a:path w="4519294" h="679450">
                  <a:moveTo>
                    <a:pt x="1314957" y="307102"/>
                  </a:moveTo>
                  <a:lnTo>
                    <a:pt x="1314957" y="294402"/>
                  </a:lnTo>
                  <a:lnTo>
                    <a:pt x="1317021" y="294402"/>
                  </a:lnTo>
                  <a:lnTo>
                    <a:pt x="1316171" y="298212"/>
                  </a:lnTo>
                  <a:lnTo>
                    <a:pt x="1314957" y="307102"/>
                  </a:lnTo>
                  <a:close/>
                </a:path>
                <a:path w="4519294" h="679450">
                  <a:moveTo>
                    <a:pt x="1458100" y="308372"/>
                  </a:moveTo>
                  <a:lnTo>
                    <a:pt x="1327308" y="308372"/>
                  </a:lnTo>
                  <a:lnTo>
                    <a:pt x="1328412" y="300752"/>
                  </a:lnTo>
                  <a:lnTo>
                    <a:pt x="1329700" y="294402"/>
                  </a:lnTo>
                  <a:lnTo>
                    <a:pt x="1455134" y="294402"/>
                  </a:lnTo>
                  <a:lnTo>
                    <a:pt x="1456654" y="300752"/>
                  </a:lnTo>
                  <a:lnTo>
                    <a:pt x="1458100" y="308372"/>
                  </a:lnTo>
                  <a:close/>
                </a:path>
                <a:path w="4519294" h="679450">
                  <a:moveTo>
                    <a:pt x="1483283" y="308372"/>
                  </a:moveTo>
                  <a:lnTo>
                    <a:pt x="1458100" y="308372"/>
                  </a:lnTo>
                  <a:lnTo>
                    <a:pt x="1470379" y="307102"/>
                  </a:lnTo>
                  <a:lnTo>
                    <a:pt x="1470379" y="294402"/>
                  </a:lnTo>
                  <a:lnTo>
                    <a:pt x="1480667" y="294402"/>
                  </a:lnTo>
                  <a:lnTo>
                    <a:pt x="1480972" y="295672"/>
                  </a:lnTo>
                  <a:lnTo>
                    <a:pt x="1482659" y="304562"/>
                  </a:lnTo>
                  <a:lnTo>
                    <a:pt x="1483283" y="308372"/>
                  </a:lnTo>
                  <a:close/>
                </a:path>
                <a:path w="4519294" h="679450">
                  <a:moveTo>
                    <a:pt x="1417296" y="473472"/>
                  </a:moveTo>
                  <a:lnTo>
                    <a:pt x="1389399" y="473472"/>
                  </a:lnTo>
                  <a:lnTo>
                    <a:pt x="1378640" y="470932"/>
                  </a:lnTo>
                  <a:lnTo>
                    <a:pt x="1342638" y="454422"/>
                  </a:lnTo>
                  <a:lnTo>
                    <a:pt x="1328790" y="440452"/>
                  </a:lnTo>
                  <a:lnTo>
                    <a:pt x="1322963" y="434102"/>
                  </a:lnTo>
                  <a:lnTo>
                    <a:pt x="1306415" y="397272"/>
                  </a:lnTo>
                  <a:lnTo>
                    <a:pt x="1299890" y="355362"/>
                  </a:lnTo>
                  <a:lnTo>
                    <a:pt x="1529440" y="355362"/>
                  </a:lnTo>
                  <a:lnTo>
                    <a:pt x="1529440" y="366792"/>
                  </a:lnTo>
                  <a:lnTo>
                    <a:pt x="1313403" y="366792"/>
                  </a:lnTo>
                  <a:lnTo>
                    <a:pt x="1313403" y="379492"/>
                  </a:lnTo>
                  <a:lnTo>
                    <a:pt x="1314943" y="379492"/>
                  </a:lnTo>
                  <a:lnTo>
                    <a:pt x="1316123" y="385842"/>
                  </a:lnTo>
                  <a:lnTo>
                    <a:pt x="1318357" y="394732"/>
                  </a:lnTo>
                  <a:lnTo>
                    <a:pt x="1338271" y="432832"/>
                  </a:lnTo>
                  <a:lnTo>
                    <a:pt x="1372779" y="456962"/>
                  </a:lnTo>
                  <a:lnTo>
                    <a:pt x="1390847" y="460772"/>
                  </a:lnTo>
                  <a:lnTo>
                    <a:pt x="1464011" y="460772"/>
                  </a:lnTo>
                  <a:lnTo>
                    <a:pt x="1456459" y="463312"/>
                  </a:lnTo>
                  <a:lnTo>
                    <a:pt x="1450726" y="465852"/>
                  </a:lnTo>
                  <a:lnTo>
                    <a:pt x="1444691" y="468392"/>
                  </a:lnTo>
                  <a:lnTo>
                    <a:pt x="1431685" y="470937"/>
                  </a:lnTo>
                  <a:lnTo>
                    <a:pt x="1424761" y="472202"/>
                  </a:lnTo>
                  <a:lnTo>
                    <a:pt x="1417296" y="473472"/>
                  </a:lnTo>
                  <a:close/>
                </a:path>
                <a:path w="4519294" h="679450">
                  <a:moveTo>
                    <a:pt x="1314943" y="379492"/>
                  </a:moveTo>
                  <a:lnTo>
                    <a:pt x="1313403" y="379492"/>
                  </a:lnTo>
                  <a:lnTo>
                    <a:pt x="1313403" y="366792"/>
                  </a:lnTo>
                  <a:lnTo>
                    <a:pt x="1314472" y="376952"/>
                  </a:lnTo>
                  <a:lnTo>
                    <a:pt x="1314943" y="379492"/>
                  </a:lnTo>
                  <a:close/>
                </a:path>
                <a:path w="4519294" h="679450">
                  <a:moveTo>
                    <a:pt x="1416127" y="460772"/>
                  </a:moveTo>
                  <a:lnTo>
                    <a:pt x="1390847" y="460772"/>
                  </a:lnTo>
                  <a:lnTo>
                    <a:pt x="1381497" y="459502"/>
                  </a:lnTo>
                  <a:lnTo>
                    <a:pt x="1344002" y="439182"/>
                  </a:lnTo>
                  <a:lnTo>
                    <a:pt x="1321174" y="403622"/>
                  </a:lnTo>
                  <a:lnTo>
                    <a:pt x="1313403" y="366792"/>
                  </a:lnTo>
                  <a:lnTo>
                    <a:pt x="1325794" y="366792"/>
                  </a:lnTo>
                  <a:lnTo>
                    <a:pt x="1326767" y="374412"/>
                  </a:lnTo>
                  <a:lnTo>
                    <a:pt x="1328268" y="383302"/>
                  </a:lnTo>
                  <a:lnTo>
                    <a:pt x="1343282" y="418862"/>
                  </a:lnTo>
                  <a:lnTo>
                    <a:pt x="1377008" y="445532"/>
                  </a:lnTo>
                  <a:lnTo>
                    <a:pt x="1400828" y="449342"/>
                  </a:lnTo>
                  <a:lnTo>
                    <a:pt x="1458140" y="449342"/>
                  </a:lnTo>
                  <a:lnTo>
                    <a:pt x="1444929" y="455692"/>
                  </a:lnTo>
                  <a:lnTo>
                    <a:pt x="1437546" y="456962"/>
                  </a:lnTo>
                  <a:lnTo>
                    <a:pt x="1429387" y="459502"/>
                  </a:lnTo>
                  <a:lnTo>
                    <a:pt x="1423012" y="459502"/>
                  </a:lnTo>
                  <a:lnTo>
                    <a:pt x="1416127" y="460772"/>
                  </a:lnTo>
                  <a:close/>
                </a:path>
                <a:path w="4519294" h="679450">
                  <a:moveTo>
                    <a:pt x="1458140" y="449342"/>
                  </a:moveTo>
                  <a:lnTo>
                    <a:pt x="1408147" y="449342"/>
                  </a:lnTo>
                  <a:lnTo>
                    <a:pt x="1414959" y="448072"/>
                  </a:lnTo>
                  <a:lnTo>
                    <a:pt x="1421263" y="448072"/>
                  </a:lnTo>
                  <a:lnTo>
                    <a:pt x="1427060" y="446802"/>
                  </a:lnTo>
                  <a:lnTo>
                    <a:pt x="1434325" y="445532"/>
                  </a:lnTo>
                  <a:lnTo>
                    <a:pt x="1440841" y="442992"/>
                  </a:lnTo>
                  <a:lnTo>
                    <a:pt x="1452269" y="439182"/>
                  </a:lnTo>
                  <a:lnTo>
                    <a:pt x="1457475" y="435372"/>
                  </a:lnTo>
                  <a:lnTo>
                    <a:pt x="1467594" y="427752"/>
                  </a:lnTo>
                  <a:lnTo>
                    <a:pt x="1473162" y="422672"/>
                  </a:lnTo>
                  <a:lnTo>
                    <a:pt x="1487210" y="411242"/>
                  </a:lnTo>
                  <a:lnTo>
                    <a:pt x="1505611" y="427752"/>
                  </a:lnTo>
                  <a:lnTo>
                    <a:pt x="1487087" y="427752"/>
                  </a:lnTo>
                  <a:lnTo>
                    <a:pt x="1481129" y="432832"/>
                  </a:lnTo>
                  <a:lnTo>
                    <a:pt x="1475366" y="437912"/>
                  </a:lnTo>
                  <a:lnTo>
                    <a:pt x="1464227" y="445532"/>
                  </a:lnTo>
                  <a:lnTo>
                    <a:pt x="1458140" y="449342"/>
                  </a:lnTo>
                  <a:close/>
                </a:path>
                <a:path w="4519294" h="679450">
                  <a:moveTo>
                    <a:pt x="1464011" y="460772"/>
                  </a:moveTo>
                  <a:lnTo>
                    <a:pt x="1416127" y="460772"/>
                  </a:lnTo>
                  <a:lnTo>
                    <a:pt x="1423012" y="459502"/>
                  </a:lnTo>
                  <a:lnTo>
                    <a:pt x="1429387" y="459502"/>
                  </a:lnTo>
                  <a:lnTo>
                    <a:pt x="1437546" y="456962"/>
                  </a:lnTo>
                  <a:lnTo>
                    <a:pt x="1475366" y="437912"/>
                  </a:lnTo>
                  <a:lnTo>
                    <a:pt x="1481129" y="432832"/>
                  </a:lnTo>
                  <a:lnTo>
                    <a:pt x="1487087" y="427752"/>
                  </a:lnTo>
                  <a:lnTo>
                    <a:pt x="1478790" y="436642"/>
                  </a:lnTo>
                  <a:lnTo>
                    <a:pt x="1486752" y="443721"/>
                  </a:lnTo>
                  <a:lnTo>
                    <a:pt x="1483137" y="446802"/>
                  </a:lnTo>
                  <a:lnTo>
                    <a:pt x="1470980" y="456962"/>
                  </a:lnTo>
                  <a:lnTo>
                    <a:pt x="1464011" y="460772"/>
                  </a:lnTo>
                  <a:close/>
                </a:path>
                <a:path w="4519294" h="679450">
                  <a:moveTo>
                    <a:pt x="1486752" y="443721"/>
                  </a:moveTo>
                  <a:lnTo>
                    <a:pt x="1478790" y="436642"/>
                  </a:lnTo>
                  <a:lnTo>
                    <a:pt x="1487087" y="427752"/>
                  </a:lnTo>
                  <a:lnTo>
                    <a:pt x="1495246" y="436642"/>
                  </a:lnTo>
                  <a:lnTo>
                    <a:pt x="1489097" y="441722"/>
                  </a:lnTo>
                  <a:lnTo>
                    <a:pt x="1486752" y="443721"/>
                  </a:lnTo>
                  <a:close/>
                </a:path>
                <a:path w="4519294" h="679450">
                  <a:moveTo>
                    <a:pt x="1517366" y="470937"/>
                  </a:moveTo>
                  <a:lnTo>
                    <a:pt x="1486752" y="443721"/>
                  </a:lnTo>
                  <a:lnTo>
                    <a:pt x="1489097" y="441722"/>
                  </a:lnTo>
                  <a:lnTo>
                    <a:pt x="1495246" y="436642"/>
                  </a:lnTo>
                  <a:lnTo>
                    <a:pt x="1487087" y="427752"/>
                  </a:lnTo>
                  <a:lnTo>
                    <a:pt x="1526299" y="462613"/>
                  </a:lnTo>
                  <a:lnTo>
                    <a:pt x="1520572" y="468392"/>
                  </a:lnTo>
                  <a:lnTo>
                    <a:pt x="1517366" y="470937"/>
                  </a:lnTo>
                  <a:close/>
                </a:path>
                <a:path w="4519294" h="679450">
                  <a:moveTo>
                    <a:pt x="1526299" y="462613"/>
                  </a:moveTo>
                  <a:lnTo>
                    <a:pt x="1487087" y="427752"/>
                  </a:lnTo>
                  <a:lnTo>
                    <a:pt x="1505611" y="427752"/>
                  </a:lnTo>
                  <a:lnTo>
                    <a:pt x="1543828" y="462042"/>
                  </a:lnTo>
                  <a:lnTo>
                    <a:pt x="1526865" y="462042"/>
                  </a:lnTo>
                  <a:lnTo>
                    <a:pt x="1526299" y="462613"/>
                  </a:lnTo>
                  <a:close/>
                </a:path>
                <a:path w="4519294" h="679450">
                  <a:moveTo>
                    <a:pt x="1514172" y="473472"/>
                  </a:moveTo>
                  <a:lnTo>
                    <a:pt x="1417296" y="473472"/>
                  </a:lnTo>
                  <a:lnTo>
                    <a:pt x="1424761" y="472202"/>
                  </a:lnTo>
                  <a:lnTo>
                    <a:pt x="1431713" y="470932"/>
                  </a:lnTo>
                  <a:lnTo>
                    <a:pt x="1444691" y="468392"/>
                  </a:lnTo>
                  <a:lnTo>
                    <a:pt x="1450726" y="465852"/>
                  </a:lnTo>
                  <a:lnTo>
                    <a:pt x="1456459" y="463312"/>
                  </a:lnTo>
                  <a:lnTo>
                    <a:pt x="1464011" y="460772"/>
                  </a:lnTo>
                  <a:lnTo>
                    <a:pt x="1470980" y="456962"/>
                  </a:lnTo>
                  <a:lnTo>
                    <a:pt x="1483137" y="446802"/>
                  </a:lnTo>
                  <a:lnTo>
                    <a:pt x="1486752" y="443721"/>
                  </a:lnTo>
                  <a:lnTo>
                    <a:pt x="1517366" y="470937"/>
                  </a:lnTo>
                  <a:lnTo>
                    <a:pt x="1514172" y="473472"/>
                  </a:lnTo>
                  <a:close/>
                </a:path>
                <a:path w="4519294" h="679450">
                  <a:moveTo>
                    <a:pt x="1535657" y="470932"/>
                  </a:moveTo>
                  <a:lnTo>
                    <a:pt x="1526299" y="462613"/>
                  </a:lnTo>
                  <a:lnTo>
                    <a:pt x="1526865" y="462042"/>
                  </a:lnTo>
                  <a:lnTo>
                    <a:pt x="1535657" y="470932"/>
                  </a:lnTo>
                  <a:close/>
                </a:path>
                <a:path w="4519294" h="679450">
                  <a:moveTo>
                    <a:pt x="1544449" y="479822"/>
                  </a:moveTo>
                  <a:lnTo>
                    <a:pt x="1527359" y="479822"/>
                  </a:lnTo>
                  <a:lnTo>
                    <a:pt x="1535657" y="470932"/>
                  </a:lnTo>
                  <a:lnTo>
                    <a:pt x="1526865" y="462042"/>
                  </a:lnTo>
                  <a:lnTo>
                    <a:pt x="1543828" y="462042"/>
                  </a:lnTo>
                  <a:lnTo>
                    <a:pt x="1553736" y="470932"/>
                  </a:lnTo>
                  <a:lnTo>
                    <a:pt x="1544449" y="479822"/>
                  </a:lnTo>
                  <a:close/>
                </a:path>
                <a:path w="4519294" h="679450">
                  <a:moveTo>
                    <a:pt x="1526804" y="479328"/>
                  </a:moveTo>
                  <a:lnTo>
                    <a:pt x="1517366" y="470937"/>
                  </a:lnTo>
                  <a:lnTo>
                    <a:pt x="1520572" y="468392"/>
                  </a:lnTo>
                  <a:lnTo>
                    <a:pt x="1526299" y="462613"/>
                  </a:lnTo>
                  <a:lnTo>
                    <a:pt x="1535657" y="470932"/>
                  </a:lnTo>
                  <a:lnTo>
                    <a:pt x="1528990" y="477282"/>
                  </a:lnTo>
                  <a:lnTo>
                    <a:pt x="1526804" y="479328"/>
                  </a:lnTo>
                  <a:close/>
                </a:path>
                <a:path w="4519294" h="679450">
                  <a:moveTo>
                    <a:pt x="1527359" y="479822"/>
                  </a:moveTo>
                  <a:lnTo>
                    <a:pt x="1526804" y="479328"/>
                  </a:lnTo>
                  <a:lnTo>
                    <a:pt x="1528990" y="477282"/>
                  </a:lnTo>
                  <a:lnTo>
                    <a:pt x="1535657" y="470932"/>
                  </a:lnTo>
                  <a:lnTo>
                    <a:pt x="1527359" y="479822"/>
                  </a:lnTo>
                  <a:close/>
                </a:path>
                <a:path w="4519294" h="679450">
                  <a:moveTo>
                    <a:pt x="1474985" y="512842"/>
                  </a:moveTo>
                  <a:lnTo>
                    <a:pt x="1421301" y="512842"/>
                  </a:lnTo>
                  <a:lnTo>
                    <a:pt x="1440037" y="510302"/>
                  </a:lnTo>
                  <a:lnTo>
                    <a:pt x="1448738" y="507762"/>
                  </a:lnTo>
                  <a:lnTo>
                    <a:pt x="1487456" y="492522"/>
                  </a:lnTo>
                  <a:lnTo>
                    <a:pt x="1501050" y="483632"/>
                  </a:lnTo>
                  <a:lnTo>
                    <a:pt x="1507665" y="479822"/>
                  </a:lnTo>
                  <a:lnTo>
                    <a:pt x="1514172" y="473472"/>
                  </a:lnTo>
                  <a:lnTo>
                    <a:pt x="1517366" y="470937"/>
                  </a:lnTo>
                  <a:lnTo>
                    <a:pt x="1526804" y="479328"/>
                  </a:lnTo>
                  <a:lnTo>
                    <a:pt x="1493547" y="503952"/>
                  </a:lnTo>
                  <a:lnTo>
                    <a:pt x="1477762" y="511572"/>
                  </a:lnTo>
                  <a:lnTo>
                    <a:pt x="1474985" y="512842"/>
                  </a:lnTo>
                  <a:close/>
                </a:path>
                <a:path w="4519294" h="679450">
                  <a:moveTo>
                    <a:pt x="1476695" y="525542"/>
                  </a:moveTo>
                  <a:lnTo>
                    <a:pt x="1422490" y="525542"/>
                  </a:lnTo>
                  <a:lnTo>
                    <a:pt x="1432665" y="524272"/>
                  </a:lnTo>
                  <a:lnTo>
                    <a:pt x="1442403" y="521732"/>
                  </a:lnTo>
                  <a:lnTo>
                    <a:pt x="1485788" y="507762"/>
                  </a:lnTo>
                  <a:lnTo>
                    <a:pt x="1522203" y="483632"/>
                  </a:lnTo>
                  <a:lnTo>
                    <a:pt x="1526804" y="479328"/>
                  </a:lnTo>
                  <a:lnTo>
                    <a:pt x="1527359" y="479822"/>
                  </a:lnTo>
                  <a:lnTo>
                    <a:pt x="1544449" y="479822"/>
                  </a:lnTo>
                  <a:lnTo>
                    <a:pt x="1537409" y="486172"/>
                  </a:lnTo>
                  <a:lnTo>
                    <a:pt x="1530234" y="492522"/>
                  </a:lnTo>
                  <a:lnTo>
                    <a:pt x="1522923" y="498872"/>
                  </a:lnTo>
                  <a:lnTo>
                    <a:pt x="1515477" y="503952"/>
                  </a:lnTo>
                  <a:lnTo>
                    <a:pt x="1507700" y="510302"/>
                  </a:lnTo>
                  <a:lnTo>
                    <a:pt x="1499638" y="514112"/>
                  </a:lnTo>
                  <a:lnTo>
                    <a:pt x="1491291" y="519192"/>
                  </a:lnTo>
                  <a:lnTo>
                    <a:pt x="1482660" y="523002"/>
                  </a:lnTo>
                  <a:lnTo>
                    <a:pt x="1476695" y="525542"/>
                  </a:lnTo>
                  <a:close/>
                </a:path>
                <a:path w="4519294" h="679450">
                  <a:moveTo>
                    <a:pt x="1722163" y="186411"/>
                  </a:moveTo>
                  <a:lnTo>
                    <a:pt x="1748342" y="154842"/>
                  </a:lnTo>
                  <a:lnTo>
                    <a:pt x="1792492" y="144542"/>
                  </a:lnTo>
                  <a:lnTo>
                    <a:pt x="1803532" y="144847"/>
                  </a:lnTo>
                  <a:lnTo>
                    <a:pt x="1842186" y="151850"/>
                  </a:lnTo>
                  <a:lnTo>
                    <a:pt x="1857361" y="156976"/>
                  </a:lnTo>
                  <a:lnTo>
                    <a:pt x="1792492" y="156976"/>
                  </a:lnTo>
                  <a:lnTo>
                    <a:pt x="1783943" y="157352"/>
                  </a:lnTo>
                  <a:lnTo>
                    <a:pt x="1747225" y="169264"/>
                  </a:lnTo>
                  <a:lnTo>
                    <a:pt x="1724009" y="184758"/>
                  </a:lnTo>
                  <a:lnTo>
                    <a:pt x="1722163" y="186411"/>
                  </a:lnTo>
                  <a:close/>
                </a:path>
                <a:path w="4519294" h="679450">
                  <a:moveTo>
                    <a:pt x="1722163" y="535040"/>
                  </a:moveTo>
                  <a:lnTo>
                    <a:pt x="1628910" y="535040"/>
                  </a:lnTo>
                  <a:lnTo>
                    <a:pt x="1628910" y="148428"/>
                  </a:lnTo>
                  <a:lnTo>
                    <a:pt x="1722163" y="148428"/>
                  </a:lnTo>
                  <a:lnTo>
                    <a:pt x="1722163" y="160861"/>
                  </a:lnTo>
                  <a:lnTo>
                    <a:pt x="1641344" y="160861"/>
                  </a:lnTo>
                  <a:lnTo>
                    <a:pt x="1641344" y="522606"/>
                  </a:lnTo>
                  <a:lnTo>
                    <a:pt x="1722163" y="522606"/>
                  </a:lnTo>
                  <a:lnTo>
                    <a:pt x="1722163" y="535040"/>
                  </a:lnTo>
                  <a:close/>
                </a:path>
                <a:path w="4519294" h="679450">
                  <a:moveTo>
                    <a:pt x="1731576" y="194666"/>
                  </a:moveTo>
                  <a:lnTo>
                    <a:pt x="1722163" y="194666"/>
                  </a:lnTo>
                  <a:lnTo>
                    <a:pt x="1722164" y="186410"/>
                  </a:lnTo>
                  <a:lnTo>
                    <a:pt x="1760630" y="162998"/>
                  </a:lnTo>
                  <a:lnTo>
                    <a:pt x="1792492" y="156976"/>
                  </a:lnTo>
                  <a:lnTo>
                    <a:pt x="1802728" y="157255"/>
                  </a:lnTo>
                  <a:lnTo>
                    <a:pt x="1846161" y="166155"/>
                  </a:lnTo>
                  <a:lnTo>
                    <a:pt x="1854966" y="169410"/>
                  </a:lnTo>
                  <a:lnTo>
                    <a:pt x="1792492" y="169410"/>
                  </a:lnTo>
                  <a:lnTo>
                    <a:pt x="1785181" y="169726"/>
                  </a:lnTo>
                  <a:lnTo>
                    <a:pt x="1747603" y="183271"/>
                  </a:lnTo>
                  <a:lnTo>
                    <a:pt x="1732041" y="194249"/>
                  </a:lnTo>
                  <a:lnTo>
                    <a:pt x="1731576" y="194666"/>
                  </a:lnTo>
                  <a:close/>
                </a:path>
                <a:path w="4519294" h="679450">
                  <a:moveTo>
                    <a:pt x="1874732" y="178779"/>
                  </a:moveTo>
                  <a:lnTo>
                    <a:pt x="1838548" y="163739"/>
                  </a:lnTo>
                  <a:lnTo>
                    <a:pt x="1792492" y="156976"/>
                  </a:lnTo>
                  <a:lnTo>
                    <a:pt x="1857361" y="156976"/>
                  </a:lnTo>
                  <a:lnTo>
                    <a:pt x="1892415" y="175105"/>
                  </a:lnTo>
                  <a:lnTo>
                    <a:pt x="1896407" y="177858"/>
                  </a:lnTo>
                  <a:lnTo>
                    <a:pt x="1875426" y="177858"/>
                  </a:lnTo>
                  <a:lnTo>
                    <a:pt x="1874732" y="178779"/>
                  </a:lnTo>
                  <a:close/>
                </a:path>
                <a:path w="4519294" h="679450">
                  <a:moveTo>
                    <a:pt x="1653777" y="522606"/>
                  </a:moveTo>
                  <a:lnTo>
                    <a:pt x="1641344" y="522606"/>
                  </a:lnTo>
                  <a:lnTo>
                    <a:pt x="1641344" y="160861"/>
                  </a:lnTo>
                  <a:lnTo>
                    <a:pt x="1653777" y="160861"/>
                  </a:lnTo>
                  <a:lnTo>
                    <a:pt x="1653777" y="522606"/>
                  </a:lnTo>
                  <a:close/>
                </a:path>
                <a:path w="4519294" h="679450">
                  <a:moveTo>
                    <a:pt x="1697296" y="522606"/>
                  </a:moveTo>
                  <a:lnTo>
                    <a:pt x="1653777" y="522606"/>
                  </a:lnTo>
                  <a:lnTo>
                    <a:pt x="1653777" y="160861"/>
                  </a:lnTo>
                  <a:lnTo>
                    <a:pt x="1697296" y="160861"/>
                  </a:lnTo>
                  <a:lnTo>
                    <a:pt x="1697296" y="207099"/>
                  </a:lnTo>
                  <a:lnTo>
                    <a:pt x="1853392" y="207099"/>
                  </a:lnTo>
                  <a:lnTo>
                    <a:pt x="1851928" y="209042"/>
                  </a:lnTo>
                  <a:lnTo>
                    <a:pt x="1783943" y="209042"/>
                  </a:lnTo>
                  <a:lnTo>
                    <a:pt x="1775543" y="209338"/>
                  </a:lnTo>
                  <a:lnTo>
                    <a:pt x="1734150" y="221971"/>
                  </a:lnTo>
                  <a:lnTo>
                    <a:pt x="1702755" y="248617"/>
                  </a:lnTo>
                  <a:lnTo>
                    <a:pt x="1697296" y="255714"/>
                  </a:lnTo>
                  <a:lnTo>
                    <a:pt x="1697296" y="522606"/>
                  </a:lnTo>
                  <a:close/>
                </a:path>
                <a:path w="4519294" h="679450">
                  <a:moveTo>
                    <a:pt x="1719047" y="207099"/>
                  </a:moveTo>
                  <a:lnTo>
                    <a:pt x="1697296" y="207099"/>
                  </a:lnTo>
                  <a:lnTo>
                    <a:pt x="1697296" y="160861"/>
                  </a:lnTo>
                  <a:lnTo>
                    <a:pt x="1709729" y="160861"/>
                  </a:lnTo>
                  <a:lnTo>
                    <a:pt x="1709729" y="180903"/>
                  </a:lnTo>
                  <a:lnTo>
                    <a:pt x="1704491" y="186218"/>
                  </a:lnTo>
                  <a:lnTo>
                    <a:pt x="1709729" y="191068"/>
                  </a:lnTo>
                  <a:lnTo>
                    <a:pt x="1709729" y="194666"/>
                  </a:lnTo>
                  <a:lnTo>
                    <a:pt x="1731576" y="194666"/>
                  </a:lnTo>
                  <a:lnTo>
                    <a:pt x="1727234" y="198553"/>
                  </a:lnTo>
                  <a:lnTo>
                    <a:pt x="1722738" y="203113"/>
                  </a:lnTo>
                  <a:lnTo>
                    <a:pt x="1719047" y="207099"/>
                  </a:lnTo>
                  <a:close/>
                </a:path>
                <a:path w="4519294" h="679450">
                  <a:moveTo>
                    <a:pt x="1709729" y="180903"/>
                  </a:moveTo>
                  <a:lnTo>
                    <a:pt x="1709729" y="160861"/>
                  </a:lnTo>
                  <a:lnTo>
                    <a:pt x="1722163" y="160861"/>
                  </a:lnTo>
                  <a:lnTo>
                    <a:pt x="1722092" y="170423"/>
                  </a:lnTo>
                  <a:lnTo>
                    <a:pt x="1715977" y="175266"/>
                  </a:lnTo>
                  <a:lnTo>
                    <a:pt x="1710049" y="180579"/>
                  </a:lnTo>
                  <a:lnTo>
                    <a:pt x="1709729" y="180903"/>
                  </a:lnTo>
                  <a:close/>
                </a:path>
                <a:path w="4519294" h="679450">
                  <a:moveTo>
                    <a:pt x="1853392" y="207099"/>
                  </a:moveTo>
                  <a:lnTo>
                    <a:pt x="1719047" y="207099"/>
                  </a:lnTo>
                  <a:lnTo>
                    <a:pt x="1722738" y="203113"/>
                  </a:lnTo>
                  <a:lnTo>
                    <a:pt x="1759028" y="177299"/>
                  </a:lnTo>
                  <a:lnTo>
                    <a:pt x="1792492" y="169410"/>
                  </a:lnTo>
                  <a:lnTo>
                    <a:pt x="1801923" y="169663"/>
                  </a:lnTo>
                  <a:lnTo>
                    <a:pt x="1842068" y="177896"/>
                  </a:lnTo>
                  <a:lnTo>
                    <a:pt x="1867191" y="188787"/>
                  </a:lnTo>
                  <a:lnTo>
                    <a:pt x="1853392" y="207099"/>
                  </a:lnTo>
                  <a:close/>
                </a:path>
                <a:path w="4519294" h="679450">
                  <a:moveTo>
                    <a:pt x="1867191" y="188787"/>
                  </a:moveTo>
                  <a:lnTo>
                    <a:pt x="1827198" y="173465"/>
                  </a:lnTo>
                  <a:lnTo>
                    <a:pt x="1792492" y="169410"/>
                  </a:lnTo>
                  <a:lnTo>
                    <a:pt x="1854966" y="169410"/>
                  </a:lnTo>
                  <a:lnTo>
                    <a:pt x="1859712" y="171352"/>
                  </a:lnTo>
                  <a:lnTo>
                    <a:pt x="1866706" y="174558"/>
                  </a:lnTo>
                  <a:lnTo>
                    <a:pt x="1873311" y="177958"/>
                  </a:lnTo>
                  <a:lnTo>
                    <a:pt x="1874732" y="178779"/>
                  </a:lnTo>
                  <a:lnTo>
                    <a:pt x="1867191" y="188787"/>
                  </a:lnTo>
                  <a:close/>
                </a:path>
                <a:path w="4519294" h="679450">
                  <a:moveTo>
                    <a:pt x="1713615" y="194666"/>
                  </a:moveTo>
                  <a:lnTo>
                    <a:pt x="1709729" y="191068"/>
                  </a:lnTo>
                  <a:lnTo>
                    <a:pt x="1709729" y="180903"/>
                  </a:lnTo>
                  <a:lnTo>
                    <a:pt x="1710049" y="180579"/>
                  </a:lnTo>
                  <a:lnTo>
                    <a:pt x="1715977" y="175266"/>
                  </a:lnTo>
                  <a:lnTo>
                    <a:pt x="1722163" y="170367"/>
                  </a:lnTo>
                  <a:lnTo>
                    <a:pt x="1722163" y="182232"/>
                  </a:lnTo>
                  <a:lnTo>
                    <a:pt x="1713615" y="182232"/>
                  </a:lnTo>
                  <a:lnTo>
                    <a:pt x="1713615" y="194666"/>
                  </a:lnTo>
                  <a:close/>
                </a:path>
                <a:path w="4519294" h="679450">
                  <a:moveTo>
                    <a:pt x="1885356" y="185340"/>
                  </a:moveTo>
                  <a:lnTo>
                    <a:pt x="1879528" y="181552"/>
                  </a:lnTo>
                  <a:lnTo>
                    <a:pt x="1874732" y="178779"/>
                  </a:lnTo>
                  <a:lnTo>
                    <a:pt x="1875426" y="177858"/>
                  </a:lnTo>
                  <a:lnTo>
                    <a:pt x="1885356" y="185340"/>
                  </a:lnTo>
                  <a:close/>
                </a:path>
                <a:path w="4519294" h="679450">
                  <a:moveTo>
                    <a:pt x="1893212" y="195576"/>
                  </a:moveTo>
                  <a:lnTo>
                    <a:pt x="1878297" y="195576"/>
                  </a:lnTo>
                  <a:lnTo>
                    <a:pt x="1885356" y="185340"/>
                  </a:lnTo>
                  <a:lnTo>
                    <a:pt x="1875426" y="177858"/>
                  </a:lnTo>
                  <a:lnTo>
                    <a:pt x="1896407" y="177858"/>
                  </a:lnTo>
                  <a:lnTo>
                    <a:pt x="1903090" y="182467"/>
                  </a:lnTo>
                  <a:lnTo>
                    <a:pt x="1893212" y="195576"/>
                  </a:lnTo>
                  <a:close/>
                </a:path>
                <a:path w="4519294" h="679450">
                  <a:moveTo>
                    <a:pt x="1877858" y="195291"/>
                  </a:moveTo>
                  <a:lnTo>
                    <a:pt x="1872975" y="192120"/>
                  </a:lnTo>
                  <a:lnTo>
                    <a:pt x="1867191" y="188787"/>
                  </a:lnTo>
                  <a:lnTo>
                    <a:pt x="1874732" y="178779"/>
                  </a:lnTo>
                  <a:lnTo>
                    <a:pt x="1879528" y="181552"/>
                  </a:lnTo>
                  <a:lnTo>
                    <a:pt x="1885356" y="185340"/>
                  </a:lnTo>
                  <a:lnTo>
                    <a:pt x="1877858" y="195291"/>
                  </a:lnTo>
                  <a:close/>
                </a:path>
                <a:path w="4519294" h="679450">
                  <a:moveTo>
                    <a:pt x="1709729" y="191068"/>
                  </a:moveTo>
                  <a:lnTo>
                    <a:pt x="1704491" y="186218"/>
                  </a:lnTo>
                  <a:lnTo>
                    <a:pt x="1709729" y="180903"/>
                  </a:lnTo>
                  <a:lnTo>
                    <a:pt x="1709729" y="191068"/>
                  </a:lnTo>
                  <a:close/>
                </a:path>
                <a:path w="4519294" h="679450">
                  <a:moveTo>
                    <a:pt x="1713615" y="194666"/>
                  </a:moveTo>
                  <a:lnTo>
                    <a:pt x="1713615" y="182232"/>
                  </a:lnTo>
                  <a:lnTo>
                    <a:pt x="1722163" y="182232"/>
                  </a:lnTo>
                  <a:lnTo>
                    <a:pt x="1722163" y="186411"/>
                  </a:lnTo>
                  <a:lnTo>
                    <a:pt x="1718642" y="189566"/>
                  </a:lnTo>
                  <a:lnTo>
                    <a:pt x="1713615" y="194666"/>
                  </a:lnTo>
                  <a:close/>
                </a:path>
                <a:path w="4519294" h="679450">
                  <a:moveTo>
                    <a:pt x="1878297" y="195576"/>
                  </a:moveTo>
                  <a:lnTo>
                    <a:pt x="1877858" y="195291"/>
                  </a:lnTo>
                  <a:lnTo>
                    <a:pt x="1885356" y="185340"/>
                  </a:lnTo>
                  <a:lnTo>
                    <a:pt x="1878297" y="195576"/>
                  </a:lnTo>
                  <a:close/>
                </a:path>
                <a:path w="4519294" h="679450">
                  <a:moveTo>
                    <a:pt x="1722163" y="194666"/>
                  </a:moveTo>
                  <a:lnTo>
                    <a:pt x="1713615" y="194666"/>
                  </a:lnTo>
                  <a:lnTo>
                    <a:pt x="1718642" y="189566"/>
                  </a:lnTo>
                  <a:lnTo>
                    <a:pt x="1722163" y="186411"/>
                  </a:lnTo>
                  <a:lnTo>
                    <a:pt x="1722163" y="194666"/>
                  </a:lnTo>
                  <a:close/>
                </a:path>
                <a:path w="4519294" h="679450">
                  <a:moveTo>
                    <a:pt x="1843781" y="240515"/>
                  </a:moveTo>
                  <a:lnTo>
                    <a:pt x="1851061" y="230435"/>
                  </a:lnTo>
                  <a:lnTo>
                    <a:pt x="1845738" y="226592"/>
                  </a:lnTo>
                  <a:lnTo>
                    <a:pt x="1840825" y="223777"/>
                  </a:lnTo>
                  <a:lnTo>
                    <a:pt x="1867191" y="188787"/>
                  </a:lnTo>
                  <a:lnTo>
                    <a:pt x="1872975" y="192120"/>
                  </a:lnTo>
                  <a:lnTo>
                    <a:pt x="1877858" y="195291"/>
                  </a:lnTo>
                  <a:lnTo>
                    <a:pt x="1843781" y="240515"/>
                  </a:lnTo>
                  <a:close/>
                </a:path>
                <a:path w="4519294" h="679450">
                  <a:moveTo>
                    <a:pt x="1713615" y="194666"/>
                  </a:moveTo>
                  <a:lnTo>
                    <a:pt x="1709729" y="194666"/>
                  </a:lnTo>
                  <a:lnTo>
                    <a:pt x="1709729" y="191068"/>
                  </a:lnTo>
                  <a:lnTo>
                    <a:pt x="1713615" y="194666"/>
                  </a:lnTo>
                  <a:close/>
                </a:path>
                <a:path w="4519294" h="679450">
                  <a:moveTo>
                    <a:pt x="1859349" y="240515"/>
                  </a:moveTo>
                  <a:lnTo>
                    <a:pt x="1843781" y="240515"/>
                  </a:lnTo>
                  <a:lnTo>
                    <a:pt x="1877858" y="195291"/>
                  </a:lnTo>
                  <a:lnTo>
                    <a:pt x="1878297" y="195576"/>
                  </a:lnTo>
                  <a:lnTo>
                    <a:pt x="1893212" y="195576"/>
                  </a:lnTo>
                  <a:lnTo>
                    <a:pt x="1859349" y="240515"/>
                  </a:lnTo>
                  <a:close/>
                </a:path>
                <a:path w="4519294" h="679450">
                  <a:moveTo>
                    <a:pt x="1709729" y="522606"/>
                  </a:moveTo>
                  <a:lnTo>
                    <a:pt x="1697296" y="522606"/>
                  </a:lnTo>
                  <a:lnTo>
                    <a:pt x="1697296" y="255714"/>
                  </a:lnTo>
                  <a:lnTo>
                    <a:pt x="1728722" y="225279"/>
                  </a:lnTo>
                  <a:lnTo>
                    <a:pt x="1767545" y="210227"/>
                  </a:lnTo>
                  <a:lnTo>
                    <a:pt x="1783943" y="209042"/>
                  </a:lnTo>
                  <a:lnTo>
                    <a:pt x="1791437" y="209265"/>
                  </a:lnTo>
                  <a:lnTo>
                    <a:pt x="1836110" y="221476"/>
                  </a:lnTo>
                  <a:lnTo>
                    <a:pt x="1783943" y="221476"/>
                  </a:lnTo>
                  <a:lnTo>
                    <a:pt x="1776561" y="221731"/>
                  </a:lnTo>
                  <a:lnTo>
                    <a:pt x="1729437" y="239709"/>
                  </a:lnTo>
                  <a:lnTo>
                    <a:pt x="1709729" y="259943"/>
                  </a:lnTo>
                  <a:lnTo>
                    <a:pt x="1709729" y="522606"/>
                  </a:lnTo>
                  <a:close/>
                </a:path>
                <a:path w="4519294" h="679450">
                  <a:moveTo>
                    <a:pt x="1840825" y="223777"/>
                  </a:moveTo>
                  <a:lnTo>
                    <a:pt x="1798607" y="209935"/>
                  </a:lnTo>
                  <a:lnTo>
                    <a:pt x="1783943" y="209042"/>
                  </a:lnTo>
                  <a:lnTo>
                    <a:pt x="1851928" y="209042"/>
                  </a:lnTo>
                  <a:lnTo>
                    <a:pt x="1840825" y="223777"/>
                  </a:lnTo>
                  <a:close/>
                </a:path>
                <a:path w="4519294" h="679450">
                  <a:moveTo>
                    <a:pt x="1719585" y="267524"/>
                  </a:moveTo>
                  <a:lnTo>
                    <a:pt x="1709729" y="259943"/>
                  </a:lnTo>
                  <a:lnTo>
                    <a:pt x="1712320" y="256575"/>
                  </a:lnTo>
                  <a:lnTo>
                    <a:pt x="1715752" y="252690"/>
                  </a:lnTo>
                  <a:lnTo>
                    <a:pt x="1748714" y="228276"/>
                  </a:lnTo>
                  <a:lnTo>
                    <a:pt x="1783943" y="221476"/>
                  </a:lnTo>
                  <a:lnTo>
                    <a:pt x="1793010" y="221476"/>
                  </a:lnTo>
                  <a:lnTo>
                    <a:pt x="1801234" y="222512"/>
                  </a:lnTo>
                  <a:lnTo>
                    <a:pt x="1815999" y="226657"/>
                  </a:lnTo>
                  <a:lnTo>
                    <a:pt x="1822281" y="228859"/>
                  </a:lnTo>
                  <a:lnTo>
                    <a:pt x="1833396" y="233910"/>
                  </a:lnTo>
                  <a:lnTo>
                    <a:pt x="1775207" y="233910"/>
                  </a:lnTo>
                  <a:lnTo>
                    <a:pt x="1767470" y="235051"/>
                  </a:lnTo>
                  <a:lnTo>
                    <a:pt x="1732593" y="253191"/>
                  </a:lnTo>
                  <a:lnTo>
                    <a:pt x="1726040" y="259943"/>
                  </a:lnTo>
                  <a:lnTo>
                    <a:pt x="1722163" y="259943"/>
                  </a:lnTo>
                  <a:lnTo>
                    <a:pt x="1722163" y="264219"/>
                  </a:lnTo>
                  <a:lnTo>
                    <a:pt x="1721885" y="264534"/>
                  </a:lnTo>
                  <a:lnTo>
                    <a:pt x="1719585" y="267524"/>
                  </a:lnTo>
                  <a:close/>
                </a:path>
                <a:path w="4519294" h="679450">
                  <a:moveTo>
                    <a:pt x="1843781" y="240515"/>
                  </a:moveTo>
                  <a:lnTo>
                    <a:pt x="1801234" y="222512"/>
                  </a:lnTo>
                  <a:lnTo>
                    <a:pt x="1793010" y="221476"/>
                  </a:lnTo>
                  <a:lnTo>
                    <a:pt x="1836110" y="221476"/>
                  </a:lnTo>
                  <a:lnTo>
                    <a:pt x="1839599" y="223075"/>
                  </a:lnTo>
                  <a:lnTo>
                    <a:pt x="1840825" y="223777"/>
                  </a:lnTo>
                  <a:lnTo>
                    <a:pt x="1833851" y="233033"/>
                  </a:lnTo>
                  <a:lnTo>
                    <a:pt x="1843781" y="240515"/>
                  </a:lnTo>
                  <a:close/>
                </a:path>
                <a:path w="4519294" h="679450">
                  <a:moveTo>
                    <a:pt x="1843781" y="240515"/>
                  </a:moveTo>
                  <a:lnTo>
                    <a:pt x="1833851" y="233033"/>
                  </a:lnTo>
                  <a:lnTo>
                    <a:pt x="1840825" y="223777"/>
                  </a:lnTo>
                  <a:lnTo>
                    <a:pt x="1845829" y="226657"/>
                  </a:lnTo>
                  <a:lnTo>
                    <a:pt x="1851061" y="230435"/>
                  </a:lnTo>
                  <a:lnTo>
                    <a:pt x="1843781" y="240515"/>
                  </a:lnTo>
                  <a:close/>
                </a:path>
                <a:path w="4519294" h="679450">
                  <a:moveTo>
                    <a:pt x="1846379" y="257729"/>
                  </a:moveTo>
                  <a:lnTo>
                    <a:pt x="1812042" y="238460"/>
                  </a:lnTo>
                  <a:lnTo>
                    <a:pt x="1791868" y="233910"/>
                  </a:lnTo>
                  <a:lnTo>
                    <a:pt x="1833396" y="233910"/>
                  </a:lnTo>
                  <a:lnTo>
                    <a:pt x="1833678" y="234039"/>
                  </a:lnTo>
                  <a:lnTo>
                    <a:pt x="1839118" y="237148"/>
                  </a:lnTo>
                  <a:lnTo>
                    <a:pt x="1843781" y="240515"/>
                  </a:lnTo>
                  <a:lnTo>
                    <a:pt x="1859349" y="240515"/>
                  </a:lnTo>
                  <a:lnTo>
                    <a:pt x="1846379" y="257729"/>
                  </a:lnTo>
                  <a:close/>
                </a:path>
                <a:path w="4519294" h="679450">
                  <a:moveTo>
                    <a:pt x="1722163" y="522606"/>
                  </a:moveTo>
                  <a:lnTo>
                    <a:pt x="1709729" y="522606"/>
                  </a:lnTo>
                  <a:lnTo>
                    <a:pt x="1709729" y="259943"/>
                  </a:lnTo>
                  <a:lnTo>
                    <a:pt x="1719585" y="267524"/>
                  </a:lnTo>
                  <a:lnTo>
                    <a:pt x="1722163" y="267524"/>
                  </a:lnTo>
                  <a:lnTo>
                    <a:pt x="1722163" y="522606"/>
                  </a:lnTo>
                  <a:close/>
                </a:path>
                <a:path w="4519294" h="679450">
                  <a:moveTo>
                    <a:pt x="1722163" y="264219"/>
                  </a:moveTo>
                  <a:lnTo>
                    <a:pt x="1722163" y="259943"/>
                  </a:lnTo>
                  <a:lnTo>
                    <a:pt x="1726040" y="259943"/>
                  </a:lnTo>
                  <a:lnTo>
                    <a:pt x="1725006" y="261008"/>
                  </a:lnTo>
                  <a:lnTo>
                    <a:pt x="1722163" y="264219"/>
                  </a:lnTo>
                  <a:close/>
                </a:path>
                <a:path w="4519294" h="679450">
                  <a:moveTo>
                    <a:pt x="1722163" y="267524"/>
                  </a:moveTo>
                  <a:lnTo>
                    <a:pt x="1719585" y="267524"/>
                  </a:lnTo>
                  <a:lnTo>
                    <a:pt x="1721885" y="264534"/>
                  </a:lnTo>
                  <a:lnTo>
                    <a:pt x="1722163" y="264219"/>
                  </a:lnTo>
                  <a:lnTo>
                    <a:pt x="1722163" y="267524"/>
                  </a:lnTo>
                  <a:close/>
                </a:path>
                <a:path w="4519294" h="679450">
                  <a:moveTo>
                    <a:pt x="2020573" y="186337"/>
                  </a:moveTo>
                  <a:lnTo>
                    <a:pt x="2020573" y="170280"/>
                  </a:lnTo>
                  <a:lnTo>
                    <a:pt x="2022785" y="168672"/>
                  </a:lnTo>
                  <a:lnTo>
                    <a:pt x="2030239" y="164862"/>
                  </a:lnTo>
                  <a:lnTo>
                    <a:pt x="2037120" y="161052"/>
                  </a:lnTo>
                  <a:lnTo>
                    <a:pt x="2044665" y="157242"/>
                  </a:lnTo>
                  <a:lnTo>
                    <a:pt x="2052875" y="153432"/>
                  </a:lnTo>
                  <a:lnTo>
                    <a:pt x="2061750" y="150892"/>
                  </a:lnTo>
                  <a:lnTo>
                    <a:pt x="2071700" y="147082"/>
                  </a:lnTo>
                  <a:lnTo>
                    <a:pt x="2093464" y="144542"/>
                  </a:lnTo>
                  <a:lnTo>
                    <a:pt x="2123274" y="144542"/>
                  </a:lnTo>
                  <a:lnTo>
                    <a:pt x="2131931" y="147082"/>
                  </a:lnTo>
                  <a:lnTo>
                    <a:pt x="2140362" y="148352"/>
                  </a:lnTo>
                  <a:lnTo>
                    <a:pt x="2148378" y="150892"/>
                  </a:lnTo>
                  <a:lnTo>
                    <a:pt x="2156062" y="154702"/>
                  </a:lnTo>
                  <a:lnTo>
                    <a:pt x="2159739" y="155972"/>
                  </a:lnTo>
                  <a:lnTo>
                    <a:pt x="2105279" y="155972"/>
                  </a:lnTo>
                  <a:lnTo>
                    <a:pt x="2094508" y="157242"/>
                  </a:lnTo>
                  <a:lnTo>
                    <a:pt x="2084345" y="157242"/>
                  </a:lnTo>
                  <a:lnTo>
                    <a:pt x="2042855" y="172482"/>
                  </a:lnTo>
                  <a:lnTo>
                    <a:pt x="2036504" y="175022"/>
                  </a:lnTo>
                  <a:lnTo>
                    <a:pt x="2029729" y="180102"/>
                  </a:lnTo>
                  <a:lnTo>
                    <a:pt x="2023391" y="183912"/>
                  </a:lnTo>
                  <a:lnTo>
                    <a:pt x="2020573" y="186337"/>
                  </a:lnTo>
                  <a:close/>
                </a:path>
                <a:path w="4519294" h="679450">
                  <a:moveTo>
                    <a:pt x="2214605" y="198871"/>
                  </a:moveTo>
                  <a:lnTo>
                    <a:pt x="2210484" y="194072"/>
                  </a:lnTo>
                  <a:lnTo>
                    <a:pt x="2206237" y="189475"/>
                  </a:lnTo>
                  <a:lnTo>
                    <a:pt x="2210425" y="186452"/>
                  </a:lnTo>
                  <a:lnTo>
                    <a:pt x="2216252" y="181372"/>
                  </a:lnTo>
                  <a:lnTo>
                    <a:pt x="2222773" y="177562"/>
                  </a:lnTo>
                  <a:lnTo>
                    <a:pt x="2229988" y="172482"/>
                  </a:lnTo>
                  <a:lnTo>
                    <a:pt x="2237897" y="167402"/>
                  </a:lnTo>
                  <a:lnTo>
                    <a:pt x="2246495" y="163592"/>
                  </a:lnTo>
                  <a:lnTo>
                    <a:pt x="2255712" y="158512"/>
                  </a:lnTo>
                  <a:lnTo>
                    <a:pt x="2265548" y="154702"/>
                  </a:lnTo>
                  <a:lnTo>
                    <a:pt x="2276002" y="150892"/>
                  </a:lnTo>
                  <a:lnTo>
                    <a:pt x="2299264" y="145812"/>
                  </a:lnTo>
                  <a:lnTo>
                    <a:pt x="2311607" y="144542"/>
                  </a:lnTo>
                  <a:lnTo>
                    <a:pt x="2338393" y="144542"/>
                  </a:lnTo>
                  <a:lnTo>
                    <a:pt x="2351856" y="145812"/>
                  </a:lnTo>
                  <a:lnTo>
                    <a:pt x="2364810" y="149622"/>
                  </a:lnTo>
                  <a:lnTo>
                    <a:pt x="2377257" y="153432"/>
                  </a:lnTo>
                  <a:lnTo>
                    <a:pt x="2382016" y="155972"/>
                  </a:lnTo>
                  <a:lnTo>
                    <a:pt x="2324424" y="155972"/>
                  </a:lnTo>
                  <a:lnTo>
                    <a:pt x="2290364" y="159782"/>
                  </a:lnTo>
                  <a:lnTo>
                    <a:pt x="2279934" y="163592"/>
                  </a:lnTo>
                  <a:lnTo>
                    <a:pt x="2270038" y="166132"/>
                  </a:lnTo>
                  <a:lnTo>
                    <a:pt x="2260749" y="169942"/>
                  </a:lnTo>
                  <a:lnTo>
                    <a:pt x="2252067" y="175022"/>
                  </a:lnTo>
                  <a:lnTo>
                    <a:pt x="2243993" y="178832"/>
                  </a:lnTo>
                  <a:lnTo>
                    <a:pt x="2236562" y="182642"/>
                  </a:lnTo>
                  <a:lnTo>
                    <a:pt x="2229810" y="187722"/>
                  </a:lnTo>
                  <a:lnTo>
                    <a:pt x="2223739" y="191532"/>
                  </a:lnTo>
                  <a:lnTo>
                    <a:pt x="2218348" y="195342"/>
                  </a:lnTo>
                  <a:lnTo>
                    <a:pt x="2214605" y="198871"/>
                  </a:lnTo>
                  <a:close/>
                </a:path>
                <a:path w="4519294" h="679450">
                  <a:moveTo>
                    <a:pt x="2020573" y="534432"/>
                  </a:moveTo>
                  <a:lnTo>
                    <a:pt x="1927320" y="534432"/>
                  </a:lnTo>
                  <a:lnTo>
                    <a:pt x="1927320" y="148352"/>
                  </a:lnTo>
                  <a:lnTo>
                    <a:pt x="2020573" y="148352"/>
                  </a:lnTo>
                  <a:lnTo>
                    <a:pt x="2020573" y="159782"/>
                  </a:lnTo>
                  <a:lnTo>
                    <a:pt x="1939754" y="159782"/>
                  </a:lnTo>
                  <a:lnTo>
                    <a:pt x="1939754" y="521732"/>
                  </a:lnTo>
                  <a:lnTo>
                    <a:pt x="2020573" y="521732"/>
                  </a:lnTo>
                  <a:lnTo>
                    <a:pt x="2020573" y="534432"/>
                  </a:lnTo>
                  <a:close/>
                </a:path>
                <a:path w="4519294" h="679450">
                  <a:moveTo>
                    <a:pt x="2113523" y="157242"/>
                  </a:moveTo>
                  <a:lnTo>
                    <a:pt x="2094508" y="157242"/>
                  </a:lnTo>
                  <a:lnTo>
                    <a:pt x="2105279" y="155972"/>
                  </a:lnTo>
                  <a:lnTo>
                    <a:pt x="2113523" y="157242"/>
                  </a:lnTo>
                  <a:close/>
                </a:path>
                <a:path w="4519294" h="679450">
                  <a:moveTo>
                    <a:pt x="2196605" y="197741"/>
                  </a:moveTo>
                  <a:lnTo>
                    <a:pt x="2192060" y="192802"/>
                  </a:lnTo>
                  <a:lnTo>
                    <a:pt x="2187069" y="187722"/>
                  </a:lnTo>
                  <a:lnTo>
                    <a:pt x="2181787" y="183912"/>
                  </a:lnTo>
                  <a:lnTo>
                    <a:pt x="2176238" y="178832"/>
                  </a:lnTo>
                  <a:lnTo>
                    <a:pt x="2170422" y="175022"/>
                  </a:lnTo>
                  <a:lnTo>
                    <a:pt x="2164339" y="172482"/>
                  </a:lnTo>
                  <a:lnTo>
                    <a:pt x="2157964" y="168672"/>
                  </a:lnTo>
                  <a:lnTo>
                    <a:pt x="2151274" y="166132"/>
                  </a:lnTo>
                  <a:lnTo>
                    <a:pt x="2144268" y="162322"/>
                  </a:lnTo>
                  <a:lnTo>
                    <a:pt x="2136946" y="161052"/>
                  </a:lnTo>
                  <a:lnTo>
                    <a:pt x="2129357" y="158512"/>
                  </a:lnTo>
                  <a:lnTo>
                    <a:pt x="2121549" y="157242"/>
                  </a:lnTo>
                  <a:lnTo>
                    <a:pt x="2113523" y="157242"/>
                  </a:lnTo>
                  <a:lnTo>
                    <a:pt x="2105279" y="155972"/>
                  </a:lnTo>
                  <a:lnTo>
                    <a:pt x="2159739" y="155972"/>
                  </a:lnTo>
                  <a:lnTo>
                    <a:pt x="2163415" y="157242"/>
                  </a:lnTo>
                  <a:lnTo>
                    <a:pt x="2170435" y="161052"/>
                  </a:lnTo>
                  <a:lnTo>
                    <a:pt x="2177115" y="164862"/>
                  </a:lnTo>
                  <a:lnTo>
                    <a:pt x="2183505" y="169942"/>
                  </a:lnTo>
                  <a:lnTo>
                    <a:pt x="2189605" y="173752"/>
                  </a:lnTo>
                  <a:lnTo>
                    <a:pt x="2195416" y="178832"/>
                  </a:lnTo>
                  <a:lnTo>
                    <a:pt x="2200769" y="183912"/>
                  </a:lnTo>
                  <a:lnTo>
                    <a:pt x="2205792" y="188992"/>
                  </a:lnTo>
                  <a:lnTo>
                    <a:pt x="2206237" y="189475"/>
                  </a:lnTo>
                  <a:lnTo>
                    <a:pt x="2203388" y="191532"/>
                  </a:lnTo>
                  <a:lnTo>
                    <a:pt x="2198695" y="196612"/>
                  </a:lnTo>
                  <a:lnTo>
                    <a:pt x="2196605" y="197741"/>
                  </a:lnTo>
                  <a:close/>
                </a:path>
                <a:path w="4519294" h="679450">
                  <a:moveTo>
                    <a:pt x="2224663" y="206772"/>
                  </a:moveTo>
                  <a:lnTo>
                    <a:pt x="2205137" y="206772"/>
                  </a:lnTo>
                  <a:lnTo>
                    <a:pt x="2207209" y="205502"/>
                  </a:lnTo>
                  <a:lnTo>
                    <a:pt x="2211629" y="201677"/>
                  </a:lnTo>
                  <a:lnTo>
                    <a:pt x="2214846" y="199152"/>
                  </a:lnTo>
                  <a:lnTo>
                    <a:pt x="2214605" y="198871"/>
                  </a:lnTo>
                  <a:lnTo>
                    <a:pt x="2218348" y="195342"/>
                  </a:lnTo>
                  <a:lnTo>
                    <a:pt x="2223739" y="191532"/>
                  </a:lnTo>
                  <a:lnTo>
                    <a:pt x="2229810" y="187722"/>
                  </a:lnTo>
                  <a:lnTo>
                    <a:pt x="2236562" y="182642"/>
                  </a:lnTo>
                  <a:lnTo>
                    <a:pt x="2243993" y="178832"/>
                  </a:lnTo>
                  <a:lnTo>
                    <a:pt x="2252067" y="175022"/>
                  </a:lnTo>
                  <a:lnTo>
                    <a:pt x="2260749" y="169942"/>
                  </a:lnTo>
                  <a:lnTo>
                    <a:pt x="2270038" y="166132"/>
                  </a:lnTo>
                  <a:lnTo>
                    <a:pt x="2279934" y="163592"/>
                  </a:lnTo>
                  <a:lnTo>
                    <a:pt x="2290364" y="159782"/>
                  </a:lnTo>
                  <a:lnTo>
                    <a:pt x="2324424" y="155972"/>
                  </a:lnTo>
                  <a:lnTo>
                    <a:pt x="2349485" y="158512"/>
                  </a:lnTo>
                  <a:lnTo>
                    <a:pt x="2361288" y="161052"/>
                  </a:lnTo>
                  <a:lnTo>
                    <a:pt x="2372605" y="164862"/>
                  </a:lnTo>
                  <a:lnTo>
                    <a:pt x="2380637" y="168672"/>
                  </a:lnTo>
                  <a:lnTo>
                    <a:pt x="2313612" y="168672"/>
                  </a:lnTo>
                  <a:lnTo>
                    <a:pt x="2303248" y="169942"/>
                  </a:lnTo>
                  <a:lnTo>
                    <a:pt x="2293333" y="172482"/>
                  </a:lnTo>
                  <a:lnTo>
                    <a:pt x="2283866" y="175022"/>
                  </a:lnTo>
                  <a:lnTo>
                    <a:pt x="2274528" y="178832"/>
                  </a:lnTo>
                  <a:lnTo>
                    <a:pt x="2265786" y="181372"/>
                  </a:lnTo>
                  <a:lnTo>
                    <a:pt x="2257639" y="185182"/>
                  </a:lnTo>
                  <a:lnTo>
                    <a:pt x="2250089" y="188992"/>
                  </a:lnTo>
                  <a:lnTo>
                    <a:pt x="2243135" y="194072"/>
                  </a:lnTo>
                  <a:lnTo>
                    <a:pt x="2236848" y="197882"/>
                  </a:lnTo>
                  <a:lnTo>
                    <a:pt x="2231227" y="201692"/>
                  </a:lnTo>
                  <a:lnTo>
                    <a:pt x="2226272" y="205502"/>
                  </a:lnTo>
                  <a:lnTo>
                    <a:pt x="2224663" y="206772"/>
                  </a:lnTo>
                  <a:close/>
                </a:path>
                <a:path w="4519294" h="679450">
                  <a:moveTo>
                    <a:pt x="2458475" y="521732"/>
                  </a:moveTo>
                  <a:lnTo>
                    <a:pt x="2446041" y="521732"/>
                  </a:lnTo>
                  <a:lnTo>
                    <a:pt x="2446041" y="288052"/>
                  </a:lnTo>
                  <a:lnTo>
                    <a:pt x="2445459" y="272812"/>
                  </a:lnTo>
                  <a:lnTo>
                    <a:pt x="2436716" y="232172"/>
                  </a:lnTo>
                  <a:lnTo>
                    <a:pt x="2411072" y="191532"/>
                  </a:lnTo>
                  <a:lnTo>
                    <a:pt x="2372605" y="164862"/>
                  </a:lnTo>
                  <a:lnTo>
                    <a:pt x="2324424" y="155972"/>
                  </a:lnTo>
                  <a:lnTo>
                    <a:pt x="2382016" y="155972"/>
                  </a:lnTo>
                  <a:lnTo>
                    <a:pt x="2420016" y="182642"/>
                  </a:lnTo>
                  <a:lnTo>
                    <a:pt x="2442729" y="215662"/>
                  </a:lnTo>
                  <a:lnTo>
                    <a:pt x="2455940" y="256302"/>
                  </a:lnTo>
                  <a:lnTo>
                    <a:pt x="2458475" y="288052"/>
                  </a:lnTo>
                  <a:lnTo>
                    <a:pt x="2458475" y="521732"/>
                  </a:lnTo>
                  <a:close/>
                </a:path>
                <a:path w="4519294" h="679450">
                  <a:moveTo>
                    <a:pt x="2030982" y="194072"/>
                  </a:moveTo>
                  <a:lnTo>
                    <a:pt x="2020573" y="194072"/>
                  </a:lnTo>
                  <a:lnTo>
                    <a:pt x="2020573" y="186337"/>
                  </a:lnTo>
                  <a:lnTo>
                    <a:pt x="2023391" y="183912"/>
                  </a:lnTo>
                  <a:lnTo>
                    <a:pt x="2029729" y="180102"/>
                  </a:lnTo>
                  <a:lnTo>
                    <a:pt x="2036504" y="175022"/>
                  </a:lnTo>
                  <a:lnTo>
                    <a:pt x="2042855" y="172482"/>
                  </a:lnTo>
                  <a:lnTo>
                    <a:pt x="2049861" y="168672"/>
                  </a:lnTo>
                  <a:lnTo>
                    <a:pt x="2057523" y="164862"/>
                  </a:lnTo>
                  <a:lnTo>
                    <a:pt x="2065840" y="162322"/>
                  </a:lnTo>
                  <a:lnTo>
                    <a:pt x="2074789" y="159782"/>
                  </a:lnTo>
                  <a:lnTo>
                    <a:pt x="2084345" y="157242"/>
                  </a:lnTo>
                  <a:lnTo>
                    <a:pt x="2121549" y="157242"/>
                  </a:lnTo>
                  <a:lnTo>
                    <a:pt x="2129357" y="158512"/>
                  </a:lnTo>
                  <a:lnTo>
                    <a:pt x="2136946" y="161052"/>
                  </a:lnTo>
                  <a:lnTo>
                    <a:pt x="2144268" y="162322"/>
                  </a:lnTo>
                  <a:lnTo>
                    <a:pt x="2151274" y="166132"/>
                  </a:lnTo>
                  <a:lnTo>
                    <a:pt x="2157964" y="168672"/>
                  </a:lnTo>
                  <a:lnTo>
                    <a:pt x="2095553" y="168672"/>
                  </a:lnTo>
                  <a:lnTo>
                    <a:pt x="2077878" y="171212"/>
                  </a:lnTo>
                  <a:lnTo>
                    <a:pt x="2069930" y="173752"/>
                  </a:lnTo>
                  <a:lnTo>
                    <a:pt x="2062170" y="177562"/>
                  </a:lnTo>
                  <a:lnTo>
                    <a:pt x="2055057" y="180102"/>
                  </a:lnTo>
                  <a:lnTo>
                    <a:pt x="2048590" y="182642"/>
                  </a:lnTo>
                  <a:lnTo>
                    <a:pt x="2042769" y="186452"/>
                  </a:lnTo>
                  <a:lnTo>
                    <a:pt x="2036673" y="190262"/>
                  </a:lnTo>
                  <a:lnTo>
                    <a:pt x="2030982" y="194072"/>
                  </a:lnTo>
                  <a:close/>
                </a:path>
                <a:path w="4519294" h="679450">
                  <a:moveTo>
                    <a:pt x="1952188" y="521732"/>
                  </a:moveTo>
                  <a:lnTo>
                    <a:pt x="1939754" y="521732"/>
                  </a:lnTo>
                  <a:lnTo>
                    <a:pt x="1939754" y="159782"/>
                  </a:lnTo>
                  <a:lnTo>
                    <a:pt x="1952188" y="159782"/>
                  </a:lnTo>
                  <a:lnTo>
                    <a:pt x="1952188" y="521732"/>
                  </a:lnTo>
                  <a:close/>
                </a:path>
                <a:path w="4519294" h="679450">
                  <a:moveTo>
                    <a:pt x="1995706" y="521732"/>
                  </a:moveTo>
                  <a:lnTo>
                    <a:pt x="1952188" y="521732"/>
                  </a:lnTo>
                  <a:lnTo>
                    <a:pt x="1952188" y="159782"/>
                  </a:lnTo>
                  <a:lnTo>
                    <a:pt x="1995706" y="159782"/>
                  </a:lnTo>
                  <a:lnTo>
                    <a:pt x="1995706" y="206772"/>
                  </a:lnTo>
                  <a:lnTo>
                    <a:pt x="2188435" y="206772"/>
                  </a:lnTo>
                  <a:lnTo>
                    <a:pt x="2189549" y="208042"/>
                  </a:lnTo>
                  <a:lnTo>
                    <a:pt x="2086628" y="208042"/>
                  </a:lnTo>
                  <a:lnTo>
                    <a:pt x="2077860" y="209312"/>
                  </a:lnTo>
                  <a:lnTo>
                    <a:pt x="2069429" y="209312"/>
                  </a:lnTo>
                  <a:lnTo>
                    <a:pt x="2061332" y="211852"/>
                  </a:lnTo>
                  <a:lnTo>
                    <a:pt x="2053571" y="214392"/>
                  </a:lnTo>
                  <a:lnTo>
                    <a:pt x="2046570" y="216932"/>
                  </a:lnTo>
                  <a:lnTo>
                    <a:pt x="2039953" y="220742"/>
                  </a:lnTo>
                  <a:lnTo>
                    <a:pt x="2033720" y="224552"/>
                  </a:lnTo>
                  <a:lnTo>
                    <a:pt x="2027873" y="227092"/>
                  </a:lnTo>
                  <a:lnTo>
                    <a:pt x="2020428" y="233442"/>
                  </a:lnTo>
                  <a:lnTo>
                    <a:pt x="2014142" y="238522"/>
                  </a:lnTo>
                  <a:lnTo>
                    <a:pt x="2004246" y="248682"/>
                  </a:lnTo>
                  <a:lnTo>
                    <a:pt x="2000718" y="252492"/>
                  </a:lnTo>
                  <a:lnTo>
                    <a:pt x="1995706" y="258842"/>
                  </a:lnTo>
                  <a:lnTo>
                    <a:pt x="1995706" y="521732"/>
                  </a:lnTo>
                  <a:close/>
                </a:path>
                <a:path w="4519294" h="679450">
                  <a:moveTo>
                    <a:pt x="2017176" y="206772"/>
                  </a:moveTo>
                  <a:lnTo>
                    <a:pt x="1995706" y="206772"/>
                  </a:lnTo>
                  <a:lnTo>
                    <a:pt x="1995706" y="159782"/>
                  </a:lnTo>
                  <a:lnTo>
                    <a:pt x="2008140" y="159782"/>
                  </a:lnTo>
                  <a:lnTo>
                    <a:pt x="2008140" y="181061"/>
                  </a:lnTo>
                  <a:lnTo>
                    <a:pt x="2003233" y="185182"/>
                  </a:lnTo>
                  <a:lnTo>
                    <a:pt x="2008140" y="190143"/>
                  </a:lnTo>
                  <a:lnTo>
                    <a:pt x="2008140" y="194072"/>
                  </a:lnTo>
                  <a:lnTo>
                    <a:pt x="2030982" y="194072"/>
                  </a:lnTo>
                  <a:lnTo>
                    <a:pt x="2025697" y="197882"/>
                  </a:lnTo>
                  <a:lnTo>
                    <a:pt x="2017176" y="206772"/>
                  </a:lnTo>
                  <a:close/>
                </a:path>
                <a:path w="4519294" h="679450">
                  <a:moveTo>
                    <a:pt x="2008140" y="181061"/>
                  </a:moveTo>
                  <a:lnTo>
                    <a:pt x="2008140" y="159782"/>
                  </a:lnTo>
                  <a:lnTo>
                    <a:pt x="2020573" y="159782"/>
                  </a:lnTo>
                  <a:lnTo>
                    <a:pt x="2020573" y="170280"/>
                  </a:lnTo>
                  <a:lnTo>
                    <a:pt x="2015799" y="173752"/>
                  </a:lnTo>
                  <a:lnTo>
                    <a:pt x="2009282" y="180102"/>
                  </a:lnTo>
                  <a:lnTo>
                    <a:pt x="2008140" y="181061"/>
                  </a:lnTo>
                  <a:close/>
                </a:path>
                <a:path w="4519294" h="679450">
                  <a:moveTo>
                    <a:pt x="2188435" y="206772"/>
                  </a:moveTo>
                  <a:lnTo>
                    <a:pt x="2017176" y="206772"/>
                  </a:lnTo>
                  <a:lnTo>
                    <a:pt x="2025697" y="197882"/>
                  </a:lnTo>
                  <a:lnTo>
                    <a:pt x="2030982" y="194072"/>
                  </a:lnTo>
                  <a:lnTo>
                    <a:pt x="2036673" y="190262"/>
                  </a:lnTo>
                  <a:lnTo>
                    <a:pt x="2042769" y="186452"/>
                  </a:lnTo>
                  <a:lnTo>
                    <a:pt x="2048590" y="182642"/>
                  </a:lnTo>
                  <a:lnTo>
                    <a:pt x="2055057" y="180102"/>
                  </a:lnTo>
                  <a:lnTo>
                    <a:pt x="2062170" y="177562"/>
                  </a:lnTo>
                  <a:lnTo>
                    <a:pt x="2069930" y="173752"/>
                  </a:lnTo>
                  <a:lnTo>
                    <a:pt x="2077878" y="171212"/>
                  </a:lnTo>
                  <a:lnTo>
                    <a:pt x="2095553" y="168672"/>
                  </a:lnTo>
                  <a:lnTo>
                    <a:pt x="2112657" y="168672"/>
                  </a:lnTo>
                  <a:lnTo>
                    <a:pt x="2152514" y="180102"/>
                  </a:lnTo>
                  <a:lnTo>
                    <a:pt x="2185094" y="202962"/>
                  </a:lnTo>
                  <a:lnTo>
                    <a:pt x="2188435" y="206772"/>
                  </a:lnTo>
                  <a:close/>
                </a:path>
                <a:path w="4519294" h="679450">
                  <a:moveTo>
                    <a:pt x="2204106" y="225822"/>
                  </a:moveTo>
                  <a:lnTo>
                    <a:pt x="2172548" y="191532"/>
                  </a:lnTo>
                  <a:lnTo>
                    <a:pt x="2133530" y="172482"/>
                  </a:lnTo>
                  <a:lnTo>
                    <a:pt x="2112657" y="168672"/>
                  </a:lnTo>
                  <a:lnTo>
                    <a:pt x="2157964" y="168672"/>
                  </a:lnTo>
                  <a:lnTo>
                    <a:pt x="2164339" y="172482"/>
                  </a:lnTo>
                  <a:lnTo>
                    <a:pt x="2170422" y="175022"/>
                  </a:lnTo>
                  <a:lnTo>
                    <a:pt x="2176238" y="178832"/>
                  </a:lnTo>
                  <a:lnTo>
                    <a:pt x="2181787" y="183912"/>
                  </a:lnTo>
                  <a:lnTo>
                    <a:pt x="2187069" y="187722"/>
                  </a:lnTo>
                  <a:lnTo>
                    <a:pt x="2192060" y="192802"/>
                  </a:lnTo>
                  <a:lnTo>
                    <a:pt x="2196605" y="197741"/>
                  </a:lnTo>
                  <a:lnTo>
                    <a:pt x="2196345" y="197882"/>
                  </a:lnTo>
                  <a:lnTo>
                    <a:pt x="2199288" y="200858"/>
                  </a:lnTo>
                  <a:lnTo>
                    <a:pt x="2201094" y="202962"/>
                  </a:lnTo>
                  <a:lnTo>
                    <a:pt x="2205137" y="206772"/>
                  </a:lnTo>
                  <a:lnTo>
                    <a:pt x="2224663" y="206772"/>
                  </a:lnTo>
                  <a:lnTo>
                    <a:pt x="2219839" y="210582"/>
                  </a:lnTo>
                  <a:lnTo>
                    <a:pt x="2215725" y="214392"/>
                  </a:lnTo>
                  <a:lnTo>
                    <a:pt x="2204106" y="225822"/>
                  </a:lnTo>
                  <a:close/>
                </a:path>
                <a:path w="4519294" h="679450">
                  <a:moveTo>
                    <a:pt x="2247861" y="225822"/>
                  </a:moveTo>
                  <a:lnTo>
                    <a:pt x="2204106" y="225822"/>
                  </a:lnTo>
                  <a:lnTo>
                    <a:pt x="2215725" y="214392"/>
                  </a:lnTo>
                  <a:lnTo>
                    <a:pt x="2243135" y="194072"/>
                  </a:lnTo>
                  <a:lnTo>
                    <a:pt x="2250089" y="188992"/>
                  </a:lnTo>
                  <a:lnTo>
                    <a:pt x="2257639" y="185182"/>
                  </a:lnTo>
                  <a:lnTo>
                    <a:pt x="2265786" y="181372"/>
                  </a:lnTo>
                  <a:lnTo>
                    <a:pt x="2274528" y="178832"/>
                  </a:lnTo>
                  <a:lnTo>
                    <a:pt x="2283866" y="175022"/>
                  </a:lnTo>
                  <a:lnTo>
                    <a:pt x="2293333" y="172482"/>
                  </a:lnTo>
                  <a:lnTo>
                    <a:pt x="2303248" y="169942"/>
                  </a:lnTo>
                  <a:lnTo>
                    <a:pt x="2313612" y="168672"/>
                  </a:lnTo>
                  <a:lnTo>
                    <a:pt x="2336001" y="168672"/>
                  </a:lnTo>
                  <a:lnTo>
                    <a:pt x="2377473" y="181372"/>
                  </a:lnTo>
                  <a:lnTo>
                    <a:pt x="2409019" y="208042"/>
                  </a:lnTo>
                  <a:lnTo>
                    <a:pt x="2305773" y="208042"/>
                  </a:lnTo>
                  <a:lnTo>
                    <a:pt x="2297546" y="209312"/>
                  </a:lnTo>
                  <a:lnTo>
                    <a:pt x="2289648" y="209312"/>
                  </a:lnTo>
                  <a:lnTo>
                    <a:pt x="2282078" y="210582"/>
                  </a:lnTo>
                  <a:lnTo>
                    <a:pt x="2250317" y="224552"/>
                  </a:lnTo>
                  <a:lnTo>
                    <a:pt x="2247861" y="225822"/>
                  </a:lnTo>
                  <a:close/>
                </a:path>
                <a:path w="4519294" h="679450">
                  <a:moveTo>
                    <a:pt x="2446041" y="521732"/>
                  </a:moveTo>
                  <a:lnTo>
                    <a:pt x="2433608" y="521732"/>
                  </a:lnTo>
                  <a:lnTo>
                    <a:pt x="2433608" y="288052"/>
                  </a:lnTo>
                  <a:lnTo>
                    <a:pt x="2433076" y="274082"/>
                  </a:lnTo>
                  <a:lnTo>
                    <a:pt x="2420504" y="225822"/>
                  </a:lnTo>
                  <a:lnTo>
                    <a:pt x="2394560" y="192802"/>
                  </a:lnTo>
                  <a:lnTo>
                    <a:pt x="2357765" y="173752"/>
                  </a:lnTo>
                  <a:lnTo>
                    <a:pt x="2336001" y="168672"/>
                  </a:lnTo>
                  <a:lnTo>
                    <a:pt x="2380637" y="168672"/>
                  </a:lnTo>
                  <a:lnTo>
                    <a:pt x="2418794" y="200422"/>
                  </a:lnTo>
                  <a:lnTo>
                    <a:pt x="2440796" y="244872"/>
                  </a:lnTo>
                  <a:lnTo>
                    <a:pt x="2446041" y="288052"/>
                  </a:lnTo>
                  <a:lnTo>
                    <a:pt x="2446041" y="521732"/>
                  </a:lnTo>
                  <a:close/>
                </a:path>
                <a:path w="4519294" h="679450">
                  <a:moveTo>
                    <a:pt x="2012025" y="194072"/>
                  </a:moveTo>
                  <a:lnTo>
                    <a:pt x="2008257" y="190262"/>
                  </a:lnTo>
                  <a:lnTo>
                    <a:pt x="2008140" y="181061"/>
                  </a:lnTo>
                  <a:lnTo>
                    <a:pt x="2009282" y="180102"/>
                  </a:lnTo>
                  <a:lnTo>
                    <a:pt x="2015799" y="173752"/>
                  </a:lnTo>
                  <a:lnTo>
                    <a:pt x="2020573" y="170280"/>
                  </a:lnTo>
                  <a:lnTo>
                    <a:pt x="2020573" y="181372"/>
                  </a:lnTo>
                  <a:lnTo>
                    <a:pt x="2012025" y="181372"/>
                  </a:lnTo>
                  <a:lnTo>
                    <a:pt x="2012025" y="194072"/>
                  </a:lnTo>
                  <a:close/>
                </a:path>
                <a:path w="4519294" h="679450">
                  <a:moveTo>
                    <a:pt x="2008140" y="190143"/>
                  </a:moveTo>
                  <a:lnTo>
                    <a:pt x="2003233" y="185182"/>
                  </a:lnTo>
                  <a:lnTo>
                    <a:pt x="2008140" y="181061"/>
                  </a:lnTo>
                  <a:lnTo>
                    <a:pt x="2008140" y="190143"/>
                  </a:lnTo>
                  <a:close/>
                </a:path>
                <a:path w="4519294" h="679450">
                  <a:moveTo>
                    <a:pt x="2012025" y="194072"/>
                  </a:moveTo>
                  <a:lnTo>
                    <a:pt x="2012025" y="181372"/>
                  </a:lnTo>
                  <a:lnTo>
                    <a:pt x="2020573" y="181372"/>
                  </a:lnTo>
                  <a:lnTo>
                    <a:pt x="2020573" y="186337"/>
                  </a:lnTo>
                  <a:lnTo>
                    <a:pt x="2017489" y="188992"/>
                  </a:lnTo>
                  <a:lnTo>
                    <a:pt x="2012025" y="194072"/>
                  </a:lnTo>
                  <a:close/>
                </a:path>
                <a:path w="4519294" h="679450">
                  <a:moveTo>
                    <a:pt x="2020573" y="194072"/>
                  </a:moveTo>
                  <a:lnTo>
                    <a:pt x="2012025" y="194072"/>
                  </a:lnTo>
                  <a:lnTo>
                    <a:pt x="2017489" y="188992"/>
                  </a:lnTo>
                  <a:lnTo>
                    <a:pt x="2020573" y="186337"/>
                  </a:lnTo>
                  <a:lnTo>
                    <a:pt x="2020573" y="194072"/>
                  </a:lnTo>
                  <a:close/>
                </a:path>
                <a:path w="4519294" h="679450">
                  <a:moveTo>
                    <a:pt x="2205137" y="206772"/>
                  </a:moveTo>
                  <a:lnTo>
                    <a:pt x="2199288" y="200858"/>
                  </a:lnTo>
                  <a:lnTo>
                    <a:pt x="2196605" y="197741"/>
                  </a:lnTo>
                  <a:lnTo>
                    <a:pt x="2198695" y="196612"/>
                  </a:lnTo>
                  <a:lnTo>
                    <a:pt x="2203388" y="191532"/>
                  </a:lnTo>
                  <a:lnTo>
                    <a:pt x="2206237" y="189475"/>
                  </a:lnTo>
                  <a:lnTo>
                    <a:pt x="2210484" y="194072"/>
                  </a:lnTo>
                  <a:lnTo>
                    <a:pt x="2214605" y="198871"/>
                  </a:lnTo>
                  <a:lnTo>
                    <a:pt x="2211610" y="201692"/>
                  </a:lnTo>
                  <a:lnTo>
                    <a:pt x="2205137" y="206772"/>
                  </a:lnTo>
                  <a:close/>
                </a:path>
                <a:path w="4519294" h="679450">
                  <a:moveTo>
                    <a:pt x="2012025" y="194072"/>
                  </a:moveTo>
                  <a:lnTo>
                    <a:pt x="2008140" y="194072"/>
                  </a:lnTo>
                  <a:lnTo>
                    <a:pt x="2008140" y="190143"/>
                  </a:lnTo>
                  <a:lnTo>
                    <a:pt x="2012025" y="194072"/>
                  </a:lnTo>
                  <a:close/>
                </a:path>
                <a:path w="4519294" h="679450">
                  <a:moveTo>
                    <a:pt x="2199288" y="200858"/>
                  </a:moveTo>
                  <a:lnTo>
                    <a:pt x="2196345" y="197882"/>
                  </a:lnTo>
                  <a:lnTo>
                    <a:pt x="2196605" y="197741"/>
                  </a:lnTo>
                  <a:lnTo>
                    <a:pt x="2199288" y="200858"/>
                  </a:lnTo>
                  <a:close/>
                </a:path>
                <a:path w="4519294" h="679450">
                  <a:moveTo>
                    <a:pt x="2211629" y="201677"/>
                  </a:moveTo>
                  <a:lnTo>
                    <a:pt x="2214605" y="198871"/>
                  </a:lnTo>
                  <a:lnTo>
                    <a:pt x="2214846" y="199152"/>
                  </a:lnTo>
                  <a:lnTo>
                    <a:pt x="2211629" y="201677"/>
                  </a:lnTo>
                  <a:close/>
                </a:path>
                <a:path w="4519294" h="679450">
                  <a:moveTo>
                    <a:pt x="2205137" y="206772"/>
                  </a:moveTo>
                  <a:lnTo>
                    <a:pt x="2201094" y="202962"/>
                  </a:lnTo>
                  <a:lnTo>
                    <a:pt x="2199288" y="200858"/>
                  </a:lnTo>
                  <a:lnTo>
                    <a:pt x="2205137" y="206772"/>
                  </a:lnTo>
                  <a:close/>
                </a:path>
                <a:path w="4519294" h="679450">
                  <a:moveTo>
                    <a:pt x="2205137" y="206772"/>
                  </a:moveTo>
                  <a:lnTo>
                    <a:pt x="2211629" y="201677"/>
                  </a:lnTo>
                  <a:lnTo>
                    <a:pt x="2207209" y="205502"/>
                  </a:lnTo>
                  <a:lnTo>
                    <a:pt x="2205137" y="206772"/>
                  </a:lnTo>
                  <a:close/>
                </a:path>
                <a:path w="4519294" h="679450">
                  <a:moveTo>
                    <a:pt x="2008140" y="521732"/>
                  </a:moveTo>
                  <a:lnTo>
                    <a:pt x="1995706" y="521732"/>
                  </a:lnTo>
                  <a:lnTo>
                    <a:pt x="1995706" y="258842"/>
                  </a:lnTo>
                  <a:lnTo>
                    <a:pt x="2000718" y="252492"/>
                  </a:lnTo>
                  <a:lnTo>
                    <a:pt x="2004246" y="248682"/>
                  </a:lnTo>
                  <a:lnTo>
                    <a:pt x="2014142" y="238522"/>
                  </a:lnTo>
                  <a:lnTo>
                    <a:pt x="2020428" y="233442"/>
                  </a:lnTo>
                  <a:lnTo>
                    <a:pt x="2027873" y="227092"/>
                  </a:lnTo>
                  <a:lnTo>
                    <a:pt x="2033720" y="224552"/>
                  </a:lnTo>
                  <a:lnTo>
                    <a:pt x="2039953" y="220742"/>
                  </a:lnTo>
                  <a:lnTo>
                    <a:pt x="2046570" y="216932"/>
                  </a:lnTo>
                  <a:lnTo>
                    <a:pt x="2053571" y="214392"/>
                  </a:lnTo>
                  <a:lnTo>
                    <a:pt x="2061332" y="211852"/>
                  </a:lnTo>
                  <a:lnTo>
                    <a:pt x="2069429" y="209312"/>
                  </a:lnTo>
                  <a:lnTo>
                    <a:pt x="2077860" y="209312"/>
                  </a:lnTo>
                  <a:lnTo>
                    <a:pt x="2086628" y="208042"/>
                  </a:lnTo>
                  <a:lnTo>
                    <a:pt x="2094082" y="208042"/>
                  </a:lnTo>
                  <a:lnTo>
                    <a:pt x="2108818" y="210582"/>
                  </a:lnTo>
                  <a:lnTo>
                    <a:pt x="2123506" y="215662"/>
                  </a:lnTo>
                  <a:lnTo>
                    <a:pt x="2130542" y="218202"/>
                  </a:lnTo>
                  <a:lnTo>
                    <a:pt x="2134985" y="220742"/>
                  </a:lnTo>
                  <a:lnTo>
                    <a:pt x="2079015" y="220742"/>
                  </a:lnTo>
                  <a:lnTo>
                    <a:pt x="2064735" y="223282"/>
                  </a:lnTo>
                  <a:lnTo>
                    <a:pt x="2034950" y="238522"/>
                  </a:lnTo>
                  <a:lnTo>
                    <a:pt x="2028215" y="242332"/>
                  </a:lnTo>
                  <a:lnTo>
                    <a:pt x="2022581" y="247412"/>
                  </a:lnTo>
                  <a:lnTo>
                    <a:pt x="2013515" y="256302"/>
                  </a:lnTo>
                  <a:lnTo>
                    <a:pt x="2010212" y="260112"/>
                  </a:lnTo>
                  <a:lnTo>
                    <a:pt x="2008140" y="262652"/>
                  </a:lnTo>
                  <a:lnTo>
                    <a:pt x="2008140" y="521732"/>
                  </a:lnTo>
                  <a:close/>
                </a:path>
                <a:path w="4519294" h="679450">
                  <a:moveTo>
                    <a:pt x="2214851" y="521732"/>
                  </a:moveTo>
                  <a:lnTo>
                    <a:pt x="2171333" y="521732"/>
                  </a:lnTo>
                  <a:lnTo>
                    <a:pt x="2171214" y="288052"/>
                  </a:lnTo>
                  <a:lnTo>
                    <a:pt x="2170856" y="280432"/>
                  </a:lnTo>
                  <a:lnTo>
                    <a:pt x="2154828" y="238522"/>
                  </a:lnTo>
                  <a:lnTo>
                    <a:pt x="2123506" y="215662"/>
                  </a:lnTo>
                  <a:lnTo>
                    <a:pt x="2094082" y="208042"/>
                  </a:lnTo>
                  <a:lnTo>
                    <a:pt x="2189549" y="208042"/>
                  </a:lnTo>
                  <a:lnTo>
                    <a:pt x="2190663" y="209312"/>
                  </a:lnTo>
                  <a:lnTo>
                    <a:pt x="2204106" y="225822"/>
                  </a:lnTo>
                  <a:lnTo>
                    <a:pt x="2247861" y="225822"/>
                  </a:lnTo>
                  <a:lnTo>
                    <a:pt x="2242949" y="228362"/>
                  </a:lnTo>
                  <a:lnTo>
                    <a:pt x="2236479" y="233442"/>
                  </a:lnTo>
                  <a:lnTo>
                    <a:pt x="2225521" y="243602"/>
                  </a:lnTo>
                  <a:lnTo>
                    <a:pt x="2221078" y="247412"/>
                  </a:lnTo>
                  <a:lnTo>
                    <a:pt x="2214851" y="256302"/>
                  </a:lnTo>
                  <a:lnTo>
                    <a:pt x="2214851" y="521732"/>
                  </a:lnTo>
                  <a:close/>
                </a:path>
                <a:path w="4519294" h="679450">
                  <a:moveTo>
                    <a:pt x="2227285" y="521732"/>
                  </a:moveTo>
                  <a:lnTo>
                    <a:pt x="2214851" y="521732"/>
                  </a:lnTo>
                  <a:lnTo>
                    <a:pt x="2214851" y="256302"/>
                  </a:lnTo>
                  <a:lnTo>
                    <a:pt x="2221078" y="247412"/>
                  </a:lnTo>
                  <a:lnTo>
                    <a:pt x="2225521" y="243602"/>
                  </a:lnTo>
                  <a:lnTo>
                    <a:pt x="2236479" y="233442"/>
                  </a:lnTo>
                  <a:lnTo>
                    <a:pt x="2242949" y="228362"/>
                  </a:lnTo>
                  <a:lnTo>
                    <a:pt x="2250317" y="224552"/>
                  </a:lnTo>
                  <a:lnTo>
                    <a:pt x="2255988" y="220742"/>
                  </a:lnTo>
                  <a:lnTo>
                    <a:pt x="2289648" y="209312"/>
                  </a:lnTo>
                  <a:lnTo>
                    <a:pt x="2297546" y="209312"/>
                  </a:lnTo>
                  <a:lnTo>
                    <a:pt x="2305773" y="208042"/>
                  </a:lnTo>
                  <a:lnTo>
                    <a:pt x="2313227" y="208042"/>
                  </a:lnTo>
                  <a:lnTo>
                    <a:pt x="2327963" y="210582"/>
                  </a:lnTo>
                  <a:lnTo>
                    <a:pt x="2342667" y="215662"/>
                  </a:lnTo>
                  <a:lnTo>
                    <a:pt x="2349690" y="218202"/>
                  </a:lnTo>
                  <a:lnTo>
                    <a:pt x="2354107" y="220742"/>
                  </a:lnTo>
                  <a:lnTo>
                    <a:pt x="2298548" y="220742"/>
                  </a:lnTo>
                  <a:lnTo>
                    <a:pt x="2285046" y="223282"/>
                  </a:lnTo>
                  <a:lnTo>
                    <a:pt x="2250015" y="238522"/>
                  </a:lnTo>
                  <a:lnTo>
                    <a:pt x="2234408" y="252492"/>
                  </a:lnTo>
                  <a:lnTo>
                    <a:pt x="2230393" y="256302"/>
                  </a:lnTo>
                  <a:lnTo>
                    <a:pt x="2227285" y="260112"/>
                  </a:lnTo>
                  <a:lnTo>
                    <a:pt x="2227285" y="521732"/>
                  </a:lnTo>
                  <a:close/>
                </a:path>
                <a:path w="4519294" h="679450">
                  <a:moveTo>
                    <a:pt x="2433608" y="521732"/>
                  </a:moveTo>
                  <a:lnTo>
                    <a:pt x="2390090" y="521732"/>
                  </a:lnTo>
                  <a:lnTo>
                    <a:pt x="2389970" y="288052"/>
                  </a:lnTo>
                  <a:lnTo>
                    <a:pt x="2389613" y="280432"/>
                  </a:lnTo>
                  <a:lnTo>
                    <a:pt x="2373669" y="238522"/>
                  </a:lnTo>
                  <a:lnTo>
                    <a:pt x="2342667" y="215662"/>
                  </a:lnTo>
                  <a:lnTo>
                    <a:pt x="2313227" y="208042"/>
                  </a:lnTo>
                  <a:lnTo>
                    <a:pt x="2409019" y="208042"/>
                  </a:lnTo>
                  <a:lnTo>
                    <a:pt x="2428820" y="248682"/>
                  </a:lnTo>
                  <a:lnTo>
                    <a:pt x="2433608" y="288052"/>
                  </a:lnTo>
                  <a:lnTo>
                    <a:pt x="2433608" y="521732"/>
                  </a:lnTo>
                  <a:close/>
                </a:path>
                <a:path w="4519294" h="679450">
                  <a:moveTo>
                    <a:pt x="2017849" y="271542"/>
                  </a:moveTo>
                  <a:lnTo>
                    <a:pt x="2008140" y="262652"/>
                  </a:lnTo>
                  <a:lnTo>
                    <a:pt x="2010212" y="260112"/>
                  </a:lnTo>
                  <a:lnTo>
                    <a:pt x="2013515" y="256302"/>
                  </a:lnTo>
                  <a:lnTo>
                    <a:pt x="2022581" y="247412"/>
                  </a:lnTo>
                  <a:lnTo>
                    <a:pt x="2028215" y="242332"/>
                  </a:lnTo>
                  <a:lnTo>
                    <a:pt x="2034950" y="238522"/>
                  </a:lnTo>
                  <a:lnTo>
                    <a:pt x="2040183" y="234712"/>
                  </a:lnTo>
                  <a:lnTo>
                    <a:pt x="2079015" y="220742"/>
                  </a:lnTo>
                  <a:lnTo>
                    <a:pt x="2093209" y="220742"/>
                  </a:lnTo>
                  <a:lnTo>
                    <a:pt x="2130474" y="232172"/>
                  </a:lnTo>
                  <a:lnTo>
                    <a:pt x="2132243" y="233442"/>
                  </a:lnTo>
                  <a:lnTo>
                    <a:pt x="2077818" y="233442"/>
                  </a:lnTo>
                  <a:lnTo>
                    <a:pt x="2069798" y="234712"/>
                  </a:lnTo>
                  <a:lnTo>
                    <a:pt x="2054803" y="241062"/>
                  </a:lnTo>
                  <a:lnTo>
                    <a:pt x="2047957" y="243602"/>
                  </a:lnTo>
                  <a:lnTo>
                    <a:pt x="2036003" y="252492"/>
                  </a:lnTo>
                  <a:lnTo>
                    <a:pt x="2031020" y="256302"/>
                  </a:lnTo>
                  <a:lnTo>
                    <a:pt x="2025137" y="262652"/>
                  </a:lnTo>
                  <a:lnTo>
                    <a:pt x="2020573" y="262652"/>
                  </a:lnTo>
                  <a:lnTo>
                    <a:pt x="2020573" y="267929"/>
                  </a:lnTo>
                  <a:lnTo>
                    <a:pt x="2019707" y="269002"/>
                  </a:lnTo>
                  <a:lnTo>
                    <a:pt x="2017849" y="271542"/>
                  </a:lnTo>
                  <a:close/>
                </a:path>
                <a:path w="4519294" h="679450">
                  <a:moveTo>
                    <a:pt x="2171333" y="521732"/>
                  </a:moveTo>
                  <a:lnTo>
                    <a:pt x="2158899" y="521732"/>
                  </a:lnTo>
                  <a:lnTo>
                    <a:pt x="2158785" y="288052"/>
                  </a:lnTo>
                  <a:lnTo>
                    <a:pt x="2158498" y="281702"/>
                  </a:lnTo>
                  <a:lnTo>
                    <a:pt x="2140686" y="241062"/>
                  </a:lnTo>
                  <a:lnTo>
                    <a:pt x="2093209" y="220742"/>
                  </a:lnTo>
                  <a:lnTo>
                    <a:pt x="2134985" y="220742"/>
                  </a:lnTo>
                  <a:lnTo>
                    <a:pt x="2163705" y="252492"/>
                  </a:lnTo>
                  <a:lnTo>
                    <a:pt x="2171214" y="288052"/>
                  </a:lnTo>
                  <a:lnTo>
                    <a:pt x="2171333" y="521732"/>
                  </a:lnTo>
                  <a:close/>
                </a:path>
                <a:path w="4519294" h="679450">
                  <a:moveTo>
                    <a:pt x="2236994" y="267732"/>
                  </a:moveTo>
                  <a:lnTo>
                    <a:pt x="2227285" y="260112"/>
                  </a:lnTo>
                  <a:lnTo>
                    <a:pt x="2230393" y="256302"/>
                  </a:lnTo>
                  <a:lnTo>
                    <a:pt x="2234408" y="252492"/>
                  </a:lnTo>
                  <a:lnTo>
                    <a:pt x="2244252" y="242332"/>
                  </a:lnTo>
                  <a:lnTo>
                    <a:pt x="2278768" y="224552"/>
                  </a:lnTo>
                  <a:lnTo>
                    <a:pt x="2298548" y="220742"/>
                  </a:lnTo>
                  <a:lnTo>
                    <a:pt x="2312354" y="220742"/>
                  </a:lnTo>
                  <a:lnTo>
                    <a:pt x="2349510" y="232172"/>
                  </a:lnTo>
                  <a:lnTo>
                    <a:pt x="2351250" y="233442"/>
                  </a:lnTo>
                  <a:lnTo>
                    <a:pt x="2297275" y="233442"/>
                  </a:lnTo>
                  <a:lnTo>
                    <a:pt x="2289584" y="234712"/>
                  </a:lnTo>
                  <a:lnTo>
                    <a:pt x="2252025" y="252492"/>
                  </a:lnTo>
                  <a:lnTo>
                    <a:pt x="2243295" y="260112"/>
                  </a:lnTo>
                  <a:lnTo>
                    <a:pt x="2239719" y="260112"/>
                  </a:lnTo>
                  <a:lnTo>
                    <a:pt x="2239709" y="263922"/>
                  </a:lnTo>
                  <a:lnTo>
                    <a:pt x="2236994" y="267732"/>
                  </a:lnTo>
                  <a:close/>
                </a:path>
                <a:path w="4519294" h="679450">
                  <a:moveTo>
                    <a:pt x="2390090" y="521732"/>
                  </a:moveTo>
                  <a:lnTo>
                    <a:pt x="2377656" y="521732"/>
                  </a:lnTo>
                  <a:lnTo>
                    <a:pt x="2377541" y="288052"/>
                  </a:lnTo>
                  <a:lnTo>
                    <a:pt x="2377255" y="281702"/>
                  </a:lnTo>
                  <a:lnTo>
                    <a:pt x="2359551" y="241062"/>
                  </a:lnTo>
                  <a:lnTo>
                    <a:pt x="2312354" y="220742"/>
                  </a:lnTo>
                  <a:lnTo>
                    <a:pt x="2354107" y="220742"/>
                  </a:lnTo>
                  <a:lnTo>
                    <a:pt x="2382462" y="252492"/>
                  </a:lnTo>
                  <a:lnTo>
                    <a:pt x="2389970" y="288052"/>
                  </a:lnTo>
                  <a:lnTo>
                    <a:pt x="2390090" y="521732"/>
                  </a:lnTo>
                  <a:close/>
                </a:path>
                <a:path w="4519294" h="679450">
                  <a:moveTo>
                    <a:pt x="2239719" y="534432"/>
                  </a:moveTo>
                  <a:lnTo>
                    <a:pt x="2146465" y="534432"/>
                  </a:lnTo>
                  <a:lnTo>
                    <a:pt x="2146357" y="288052"/>
                  </a:lnTo>
                  <a:lnTo>
                    <a:pt x="2146141" y="282972"/>
                  </a:lnTo>
                  <a:lnTo>
                    <a:pt x="2122476" y="242332"/>
                  </a:lnTo>
                  <a:lnTo>
                    <a:pt x="2094266" y="233442"/>
                  </a:lnTo>
                  <a:lnTo>
                    <a:pt x="2132243" y="233442"/>
                  </a:lnTo>
                  <a:lnTo>
                    <a:pt x="2155293" y="265192"/>
                  </a:lnTo>
                  <a:lnTo>
                    <a:pt x="2158899" y="521732"/>
                  </a:lnTo>
                  <a:lnTo>
                    <a:pt x="2239719" y="521732"/>
                  </a:lnTo>
                  <a:lnTo>
                    <a:pt x="2239719" y="534432"/>
                  </a:lnTo>
                  <a:close/>
                </a:path>
                <a:path w="4519294" h="679450">
                  <a:moveTo>
                    <a:pt x="2458475" y="534432"/>
                  </a:moveTo>
                  <a:lnTo>
                    <a:pt x="2365222" y="534432"/>
                  </a:lnTo>
                  <a:lnTo>
                    <a:pt x="2365114" y="288052"/>
                  </a:lnTo>
                  <a:lnTo>
                    <a:pt x="2364897" y="282972"/>
                  </a:lnTo>
                  <a:lnTo>
                    <a:pt x="2341488" y="241062"/>
                  </a:lnTo>
                  <a:lnTo>
                    <a:pt x="2313411" y="233442"/>
                  </a:lnTo>
                  <a:lnTo>
                    <a:pt x="2351250" y="233442"/>
                  </a:lnTo>
                  <a:lnTo>
                    <a:pt x="2374049" y="265192"/>
                  </a:lnTo>
                  <a:lnTo>
                    <a:pt x="2377656" y="521732"/>
                  </a:lnTo>
                  <a:lnTo>
                    <a:pt x="2458475" y="521732"/>
                  </a:lnTo>
                  <a:lnTo>
                    <a:pt x="2458475" y="534432"/>
                  </a:lnTo>
                  <a:close/>
                </a:path>
                <a:path w="4519294" h="679450">
                  <a:moveTo>
                    <a:pt x="2239719" y="521732"/>
                  </a:moveTo>
                  <a:lnTo>
                    <a:pt x="2227285" y="521732"/>
                  </a:lnTo>
                  <a:lnTo>
                    <a:pt x="2227285" y="260112"/>
                  </a:lnTo>
                  <a:lnTo>
                    <a:pt x="2236994" y="267732"/>
                  </a:lnTo>
                  <a:lnTo>
                    <a:pt x="2239719" y="267732"/>
                  </a:lnTo>
                  <a:lnTo>
                    <a:pt x="2239719" y="521732"/>
                  </a:lnTo>
                  <a:close/>
                </a:path>
                <a:path w="4519294" h="679450">
                  <a:moveTo>
                    <a:pt x="2239719" y="263912"/>
                  </a:moveTo>
                  <a:lnTo>
                    <a:pt x="2239719" y="260112"/>
                  </a:lnTo>
                  <a:lnTo>
                    <a:pt x="2243295" y="260112"/>
                  </a:lnTo>
                  <a:lnTo>
                    <a:pt x="2239719" y="263912"/>
                  </a:lnTo>
                  <a:close/>
                </a:path>
                <a:path w="4519294" h="679450">
                  <a:moveTo>
                    <a:pt x="2020573" y="521732"/>
                  </a:moveTo>
                  <a:lnTo>
                    <a:pt x="2008140" y="521732"/>
                  </a:lnTo>
                  <a:lnTo>
                    <a:pt x="2008140" y="262652"/>
                  </a:lnTo>
                  <a:lnTo>
                    <a:pt x="2017849" y="271542"/>
                  </a:lnTo>
                  <a:lnTo>
                    <a:pt x="2020573" y="271542"/>
                  </a:lnTo>
                  <a:lnTo>
                    <a:pt x="2020573" y="521732"/>
                  </a:lnTo>
                  <a:close/>
                </a:path>
                <a:path w="4519294" h="679450">
                  <a:moveTo>
                    <a:pt x="2020573" y="267929"/>
                  </a:moveTo>
                  <a:lnTo>
                    <a:pt x="2020573" y="262652"/>
                  </a:lnTo>
                  <a:lnTo>
                    <a:pt x="2025137" y="262652"/>
                  </a:lnTo>
                  <a:lnTo>
                    <a:pt x="2022784" y="265192"/>
                  </a:lnTo>
                  <a:lnTo>
                    <a:pt x="2020573" y="267929"/>
                  </a:lnTo>
                  <a:close/>
                </a:path>
                <a:path w="4519294" h="679450">
                  <a:moveTo>
                    <a:pt x="2239719" y="267732"/>
                  </a:moveTo>
                  <a:lnTo>
                    <a:pt x="2236994" y="267732"/>
                  </a:lnTo>
                  <a:lnTo>
                    <a:pt x="2239719" y="263912"/>
                  </a:lnTo>
                  <a:lnTo>
                    <a:pt x="2239719" y="267732"/>
                  </a:lnTo>
                  <a:close/>
                </a:path>
                <a:path w="4519294" h="679450">
                  <a:moveTo>
                    <a:pt x="2020573" y="271542"/>
                  </a:moveTo>
                  <a:lnTo>
                    <a:pt x="2017849" y="271542"/>
                  </a:lnTo>
                  <a:lnTo>
                    <a:pt x="2019707" y="269002"/>
                  </a:lnTo>
                  <a:lnTo>
                    <a:pt x="2020573" y="267929"/>
                  </a:lnTo>
                  <a:lnTo>
                    <a:pt x="2020573" y="271542"/>
                  </a:lnTo>
                  <a:close/>
                </a:path>
                <a:path w="4519294" h="679450">
                  <a:moveTo>
                    <a:pt x="2599299" y="257572"/>
                  </a:moveTo>
                  <a:lnTo>
                    <a:pt x="2526047" y="208042"/>
                  </a:lnTo>
                  <a:lnTo>
                    <a:pt x="2534767" y="197882"/>
                  </a:lnTo>
                  <a:lnTo>
                    <a:pt x="2540016" y="191532"/>
                  </a:lnTo>
                  <a:lnTo>
                    <a:pt x="2545581" y="186452"/>
                  </a:lnTo>
                  <a:lnTo>
                    <a:pt x="2551462" y="180102"/>
                  </a:lnTo>
                  <a:lnTo>
                    <a:pt x="2557660" y="175022"/>
                  </a:lnTo>
                  <a:lnTo>
                    <a:pt x="2564323" y="171212"/>
                  </a:lnTo>
                  <a:lnTo>
                    <a:pt x="2571400" y="166132"/>
                  </a:lnTo>
                  <a:lnTo>
                    <a:pt x="2578891" y="162322"/>
                  </a:lnTo>
                  <a:lnTo>
                    <a:pt x="2622656" y="147082"/>
                  </a:lnTo>
                  <a:lnTo>
                    <a:pt x="2643382" y="144542"/>
                  </a:lnTo>
                  <a:lnTo>
                    <a:pt x="2686479" y="144542"/>
                  </a:lnTo>
                  <a:lnTo>
                    <a:pt x="2705208" y="145812"/>
                  </a:lnTo>
                  <a:lnTo>
                    <a:pt x="2722540" y="149622"/>
                  </a:lnTo>
                  <a:lnTo>
                    <a:pt x="2738476" y="153432"/>
                  </a:lnTo>
                  <a:lnTo>
                    <a:pt x="2744430" y="155972"/>
                  </a:lnTo>
                  <a:lnTo>
                    <a:pt x="2655169" y="155972"/>
                  </a:lnTo>
                  <a:lnTo>
                    <a:pt x="2634479" y="158512"/>
                  </a:lnTo>
                  <a:lnTo>
                    <a:pt x="2624971" y="159782"/>
                  </a:lnTo>
                  <a:lnTo>
                    <a:pt x="2615974" y="162322"/>
                  </a:lnTo>
                  <a:lnTo>
                    <a:pt x="2607437" y="163592"/>
                  </a:lnTo>
                  <a:lnTo>
                    <a:pt x="2599363" y="166132"/>
                  </a:lnTo>
                  <a:lnTo>
                    <a:pt x="2591750" y="169942"/>
                  </a:lnTo>
                  <a:lnTo>
                    <a:pt x="2584561" y="173752"/>
                  </a:lnTo>
                  <a:lnTo>
                    <a:pt x="2577762" y="176292"/>
                  </a:lnTo>
                  <a:lnTo>
                    <a:pt x="2571350" y="181372"/>
                  </a:lnTo>
                  <a:lnTo>
                    <a:pt x="2565328" y="185182"/>
                  </a:lnTo>
                  <a:lnTo>
                    <a:pt x="2559645" y="190262"/>
                  </a:lnTo>
                  <a:lnTo>
                    <a:pt x="2554254" y="195342"/>
                  </a:lnTo>
                  <a:lnTo>
                    <a:pt x="2551327" y="195342"/>
                  </a:lnTo>
                  <a:lnTo>
                    <a:pt x="2544346" y="205502"/>
                  </a:lnTo>
                  <a:lnTo>
                    <a:pt x="2553925" y="213122"/>
                  </a:lnTo>
                  <a:lnTo>
                    <a:pt x="2555601" y="213122"/>
                  </a:lnTo>
                  <a:lnTo>
                    <a:pt x="2598744" y="242332"/>
                  </a:lnTo>
                  <a:lnTo>
                    <a:pt x="2619418" y="242332"/>
                  </a:lnTo>
                  <a:lnTo>
                    <a:pt x="2615547" y="244872"/>
                  </a:lnTo>
                  <a:lnTo>
                    <a:pt x="2611131" y="248682"/>
                  </a:lnTo>
                  <a:lnTo>
                    <a:pt x="2599299" y="257572"/>
                  </a:lnTo>
                  <a:close/>
                </a:path>
                <a:path w="4519294" h="679450">
                  <a:moveTo>
                    <a:pt x="2563532" y="203605"/>
                  </a:moveTo>
                  <a:lnTo>
                    <a:pt x="2553070" y="196522"/>
                  </a:lnTo>
                  <a:lnTo>
                    <a:pt x="2554254" y="195342"/>
                  </a:lnTo>
                  <a:lnTo>
                    <a:pt x="2559645" y="190262"/>
                  </a:lnTo>
                  <a:lnTo>
                    <a:pt x="2565328" y="185182"/>
                  </a:lnTo>
                  <a:lnTo>
                    <a:pt x="2571350" y="181372"/>
                  </a:lnTo>
                  <a:lnTo>
                    <a:pt x="2577762" y="176292"/>
                  </a:lnTo>
                  <a:lnTo>
                    <a:pt x="2584561" y="173752"/>
                  </a:lnTo>
                  <a:lnTo>
                    <a:pt x="2591750" y="169942"/>
                  </a:lnTo>
                  <a:lnTo>
                    <a:pt x="2599363" y="166132"/>
                  </a:lnTo>
                  <a:lnTo>
                    <a:pt x="2607437" y="163592"/>
                  </a:lnTo>
                  <a:lnTo>
                    <a:pt x="2615974" y="162322"/>
                  </a:lnTo>
                  <a:lnTo>
                    <a:pt x="2624971" y="159782"/>
                  </a:lnTo>
                  <a:lnTo>
                    <a:pt x="2634479" y="158512"/>
                  </a:lnTo>
                  <a:lnTo>
                    <a:pt x="2655169" y="155972"/>
                  </a:lnTo>
                  <a:lnTo>
                    <a:pt x="2666352" y="155972"/>
                  </a:lnTo>
                  <a:lnTo>
                    <a:pt x="2703216" y="158512"/>
                  </a:lnTo>
                  <a:lnTo>
                    <a:pt x="2719572" y="162322"/>
                  </a:lnTo>
                  <a:lnTo>
                    <a:pt x="2734544" y="166132"/>
                  </a:lnTo>
                  <a:lnTo>
                    <a:pt x="2741368" y="168672"/>
                  </a:lnTo>
                  <a:lnTo>
                    <a:pt x="2655752" y="168672"/>
                  </a:lnTo>
                  <a:lnTo>
                    <a:pt x="2636218" y="171212"/>
                  </a:lnTo>
                  <a:lnTo>
                    <a:pt x="2596702" y="181372"/>
                  </a:lnTo>
                  <a:lnTo>
                    <a:pt x="2567828" y="199152"/>
                  </a:lnTo>
                  <a:lnTo>
                    <a:pt x="2563532" y="203605"/>
                  </a:lnTo>
                  <a:close/>
                </a:path>
                <a:path w="4519294" h="679450">
                  <a:moveTo>
                    <a:pt x="2829545" y="521732"/>
                  </a:moveTo>
                  <a:lnTo>
                    <a:pt x="2817112" y="521732"/>
                  </a:lnTo>
                  <a:lnTo>
                    <a:pt x="2817005" y="280432"/>
                  </a:lnTo>
                  <a:lnTo>
                    <a:pt x="2816577" y="270272"/>
                  </a:lnTo>
                  <a:lnTo>
                    <a:pt x="2803670" y="222012"/>
                  </a:lnTo>
                  <a:lnTo>
                    <a:pt x="2771699" y="183912"/>
                  </a:lnTo>
                  <a:lnTo>
                    <a:pt x="2734544" y="166132"/>
                  </a:lnTo>
                  <a:lnTo>
                    <a:pt x="2666352" y="155972"/>
                  </a:lnTo>
                  <a:lnTo>
                    <a:pt x="2744430" y="155972"/>
                  </a:lnTo>
                  <a:lnTo>
                    <a:pt x="2779128" y="175022"/>
                  </a:lnTo>
                  <a:lnTo>
                    <a:pt x="2807891" y="204232"/>
                  </a:lnTo>
                  <a:lnTo>
                    <a:pt x="2824309" y="241062"/>
                  </a:lnTo>
                  <a:lnTo>
                    <a:pt x="2829440" y="280432"/>
                  </a:lnTo>
                  <a:lnTo>
                    <a:pt x="2829545" y="521732"/>
                  </a:lnTo>
                  <a:close/>
                </a:path>
                <a:path w="4519294" h="679450">
                  <a:moveTo>
                    <a:pt x="2598016" y="226953"/>
                  </a:moveTo>
                  <a:lnTo>
                    <a:pt x="2563532" y="203605"/>
                  </a:lnTo>
                  <a:lnTo>
                    <a:pt x="2567828" y="199152"/>
                  </a:lnTo>
                  <a:lnTo>
                    <a:pt x="2572995" y="195342"/>
                  </a:lnTo>
                  <a:lnTo>
                    <a:pt x="2611094" y="176292"/>
                  </a:lnTo>
                  <a:lnTo>
                    <a:pt x="2655752" y="168672"/>
                  </a:lnTo>
                  <a:lnTo>
                    <a:pt x="2666352" y="168672"/>
                  </a:lnTo>
                  <a:lnTo>
                    <a:pt x="2716604" y="173752"/>
                  </a:lnTo>
                  <a:lnTo>
                    <a:pt x="2754242" y="187722"/>
                  </a:lnTo>
                  <a:lnTo>
                    <a:pt x="2778166" y="206772"/>
                  </a:lnTo>
                  <a:lnTo>
                    <a:pt x="2654390" y="206772"/>
                  </a:lnTo>
                  <a:lnTo>
                    <a:pt x="2648242" y="208042"/>
                  </a:lnTo>
                  <a:lnTo>
                    <a:pt x="2642629" y="208042"/>
                  </a:lnTo>
                  <a:lnTo>
                    <a:pt x="2635331" y="209312"/>
                  </a:lnTo>
                  <a:lnTo>
                    <a:pt x="2628702" y="210582"/>
                  </a:lnTo>
                  <a:lnTo>
                    <a:pt x="2616642" y="215662"/>
                  </a:lnTo>
                  <a:lnTo>
                    <a:pt x="2610982" y="218202"/>
                  </a:lnTo>
                  <a:lnTo>
                    <a:pt x="2601109" y="224552"/>
                  </a:lnTo>
                  <a:lnTo>
                    <a:pt x="2598016" y="226953"/>
                  </a:lnTo>
                  <a:close/>
                </a:path>
                <a:path w="4519294" h="679450">
                  <a:moveTo>
                    <a:pt x="2817112" y="521732"/>
                  </a:moveTo>
                  <a:lnTo>
                    <a:pt x="2804678" y="521732"/>
                  </a:lnTo>
                  <a:lnTo>
                    <a:pt x="2804570" y="280432"/>
                  </a:lnTo>
                  <a:lnTo>
                    <a:pt x="2804191" y="271542"/>
                  </a:lnTo>
                  <a:lnTo>
                    <a:pt x="2792584" y="227092"/>
                  </a:lnTo>
                  <a:lnTo>
                    <a:pt x="2764271" y="194072"/>
                  </a:lnTo>
                  <a:lnTo>
                    <a:pt x="2716604" y="173752"/>
                  </a:lnTo>
                  <a:lnTo>
                    <a:pt x="2666352" y="168672"/>
                  </a:lnTo>
                  <a:lnTo>
                    <a:pt x="2741368" y="168672"/>
                  </a:lnTo>
                  <a:lnTo>
                    <a:pt x="2781559" y="192802"/>
                  </a:lnTo>
                  <a:lnTo>
                    <a:pt x="2808563" y="233442"/>
                  </a:lnTo>
                  <a:lnTo>
                    <a:pt x="2817005" y="280432"/>
                  </a:lnTo>
                  <a:lnTo>
                    <a:pt x="2817112" y="521732"/>
                  </a:lnTo>
                  <a:close/>
                </a:path>
                <a:path w="4519294" h="679450">
                  <a:moveTo>
                    <a:pt x="2544346" y="205502"/>
                  </a:moveTo>
                  <a:lnTo>
                    <a:pt x="2551327" y="195342"/>
                  </a:lnTo>
                  <a:lnTo>
                    <a:pt x="2553070" y="196522"/>
                  </a:lnTo>
                  <a:lnTo>
                    <a:pt x="2549154" y="200422"/>
                  </a:lnTo>
                  <a:lnTo>
                    <a:pt x="2544346" y="205502"/>
                  </a:lnTo>
                  <a:close/>
                </a:path>
                <a:path w="4519294" h="679450">
                  <a:moveTo>
                    <a:pt x="2553070" y="196522"/>
                  </a:moveTo>
                  <a:lnTo>
                    <a:pt x="2551327" y="195342"/>
                  </a:lnTo>
                  <a:lnTo>
                    <a:pt x="2554254" y="195342"/>
                  </a:lnTo>
                  <a:lnTo>
                    <a:pt x="2553070" y="196522"/>
                  </a:lnTo>
                  <a:close/>
                </a:path>
                <a:path w="4519294" h="679450">
                  <a:moveTo>
                    <a:pt x="2554541" y="212405"/>
                  </a:moveTo>
                  <a:lnTo>
                    <a:pt x="2544346" y="205502"/>
                  </a:lnTo>
                  <a:lnTo>
                    <a:pt x="2549154" y="200422"/>
                  </a:lnTo>
                  <a:lnTo>
                    <a:pt x="2553070" y="196522"/>
                  </a:lnTo>
                  <a:lnTo>
                    <a:pt x="2563532" y="203605"/>
                  </a:lnTo>
                  <a:lnTo>
                    <a:pt x="2562927" y="204232"/>
                  </a:lnTo>
                  <a:lnTo>
                    <a:pt x="2558293" y="208042"/>
                  </a:lnTo>
                  <a:lnTo>
                    <a:pt x="2554541" y="212405"/>
                  </a:lnTo>
                  <a:close/>
                </a:path>
                <a:path w="4519294" h="679450">
                  <a:moveTo>
                    <a:pt x="2598744" y="242332"/>
                  </a:moveTo>
                  <a:lnTo>
                    <a:pt x="2554541" y="212405"/>
                  </a:lnTo>
                  <a:lnTo>
                    <a:pt x="2558293" y="208042"/>
                  </a:lnTo>
                  <a:lnTo>
                    <a:pt x="2562927" y="204232"/>
                  </a:lnTo>
                  <a:lnTo>
                    <a:pt x="2563532" y="203605"/>
                  </a:lnTo>
                  <a:lnTo>
                    <a:pt x="2598016" y="226953"/>
                  </a:lnTo>
                  <a:lnTo>
                    <a:pt x="2596200" y="228362"/>
                  </a:lnTo>
                  <a:lnTo>
                    <a:pt x="2591039" y="233442"/>
                  </a:lnTo>
                  <a:lnTo>
                    <a:pt x="2598744" y="242332"/>
                  </a:lnTo>
                  <a:close/>
                </a:path>
                <a:path w="4519294" h="679450">
                  <a:moveTo>
                    <a:pt x="2553925" y="213122"/>
                  </a:moveTo>
                  <a:lnTo>
                    <a:pt x="2544346" y="205502"/>
                  </a:lnTo>
                  <a:lnTo>
                    <a:pt x="2554541" y="212405"/>
                  </a:lnTo>
                  <a:lnTo>
                    <a:pt x="2553925" y="213122"/>
                  </a:lnTo>
                  <a:close/>
                </a:path>
                <a:path w="4519294" h="679450">
                  <a:moveTo>
                    <a:pt x="2598744" y="242332"/>
                  </a:moveTo>
                  <a:lnTo>
                    <a:pt x="2605725" y="232172"/>
                  </a:lnTo>
                  <a:lnTo>
                    <a:pt x="2598016" y="226953"/>
                  </a:lnTo>
                  <a:lnTo>
                    <a:pt x="2601109" y="224552"/>
                  </a:lnTo>
                  <a:lnTo>
                    <a:pt x="2642629" y="208042"/>
                  </a:lnTo>
                  <a:lnTo>
                    <a:pt x="2648242" y="208042"/>
                  </a:lnTo>
                  <a:lnTo>
                    <a:pt x="2654390" y="206772"/>
                  </a:lnTo>
                  <a:lnTo>
                    <a:pt x="2680316" y="206772"/>
                  </a:lnTo>
                  <a:lnTo>
                    <a:pt x="2691391" y="208042"/>
                  </a:lnTo>
                  <a:lnTo>
                    <a:pt x="2701520" y="210582"/>
                  </a:lnTo>
                  <a:lnTo>
                    <a:pt x="2710704" y="213122"/>
                  </a:lnTo>
                  <a:lnTo>
                    <a:pt x="2719129" y="216932"/>
                  </a:lnTo>
                  <a:lnTo>
                    <a:pt x="2722910" y="219472"/>
                  </a:lnTo>
                  <a:lnTo>
                    <a:pt x="2651069" y="219472"/>
                  </a:lnTo>
                  <a:lnTo>
                    <a:pt x="2638117" y="222012"/>
                  </a:lnTo>
                  <a:lnTo>
                    <a:pt x="2603665" y="238522"/>
                  </a:lnTo>
                  <a:lnTo>
                    <a:pt x="2598744" y="242332"/>
                  </a:lnTo>
                  <a:close/>
                </a:path>
                <a:path w="4519294" h="679450">
                  <a:moveTo>
                    <a:pt x="2667726" y="512842"/>
                  </a:moveTo>
                  <a:lnTo>
                    <a:pt x="2634242" y="512842"/>
                  </a:lnTo>
                  <a:lnTo>
                    <a:pt x="2612491" y="510302"/>
                  </a:lnTo>
                  <a:lnTo>
                    <a:pt x="2576517" y="495062"/>
                  </a:lnTo>
                  <a:lnTo>
                    <a:pt x="2547964" y="460772"/>
                  </a:lnTo>
                  <a:lnTo>
                    <a:pt x="2540269" y="422672"/>
                  </a:lnTo>
                  <a:lnTo>
                    <a:pt x="2540195" y="415052"/>
                  </a:lnTo>
                  <a:lnTo>
                    <a:pt x="2540628" y="406162"/>
                  </a:lnTo>
                  <a:lnTo>
                    <a:pt x="2553827" y="368062"/>
                  </a:lnTo>
                  <a:lnTo>
                    <a:pt x="2590751" y="337582"/>
                  </a:lnTo>
                  <a:lnTo>
                    <a:pt x="2648308" y="326152"/>
                  </a:lnTo>
                  <a:lnTo>
                    <a:pt x="2684430" y="326152"/>
                  </a:lnTo>
                  <a:lnTo>
                    <a:pt x="2698622" y="324882"/>
                  </a:lnTo>
                  <a:lnTo>
                    <a:pt x="2718024" y="324882"/>
                  </a:lnTo>
                  <a:lnTo>
                    <a:pt x="2723943" y="323612"/>
                  </a:lnTo>
                  <a:lnTo>
                    <a:pt x="2735337" y="322342"/>
                  </a:lnTo>
                  <a:lnTo>
                    <a:pt x="2741717" y="321072"/>
                  </a:lnTo>
                  <a:lnTo>
                    <a:pt x="2758828" y="318532"/>
                  </a:lnTo>
                  <a:lnTo>
                    <a:pt x="2758828" y="286782"/>
                  </a:lnTo>
                  <a:lnTo>
                    <a:pt x="2748491" y="244872"/>
                  </a:lnTo>
                  <a:lnTo>
                    <a:pt x="2719129" y="216932"/>
                  </a:lnTo>
                  <a:lnTo>
                    <a:pt x="2680316" y="206772"/>
                  </a:lnTo>
                  <a:lnTo>
                    <a:pt x="2778166" y="206772"/>
                  </a:lnTo>
                  <a:lnTo>
                    <a:pt x="2800297" y="247412"/>
                  </a:lnTo>
                  <a:lnTo>
                    <a:pt x="2804678" y="347742"/>
                  </a:lnTo>
                  <a:lnTo>
                    <a:pt x="2758828" y="347742"/>
                  </a:lnTo>
                  <a:lnTo>
                    <a:pt x="2735661" y="350282"/>
                  </a:lnTo>
                  <a:lnTo>
                    <a:pt x="2726481" y="350282"/>
                  </a:lnTo>
                  <a:lnTo>
                    <a:pt x="2709067" y="352822"/>
                  </a:lnTo>
                  <a:lnTo>
                    <a:pt x="2691546" y="352822"/>
                  </a:lnTo>
                  <a:lnTo>
                    <a:pt x="2681948" y="354092"/>
                  </a:lnTo>
                  <a:lnTo>
                    <a:pt x="2659739" y="354092"/>
                  </a:lnTo>
                  <a:lnTo>
                    <a:pt x="2648724" y="355362"/>
                  </a:lnTo>
                  <a:lnTo>
                    <a:pt x="2638745" y="356632"/>
                  </a:lnTo>
                  <a:lnTo>
                    <a:pt x="2629804" y="360442"/>
                  </a:lnTo>
                  <a:lnTo>
                    <a:pt x="2621648" y="362982"/>
                  </a:lnTo>
                  <a:lnTo>
                    <a:pt x="2614362" y="366792"/>
                  </a:lnTo>
                  <a:lnTo>
                    <a:pt x="2607947" y="371872"/>
                  </a:lnTo>
                  <a:lnTo>
                    <a:pt x="2602403" y="375682"/>
                  </a:lnTo>
                  <a:lnTo>
                    <a:pt x="2583590" y="411242"/>
                  </a:lnTo>
                  <a:lnTo>
                    <a:pt x="2583590" y="422672"/>
                  </a:lnTo>
                  <a:lnTo>
                    <a:pt x="2600694" y="462042"/>
                  </a:lnTo>
                  <a:lnTo>
                    <a:pt x="2606245" y="467122"/>
                  </a:lnTo>
                  <a:lnTo>
                    <a:pt x="2648045" y="479822"/>
                  </a:lnTo>
                  <a:lnTo>
                    <a:pt x="2804678" y="479822"/>
                  </a:lnTo>
                  <a:lnTo>
                    <a:pt x="2804678" y="483632"/>
                  </a:lnTo>
                  <a:lnTo>
                    <a:pt x="2738964" y="483632"/>
                  </a:lnTo>
                  <a:lnTo>
                    <a:pt x="2728575" y="489982"/>
                  </a:lnTo>
                  <a:lnTo>
                    <a:pt x="2721654" y="493792"/>
                  </a:lnTo>
                  <a:lnTo>
                    <a:pt x="2709230" y="500142"/>
                  </a:lnTo>
                  <a:lnTo>
                    <a:pt x="2702912" y="503952"/>
                  </a:lnTo>
                  <a:lnTo>
                    <a:pt x="2689546" y="507762"/>
                  </a:lnTo>
                  <a:lnTo>
                    <a:pt x="2682161" y="510302"/>
                  </a:lnTo>
                  <a:lnTo>
                    <a:pt x="2674081" y="511572"/>
                  </a:lnTo>
                  <a:lnTo>
                    <a:pt x="2667726" y="512842"/>
                  </a:lnTo>
                  <a:close/>
                </a:path>
                <a:path w="4519294" h="679450">
                  <a:moveTo>
                    <a:pt x="2555601" y="213122"/>
                  </a:moveTo>
                  <a:lnTo>
                    <a:pt x="2553925" y="213122"/>
                  </a:lnTo>
                  <a:lnTo>
                    <a:pt x="2554541" y="212405"/>
                  </a:lnTo>
                  <a:lnTo>
                    <a:pt x="2555601" y="213122"/>
                  </a:lnTo>
                  <a:close/>
                </a:path>
                <a:path w="4519294" h="679450">
                  <a:moveTo>
                    <a:pt x="2619418" y="242332"/>
                  </a:moveTo>
                  <a:lnTo>
                    <a:pt x="2598744" y="242332"/>
                  </a:lnTo>
                  <a:lnTo>
                    <a:pt x="2603665" y="238522"/>
                  </a:lnTo>
                  <a:lnTo>
                    <a:pt x="2608328" y="234712"/>
                  </a:lnTo>
                  <a:lnTo>
                    <a:pt x="2651069" y="219472"/>
                  </a:lnTo>
                  <a:lnTo>
                    <a:pt x="2679102" y="219472"/>
                  </a:lnTo>
                  <a:lnTo>
                    <a:pt x="2717447" y="230902"/>
                  </a:lnTo>
                  <a:lnTo>
                    <a:pt x="2659629" y="230902"/>
                  </a:lnTo>
                  <a:lnTo>
                    <a:pt x="2652383" y="232172"/>
                  </a:lnTo>
                  <a:lnTo>
                    <a:pt x="2640903" y="233442"/>
                  </a:lnTo>
                  <a:lnTo>
                    <a:pt x="2635875" y="234712"/>
                  </a:lnTo>
                  <a:lnTo>
                    <a:pt x="2627213" y="238522"/>
                  </a:lnTo>
                  <a:lnTo>
                    <a:pt x="2623288" y="239792"/>
                  </a:lnTo>
                  <a:lnTo>
                    <a:pt x="2619418" y="242332"/>
                  </a:lnTo>
                  <a:close/>
                </a:path>
                <a:path w="4519294" h="679450">
                  <a:moveTo>
                    <a:pt x="2661884" y="525542"/>
                  </a:moveTo>
                  <a:lnTo>
                    <a:pt x="2633349" y="525542"/>
                  </a:lnTo>
                  <a:lnTo>
                    <a:pt x="2621377" y="524272"/>
                  </a:lnTo>
                  <a:lnTo>
                    <a:pt x="2578490" y="511572"/>
                  </a:lnTo>
                  <a:lnTo>
                    <a:pt x="2547211" y="484902"/>
                  </a:lnTo>
                  <a:lnTo>
                    <a:pt x="2529872" y="444262"/>
                  </a:lnTo>
                  <a:lnTo>
                    <a:pt x="2527638" y="417592"/>
                  </a:lnTo>
                  <a:lnTo>
                    <a:pt x="2528282" y="404892"/>
                  </a:lnTo>
                  <a:lnTo>
                    <a:pt x="2543557" y="360442"/>
                  </a:lnTo>
                  <a:lnTo>
                    <a:pt x="2575455" y="331232"/>
                  </a:lnTo>
                  <a:lnTo>
                    <a:pt x="2620964" y="315992"/>
                  </a:lnTo>
                  <a:lnTo>
                    <a:pt x="2647580" y="313452"/>
                  </a:lnTo>
                  <a:lnTo>
                    <a:pt x="2698214" y="313452"/>
                  </a:lnTo>
                  <a:lnTo>
                    <a:pt x="2705078" y="312182"/>
                  </a:lnTo>
                  <a:lnTo>
                    <a:pt x="2716994" y="312182"/>
                  </a:lnTo>
                  <a:lnTo>
                    <a:pt x="2722693" y="310912"/>
                  </a:lnTo>
                  <a:lnTo>
                    <a:pt x="2733572" y="309642"/>
                  </a:lnTo>
                  <a:lnTo>
                    <a:pt x="2739660" y="309642"/>
                  </a:lnTo>
                  <a:lnTo>
                    <a:pt x="2746395" y="308372"/>
                  </a:lnTo>
                  <a:lnTo>
                    <a:pt x="2746395" y="279162"/>
                  </a:lnTo>
                  <a:lnTo>
                    <a:pt x="2745164" y="270272"/>
                  </a:lnTo>
                  <a:lnTo>
                    <a:pt x="2725218" y="235982"/>
                  </a:lnTo>
                  <a:lnTo>
                    <a:pt x="2688986" y="220742"/>
                  </a:lnTo>
                  <a:lnTo>
                    <a:pt x="2679102" y="219472"/>
                  </a:lnTo>
                  <a:lnTo>
                    <a:pt x="2722910" y="219472"/>
                  </a:lnTo>
                  <a:lnTo>
                    <a:pt x="2751937" y="252492"/>
                  </a:lnTo>
                  <a:lnTo>
                    <a:pt x="2758828" y="286782"/>
                  </a:lnTo>
                  <a:lnTo>
                    <a:pt x="2758828" y="318532"/>
                  </a:lnTo>
                  <a:lnTo>
                    <a:pt x="2741717" y="321072"/>
                  </a:lnTo>
                  <a:lnTo>
                    <a:pt x="2735337" y="322342"/>
                  </a:lnTo>
                  <a:lnTo>
                    <a:pt x="2723943" y="323612"/>
                  </a:lnTo>
                  <a:lnTo>
                    <a:pt x="2718024" y="324882"/>
                  </a:lnTo>
                  <a:lnTo>
                    <a:pt x="2698622" y="324882"/>
                  </a:lnTo>
                  <a:lnTo>
                    <a:pt x="2684430" y="326152"/>
                  </a:lnTo>
                  <a:lnTo>
                    <a:pt x="2648308" y="326152"/>
                  </a:lnTo>
                  <a:lnTo>
                    <a:pt x="2623131" y="328692"/>
                  </a:lnTo>
                  <a:lnTo>
                    <a:pt x="2581626" y="342662"/>
                  </a:lnTo>
                  <a:lnTo>
                    <a:pt x="2548968" y="375682"/>
                  </a:lnTo>
                  <a:lnTo>
                    <a:pt x="2540195" y="415052"/>
                  </a:lnTo>
                  <a:lnTo>
                    <a:pt x="2540269" y="422672"/>
                  </a:lnTo>
                  <a:lnTo>
                    <a:pt x="2547964" y="460772"/>
                  </a:lnTo>
                  <a:lnTo>
                    <a:pt x="2576517" y="495062"/>
                  </a:lnTo>
                  <a:lnTo>
                    <a:pt x="2612491" y="510302"/>
                  </a:lnTo>
                  <a:lnTo>
                    <a:pt x="2634242" y="512842"/>
                  </a:lnTo>
                  <a:lnTo>
                    <a:pt x="2712396" y="512842"/>
                  </a:lnTo>
                  <a:lnTo>
                    <a:pt x="2707733" y="515382"/>
                  </a:lnTo>
                  <a:lnTo>
                    <a:pt x="2692968" y="520462"/>
                  </a:lnTo>
                  <a:lnTo>
                    <a:pt x="2684873" y="521732"/>
                  </a:lnTo>
                  <a:lnTo>
                    <a:pt x="2676066" y="524272"/>
                  </a:lnTo>
                  <a:lnTo>
                    <a:pt x="2669218" y="524272"/>
                  </a:lnTo>
                  <a:lnTo>
                    <a:pt x="2661884" y="525542"/>
                  </a:lnTo>
                  <a:close/>
                </a:path>
                <a:path w="4519294" h="679450">
                  <a:moveTo>
                    <a:pt x="2598744" y="242332"/>
                  </a:moveTo>
                  <a:lnTo>
                    <a:pt x="2591039" y="233442"/>
                  </a:lnTo>
                  <a:lnTo>
                    <a:pt x="2596200" y="228362"/>
                  </a:lnTo>
                  <a:lnTo>
                    <a:pt x="2598016" y="226953"/>
                  </a:lnTo>
                  <a:lnTo>
                    <a:pt x="2605725" y="232172"/>
                  </a:lnTo>
                  <a:lnTo>
                    <a:pt x="2598744" y="242332"/>
                  </a:lnTo>
                  <a:close/>
                </a:path>
                <a:path w="4519294" h="679450">
                  <a:moveTo>
                    <a:pt x="2733961" y="297740"/>
                  </a:moveTo>
                  <a:lnTo>
                    <a:pt x="2733961" y="280432"/>
                  </a:lnTo>
                  <a:lnTo>
                    <a:pt x="2732912" y="272812"/>
                  </a:lnTo>
                  <a:lnTo>
                    <a:pt x="2709662" y="239792"/>
                  </a:lnTo>
                  <a:lnTo>
                    <a:pt x="2701265" y="237252"/>
                  </a:lnTo>
                  <a:lnTo>
                    <a:pt x="2694373" y="234712"/>
                  </a:lnTo>
                  <a:lnTo>
                    <a:pt x="2686580" y="232172"/>
                  </a:lnTo>
                  <a:lnTo>
                    <a:pt x="2677887" y="232172"/>
                  </a:lnTo>
                  <a:lnTo>
                    <a:pt x="2668295" y="230902"/>
                  </a:lnTo>
                  <a:lnTo>
                    <a:pt x="2717447" y="230902"/>
                  </a:lnTo>
                  <a:lnTo>
                    <a:pt x="2719584" y="232172"/>
                  </a:lnTo>
                  <a:lnTo>
                    <a:pt x="2745164" y="270272"/>
                  </a:lnTo>
                  <a:lnTo>
                    <a:pt x="2746395" y="279162"/>
                  </a:lnTo>
                  <a:lnTo>
                    <a:pt x="2746395" y="295672"/>
                  </a:lnTo>
                  <a:lnTo>
                    <a:pt x="2744046" y="295672"/>
                  </a:lnTo>
                  <a:lnTo>
                    <a:pt x="2737603" y="296942"/>
                  </a:lnTo>
                  <a:lnTo>
                    <a:pt x="2733961" y="297740"/>
                  </a:lnTo>
                  <a:close/>
                </a:path>
                <a:path w="4519294" h="679450">
                  <a:moveTo>
                    <a:pt x="2746395" y="308372"/>
                  </a:moveTo>
                  <a:lnTo>
                    <a:pt x="2733961" y="308372"/>
                  </a:lnTo>
                  <a:lnTo>
                    <a:pt x="2733961" y="297740"/>
                  </a:lnTo>
                  <a:lnTo>
                    <a:pt x="2737603" y="296942"/>
                  </a:lnTo>
                  <a:lnTo>
                    <a:pt x="2744046" y="295672"/>
                  </a:lnTo>
                  <a:lnTo>
                    <a:pt x="2746395" y="308372"/>
                  </a:lnTo>
                  <a:close/>
                </a:path>
                <a:path w="4519294" h="679450">
                  <a:moveTo>
                    <a:pt x="2746395" y="308372"/>
                  </a:moveTo>
                  <a:lnTo>
                    <a:pt x="2744046" y="295672"/>
                  </a:lnTo>
                  <a:lnTo>
                    <a:pt x="2746395" y="295672"/>
                  </a:lnTo>
                  <a:lnTo>
                    <a:pt x="2746395" y="308372"/>
                  </a:lnTo>
                  <a:close/>
                </a:path>
                <a:path w="4519294" h="679450">
                  <a:moveTo>
                    <a:pt x="2662880" y="538242"/>
                  </a:moveTo>
                  <a:lnTo>
                    <a:pt x="2632457" y="538242"/>
                  </a:lnTo>
                  <a:lnTo>
                    <a:pt x="2619602" y="536972"/>
                  </a:lnTo>
                  <a:lnTo>
                    <a:pt x="2572571" y="521732"/>
                  </a:lnTo>
                  <a:lnTo>
                    <a:pt x="2537228" y="492522"/>
                  </a:lnTo>
                  <a:lnTo>
                    <a:pt x="2517700" y="446802"/>
                  </a:lnTo>
                  <a:lnTo>
                    <a:pt x="2515326" y="415052"/>
                  </a:lnTo>
                  <a:lnTo>
                    <a:pt x="2515935" y="402352"/>
                  </a:lnTo>
                  <a:lnTo>
                    <a:pt x="2526901" y="364252"/>
                  </a:lnTo>
                  <a:lnTo>
                    <a:pt x="2558930" y="327422"/>
                  </a:lnTo>
                  <a:lnTo>
                    <a:pt x="2605578" y="307102"/>
                  </a:lnTo>
                  <a:lnTo>
                    <a:pt x="2646853" y="300752"/>
                  </a:lnTo>
                  <a:lnTo>
                    <a:pt x="2704469" y="300752"/>
                  </a:lnTo>
                  <a:lnTo>
                    <a:pt x="2715964" y="299482"/>
                  </a:lnTo>
                  <a:lnTo>
                    <a:pt x="2721443" y="299482"/>
                  </a:lnTo>
                  <a:lnTo>
                    <a:pt x="2731808" y="298212"/>
                  </a:lnTo>
                  <a:lnTo>
                    <a:pt x="2733961" y="297740"/>
                  </a:lnTo>
                  <a:lnTo>
                    <a:pt x="2733961" y="308372"/>
                  </a:lnTo>
                  <a:lnTo>
                    <a:pt x="2746395" y="308372"/>
                  </a:lnTo>
                  <a:lnTo>
                    <a:pt x="2739660" y="309642"/>
                  </a:lnTo>
                  <a:lnTo>
                    <a:pt x="2733572" y="309642"/>
                  </a:lnTo>
                  <a:lnTo>
                    <a:pt x="2722693" y="310912"/>
                  </a:lnTo>
                  <a:lnTo>
                    <a:pt x="2716994" y="312182"/>
                  </a:lnTo>
                  <a:lnTo>
                    <a:pt x="2705078" y="312182"/>
                  </a:lnTo>
                  <a:lnTo>
                    <a:pt x="2698214" y="313452"/>
                  </a:lnTo>
                  <a:lnTo>
                    <a:pt x="2647580" y="313452"/>
                  </a:lnTo>
                  <a:lnTo>
                    <a:pt x="2620964" y="315992"/>
                  </a:lnTo>
                  <a:lnTo>
                    <a:pt x="2575455" y="331232"/>
                  </a:lnTo>
                  <a:lnTo>
                    <a:pt x="2543557" y="360442"/>
                  </a:lnTo>
                  <a:lnTo>
                    <a:pt x="2528282" y="404892"/>
                  </a:lnTo>
                  <a:lnTo>
                    <a:pt x="2527767" y="415052"/>
                  </a:lnTo>
                  <a:lnTo>
                    <a:pt x="2527841" y="422672"/>
                  </a:lnTo>
                  <a:lnTo>
                    <a:pt x="2536575" y="465852"/>
                  </a:lnTo>
                  <a:lnTo>
                    <a:pt x="2561248" y="500142"/>
                  </a:lnTo>
                  <a:lnTo>
                    <a:pt x="2598744" y="519192"/>
                  </a:lnTo>
                  <a:lnTo>
                    <a:pt x="2633349" y="525542"/>
                  </a:lnTo>
                  <a:lnTo>
                    <a:pt x="2715111" y="525542"/>
                  </a:lnTo>
                  <a:lnTo>
                    <a:pt x="2712554" y="526812"/>
                  </a:lnTo>
                  <a:lnTo>
                    <a:pt x="2704467" y="529352"/>
                  </a:lnTo>
                  <a:lnTo>
                    <a:pt x="2698273" y="531892"/>
                  </a:lnTo>
                  <a:lnTo>
                    <a:pt x="2685065" y="534432"/>
                  </a:lnTo>
                  <a:lnTo>
                    <a:pt x="2670709" y="536972"/>
                  </a:lnTo>
                  <a:lnTo>
                    <a:pt x="2662880" y="538242"/>
                  </a:lnTo>
                  <a:close/>
                </a:path>
                <a:path w="4519294" h="679450">
                  <a:moveTo>
                    <a:pt x="2673024" y="479822"/>
                  </a:moveTo>
                  <a:lnTo>
                    <a:pt x="2648045" y="479822"/>
                  </a:lnTo>
                  <a:lnTo>
                    <a:pt x="2637531" y="478552"/>
                  </a:lnTo>
                  <a:lnTo>
                    <a:pt x="2600694" y="462042"/>
                  </a:lnTo>
                  <a:lnTo>
                    <a:pt x="2596052" y="458232"/>
                  </a:lnTo>
                  <a:lnTo>
                    <a:pt x="2590335" y="450612"/>
                  </a:lnTo>
                  <a:lnTo>
                    <a:pt x="2586763" y="444262"/>
                  </a:lnTo>
                  <a:lnTo>
                    <a:pt x="2584172" y="429022"/>
                  </a:lnTo>
                  <a:lnTo>
                    <a:pt x="2583590" y="422672"/>
                  </a:lnTo>
                  <a:lnTo>
                    <a:pt x="2583590" y="411242"/>
                  </a:lnTo>
                  <a:lnTo>
                    <a:pt x="2602403" y="375682"/>
                  </a:lnTo>
                  <a:lnTo>
                    <a:pt x="2607947" y="371872"/>
                  </a:lnTo>
                  <a:lnTo>
                    <a:pt x="2614362" y="366792"/>
                  </a:lnTo>
                  <a:lnTo>
                    <a:pt x="2621648" y="362982"/>
                  </a:lnTo>
                  <a:lnTo>
                    <a:pt x="2629804" y="360442"/>
                  </a:lnTo>
                  <a:lnTo>
                    <a:pt x="2638745" y="356632"/>
                  </a:lnTo>
                  <a:lnTo>
                    <a:pt x="2648724" y="355362"/>
                  </a:lnTo>
                  <a:lnTo>
                    <a:pt x="2659739" y="354092"/>
                  </a:lnTo>
                  <a:lnTo>
                    <a:pt x="2681948" y="354092"/>
                  </a:lnTo>
                  <a:lnTo>
                    <a:pt x="2691546" y="352822"/>
                  </a:lnTo>
                  <a:lnTo>
                    <a:pt x="2709067" y="352822"/>
                  </a:lnTo>
                  <a:lnTo>
                    <a:pt x="2726481" y="350282"/>
                  </a:lnTo>
                  <a:lnTo>
                    <a:pt x="2735661" y="350282"/>
                  </a:lnTo>
                  <a:lnTo>
                    <a:pt x="2758828" y="347742"/>
                  </a:lnTo>
                  <a:lnTo>
                    <a:pt x="2758828" y="361712"/>
                  </a:lnTo>
                  <a:lnTo>
                    <a:pt x="2733961" y="361712"/>
                  </a:lnTo>
                  <a:lnTo>
                    <a:pt x="2733961" y="362982"/>
                  </a:lnTo>
                  <a:lnTo>
                    <a:pt x="2727598" y="362982"/>
                  </a:lnTo>
                  <a:lnTo>
                    <a:pt x="2718674" y="364252"/>
                  </a:lnTo>
                  <a:lnTo>
                    <a:pt x="2710065" y="364252"/>
                  </a:lnTo>
                  <a:lnTo>
                    <a:pt x="2701334" y="365522"/>
                  </a:lnTo>
                  <a:lnTo>
                    <a:pt x="2682198" y="365522"/>
                  </a:lnTo>
                  <a:lnTo>
                    <a:pt x="2671792" y="366792"/>
                  </a:lnTo>
                  <a:lnTo>
                    <a:pt x="2660840" y="366792"/>
                  </a:lnTo>
                  <a:lnTo>
                    <a:pt x="2650907" y="368062"/>
                  </a:lnTo>
                  <a:lnTo>
                    <a:pt x="2641995" y="369332"/>
                  </a:lnTo>
                  <a:lnTo>
                    <a:pt x="2634102" y="371872"/>
                  </a:lnTo>
                  <a:lnTo>
                    <a:pt x="2627120" y="374412"/>
                  </a:lnTo>
                  <a:lnTo>
                    <a:pt x="2620940" y="378222"/>
                  </a:lnTo>
                  <a:lnTo>
                    <a:pt x="2615561" y="380762"/>
                  </a:lnTo>
                  <a:lnTo>
                    <a:pt x="2596024" y="413782"/>
                  </a:lnTo>
                  <a:lnTo>
                    <a:pt x="2596024" y="422672"/>
                  </a:lnTo>
                  <a:lnTo>
                    <a:pt x="2616229" y="459502"/>
                  </a:lnTo>
                  <a:lnTo>
                    <a:pt x="2631771" y="464582"/>
                  </a:lnTo>
                  <a:lnTo>
                    <a:pt x="2639930" y="467122"/>
                  </a:lnTo>
                  <a:lnTo>
                    <a:pt x="2649256" y="467122"/>
                  </a:lnTo>
                  <a:lnTo>
                    <a:pt x="2659747" y="468392"/>
                  </a:lnTo>
                  <a:lnTo>
                    <a:pt x="2720451" y="468392"/>
                  </a:lnTo>
                  <a:lnTo>
                    <a:pt x="2715059" y="470932"/>
                  </a:lnTo>
                  <a:lnTo>
                    <a:pt x="2706072" y="474742"/>
                  </a:lnTo>
                  <a:lnTo>
                    <a:pt x="2696187" y="477282"/>
                  </a:lnTo>
                  <a:lnTo>
                    <a:pt x="2685170" y="478552"/>
                  </a:lnTo>
                  <a:lnTo>
                    <a:pt x="2673024" y="479822"/>
                  </a:lnTo>
                  <a:close/>
                </a:path>
                <a:path w="4519294" h="679450">
                  <a:moveTo>
                    <a:pt x="2804678" y="479822"/>
                  </a:moveTo>
                  <a:lnTo>
                    <a:pt x="2673024" y="479822"/>
                  </a:lnTo>
                  <a:lnTo>
                    <a:pt x="2685170" y="478552"/>
                  </a:lnTo>
                  <a:lnTo>
                    <a:pt x="2696187" y="477282"/>
                  </a:lnTo>
                  <a:lnTo>
                    <a:pt x="2736620" y="458232"/>
                  </a:lnTo>
                  <a:lnTo>
                    <a:pt x="2758828" y="421402"/>
                  </a:lnTo>
                  <a:lnTo>
                    <a:pt x="2758828" y="347742"/>
                  </a:lnTo>
                  <a:lnTo>
                    <a:pt x="2804678" y="347742"/>
                  </a:lnTo>
                  <a:lnTo>
                    <a:pt x="2804678" y="479822"/>
                  </a:lnTo>
                  <a:close/>
                </a:path>
                <a:path w="4519294" h="679450">
                  <a:moveTo>
                    <a:pt x="2733961" y="374966"/>
                  </a:moveTo>
                  <a:lnTo>
                    <a:pt x="2733961" y="361712"/>
                  </a:lnTo>
                  <a:lnTo>
                    <a:pt x="2746395" y="361712"/>
                  </a:lnTo>
                  <a:lnTo>
                    <a:pt x="2736839" y="362982"/>
                  </a:lnTo>
                  <a:lnTo>
                    <a:pt x="2746395" y="362982"/>
                  </a:lnTo>
                  <a:lnTo>
                    <a:pt x="2746395" y="374412"/>
                  </a:lnTo>
                  <a:lnTo>
                    <a:pt x="2738016" y="374412"/>
                  </a:lnTo>
                  <a:lnTo>
                    <a:pt x="2733961" y="374966"/>
                  </a:lnTo>
                  <a:close/>
                </a:path>
                <a:path w="4519294" h="679450">
                  <a:moveTo>
                    <a:pt x="2746395" y="362982"/>
                  </a:moveTo>
                  <a:lnTo>
                    <a:pt x="2736839" y="362982"/>
                  </a:lnTo>
                  <a:lnTo>
                    <a:pt x="2746395" y="361712"/>
                  </a:lnTo>
                  <a:lnTo>
                    <a:pt x="2746395" y="362982"/>
                  </a:lnTo>
                  <a:close/>
                </a:path>
                <a:path w="4519294" h="679450">
                  <a:moveTo>
                    <a:pt x="2720451" y="468392"/>
                  </a:moveTo>
                  <a:lnTo>
                    <a:pt x="2659747" y="468392"/>
                  </a:lnTo>
                  <a:lnTo>
                    <a:pt x="2672011" y="467122"/>
                  </a:lnTo>
                  <a:lnTo>
                    <a:pt x="2683157" y="467122"/>
                  </a:lnTo>
                  <a:lnTo>
                    <a:pt x="2693187" y="464582"/>
                  </a:lnTo>
                  <a:lnTo>
                    <a:pt x="2728715" y="448072"/>
                  </a:lnTo>
                  <a:lnTo>
                    <a:pt x="2746395" y="420132"/>
                  </a:lnTo>
                  <a:lnTo>
                    <a:pt x="2746395" y="361712"/>
                  </a:lnTo>
                  <a:lnTo>
                    <a:pt x="2747632" y="374412"/>
                  </a:lnTo>
                  <a:lnTo>
                    <a:pt x="2758828" y="374412"/>
                  </a:lnTo>
                  <a:lnTo>
                    <a:pt x="2758828" y="421402"/>
                  </a:lnTo>
                  <a:lnTo>
                    <a:pt x="2736620" y="458232"/>
                  </a:lnTo>
                  <a:lnTo>
                    <a:pt x="2723146" y="467122"/>
                  </a:lnTo>
                  <a:lnTo>
                    <a:pt x="2720451" y="468392"/>
                  </a:lnTo>
                  <a:close/>
                </a:path>
                <a:path w="4519294" h="679450">
                  <a:moveTo>
                    <a:pt x="2758828" y="374412"/>
                  </a:moveTo>
                  <a:lnTo>
                    <a:pt x="2747632" y="374412"/>
                  </a:lnTo>
                  <a:lnTo>
                    <a:pt x="2746395" y="361712"/>
                  </a:lnTo>
                  <a:lnTo>
                    <a:pt x="2758828" y="361712"/>
                  </a:lnTo>
                  <a:lnTo>
                    <a:pt x="2758828" y="374412"/>
                  </a:lnTo>
                  <a:close/>
                </a:path>
                <a:path w="4519294" h="679450">
                  <a:moveTo>
                    <a:pt x="2683157" y="467122"/>
                  </a:moveTo>
                  <a:lnTo>
                    <a:pt x="2639930" y="467122"/>
                  </a:lnTo>
                  <a:lnTo>
                    <a:pt x="2631771" y="464582"/>
                  </a:lnTo>
                  <a:lnTo>
                    <a:pt x="2624777" y="463312"/>
                  </a:lnTo>
                  <a:lnTo>
                    <a:pt x="2596542" y="427752"/>
                  </a:lnTo>
                  <a:lnTo>
                    <a:pt x="2596024" y="422672"/>
                  </a:lnTo>
                  <a:lnTo>
                    <a:pt x="2596024" y="413782"/>
                  </a:lnTo>
                  <a:lnTo>
                    <a:pt x="2615561" y="380762"/>
                  </a:lnTo>
                  <a:lnTo>
                    <a:pt x="2620940" y="378222"/>
                  </a:lnTo>
                  <a:lnTo>
                    <a:pt x="2627120" y="374412"/>
                  </a:lnTo>
                  <a:lnTo>
                    <a:pt x="2634102" y="371872"/>
                  </a:lnTo>
                  <a:lnTo>
                    <a:pt x="2641995" y="369332"/>
                  </a:lnTo>
                  <a:lnTo>
                    <a:pt x="2650907" y="368062"/>
                  </a:lnTo>
                  <a:lnTo>
                    <a:pt x="2660840" y="366792"/>
                  </a:lnTo>
                  <a:lnTo>
                    <a:pt x="2671792" y="366792"/>
                  </a:lnTo>
                  <a:lnTo>
                    <a:pt x="2682198" y="365522"/>
                  </a:lnTo>
                  <a:lnTo>
                    <a:pt x="2701334" y="365522"/>
                  </a:lnTo>
                  <a:lnTo>
                    <a:pt x="2710065" y="364252"/>
                  </a:lnTo>
                  <a:lnTo>
                    <a:pt x="2718674" y="364252"/>
                  </a:lnTo>
                  <a:lnTo>
                    <a:pt x="2727598" y="362982"/>
                  </a:lnTo>
                  <a:lnTo>
                    <a:pt x="2733961" y="362982"/>
                  </a:lnTo>
                  <a:lnTo>
                    <a:pt x="2733961" y="374966"/>
                  </a:lnTo>
                  <a:lnTo>
                    <a:pt x="2719731" y="376952"/>
                  </a:lnTo>
                  <a:lnTo>
                    <a:pt x="2711062" y="376952"/>
                  </a:lnTo>
                  <a:lnTo>
                    <a:pt x="2702082" y="378222"/>
                  </a:lnTo>
                  <a:lnTo>
                    <a:pt x="2671792" y="378222"/>
                  </a:lnTo>
                  <a:lnTo>
                    <a:pt x="2661940" y="379492"/>
                  </a:lnTo>
                  <a:lnTo>
                    <a:pt x="2653091" y="379492"/>
                  </a:lnTo>
                  <a:lnTo>
                    <a:pt x="2645244" y="380762"/>
                  </a:lnTo>
                  <a:lnTo>
                    <a:pt x="2638401" y="383302"/>
                  </a:lnTo>
                  <a:lnTo>
                    <a:pt x="2630169" y="385842"/>
                  </a:lnTo>
                  <a:lnTo>
                    <a:pt x="2608457" y="415052"/>
                  </a:lnTo>
                  <a:lnTo>
                    <a:pt x="2608571" y="422672"/>
                  </a:lnTo>
                  <a:lnTo>
                    <a:pt x="2629485" y="450612"/>
                  </a:lnTo>
                  <a:lnTo>
                    <a:pt x="2635336" y="453152"/>
                  </a:lnTo>
                  <a:lnTo>
                    <a:pt x="2642330" y="454422"/>
                  </a:lnTo>
                  <a:lnTo>
                    <a:pt x="2650467" y="455692"/>
                  </a:lnTo>
                  <a:lnTo>
                    <a:pt x="2717107" y="455692"/>
                  </a:lnTo>
                  <a:lnTo>
                    <a:pt x="2710028" y="459502"/>
                  </a:lnTo>
                  <a:lnTo>
                    <a:pt x="2702099" y="462042"/>
                  </a:lnTo>
                  <a:lnTo>
                    <a:pt x="2693187" y="464582"/>
                  </a:lnTo>
                  <a:lnTo>
                    <a:pt x="2683157" y="467122"/>
                  </a:lnTo>
                  <a:close/>
                </a:path>
                <a:path w="4519294" h="679450">
                  <a:moveTo>
                    <a:pt x="2717107" y="455692"/>
                  </a:moveTo>
                  <a:lnTo>
                    <a:pt x="2670997" y="455692"/>
                  </a:lnTo>
                  <a:lnTo>
                    <a:pt x="2681144" y="454422"/>
                  </a:lnTo>
                  <a:lnTo>
                    <a:pt x="2690187" y="453152"/>
                  </a:lnTo>
                  <a:lnTo>
                    <a:pt x="2698126" y="450612"/>
                  </a:lnTo>
                  <a:lnTo>
                    <a:pt x="2704997" y="448072"/>
                  </a:lnTo>
                  <a:lnTo>
                    <a:pt x="2711068" y="445532"/>
                  </a:lnTo>
                  <a:lnTo>
                    <a:pt x="2716340" y="441722"/>
                  </a:lnTo>
                  <a:lnTo>
                    <a:pt x="2720811" y="439182"/>
                  </a:lnTo>
                  <a:lnTo>
                    <a:pt x="2725879" y="435372"/>
                  </a:lnTo>
                  <a:lnTo>
                    <a:pt x="2729310" y="430292"/>
                  </a:lnTo>
                  <a:lnTo>
                    <a:pt x="2733009" y="422672"/>
                  </a:lnTo>
                  <a:lnTo>
                    <a:pt x="2733961" y="418862"/>
                  </a:lnTo>
                  <a:lnTo>
                    <a:pt x="2733961" y="374966"/>
                  </a:lnTo>
                  <a:lnTo>
                    <a:pt x="2738016" y="374412"/>
                  </a:lnTo>
                  <a:lnTo>
                    <a:pt x="2746395" y="374412"/>
                  </a:lnTo>
                  <a:lnTo>
                    <a:pt x="2746395" y="420132"/>
                  </a:lnTo>
                  <a:lnTo>
                    <a:pt x="2723336" y="451882"/>
                  </a:lnTo>
                  <a:lnTo>
                    <a:pt x="2717107" y="455692"/>
                  </a:lnTo>
                  <a:close/>
                </a:path>
                <a:path w="4519294" h="679450">
                  <a:moveTo>
                    <a:pt x="2659747" y="468392"/>
                  </a:moveTo>
                  <a:lnTo>
                    <a:pt x="2649256" y="467122"/>
                  </a:lnTo>
                  <a:lnTo>
                    <a:pt x="2672011" y="467122"/>
                  </a:lnTo>
                  <a:lnTo>
                    <a:pt x="2659747" y="468392"/>
                  </a:lnTo>
                  <a:close/>
                </a:path>
                <a:path w="4519294" h="679450">
                  <a:moveTo>
                    <a:pt x="2712396" y="512842"/>
                  </a:moveTo>
                  <a:lnTo>
                    <a:pt x="2667726" y="512842"/>
                  </a:lnTo>
                  <a:lnTo>
                    <a:pt x="2674081" y="511572"/>
                  </a:lnTo>
                  <a:lnTo>
                    <a:pt x="2682161" y="510302"/>
                  </a:lnTo>
                  <a:lnTo>
                    <a:pt x="2689546" y="507762"/>
                  </a:lnTo>
                  <a:lnTo>
                    <a:pt x="2702912" y="503952"/>
                  </a:lnTo>
                  <a:lnTo>
                    <a:pt x="2709230" y="500142"/>
                  </a:lnTo>
                  <a:lnTo>
                    <a:pt x="2721654" y="493792"/>
                  </a:lnTo>
                  <a:lnTo>
                    <a:pt x="2728575" y="489982"/>
                  </a:lnTo>
                  <a:lnTo>
                    <a:pt x="2738964" y="483632"/>
                  </a:lnTo>
                  <a:lnTo>
                    <a:pt x="2758828" y="483632"/>
                  </a:lnTo>
                  <a:lnTo>
                    <a:pt x="2758828" y="495062"/>
                  </a:lnTo>
                  <a:lnTo>
                    <a:pt x="2733961" y="495062"/>
                  </a:lnTo>
                  <a:lnTo>
                    <a:pt x="2733961" y="500701"/>
                  </a:lnTo>
                  <a:lnTo>
                    <a:pt x="2727938" y="503952"/>
                  </a:lnTo>
                  <a:lnTo>
                    <a:pt x="2714727" y="511572"/>
                  </a:lnTo>
                  <a:lnTo>
                    <a:pt x="2712396" y="512842"/>
                  </a:lnTo>
                  <a:close/>
                </a:path>
                <a:path w="4519294" h="679450">
                  <a:moveTo>
                    <a:pt x="2804678" y="521732"/>
                  </a:moveTo>
                  <a:lnTo>
                    <a:pt x="2758828" y="521732"/>
                  </a:lnTo>
                  <a:lnTo>
                    <a:pt x="2758828" y="483632"/>
                  </a:lnTo>
                  <a:lnTo>
                    <a:pt x="2804678" y="483632"/>
                  </a:lnTo>
                  <a:lnTo>
                    <a:pt x="2804678" y="521732"/>
                  </a:lnTo>
                  <a:close/>
                </a:path>
                <a:path w="4519294" h="679450">
                  <a:moveTo>
                    <a:pt x="2733961" y="500701"/>
                  </a:moveTo>
                  <a:lnTo>
                    <a:pt x="2733961" y="495062"/>
                  </a:lnTo>
                  <a:lnTo>
                    <a:pt x="2742509" y="495062"/>
                  </a:lnTo>
                  <a:lnTo>
                    <a:pt x="2734997" y="500142"/>
                  </a:lnTo>
                  <a:lnTo>
                    <a:pt x="2733961" y="500701"/>
                  </a:lnTo>
                  <a:close/>
                </a:path>
                <a:path w="4519294" h="679450">
                  <a:moveTo>
                    <a:pt x="2733961" y="515525"/>
                  </a:moveTo>
                  <a:lnTo>
                    <a:pt x="2733961" y="500701"/>
                  </a:lnTo>
                  <a:lnTo>
                    <a:pt x="2734997" y="500142"/>
                  </a:lnTo>
                  <a:lnTo>
                    <a:pt x="2742509" y="495062"/>
                  </a:lnTo>
                  <a:lnTo>
                    <a:pt x="2742509" y="507762"/>
                  </a:lnTo>
                  <a:lnTo>
                    <a:pt x="2746395" y="507762"/>
                  </a:lnTo>
                  <a:lnTo>
                    <a:pt x="2741419" y="510302"/>
                  </a:lnTo>
                  <a:lnTo>
                    <a:pt x="2734223" y="515382"/>
                  </a:lnTo>
                  <a:lnTo>
                    <a:pt x="2733961" y="515525"/>
                  </a:lnTo>
                  <a:close/>
                </a:path>
                <a:path w="4519294" h="679450">
                  <a:moveTo>
                    <a:pt x="2746395" y="507762"/>
                  </a:moveTo>
                  <a:lnTo>
                    <a:pt x="2742509" y="507762"/>
                  </a:lnTo>
                  <a:lnTo>
                    <a:pt x="2742509" y="495062"/>
                  </a:lnTo>
                  <a:lnTo>
                    <a:pt x="2746395" y="501835"/>
                  </a:lnTo>
                  <a:lnTo>
                    <a:pt x="2746395" y="507762"/>
                  </a:lnTo>
                  <a:close/>
                </a:path>
                <a:path w="4519294" h="679450">
                  <a:moveTo>
                    <a:pt x="2746395" y="501835"/>
                  </a:moveTo>
                  <a:lnTo>
                    <a:pt x="2742509" y="495062"/>
                  </a:lnTo>
                  <a:lnTo>
                    <a:pt x="2746395" y="495062"/>
                  </a:lnTo>
                  <a:lnTo>
                    <a:pt x="2746395" y="501835"/>
                  </a:lnTo>
                  <a:close/>
                </a:path>
                <a:path w="4519294" h="679450">
                  <a:moveTo>
                    <a:pt x="2758828" y="521732"/>
                  </a:moveTo>
                  <a:lnTo>
                    <a:pt x="2746395" y="521732"/>
                  </a:lnTo>
                  <a:lnTo>
                    <a:pt x="2746517" y="507762"/>
                  </a:lnTo>
                  <a:lnTo>
                    <a:pt x="2749066" y="506492"/>
                  </a:lnTo>
                  <a:lnTo>
                    <a:pt x="2746395" y="501835"/>
                  </a:lnTo>
                  <a:lnTo>
                    <a:pt x="2746395" y="495062"/>
                  </a:lnTo>
                  <a:lnTo>
                    <a:pt x="2758828" y="495062"/>
                  </a:lnTo>
                  <a:lnTo>
                    <a:pt x="2758828" y="521732"/>
                  </a:lnTo>
                  <a:close/>
                </a:path>
                <a:path w="4519294" h="679450">
                  <a:moveTo>
                    <a:pt x="2715111" y="525542"/>
                  </a:moveTo>
                  <a:lnTo>
                    <a:pt x="2661884" y="525542"/>
                  </a:lnTo>
                  <a:lnTo>
                    <a:pt x="2669218" y="524272"/>
                  </a:lnTo>
                  <a:lnTo>
                    <a:pt x="2676066" y="524272"/>
                  </a:lnTo>
                  <a:lnTo>
                    <a:pt x="2684873" y="521732"/>
                  </a:lnTo>
                  <a:lnTo>
                    <a:pt x="2692968" y="520462"/>
                  </a:lnTo>
                  <a:lnTo>
                    <a:pt x="2707733" y="515382"/>
                  </a:lnTo>
                  <a:lnTo>
                    <a:pt x="2714727" y="511572"/>
                  </a:lnTo>
                  <a:lnTo>
                    <a:pt x="2727938" y="503952"/>
                  </a:lnTo>
                  <a:lnTo>
                    <a:pt x="2733961" y="500701"/>
                  </a:lnTo>
                  <a:lnTo>
                    <a:pt x="2733961" y="515525"/>
                  </a:lnTo>
                  <a:lnTo>
                    <a:pt x="2720225" y="523002"/>
                  </a:lnTo>
                  <a:lnTo>
                    <a:pt x="2715111" y="525542"/>
                  </a:lnTo>
                  <a:close/>
                </a:path>
                <a:path w="4519294" h="679450">
                  <a:moveTo>
                    <a:pt x="2746395" y="507823"/>
                  </a:moveTo>
                  <a:lnTo>
                    <a:pt x="2746395" y="501835"/>
                  </a:lnTo>
                  <a:lnTo>
                    <a:pt x="2749066" y="506492"/>
                  </a:lnTo>
                  <a:lnTo>
                    <a:pt x="2746395" y="507823"/>
                  </a:lnTo>
                  <a:close/>
                </a:path>
                <a:path w="4519294" h="679450">
                  <a:moveTo>
                    <a:pt x="2829545" y="534432"/>
                  </a:moveTo>
                  <a:lnTo>
                    <a:pt x="2733961" y="534432"/>
                  </a:lnTo>
                  <a:lnTo>
                    <a:pt x="2733961" y="515525"/>
                  </a:lnTo>
                  <a:lnTo>
                    <a:pt x="2734223" y="515382"/>
                  </a:lnTo>
                  <a:lnTo>
                    <a:pt x="2741419" y="510302"/>
                  </a:lnTo>
                  <a:lnTo>
                    <a:pt x="2746395" y="507823"/>
                  </a:lnTo>
                  <a:lnTo>
                    <a:pt x="2746395" y="521732"/>
                  </a:lnTo>
                  <a:lnTo>
                    <a:pt x="2829545" y="521732"/>
                  </a:lnTo>
                  <a:lnTo>
                    <a:pt x="2829545" y="534432"/>
                  </a:lnTo>
                  <a:close/>
                </a:path>
                <a:path w="4519294" h="679450">
                  <a:moveTo>
                    <a:pt x="3006726" y="186411"/>
                  </a:moveTo>
                  <a:lnTo>
                    <a:pt x="3032905" y="154842"/>
                  </a:lnTo>
                  <a:lnTo>
                    <a:pt x="3077055" y="144542"/>
                  </a:lnTo>
                  <a:lnTo>
                    <a:pt x="3088095" y="144847"/>
                  </a:lnTo>
                  <a:lnTo>
                    <a:pt x="3126749" y="151850"/>
                  </a:lnTo>
                  <a:lnTo>
                    <a:pt x="3141924" y="156976"/>
                  </a:lnTo>
                  <a:lnTo>
                    <a:pt x="3077055" y="156976"/>
                  </a:lnTo>
                  <a:lnTo>
                    <a:pt x="3068507" y="157352"/>
                  </a:lnTo>
                  <a:lnTo>
                    <a:pt x="3031788" y="169264"/>
                  </a:lnTo>
                  <a:lnTo>
                    <a:pt x="3008572" y="184758"/>
                  </a:lnTo>
                  <a:lnTo>
                    <a:pt x="3006726" y="186411"/>
                  </a:lnTo>
                  <a:close/>
                </a:path>
                <a:path w="4519294" h="679450">
                  <a:moveTo>
                    <a:pt x="3006726" y="535040"/>
                  </a:moveTo>
                  <a:lnTo>
                    <a:pt x="2913473" y="535040"/>
                  </a:lnTo>
                  <a:lnTo>
                    <a:pt x="2913473" y="148428"/>
                  </a:lnTo>
                  <a:lnTo>
                    <a:pt x="3006726" y="148428"/>
                  </a:lnTo>
                  <a:lnTo>
                    <a:pt x="3006726" y="160861"/>
                  </a:lnTo>
                  <a:lnTo>
                    <a:pt x="2925907" y="160861"/>
                  </a:lnTo>
                  <a:lnTo>
                    <a:pt x="2925907" y="522606"/>
                  </a:lnTo>
                  <a:lnTo>
                    <a:pt x="3006726" y="522606"/>
                  </a:lnTo>
                  <a:lnTo>
                    <a:pt x="3006726" y="535040"/>
                  </a:lnTo>
                  <a:close/>
                </a:path>
                <a:path w="4519294" h="679450">
                  <a:moveTo>
                    <a:pt x="3016139" y="194666"/>
                  </a:moveTo>
                  <a:lnTo>
                    <a:pt x="3006726" y="194666"/>
                  </a:lnTo>
                  <a:lnTo>
                    <a:pt x="3006727" y="186410"/>
                  </a:lnTo>
                  <a:lnTo>
                    <a:pt x="3045193" y="162998"/>
                  </a:lnTo>
                  <a:lnTo>
                    <a:pt x="3077055" y="156976"/>
                  </a:lnTo>
                  <a:lnTo>
                    <a:pt x="3087291" y="157255"/>
                  </a:lnTo>
                  <a:lnTo>
                    <a:pt x="3130724" y="166155"/>
                  </a:lnTo>
                  <a:lnTo>
                    <a:pt x="3139529" y="169410"/>
                  </a:lnTo>
                  <a:lnTo>
                    <a:pt x="3077055" y="169410"/>
                  </a:lnTo>
                  <a:lnTo>
                    <a:pt x="3069744" y="169726"/>
                  </a:lnTo>
                  <a:lnTo>
                    <a:pt x="3032166" y="183271"/>
                  </a:lnTo>
                  <a:lnTo>
                    <a:pt x="3016604" y="194249"/>
                  </a:lnTo>
                  <a:lnTo>
                    <a:pt x="3016139" y="194666"/>
                  </a:lnTo>
                  <a:close/>
                </a:path>
                <a:path w="4519294" h="679450">
                  <a:moveTo>
                    <a:pt x="3159295" y="178779"/>
                  </a:moveTo>
                  <a:lnTo>
                    <a:pt x="3123111" y="163739"/>
                  </a:lnTo>
                  <a:lnTo>
                    <a:pt x="3077055" y="156976"/>
                  </a:lnTo>
                  <a:lnTo>
                    <a:pt x="3141924" y="156976"/>
                  </a:lnTo>
                  <a:lnTo>
                    <a:pt x="3176979" y="175105"/>
                  </a:lnTo>
                  <a:lnTo>
                    <a:pt x="3180971" y="177858"/>
                  </a:lnTo>
                  <a:lnTo>
                    <a:pt x="3159989" y="177858"/>
                  </a:lnTo>
                  <a:lnTo>
                    <a:pt x="3159295" y="178779"/>
                  </a:lnTo>
                  <a:close/>
                </a:path>
                <a:path w="4519294" h="679450">
                  <a:moveTo>
                    <a:pt x="2938341" y="522606"/>
                  </a:moveTo>
                  <a:lnTo>
                    <a:pt x="2925907" y="522606"/>
                  </a:lnTo>
                  <a:lnTo>
                    <a:pt x="2925907" y="160861"/>
                  </a:lnTo>
                  <a:lnTo>
                    <a:pt x="2938341" y="160861"/>
                  </a:lnTo>
                  <a:lnTo>
                    <a:pt x="2938341" y="522606"/>
                  </a:lnTo>
                  <a:close/>
                </a:path>
                <a:path w="4519294" h="679450">
                  <a:moveTo>
                    <a:pt x="2981859" y="522606"/>
                  </a:moveTo>
                  <a:lnTo>
                    <a:pt x="2938341" y="522606"/>
                  </a:lnTo>
                  <a:lnTo>
                    <a:pt x="2938341" y="160861"/>
                  </a:lnTo>
                  <a:lnTo>
                    <a:pt x="2981859" y="160861"/>
                  </a:lnTo>
                  <a:lnTo>
                    <a:pt x="2981859" y="207099"/>
                  </a:lnTo>
                  <a:lnTo>
                    <a:pt x="3137955" y="207099"/>
                  </a:lnTo>
                  <a:lnTo>
                    <a:pt x="3136491" y="209042"/>
                  </a:lnTo>
                  <a:lnTo>
                    <a:pt x="3068507" y="209042"/>
                  </a:lnTo>
                  <a:lnTo>
                    <a:pt x="3060107" y="209338"/>
                  </a:lnTo>
                  <a:lnTo>
                    <a:pt x="3018714" y="221971"/>
                  </a:lnTo>
                  <a:lnTo>
                    <a:pt x="2987318" y="248617"/>
                  </a:lnTo>
                  <a:lnTo>
                    <a:pt x="2981859" y="255714"/>
                  </a:lnTo>
                  <a:lnTo>
                    <a:pt x="2981859" y="522606"/>
                  </a:lnTo>
                  <a:close/>
                </a:path>
                <a:path w="4519294" h="679450">
                  <a:moveTo>
                    <a:pt x="3003611" y="207099"/>
                  </a:moveTo>
                  <a:lnTo>
                    <a:pt x="2981859" y="207099"/>
                  </a:lnTo>
                  <a:lnTo>
                    <a:pt x="2981859" y="160861"/>
                  </a:lnTo>
                  <a:lnTo>
                    <a:pt x="2994293" y="160861"/>
                  </a:lnTo>
                  <a:lnTo>
                    <a:pt x="2994293" y="180903"/>
                  </a:lnTo>
                  <a:lnTo>
                    <a:pt x="2989055" y="186218"/>
                  </a:lnTo>
                  <a:lnTo>
                    <a:pt x="2994293" y="191068"/>
                  </a:lnTo>
                  <a:lnTo>
                    <a:pt x="2994293" y="194666"/>
                  </a:lnTo>
                  <a:lnTo>
                    <a:pt x="3016139" y="194666"/>
                  </a:lnTo>
                  <a:lnTo>
                    <a:pt x="3011798" y="198553"/>
                  </a:lnTo>
                  <a:lnTo>
                    <a:pt x="3007302" y="203113"/>
                  </a:lnTo>
                  <a:lnTo>
                    <a:pt x="3003611" y="207099"/>
                  </a:lnTo>
                  <a:close/>
                </a:path>
                <a:path w="4519294" h="679450">
                  <a:moveTo>
                    <a:pt x="2994293" y="180903"/>
                  </a:moveTo>
                  <a:lnTo>
                    <a:pt x="2994293" y="160861"/>
                  </a:lnTo>
                  <a:lnTo>
                    <a:pt x="3006726" y="160861"/>
                  </a:lnTo>
                  <a:lnTo>
                    <a:pt x="3006655" y="170423"/>
                  </a:lnTo>
                  <a:lnTo>
                    <a:pt x="3000540" y="175266"/>
                  </a:lnTo>
                  <a:lnTo>
                    <a:pt x="2994613" y="180579"/>
                  </a:lnTo>
                  <a:lnTo>
                    <a:pt x="2994293" y="180903"/>
                  </a:lnTo>
                  <a:close/>
                </a:path>
                <a:path w="4519294" h="679450">
                  <a:moveTo>
                    <a:pt x="3137955" y="207099"/>
                  </a:moveTo>
                  <a:lnTo>
                    <a:pt x="3003611" y="207099"/>
                  </a:lnTo>
                  <a:lnTo>
                    <a:pt x="3007302" y="203113"/>
                  </a:lnTo>
                  <a:lnTo>
                    <a:pt x="3043591" y="177299"/>
                  </a:lnTo>
                  <a:lnTo>
                    <a:pt x="3077055" y="169410"/>
                  </a:lnTo>
                  <a:lnTo>
                    <a:pt x="3086486" y="169663"/>
                  </a:lnTo>
                  <a:lnTo>
                    <a:pt x="3126631" y="177896"/>
                  </a:lnTo>
                  <a:lnTo>
                    <a:pt x="3151754" y="188787"/>
                  </a:lnTo>
                  <a:lnTo>
                    <a:pt x="3137955" y="207099"/>
                  </a:lnTo>
                  <a:close/>
                </a:path>
                <a:path w="4519294" h="679450">
                  <a:moveTo>
                    <a:pt x="3151754" y="188787"/>
                  </a:moveTo>
                  <a:lnTo>
                    <a:pt x="3111761" y="173465"/>
                  </a:lnTo>
                  <a:lnTo>
                    <a:pt x="3077055" y="169410"/>
                  </a:lnTo>
                  <a:lnTo>
                    <a:pt x="3139529" y="169410"/>
                  </a:lnTo>
                  <a:lnTo>
                    <a:pt x="3144275" y="171352"/>
                  </a:lnTo>
                  <a:lnTo>
                    <a:pt x="3151269" y="174558"/>
                  </a:lnTo>
                  <a:lnTo>
                    <a:pt x="3157874" y="177958"/>
                  </a:lnTo>
                  <a:lnTo>
                    <a:pt x="3159295" y="178779"/>
                  </a:lnTo>
                  <a:lnTo>
                    <a:pt x="3151754" y="188787"/>
                  </a:lnTo>
                  <a:close/>
                </a:path>
                <a:path w="4519294" h="679450">
                  <a:moveTo>
                    <a:pt x="2998178" y="194666"/>
                  </a:moveTo>
                  <a:lnTo>
                    <a:pt x="2994293" y="191068"/>
                  </a:lnTo>
                  <a:lnTo>
                    <a:pt x="2994293" y="180903"/>
                  </a:lnTo>
                  <a:lnTo>
                    <a:pt x="2994613" y="180579"/>
                  </a:lnTo>
                  <a:lnTo>
                    <a:pt x="3000540" y="175266"/>
                  </a:lnTo>
                  <a:lnTo>
                    <a:pt x="3006726" y="170367"/>
                  </a:lnTo>
                  <a:lnTo>
                    <a:pt x="3006726" y="182232"/>
                  </a:lnTo>
                  <a:lnTo>
                    <a:pt x="2998178" y="182232"/>
                  </a:lnTo>
                  <a:lnTo>
                    <a:pt x="2998178" y="194666"/>
                  </a:lnTo>
                  <a:close/>
                </a:path>
                <a:path w="4519294" h="679450">
                  <a:moveTo>
                    <a:pt x="3169920" y="185340"/>
                  </a:moveTo>
                  <a:lnTo>
                    <a:pt x="3164091" y="181552"/>
                  </a:lnTo>
                  <a:lnTo>
                    <a:pt x="3159295" y="178779"/>
                  </a:lnTo>
                  <a:lnTo>
                    <a:pt x="3159989" y="177858"/>
                  </a:lnTo>
                  <a:lnTo>
                    <a:pt x="3169920" y="185340"/>
                  </a:lnTo>
                  <a:close/>
                </a:path>
                <a:path w="4519294" h="679450">
                  <a:moveTo>
                    <a:pt x="3177775" y="195576"/>
                  </a:moveTo>
                  <a:lnTo>
                    <a:pt x="3162861" y="195576"/>
                  </a:lnTo>
                  <a:lnTo>
                    <a:pt x="3169920" y="185340"/>
                  </a:lnTo>
                  <a:lnTo>
                    <a:pt x="3159989" y="177858"/>
                  </a:lnTo>
                  <a:lnTo>
                    <a:pt x="3180971" y="177858"/>
                  </a:lnTo>
                  <a:lnTo>
                    <a:pt x="3187654" y="182467"/>
                  </a:lnTo>
                  <a:lnTo>
                    <a:pt x="3177775" y="195576"/>
                  </a:lnTo>
                  <a:close/>
                </a:path>
                <a:path w="4519294" h="679450">
                  <a:moveTo>
                    <a:pt x="3162422" y="195291"/>
                  </a:moveTo>
                  <a:lnTo>
                    <a:pt x="3157539" y="192120"/>
                  </a:lnTo>
                  <a:lnTo>
                    <a:pt x="3151754" y="188787"/>
                  </a:lnTo>
                  <a:lnTo>
                    <a:pt x="3159295" y="178779"/>
                  </a:lnTo>
                  <a:lnTo>
                    <a:pt x="3164091" y="181552"/>
                  </a:lnTo>
                  <a:lnTo>
                    <a:pt x="3169920" y="185340"/>
                  </a:lnTo>
                  <a:lnTo>
                    <a:pt x="3162422" y="195291"/>
                  </a:lnTo>
                  <a:close/>
                </a:path>
                <a:path w="4519294" h="679450">
                  <a:moveTo>
                    <a:pt x="2994293" y="191068"/>
                  </a:moveTo>
                  <a:lnTo>
                    <a:pt x="2989055" y="186218"/>
                  </a:lnTo>
                  <a:lnTo>
                    <a:pt x="2994293" y="180903"/>
                  </a:lnTo>
                  <a:lnTo>
                    <a:pt x="2994293" y="191068"/>
                  </a:lnTo>
                  <a:close/>
                </a:path>
                <a:path w="4519294" h="679450">
                  <a:moveTo>
                    <a:pt x="2998178" y="194666"/>
                  </a:moveTo>
                  <a:lnTo>
                    <a:pt x="2998178" y="182232"/>
                  </a:lnTo>
                  <a:lnTo>
                    <a:pt x="3006726" y="182232"/>
                  </a:lnTo>
                  <a:lnTo>
                    <a:pt x="3006726" y="186411"/>
                  </a:lnTo>
                  <a:lnTo>
                    <a:pt x="3003205" y="189566"/>
                  </a:lnTo>
                  <a:lnTo>
                    <a:pt x="2998178" y="194666"/>
                  </a:lnTo>
                  <a:close/>
                </a:path>
                <a:path w="4519294" h="679450">
                  <a:moveTo>
                    <a:pt x="3162861" y="195576"/>
                  </a:moveTo>
                  <a:lnTo>
                    <a:pt x="3162422" y="195291"/>
                  </a:lnTo>
                  <a:lnTo>
                    <a:pt x="3169920" y="185340"/>
                  </a:lnTo>
                  <a:lnTo>
                    <a:pt x="3162861" y="195576"/>
                  </a:lnTo>
                  <a:close/>
                </a:path>
                <a:path w="4519294" h="679450">
                  <a:moveTo>
                    <a:pt x="3006726" y="194666"/>
                  </a:moveTo>
                  <a:lnTo>
                    <a:pt x="2998178" y="194666"/>
                  </a:lnTo>
                  <a:lnTo>
                    <a:pt x="3003205" y="189566"/>
                  </a:lnTo>
                  <a:lnTo>
                    <a:pt x="3006726" y="186411"/>
                  </a:lnTo>
                  <a:lnTo>
                    <a:pt x="3006726" y="194666"/>
                  </a:lnTo>
                  <a:close/>
                </a:path>
                <a:path w="4519294" h="679450">
                  <a:moveTo>
                    <a:pt x="3128344" y="240515"/>
                  </a:moveTo>
                  <a:lnTo>
                    <a:pt x="3135624" y="230435"/>
                  </a:lnTo>
                  <a:lnTo>
                    <a:pt x="3130302" y="226592"/>
                  </a:lnTo>
                  <a:lnTo>
                    <a:pt x="3125388" y="223777"/>
                  </a:lnTo>
                  <a:lnTo>
                    <a:pt x="3151754" y="188787"/>
                  </a:lnTo>
                  <a:lnTo>
                    <a:pt x="3157539" y="192120"/>
                  </a:lnTo>
                  <a:lnTo>
                    <a:pt x="3162422" y="195291"/>
                  </a:lnTo>
                  <a:lnTo>
                    <a:pt x="3128344" y="240515"/>
                  </a:lnTo>
                  <a:close/>
                </a:path>
                <a:path w="4519294" h="679450">
                  <a:moveTo>
                    <a:pt x="2998178" y="194666"/>
                  </a:moveTo>
                  <a:lnTo>
                    <a:pt x="2994293" y="194666"/>
                  </a:lnTo>
                  <a:lnTo>
                    <a:pt x="2994293" y="191068"/>
                  </a:lnTo>
                  <a:lnTo>
                    <a:pt x="2998178" y="194666"/>
                  </a:lnTo>
                  <a:close/>
                </a:path>
                <a:path w="4519294" h="679450">
                  <a:moveTo>
                    <a:pt x="3143913" y="240515"/>
                  </a:moveTo>
                  <a:lnTo>
                    <a:pt x="3128344" y="240515"/>
                  </a:lnTo>
                  <a:lnTo>
                    <a:pt x="3162422" y="195291"/>
                  </a:lnTo>
                  <a:lnTo>
                    <a:pt x="3162861" y="195576"/>
                  </a:lnTo>
                  <a:lnTo>
                    <a:pt x="3177775" y="195576"/>
                  </a:lnTo>
                  <a:lnTo>
                    <a:pt x="3143913" y="240515"/>
                  </a:lnTo>
                  <a:close/>
                </a:path>
                <a:path w="4519294" h="679450">
                  <a:moveTo>
                    <a:pt x="2994293" y="522606"/>
                  </a:moveTo>
                  <a:lnTo>
                    <a:pt x="2981859" y="522606"/>
                  </a:lnTo>
                  <a:lnTo>
                    <a:pt x="2981859" y="255714"/>
                  </a:lnTo>
                  <a:lnTo>
                    <a:pt x="3013286" y="225279"/>
                  </a:lnTo>
                  <a:lnTo>
                    <a:pt x="3052109" y="210227"/>
                  </a:lnTo>
                  <a:lnTo>
                    <a:pt x="3068507" y="209042"/>
                  </a:lnTo>
                  <a:lnTo>
                    <a:pt x="3076001" y="209265"/>
                  </a:lnTo>
                  <a:lnTo>
                    <a:pt x="3120673" y="221476"/>
                  </a:lnTo>
                  <a:lnTo>
                    <a:pt x="3068507" y="221476"/>
                  </a:lnTo>
                  <a:lnTo>
                    <a:pt x="3061124" y="221731"/>
                  </a:lnTo>
                  <a:lnTo>
                    <a:pt x="3014000" y="239709"/>
                  </a:lnTo>
                  <a:lnTo>
                    <a:pt x="2994293" y="259943"/>
                  </a:lnTo>
                  <a:lnTo>
                    <a:pt x="2994293" y="522606"/>
                  </a:lnTo>
                  <a:close/>
                </a:path>
                <a:path w="4519294" h="679450">
                  <a:moveTo>
                    <a:pt x="3125388" y="223777"/>
                  </a:moveTo>
                  <a:lnTo>
                    <a:pt x="3083171" y="209935"/>
                  </a:lnTo>
                  <a:lnTo>
                    <a:pt x="3068507" y="209042"/>
                  </a:lnTo>
                  <a:lnTo>
                    <a:pt x="3136491" y="209042"/>
                  </a:lnTo>
                  <a:lnTo>
                    <a:pt x="3125388" y="223777"/>
                  </a:lnTo>
                  <a:close/>
                </a:path>
                <a:path w="4519294" h="679450">
                  <a:moveTo>
                    <a:pt x="3004148" y="267524"/>
                  </a:moveTo>
                  <a:lnTo>
                    <a:pt x="2994293" y="259943"/>
                  </a:lnTo>
                  <a:lnTo>
                    <a:pt x="2996883" y="256575"/>
                  </a:lnTo>
                  <a:lnTo>
                    <a:pt x="3000315" y="252690"/>
                  </a:lnTo>
                  <a:lnTo>
                    <a:pt x="3033278" y="228276"/>
                  </a:lnTo>
                  <a:lnTo>
                    <a:pt x="3068507" y="221476"/>
                  </a:lnTo>
                  <a:lnTo>
                    <a:pt x="3077573" y="221476"/>
                  </a:lnTo>
                  <a:lnTo>
                    <a:pt x="3085797" y="222512"/>
                  </a:lnTo>
                  <a:lnTo>
                    <a:pt x="3100563" y="226657"/>
                  </a:lnTo>
                  <a:lnTo>
                    <a:pt x="3106844" y="228859"/>
                  </a:lnTo>
                  <a:lnTo>
                    <a:pt x="3117959" y="233910"/>
                  </a:lnTo>
                  <a:lnTo>
                    <a:pt x="3059770" y="233910"/>
                  </a:lnTo>
                  <a:lnTo>
                    <a:pt x="3052033" y="235051"/>
                  </a:lnTo>
                  <a:lnTo>
                    <a:pt x="3017156" y="253191"/>
                  </a:lnTo>
                  <a:lnTo>
                    <a:pt x="3010603" y="259943"/>
                  </a:lnTo>
                  <a:lnTo>
                    <a:pt x="3006726" y="259943"/>
                  </a:lnTo>
                  <a:lnTo>
                    <a:pt x="3006726" y="264219"/>
                  </a:lnTo>
                  <a:lnTo>
                    <a:pt x="3006448" y="264534"/>
                  </a:lnTo>
                  <a:lnTo>
                    <a:pt x="3004148" y="267524"/>
                  </a:lnTo>
                  <a:close/>
                </a:path>
                <a:path w="4519294" h="679450">
                  <a:moveTo>
                    <a:pt x="3128344" y="240515"/>
                  </a:moveTo>
                  <a:lnTo>
                    <a:pt x="3085797" y="222512"/>
                  </a:lnTo>
                  <a:lnTo>
                    <a:pt x="3077573" y="221476"/>
                  </a:lnTo>
                  <a:lnTo>
                    <a:pt x="3120673" y="221476"/>
                  </a:lnTo>
                  <a:lnTo>
                    <a:pt x="3124162" y="223075"/>
                  </a:lnTo>
                  <a:lnTo>
                    <a:pt x="3125388" y="223777"/>
                  </a:lnTo>
                  <a:lnTo>
                    <a:pt x="3118414" y="233033"/>
                  </a:lnTo>
                  <a:lnTo>
                    <a:pt x="3128344" y="240515"/>
                  </a:lnTo>
                  <a:close/>
                </a:path>
                <a:path w="4519294" h="679450">
                  <a:moveTo>
                    <a:pt x="3128344" y="240515"/>
                  </a:moveTo>
                  <a:lnTo>
                    <a:pt x="3118414" y="233033"/>
                  </a:lnTo>
                  <a:lnTo>
                    <a:pt x="3125388" y="223777"/>
                  </a:lnTo>
                  <a:lnTo>
                    <a:pt x="3130392" y="226657"/>
                  </a:lnTo>
                  <a:lnTo>
                    <a:pt x="3135624" y="230435"/>
                  </a:lnTo>
                  <a:lnTo>
                    <a:pt x="3128344" y="240515"/>
                  </a:lnTo>
                  <a:close/>
                </a:path>
                <a:path w="4519294" h="679450">
                  <a:moveTo>
                    <a:pt x="3130942" y="257729"/>
                  </a:moveTo>
                  <a:lnTo>
                    <a:pt x="3096606" y="238460"/>
                  </a:lnTo>
                  <a:lnTo>
                    <a:pt x="3076432" y="233910"/>
                  </a:lnTo>
                  <a:lnTo>
                    <a:pt x="3117959" y="233910"/>
                  </a:lnTo>
                  <a:lnTo>
                    <a:pt x="3118242" y="234039"/>
                  </a:lnTo>
                  <a:lnTo>
                    <a:pt x="3123682" y="237148"/>
                  </a:lnTo>
                  <a:lnTo>
                    <a:pt x="3128344" y="240515"/>
                  </a:lnTo>
                  <a:lnTo>
                    <a:pt x="3143913" y="240515"/>
                  </a:lnTo>
                  <a:lnTo>
                    <a:pt x="3130942" y="257729"/>
                  </a:lnTo>
                  <a:close/>
                </a:path>
                <a:path w="4519294" h="679450">
                  <a:moveTo>
                    <a:pt x="3006726" y="522606"/>
                  </a:moveTo>
                  <a:lnTo>
                    <a:pt x="2994293" y="522606"/>
                  </a:lnTo>
                  <a:lnTo>
                    <a:pt x="2994293" y="259943"/>
                  </a:lnTo>
                  <a:lnTo>
                    <a:pt x="3004148" y="267524"/>
                  </a:lnTo>
                  <a:lnTo>
                    <a:pt x="3006726" y="267524"/>
                  </a:lnTo>
                  <a:lnTo>
                    <a:pt x="3006726" y="522606"/>
                  </a:lnTo>
                  <a:close/>
                </a:path>
                <a:path w="4519294" h="679450">
                  <a:moveTo>
                    <a:pt x="3006726" y="264219"/>
                  </a:moveTo>
                  <a:lnTo>
                    <a:pt x="3006726" y="259943"/>
                  </a:lnTo>
                  <a:lnTo>
                    <a:pt x="3010603" y="259943"/>
                  </a:lnTo>
                  <a:lnTo>
                    <a:pt x="3009569" y="261008"/>
                  </a:lnTo>
                  <a:lnTo>
                    <a:pt x="3006726" y="264219"/>
                  </a:lnTo>
                  <a:close/>
                </a:path>
                <a:path w="4519294" h="679450">
                  <a:moveTo>
                    <a:pt x="3006726" y="267524"/>
                  </a:moveTo>
                  <a:lnTo>
                    <a:pt x="3004148" y="267524"/>
                  </a:lnTo>
                  <a:lnTo>
                    <a:pt x="3006448" y="264534"/>
                  </a:lnTo>
                  <a:lnTo>
                    <a:pt x="3006726" y="264219"/>
                  </a:lnTo>
                  <a:lnTo>
                    <a:pt x="3006726" y="267524"/>
                  </a:lnTo>
                  <a:close/>
                </a:path>
                <a:path w="4519294" h="679450">
                  <a:moveTo>
                    <a:pt x="3305137" y="535040"/>
                  </a:moveTo>
                  <a:lnTo>
                    <a:pt x="3211884" y="535040"/>
                  </a:lnTo>
                  <a:lnTo>
                    <a:pt x="3211884" y="3885"/>
                  </a:lnTo>
                  <a:lnTo>
                    <a:pt x="3305137" y="3885"/>
                  </a:lnTo>
                  <a:lnTo>
                    <a:pt x="3305137" y="16319"/>
                  </a:lnTo>
                  <a:lnTo>
                    <a:pt x="3224317" y="16319"/>
                  </a:lnTo>
                  <a:lnTo>
                    <a:pt x="3224317" y="522606"/>
                  </a:lnTo>
                  <a:lnTo>
                    <a:pt x="3305137" y="522606"/>
                  </a:lnTo>
                  <a:lnTo>
                    <a:pt x="3305137" y="535040"/>
                  </a:lnTo>
                  <a:close/>
                </a:path>
                <a:path w="4519294" h="679450">
                  <a:moveTo>
                    <a:pt x="3236751" y="522606"/>
                  </a:moveTo>
                  <a:lnTo>
                    <a:pt x="3224317" y="522606"/>
                  </a:lnTo>
                  <a:lnTo>
                    <a:pt x="3224317" y="16319"/>
                  </a:lnTo>
                  <a:lnTo>
                    <a:pt x="3236751" y="16319"/>
                  </a:lnTo>
                  <a:lnTo>
                    <a:pt x="3236751" y="522606"/>
                  </a:lnTo>
                  <a:close/>
                </a:path>
                <a:path w="4519294" h="679450">
                  <a:moveTo>
                    <a:pt x="3280269" y="522606"/>
                  </a:moveTo>
                  <a:lnTo>
                    <a:pt x="3236751" y="522606"/>
                  </a:lnTo>
                  <a:lnTo>
                    <a:pt x="3236751" y="16319"/>
                  </a:lnTo>
                  <a:lnTo>
                    <a:pt x="3280269" y="16319"/>
                  </a:lnTo>
                  <a:lnTo>
                    <a:pt x="3280269" y="330271"/>
                  </a:lnTo>
                  <a:lnTo>
                    <a:pt x="3348742" y="330271"/>
                  </a:lnTo>
                  <a:lnTo>
                    <a:pt x="3280269" y="402644"/>
                  </a:lnTo>
                  <a:lnTo>
                    <a:pt x="3280269" y="522606"/>
                  </a:lnTo>
                  <a:close/>
                </a:path>
                <a:path w="4519294" h="679450">
                  <a:moveTo>
                    <a:pt x="3302194" y="330271"/>
                  </a:moveTo>
                  <a:lnTo>
                    <a:pt x="3280269" y="330271"/>
                  </a:lnTo>
                  <a:lnTo>
                    <a:pt x="3280269" y="16319"/>
                  </a:lnTo>
                  <a:lnTo>
                    <a:pt x="3292703" y="16319"/>
                  </a:lnTo>
                  <a:lnTo>
                    <a:pt x="3292703" y="303458"/>
                  </a:lnTo>
                  <a:lnTo>
                    <a:pt x="3287271" y="309604"/>
                  </a:lnTo>
                  <a:lnTo>
                    <a:pt x="3292703" y="314404"/>
                  </a:lnTo>
                  <a:lnTo>
                    <a:pt x="3292703" y="317838"/>
                  </a:lnTo>
                  <a:lnTo>
                    <a:pt x="3313181" y="317838"/>
                  </a:lnTo>
                  <a:lnTo>
                    <a:pt x="3302194" y="330271"/>
                  </a:lnTo>
                  <a:close/>
                </a:path>
                <a:path w="4519294" h="679450">
                  <a:moveTo>
                    <a:pt x="3292703" y="303458"/>
                  </a:moveTo>
                  <a:lnTo>
                    <a:pt x="3292703" y="16319"/>
                  </a:lnTo>
                  <a:lnTo>
                    <a:pt x="3305137" y="16319"/>
                  </a:lnTo>
                  <a:lnTo>
                    <a:pt x="3305137" y="289387"/>
                  </a:lnTo>
                  <a:lnTo>
                    <a:pt x="3292703" y="303458"/>
                  </a:lnTo>
                  <a:close/>
                </a:path>
                <a:path w="4519294" h="679450">
                  <a:moveTo>
                    <a:pt x="3305137" y="308164"/>
                  </a:moveTo>
                  <a:lnTo>
                    <a:pt x="3305137" y="289387"/>
                  </a:lnTo>
                  <a:lnTo>
                    <a:pt x="3429697" y="148428"/>
                  </a:lnTo>
                  <a:lnTo>
                    <a:pt x="3552744" y="148428"/>
                  </a:lnTo>
                  <a:lnTo>
                    <a:pt x="3549054" y="152413"/>
                  </a:lnTo>
                  <a:lnTo>
                    <a:pt x="3515160" y="152413"/>
                  </a:lnTo>
                  <a:lnTo>
                    <a:pt x="3507335" y="160861"/>
                  </a:lnTo>
                  <a:lnTo>
                    <a:pt x="3435303" y="160861"/>
                  </a:lnTo>
                  <a:lnTo>
                    <a:pt x="3305137" y="308164"/>
                  </a:lnTo>
                  <a:close/>
                </a:path>
                <a:path w="4519294" h="679450">
                  <a:moveTo>
                    <a:pt x="3530504" y="529289"/>
                  </a:moveTo>
                  <a:lnTo>
                    <a:pt x="3381971" y="296224"/>
                  </a:lnTo>
                  <a:lnTo>
                    <a:pt x="3515160" y="152413"/>
                  </a:lnTo>
                  <a:lnTo>
                    <a:pt x="3524282" y="160861"/>
                  </a:lnTo>
                  <a:lnTo>
                    <a:pt x="3397613" y="297633"/>
                  </a:lnTo>
                  <a:lnTo>
                    <a:pt x="3540990" y="522606"/>
                  </a:lnTo>
                  <a:lnTo>
                    <a:pt x="3530504" y="529289"/>
                  </a:lnTo>
                  <a:close/>
                </a:path>
                <a:path w="4519294" h="679450">
                  <a:moveTo>
                    <a:pt x="3529714" y="173295"/>
                  </a:moveTo>
                  <a:lnTo>
                    <a:pt x="3524282" y="173295"/>
                  </a:lnTo>
                  <a:lnTo>
                    <a:pt x="3524282" y="160861"/>
                  </a:lnTo>
                  <a:lnTo>
                    <a:pt x="3515160" y="152413"/>
                  </a:lnTo>
                  <a:lnTo>
                    <a:pt x="3549054" y="152413"/>
                  </a:lnTo>
                  <a:lnTo>
                    <a:pt x="3529714" y="173295"/>
                  </a:lnTo>
                  <a:close/>
                </a:path>
                <a:path w="4519294" h="679450">
                  <a:moveTo>
                    <a:pt x="3313181" y="317838"/>
                  </a:moveTo>
                  <a:lnTo>
                    <a:pt x="3305137" y="317838"/>
                  </a:lnTo>
                  <a:lnTo>
                    <a:pt x="3305137" y="308164"/>
                  </a:lnTo>
                  <a:lnTo>
                    <a:pt x="3435303" y="160861"/>
                  </a:lnTo>
                  <a:lnTo>
                    <a:pt x="3435303" y="173295"/>
                  </a:lnTo>
                  <a:lnTo>
                    <a:pt x="3440908" y="173295"/>
                  </a:lnTo>
                  <a:lnTo>
                    <a:pt x="3313181" y="317838"/>
                  </a:lnTo>
                  <a:close/>
                </a:path>
                <a:path w="4519294" h="679450">
                  <a:moveTo>
                    <a:pt x="3440908" y="173295"/>
                  </a:moveTo>
                  <a:lnTo>
                    <a:pt x="3435303" y="173295"/>
                  </a:lnTo>
                  <a:lnTo>
                    <a:pt x="3435303" y="160861"/>
                  </a:lnTo>
                  <a:lnTo>
                    <a:pt x="3444620" y="169095"/>
                  </a:lnTo>
                  <a:lnTo>
                    <a:pt x="3440908" y="173295"/>
                  </a:lnTo>
                  <a:close/>
                </a:path>
                <a:path w="4519294" h="679450">
                  <a:moveTo>
                    <a:pt x="3348742" y="330271"/>
                  </a:moveTo>
                  <a:lnTo>
                    <a:pt x="3302194" y="330271"/>
                  </a:lnTo>
                  <a:lnTo>
                    <a:pt x="3444620" y="169095"/>
                  </a:lnTo>
                  <a:lnTo>
                    <a:pt x="3435303" y="160861"/>
                  </a:lnTo>
                  <a:lnTo>
                    <a:pt x="3507335" y="160861"/>
                  </a:lnTo>
                  <a:lnTo>
                    <a:pt x="3381971" y="296224"/>
                  </a:lnTo>
                  <a:lnTo>
                    <a:pt x="3398501" y="322161"/>
                  </a:lnTo>
                  <a:lnTo>
                    <a:pt x="3356415" y="322161"/>
                  </a:lnTo>
                  <a:lnTo>
                    <a:pt x="3348742" y="330271"/>
                  </a:lnTo>
                  <a:close/>
                </a:path>
                <a:path w="4519294" h="679450">
                  <a:moveTo>
                    <a:pt x="3397613" y="297633"/>
                  </a:moveTo>
                  <a:lnTo>
                    <a:pt x="3524282" y="160861"/>
                  </a:lnTo>
                  <a:lnTo>
                    <a:pt x="3524282" y="173295"/>
                  </a:lnTo>
                  <a:lnTo>
                    <a:pt x="3529714" y="173295"/>
                  </a:lnTo>
                  <a:lnTo>
                    <a:pt x="3420749" y="290950"/>
                  </a:lnTo>
                  <a:lnTo>
                    <a:pt x="3408098" y="290950"/>
                  </a:lnTo>
                  <a:lnTo>
                    <a:pt x="3397613" y="297633"/>
                  </a:lnTo>
                  <a:close/>
                </a:path>
                <a:path w="4519294" h="679450">
                  <a:moveTo>
                    <a:pt x="3296589" y="317838"/>
                  </a:moveTo>
                  <a:lnTo>
                    <a:pt x="3292703" y="314404"/>
                  </a:lnTo>
                  <a:lnTo>
                    <a:pt x="3292703" y="303458"/>
                  </a:lnTo>
                  <a:lnTo>
                    <a:pt x="3305137" y="289387"/>
                  </a:lnTo>
                  <a:lnTo>
                    <a:pt x="3305137" y="305404"/>
                  </a:lnTo>
                  <a:lnTo>
                    <a:pt x="3296589" y="305404"/>
                  </a:lnTo>
                  <a:lnTo>
                    <a:pt x="3296589" y="317838"/>
                  </a:lnTo>
                  <a:close/>
                </a:path>
                <a:path w="4519294" h="679450">
                  <a:moveTo>
                    <a:pt x="3406736" y="306081"/>
                  </a:moveTo>
                  <a:lnTo>
                    <a:pt x="3397613" y="297633"/>
                  </a:lnTo>
                  <a:lnTo>
                    <a:pt x="3408098" y="290950"/>
                  </a:lnTo>
                  <a:lnTo>
                    <a:pt x="3413255" y="299042"/>
                  </a:lnTo>
                  <a:lnTo>
                    <a:pt x="3406736" y="306081"/>
                  </a:lnTo>
                  <a:close/>
                </a:path>
                <a:path w="4519294" h="679450">
                  <a:moveTo>
                    <a:pt x="3413255" y="299042"/>
                  </a:moveTo>
                  <a:lnTo>
                    <a:pt x="3408098" y="290950"/>
                  </a:lnTo>
                  <a:lnTo>
                    <a:pt x="3420749" y="290950"/>
                  </a:lnTo>
                  <a:lnTo>
                    <a:pt x="3413255" y="299042"/>
                  </a:lnTo>
                  <a:close/>
                </a:path>
                <a:path w="4519294" h="679450">
                  <a:moveTo>
                    <a:pt x="3540990" y="522606"/>
                  </a:moveTo>
                  <a:lnTo>
                    <a:pt x="3397613" y="297633"/>
                  </a:lnTo>
                  <a:lnTo>
                    <a:pt x="3406736" y="306081"/>
                  </a:lnTo>
                  <a:lnTo>
                    <a:pt x="3417742" y="306081"/>
                  </a:lnTo>
                  <a:lnTo>
                    <a:pt x="3547810" y="510173"/>
                  </a:lnTo>
                  <a:lnTo>
                    <a:pt x="3540990" y="510173"/>
                  </a:lnTo>
                  <a:lnTo>
                    <a:pt x="3540990" y="522606"/>
                  </a:lnTo>
                  <a:close/>
                </a:path>
                <a:path w="4519294" h="679450">
                  <a:moveTo>
                    <a:pt x="3417742" y="306081"/>
                  </a:moveTo>
                  <a:lnTo>
                    <a:pt x="3406736" y="306081"/>
                  </a:lnTo>
                  <a:lnTo>
                    <a:pt x="3413255" y="299042"/>
                  </a:lnTo>
                  <a:lnTo>
                    <a:pt x="3417742" y="306081"/>
                  </a:lnTo>
                  <a:close/>
                </a:path>
                <a:path w="4519294" h="679450">
                  <a:moveTo>
                    <a:pt x="3292703" y="314404"/>
                  </a:moveTo>
                  <a:lnTo>
                    <a:pt x="3287271" y="309604"/>
                  </a:lnTo>
                  <a:lnTo>
                    <a:pt x="3292703" y="303458"/>
                  </a:lnTo>
                  <a:lnTo>
                    <a:pt x="3292703" y="314404"/>
                  </a:lnTo>
                  <a:close/>
                </a:path>
                <a:path w="4519294" h="679450">
                  <a:moveTo>
                    <a:pt x="3296589" y="317838"/>
                  </a:moveTo>
                  <a:lnTo>
                    <a:pt x="3296589" y="305404"/>
                  </a:lnTo>
                  <a:lnTo>
                    <a:pt x="3305137" y="305404"/>
                  </a:lnTo>
                  <a:lnTo>
                    <a:pt x="3305137" y="308164"/>
                  </a:lnTo>
                  <a:lnTo>
                    <a:pt x="3296589" y="317838"/>
                  </a:lnTo>
                  <a:close/>
                </a:path>
                <a:path w="4519294" h="679450">
                  <a:moveTo>
                    <a:pt x="3305137" y="317838"/>
                  </a:moveTo>
                  <a:lnTo>
                    <a:pt x="3296589" y="317838"/>
                  </a:lnTo>
                  <a:lnTo>
                    <a:pt x="3305137" y="308164"/>
                  </a:lnTo>
                  <a:lnTo>
                    <a:pt x="3305137" y="317838"/>
                  </a:lnTo>
                  <a:close/>
                </a:path>
                <a:path w="4519294" h="679450">
                  <a:moveTo>
                    <a:pt x="3296589" y="317838"/>
                  </a:moveTo>
                  <a:lnTo>
                    <a:pt x="3292703" y="317838"/>
                  </a:lnTo>
                  <a:lnTo>
                    <a:pt x="3292703" y="314404"/>
                  </a:lnTo>
                  <a:lnTo>
                    <a:pt x="3296589" y="317838"/>
                  </a:lnTo>
                  <a:close/>
                </a:path>
                <a:path w="4519294" h="679450">
                  <a:moveTo>
                    <a:pt x="3292703" y="522606"/>
                  </a:moveTo>
                  <a:lnTo>
                    <a:pt x="3280269" y="522606"/>
                  </a:lnTo>
                  <a:lnTo>
                    <a:pt x="3280269" y="402644"/>
                  </a:lnTo>
                  <a:lnTo>
                    <a:pt x="3356415" y="322161"/>
                  </a:lnTo>
                  <a:lnTo>
                    <a:pt x="3368529" y="342705"/>
                  </a:lnTo>
                  <a:lnTo>
                    <a:pt x="3354095" y="342705"/>
                  </a:lnTo>
                  <a:lnTo>
                    <a:pt x="3343384" y="349021"/>
                  </a:lnTo>
                  <a:lnTo>
                    <a:pt x="3345202" y="352104"/>
                  </a:lnTo>
                  <a:lnTo>
                    <a:pt x="3292703" y="407594"/>
                  </a:lnTo>
                  <a:lnTo>
                    <a:pt x="3292703" y="522606"/>
                  </a:lnTo>
                  <a:close/>
                </a:path>
                <a:path w="4519294" h="679450">
                  <a:moveTo>
                    <a:pt x="3526246" y="522606"/>
                  </a:moveTo>
                  <a:lnTo>
                    <a:pt x="3460170" y="522606"/>
                  </a:lnTo>
                  <a:lnTo>
                    <a:pt x="3470881" y="516291"/>
                  </a:lnTo>
                  <a:lnTo>
                    <a:pt x="3356415" y="322161"/>
                  </a:lnTo>
                  <a:lnTo>
                    <a:pt x="3398501" y="322161"/>
                  </a:lnTo>
                  <a:lnTo>
                    <a:pt x="3526246" y="522606"/>
                  </a:lnTo>
                  <a:close/>
                </a:path>
                <a:path w="4519294" h="679450">
                  <a:moveTo>
                    <a:pt x="3345202" y="352104"/>
                  </a:moveTo>
                  <a:lnTo>
                    <a:pt x="3343384" y="349021"/>
                  </a:lnTo>
                  <a:lnTo>
                    <a:pt x="3354095" y="342705"/>
                  </a:lnTo>
                  <a:lnTo>
                    <a:pt x="3345202" y="352104"/>
                  </a:lnTo>
                  <a:close/>
                </a:path>
                <a:path w="4519294" h="679450">
                  <a:moveTo>
                    <a:pt x="3351774" y="363250"/>
                  </a:moveTo>
                  <a:lnTo>
                    <a:pt x="3345202" y="352104"/>
                  </a:lnTo>
                  <a:lnTo>
                    <a:pt x="3354095" y="342705"/>
                  </a:lnTo>
                  <a:lnTo>
                    <a:pt x="3360667" y="353851"/>
                  </a:lnTo>
                  <a:lnTo>
                    <a:pt x="3351774" y="363250"/>
                  </a:lnTo>
                  <a:close/>
                </a:path>
                <a:path w="4519294" h="679450">
                  <a:moveTo>
                    <a:pt x="3360667" y="353851"/>
                  </a:moveTo>
                  <a:lnTo>
                    <a:pt x="3354095" y="342705"/>
                  </a:lnTo>
                  <a:lnTo>
                    <a:pt x="3363127" y="351250"/>
                  </a:lnTo>
                  <a:lnTo>
                    <a:pt x="3360667" y="353851"/>
                  </a:lnTo>
                  <a:close/>
                </a:path>
                <a:path w="4519294" h="679450">
                  <a:moveTo>
                    <a:pt x="3460170" y="522606"/>
                  </a:moveTo>
                  <a:lnTo>
                    <a:pt x="3360667" y="353851"/>
                  </a:lnTo>
                  <a:lnTo>
                    <a:pt x="3363127" y="351250"/>
                  </a:lnTo>
                  <a:lnTo>
                    <a:pt x="3354095" y="342705"/>
                  </a:lnTo>
                  <a:lnTo>
                    <a:pt x="3368529" y="342705"/>
                  </a:lnTo>
                  <a:lnTo>
                    <a:pt x="3467273" y="510173"/>
                  </a:lnTo>
                  <a:lnTo>
                    <a:pt x="3460170" y="510173"/>
                  </a:lnTo>
                  <a:lnTo>
                    <a:pt x="3460170" y="522606"/>
                  </a:lnTo>
                  <a:close/>
                </a:path>
                <a:path w="4519294" h="679450">
                  <a:moveTo>
                    <a:pt x="3301735" y="416139"/>
                  </a:moveTo>
                  <a:lnTo>
                    <a:pt x="3292703" y="407594"/>
                  </a:lnTo>
                  <a:lnTo>
                    <a:pt x="3345202" y="352104"/>
                  </a:lnTo>
                  <a:lnTo>
                    <a:pt x="3351774" y="363250"/>
                  </a:lnTo>
                  <a:lnTo>
                    <a:pt x="3309820" y="407594"/>
                  </a:lnTo>
                  <a:lnTo>
                    <a:pt x="3305137" y="407594"/>
                  </a:lnTo>
                  <a:lnTo>
                    <a:pt x="3305137" y="412544"/>
                  </a:lnTo>
                  <a:lnTo>
                    <a:pt x="3301735" y="416139"/>
                  </a:lnTo>
                  <a:close/>
                </a:path>
                <a:path w="4519294" h="679450">
                  <a:moveTo>
                    <a:pt x="3563658" y="535040"/>
                  </a:moveTo>
                  <a:lnTo>
                    <a:pt x="3453068" y="535040"/>
                  </a:lnTo>
                  <a:lnTo>
                    <a:pt x="3351774" y="363250"/>
                  </a:lnTo>
                  <a:lnTo>
                    <a:pt x="3360667" y="353851"/>
                  </a:lnTo>
                  <a:lnTo>
                    <a:pt x="3460170" y="522606"/>
                  </a:lnTo>
                  <a:lnTo>
                    <a:pt x="3526246" y="522606"/>
                  </a:lnTo>
                  <a:lnTo>
                    <a:pt x="3530504" y="529289"/>
                  </a:lnTo>
                  <a:lnTo>
                    <a:pt x="3559993" y="529289"/>
                  </a:lnTo>
                  <a:lnTo>
                    <a:pt x="3563658" y="535040"/>
                  </a:lnTo>
                  <a:close/>
                </a:path>
                <a:path w="4519294" h="679450">
                  <a:moveTo>
                    <a:pt x="3305137" y="522606"/>
                  </a:moveTo>
                  <a:lnTo>
                    <a:pt x="3292703" y="522606"/>
                  </a:lnTo>
                  <a:lnTo>
                    <a:pt x="3292703" y="407594"/>
                  </a:lnTo>
                  <a:lnTo>
                    <a:pt x="3301735" y="416139"/>
                  </a:lnTo>
                  <a:lnTo>
                    <a:pt x="3305137" y="416139"/>
                  </a:lnTo>
                  <a:lnTo>
                    <a:pt x="3305137" y="522606"/>
                  </a:lnTo>
                  <a:close/>
                </a:path>
                <a:path w="4519294" h="679450">
                  <a:moveTo>
                    <a:pt x="3305137" y="412544"/>
                  </a:moveTo>
                  <a:lnTo>
                    <a:pt x="3305137" y="407594"/>
                  </a:lnTo>
                  <a:lnTo>
                    <a:pt x="3309820" y="407594"/>
                  </a:lnTo>
                  <a:lnTo>
                    <a:pt x="3305137" y="412544"/>
                  </a:lnTo>
                  <a:close/>
                </a:path>
                <a:path w="4519294" h="679450">
                  <a:moveTo>
                    <a:pt x="3305137" y="416139"/>
                  </a:moveTo>
                  <a:lnTo>
                    <a:pt x="3301735" y="416139"/>
                  </a:lnTo>
                  <a:lnTo>
                    <a:pt x="3305137" y="412544"/>
                  </a:lnTo>
                  <a:lnTo>
                    <a:pt x="3305137" y="416139"/>
                  </a:lnTo>
                  <a:close/>
                </a:path>
                <a:path w="4519294" h="679450">
                  <a:moveTo>
                    <a:pt x="3460170" y="522606"/>
                  </a:moveTo>
                  <a:lnTo>
                    <a:pt x="3460170" y="510173"/>
                  </a:lnTo>
                  <a:lnTo>
                    <a:pt x="3467273" y="510173"/>
                  </a:lnTo>
                  <a:lnTo>
                    <a:pt x="3470881" y="516291"/>
                  </a:lnTo>
                  <a:lnTo>
                    <a:pt x="3460170" y="522606"/>
                  </a:lnTo>
                  <a:close/>
                </a:path>
                <a:path w="4519294" h="679450">
                  <a:moveTo>
                    <a:pt x="3559993" y="529289"/>
                  </a:moveTo>
                  <a:lnTo>
                    <a:pt x="3530504" y="529289"/>
                  </a:lnTo>
                  <a:lnTo>
                    <a:pt x="3540990" y="522606"/>
                  </a:lnTo>
                  <a:lnTo>
                    <a:pt x="3540990" y="510173"/>
                  </a:lnTo>
                  <a:lnTo>
                    <a:pt x="3547810" y="510173"/>
                  </a:lnTo>
                  <a:lnTo>
                    <a:pt x="3559993" y="529289"/>
                  </a:lnTo>
                  <a:close/>
                </a:path>
                <a:path w="4519294" h="679450">
                  <a:moveTo>
                    <a:pt x="3748467" y="538242"/>
                  </a:moveTo>
                  <a:lnTo>
                    <a:pt x="3736822" y="538242"/>
                  </a:lnTo>
                  <a:lnTo>
                    <a:pt x="3715899" y="536972"/>
                  </a:lnTo>
                  <a:lnTo>
                    <a:pt x="3678237" y="529352"/>
                  </a:lnTo>
                  <a:lnTo>
                    <a:pt x="3632079" y="503952"/>
                  </a:lnTo>
                  <a:lnTo>
                    <a:pt x="3598333" y="465852"/>
                  </a:lnTo>
                  <a:lnTo>
                    <a:pt x="3577013" y="417592"/>
                  </a:lnTo>
                  <a:lnTo>
                    <a:pt x="3567647" y="361712"/>
                  </a:lnTo>
                  <a:lnTo>
                    <a:pt x="3567023" y="341392"/>
                  </a:lnTo>
                  <a:lnTo>
                    <a:pt x="3567634" y="321072"/>
                  </a:lnTo>
                  <a:lnTo>
                    <a:pt x="3572520" y="282972"/>
                  </a:lnTo>
                  <a:lnTo>
                    <a:pt x="3589338" y="232172"/>
                  </a:lnTo>
                  <a:lnTo>
                    <a:pt x="3617941" y="188992"/>
                  </a:lnTo>
                  <a:lnTo>
                    <a:pt x="3658090" y="159782"/>
                  </a:lnTo>
                  <a:lnTo>
                    <a:pt x="3709500" y="144542"/>
                  </a:lnTo>
                  <a:lnTo>
                    <a:pt x="3748601" y="144542"/>
                  </a:lnTo>
                  <a:lnTo>
                    <a:pt x="3766945" y="148352"/>
                  </a:lnTo>
                  <a:lnTo>
                    <a:pt x="3784082" y="152162"/>
                  </a:lnTo>
                  <a:lnTo>
                    <a:pt x="3792046" y="155972"/>
                  </a:lnTo>
                  <a:lnTo>
                    <a:pt x="3729050" y="155972"/>
                  </a:lnTo>
                  <a:lnTo>
                    <a:pt x="3710983" y="157242"/>
                  </a:lnTo>
                  <a:lnTo>
                    <a:pt x="3663773" y="171212"/>
                  </a:lnTo>
                  <a:lnTo>
                    <a:pt x="3626945" y="197882"/>
                  </a:lnTo>
                  <a:lnTo>
                    <a:pt x="3600487" y="237252"/>
                  </a:lnTo>
                  <a:lnTo>
                    <a:pt x="3584702" y="285512"/>
                  </a:lnTo>
                  <a:lnTo>
                    <a:pt x="3579457" y="341392"/>
                  </a:lnTo>
                  <a:lnTo>
                    <a:pt x="3580052" y="360442"/>
                  </a:lnTo>
                  <a:lnTo>
                    <a:pt x="3588976" y="413782"/>
                  </a:lnTo>
                  <a:lnTo>
                    <a:pt x="3608829" y="459502"/>
                  </a:lnTo>
                  <a:lnTo>
                    <a:pt x="3639877" y="495062"/>
                  </a:lnTo>
                  <a:lnTo>
                    <a:pt x="3682327" y="517922"/>
                  </a:lnTo>
                  <a:lnTo>
                    <a:pt x="3717297" y="525542"/>
                  </a:lnTo>
                  <a:lnTo>
                    <a:pt x="3812689" y="525542"/>
                  </a:lnTo>
                  <a:lnTo>
                    <a:pt x="3809707" y="526812"/>
                  </a:lnTo>
                  <a:lnTo>
                    <a:pt x="3790762" y="531892"/>
                  </a:lnTo>
                  <a:lnTo>
                    <a:pt x="3780764" y="534432"/>
                  </a:lnTo>
                  <a:lnTo>
                    <a:pt x="3748467" y="538242"/>
                  </a:lnTo>
                  <a:close/>
                </a:path>
                <a:path w="4519294" h="679450">
                  <a:moveTo>
                    <a:pt x="3758484" y="525542"/>
                  </a:moveTo>
                  <a:lnTo>
                    <a:pt x="3717297" y="525542"/>
                  </a:lnTo>
                  <a:lnTo>
                    <a:pt x="3699132" y="521732"/>
                  </a:lnTo>
                  <a:lnTo>
                    <a:pt x="3652748" y="503952"/>
                  </a:lnTo>
                  <a:lnTo>
                    <a:pt x="3617924" y="472202"/>
                  </a:lnTo>
                  <a:lnTo>
                    <a:pt x="3594355" y="430292"/>
                  </a:lnTo>
                  <a:lnTo>
                    <a:pt x="3581837" y="379492"/>
                  </a:lnTo>
                  <a:lnTo>
                    <a:pt x="3579457" y="341392"/>
                  </a:lnTo>
                  <a:lnTo>
                    <a:pt x="3580040" y="322342"/>
                  </a:lnTo>
                  <a:lnTo>
                    <a:pt x="3588782" y="269002"/>
                  </a:lnTo>
                  <a:lnTo>
                    <a:pt x="3608125" y="223282"/>
                  </a:lnTo>
                  <a:lnTo>
                    <a:pt x="3638080" y="187722"/>
                  </a:lnTo>
                  <a:lnTo>
                    <a:pt x="3678344" y="164862"/>
                  </a:lnTo>
                  <a:lnTo>
                    <a:pt x="3729050" y="155972"/>
                  </a:lnTo>
                  <a:lnTo>
                    <a:pt x="3747118" y="157242"/>
                  </a:lnTo>
                  <a:lnTo>
                    <a:pt x="3764020" y="159782"/>
                  </a:lnTo>
                  <a:lnTo>
                    <a:pt x="3779757" y="164862"/>
                  </a:lnTo>
                  <a:lnTo>
                    <a:pt x="3788499" y="168672"/>
                  </a:lnTo>
                  <a:lnTo>
                    <a:pt x="3729050" y="168672"/>
                  </a:lnTo>
                  <a:lnTo>
                    <a:pt x="3712466" y="169942"/>
                  </a:lnTo>
                  <a:lnTo>
                    <a:pt x="3669456" y="181372"/>
                  </a:lnTo>
                  <a:lnTo>
                    <a:pt x="3635950" y="206772"/>
                  </a:lnTo>
                  <a:lnTo>
                    <a:pt x="3611637" y="242332"/>
                  </a:lnTo>
                  <a:lnTo>
                    <a:pt x="3596884" y="288052"/>
                  </a:lnTo>
                  <a:lnTo>
                    <a:pt x="3591890" y="341392"/>
                  </a:lnTo>
                  <a:lnTo>
                    <a:pt x="3592456" y="359172"/>
                  </a:lnTo>
                  <a:lnTo>
                    <a:pt x="3600939" y="411242"/>
                  </a:lnTo>
                  <a:lnTo>
                    <a:pt x="3619325" y="453152"/>
                  </a:lnTo>
                  <a:lnTo>
                    <a:pt x="3647675" y="484902"/>
                  </a:lnTo>
                  <a:lnTo>
                    <a:pt x="3686416" y="506492"/>
                  </a:lnTo>
                  <a:lnTo>
                    <a:pt x="3718695" y="512842"/>
                  </a:lnTo>
                  <a:lnTo>
                    <a:pt x="3810979" y="512842"/>
                  </a:lnTo>
                  <a:lnTo>
                    <a:pt x="3805426" y="515382"/>
                  </a:lnTo>
                  <a:lnTo>
                    <a:pt x="3796756" y="517922"/>
                  </a:lnTo>
                  <a:lnTo>
                    <a:pt x="3787747" y="520462"/>
                  </a:lnTo>
                  <a:lnTo>
                    <a:pt x="3778397" y="521732"/>
                  </a:lnTo>
                  <a:lnTo>
                    <a:pt x="3768659" y="524272"/>
                  </a:lnTo>
                  <a:lnTo>
                    <a:pt x="3758484" y="525542"/>
                  </a:lnTo>
                  <a:close/>
                </a:path>
                <a:path w="4519294" h="679450">
                  <a:moveTo>
                    <a:pt x="3890301" y="379492"/>
                  </a:moveTo>
                  <a:lnTo>
                    <a:pt x="3663618" y="379492"/>
                  </a:lnTo>
                  <a:lnTo>
                    <a:pt x="3662760" y="374412"/>
                  </a:lnTo>
                  <a:lnTo>
                    <a:pt x="3661787" y="366792"/>
                  </a:lnTo>
                  <a:lnTo>
                    <a:pt x="3877867" y="366792"/>
                  </a:lnTo>
                  <a:lnTo>
                    <a:pt x="3877867" y="341392"/>
                  </a:lnTo>
                  <a:lnTo>
                    <a:pt x="3875536" y="303292"/>
                  </a:lnTo>
                  <a:lnTo>
                    <a:pt x="3863308" y="252492"/>
                  </a:lnTo>
                  <a:lnTo>
                    <a:pt x="3840760" y="210582"/>
                  </a:lnTo>
                  <a:lnTo>
                    <a:pt x="3807721" y="178832"/>
                  </a:lnTo>
                  <a:lnTo>
                    <a:pt x="3764020" y="159782"/>
                  </a:lnTo>
                  <a:lnTo>
                    <a:pt x="3729050" y="155972"/>
                  </a:lnTo>
                  <a:lnTo>
                    <a:pt x="3792046" y="155972"/>
                  </a:lnTo>
                  <a:lnTo>
                    <a:pt x="3827970" y="178832"/>
                  </a:lnTo>
                  <a:lnTo>
                    <a:pt x="3860046" y="216932"/>
                  </a:lnTo>
                  <a:lnTo>
                    <a:pt x="3880528" y="265192"/>
                  </a:lnTo>
                  <a:lnTo>
                    <a:pt x="3889690" y="321072"/>
                  </a:lnTo>
                  <a:lnTo>
                    <a:pt x="3890301" y="341392"/>
                  </a:lnTo>
                  <a:lnTo>
                    <a:pt x="3890301" y="379492"/>
                  </a:lnTo>
                  <a:close/>
                </a:path>
                <a:path w="4519294" h="679450">
                  <a:moveTo>
                    <a:pt x="3757295" y="512842"/>
                  </a:moveTo>
                  <a:lnTo>
                    <a:pt x="3718695" y="512842"/>
                  </a:lnTo>
                  <a:lnTo>
                    <a:pt x="3701893" y="510302"/>
                  </a:lnTo>
                  <a:lnTo>
                    <a:pt x="3659391" y="493792"/>
                  </a:lnTo>
                  <a:lnTo>
                    <a:pt x="3627722" y="464582"/>
                  </a:lnTo>
                  <a:lnTo>
                    <a:pt x="3605934" y="426482"/>
                  </a:lnTo>
                  <a:lnTo>
                    <a:pt x="3594153" y="376952"/>
                  </a:lnTo>
                  <a:lnTo>
                    <a:pt x="3591890" y="341392"/>
                  </a:lnTo>
                  <a:lnTo>
                    <a:pt x="3592445" y="323612"/>
                  </a:lnTo>
                  <a:lnTo>
                    <a:pt x="3600768" y="271542"/>
                  </a:lnTo>
                  <a:lnTo>
                    <a:pt x="3618705" y="229632"/>
                  </a:lnTo>
                  <a:lnTo>
                    <a:pt x="3646078" y="196612"/>
                  </a:lnTo>
                  <a:lnTo>
                    <a:pt x="3682669" y="176292"/>
                  </a:lnTo>
                  <a:lnTo>
                    <a:pt x="3729050" y="168672"/>
                  </a:lnTo>
                  <a:lnTo>
                    <a:pt x="3745635" y="169942"/>
                  </a:lnTo>
                  <a:lnTo>
                    <a:pt x="3788645" y="181372"/>
                  </a:lnTo>
                  <a:lnTo>
                    <a:pt x="3821869" y="206772"/>
                  </a:lnTo>
                  <a:lnTo>
                    <a:pt x="3822982" y="208042"/>
                  </a:lnTo>
                  <a:lnTo>
                    <a:pt x="3729050" y="208042"/>
                  </a:lnTo>
                  <a:lnTo>
                    <a:pt x="3709610" y="210582"/>
                  </a:lnTo>
                  <a:lnTo>
                    <a:pt x="3670897" y="232172"/>
                  </a:lnTo>
                  <a:lnTo>
                    <a:pt x="3647080" y="270272"/>
                  </a:lnTo>
                  <a:lnTo>
                    <a:pt x="3636988" y="318532"/>
                  </a:lnTo>
                  <a:lnTo>
                    <a:pt x="3864403" y="318532"/>
                  </a:lnTo>
                  <a:lnTo>
                    <a:pt x="3864878" y="323612"/>
                  </a:lnTo>
                  <a:lnTo>
                    <a:pt x="3865433" y="341392"/>
                  </a:lnTo>
                  <a:lnTo>
                    <a:pt x="3865433" y="355362"/>
                  </a:lnTo>
                  <a:lnTo>
                    <a:pt x="3635884" y="355362"/>
                  </a:lnTo>
                  <a:lnTo>
                    <a:pt x="3637006" y="368062"/>
                  </a:lnTo>
                  <a:lnTo>
                    <a:pt x="3645483" y="407432"/>
                  </a:lnTo>
                  <a:lnTo>
                    <a:pt x="3664783" y="440452"/>
                  </a:lnTo>
                  <a:lnTo>
                    <a:pt x="3671377" y="448072"/>
                  </a:lnTo>
                  <a:lnTo>
                    <a:pt x="3704544" y="468392"/>
                  </a:lnTo>
                  <a:lnTo>
                    <a:pt x="3725392" y="473472"/>
                  </a:lnTo>
                  <a:lnTo>
                    <a:pt x="3850166" y="473472"/>
                  </a:lnTo>
                  <a:lnTo>
                    <a:pt x="3843658" y="479822"/>
                  </a:lnTo>
                  <a:lnTo>
                    <a:pt x="3837043" y="483632"/>
                  </a:lnTo>
                  <a:lnTo>
                    <a:pt x="3830371" y="488712"/>
                  </a:lnTo>
                  <a:lnTo>
                    <a:pt x="3823450" y="492522"/>
                  </a:lnTo>
                  <a:lnTo>
                    <a:pt x="3784732" y="507762"/>
                  </a:lnTo>
                  <a:lnTo>
                    <a:pt x="3776030" y="510302"/>
                  </a:lnTo>
                  <a:lnTo>
                    <a:pt x="3757295" y="512842"/>
                  </a:lnTo>
                  <a:close/>
                </a:path>
                <a:path w="4519294" h="679450">
                  <a:moveTo>
                    <a:pt x="3877867" y="366792"/>
                  </a:moveTo>
                  <a:lnTo>
                    <a:pt x="3865433" y="366792"/>
                  </a:lnTo>
                  <a:lnTo>
                    <a:pt x="3865433" y="341392"/>
                  </a:lnTo>
                  <a:lnTo>
                    <a:pt x="3864878" y="323612"/>
                  </a:lnTo>
                  <a:lnTo>
                    <a:pt x="3856556" y="271542"/>
                  </a:lnTo>
                  <a:lnTo>
                    <a:pt x="3838789" y="229632"/>
                  </a:lnTo>
                  <a:lnTo>
                    <a:pt x="3811878" y="196612"/>
                  </a:lnTo>
                  <a:lnTo>
                    <a:pt x="3775432" y="176292"/>
                  </a:lnTo>
                  <a:lnTo>
                    <a:pt x="3729050" y="168672"/>
                  </a:lnTo>
                  <a:lnTo>
                    <a:pt x="3788499" y="168672"/>
                  </a:lnTo>
                  <a:lnTo>
                    <a:pt x="3830937" y="197882"/>
                  </a:lnTo>
                  <a:lnTo>
                    <a:pt x="3856934" y="237252"/>
                  </a:lnTo>
                  <a:lnTo>
                    <a:pt x="3872622" y="285512"/>
                  </a:lnTo>
                  <a:lnTo>
                    <a:pt x="3877867" y="341392"/>
                  </a:lnTo>
                  <a:lnTo>
                    <a:pt x="3877867" y="366792"/>
                  </a:lnTo>
                  <a:close/>
                </a:path>
                <a:path w="4519294" h="679450">
                  <a:moveTo>
                    <a:pt x="3820941" y="318532"/>
                  </a:moveTo>
                  <a:lnTo>
                    <a:pt x="3636988" y="318532"/>
                  </a:lnTo>
                  <a:lnTo>
                    <a:pt x="3638600" y="305832"/>
                  </a:lnTo>
                  <a:lnTo>
                    <a:pt x="3650649" y="261382"/>
                  </a:lnTo>
                  <a:lnTo>
                    <a:pt x="3677482" y="225822"/>
                  </a:lnTo>
                  <a:lnTo>
                    <a:pt x="3729050" y="208042"/>
                  </a:lnTo>
                  <a:lnTo>
                    <a:pt x="3748465" y="210582"/>
                  </a:lnTo>
                  <a:lnTo>
                    <a:pt x="3757304" y="213122"/>
                  </a:lnTo>
                  <a:lnTo>
                    <a:pt x="3765564" y="216932"/>
                  </a:lnTo>
                  <a:lnTo>
                    <a:pt x="3773046" y="220742"/>
                  </a:lnTo>
                  <a:lnTo>
                    <a:pt x="3720551" y="220742"/>
                  </a:lnTo>
                  <a:lnTo>
                    <a:pt x="3712537" y="222012"/>
                  </a:lnTo>
                  <a:lnTo>
                    <a:pt x="3674458" y="247412"/>
                  </a:lnTo>
                  <a:lnTo>
                    <a:pt x="3669759" y="252492"/>
                  </a:lnTo>
                  <a:lnTo>
                    <a:pt x="3665570" y="260112"/>
                  </a:lnTo>
                  <a:lnTo>
                    <a:pt x="3661891" y="266462"/>
                  </a:lnTo>
                  <a:lnTo>
                    <a:pt x="3658722" y="274082"/>
                  </a:lnTo>
                  <a:lnTo>
                    <a:pt x="3656051" y="281702"/>
                  </a:lnTo>
                  <a:lnTo>
                    <a:pt x="3653865" y="290592"/>
                  </a:lnTo>
                  <a:lnTo>
                    <a:pt x="3653015" y="294402"/>
                  </a:lnTo>
                  <a:lnTo>
                    <a:pt x="3650951" y="294402"/>
                  </a:lnTo>
                  <a:lnTo>
                    <a:pt x="3650951" y="307102"/>
                  </a:lnTo>
                  <a:lnTo>
                    <a:pt x="3663301" y="308372"/>
                  </a:lnTo>
                  <a:lnTo>
                    <a:pt x="3819276" y="308372"/>
                  </a:lnTo>
                  <a:lnTo>
                    <a:pt x="3820941" y="318532"/>
                  </a:lnTo>
                  <a:close/>
                </a:path>
                <a:path w="4519294" h="679450">
                  <a:moveTo>
                    <a:pt x="3864403" y="318532"/>
                  </a:moveTo>
                  <a:lnTo>
                    <a:pt x="3820941" y="318532"/>
                  </a:lnTo>
                  <a:lnTo>
                    <a:pt x="3818652" y="304562"/>
                  </a:lnTo>
                  <a:lnTo>
                    <a:pt x="3816965" y="295672"/>
                  </a:lnTo>
                  <a:lnTo>
                    <a:pt x="3801584" y="253762"/>
                  </a:lnTo>
                  <a:lnTo>
                    <a:pt x="3779955" y="227092"/>
                  </a:lnTo>
                  <a:lnTo>
                    <a:pt x="3773046" y="220742"/>
                  </a:lnTo>
                  <a:lnTo>
                    <a:pt x="3765564" y="216932"/>
                  </a:lnTo>
                  <a:lnTo>
                    <a:pt x="3757304" y="213122"/>
                  </a:lnTo>
                  <a:lnTo>
                    <a:pt x="3748465" y="210582"/>
                  </a:lnTo>
                  <a:lnTo>
                    <a:pt x="3729050" y="208042"/>
                  </a:lnTo>
                  <a:lnTo>
                    <a:pt x="3822982" y="208042"/>
                  </a:lnTo>
                  <a:lnTo>
                    <a:pt x="3845757" y="242332"/>
                  </a:lnTo>
                  <a:lnTo>
                    <a:pt x="3860440" y="288052"/>
                  </a:lnTo>
                  <a:lnTo>
                    <a:pt x="3863214" y="305832"/>
                  </a:lnTo>
                  <a:lnTo>
                    <a:pt x="3864403" y="318532"/>
                  </a:lnTo>
                  <a:close/>
                </a:path>
                <a:path w="4519294" h="679450">
                  <a:moveTo>
                    <a:pt x="3663301" y="308372"/>
                  </a:moveTo>
                  <a:lnTo>
                    <a:pt x="3650951" y="307102"/>
                  </a:lnTo>
                  <a:lnTo>
                    <a:pt x="3652165" y="298212"/>
                  </a:lnTo>
                  <a:lnTo>
                    <a:pt x="3653865" y="290592"/>
                  </a:lnTo>
                  <a:lnTo>
                    <a:pt x="3656051" y="281702"/>
                  </a:lnTo>
                  <a:lnTo>
                    <a:pt x="3658722" y="274082"/>
                  </a:lnTo>
                  <a:lnTo>
                    <a:pt x="3661891" y="266462"/>
                  </a:lnTo>
                  <a:lnTo>
                    <a:pt x="3665570" y="260112"/>
                  </a:lnTo>
                  <a:lnTo>
                    <a:pt x="3669759" y="252492"/>
                  </a:lnTo>
                  <a:lnTo>
                    <a:pt x="3674458" y="247412"/>
                  </a:lnTo>
                  <a:lnTo>
                    <a:pt x="3679643" y="241062"/>
                  </a:lnTo>
                  <a:lnTo>
                    <a:pt x="3685289" y="235982"/>
                  </a:lnTo>
                  <a:lnTo>
                    <a:pt x="3720551" y="220742"/>
                  </a:lnTo>
                  <a:lnTo>
                    <a:pt x="3737526" y="220742"/>
                  </a:lnTo>
                  <a:lnTo>
                    <a:pt x="3768068" y="233442"/>
                  </a:lnTo>
                  <a:lnTo>
                    <a:pt x="3722035" y="233442"/>
                  </a:lnTo>
                  <a:lnTo>
                    <a:pt x="3715463" y="234712"/>
                  </a:lnTo>
                  <a:lnTo>
                    <a:pt x="3679982" y="260112"/>
                  </a:lnTo>
                  <a:lnTo>
                    <a:pt x="3664406" y="300752"/>
                  </a:lnTo>
                  <a:lnTo>
                    <a:pt x="3663301" y="308372"/>
                  </a:lnTo>
                  <a:close/>
                </a:path>
                <a:path w="4519294" h="679450">
                  <a:moveTo>
                    <a:pt x="3806373" y="307102"/>
                  </a:moveTo>
                  <a:lnTo>
                    <a:pt x="3794413" y="266462"/>
                  </a:lnTo>
                  <a:lnTo>
                    <a:pt x="3766109" y="232172"/>
                  </a:lnTo>
                  <a:lnTo>
                    <a:pt x="3737526" y="220742"/>
                  </a:lnTo>
                  <a:lnTo>
                    <a:pt x="3773046" y="220742"/>
                  </a:lnTo>
                  <a:lnTo>
                    <a:pt x="3779955" y="227092"/>
                  </a:lnTo>
                  <a:lnTo>
                    <a:pt x="3786291" y="232172"/>
                  </a:lnTo>
                  <a:lnTo>
                    <a:pt x="3792054" y="238522"/>
                  </a:lnTo>
                  <a:lnTo>
                    <a:pt x="3812251" y="277892"/>
                  </a:lnTo>
                  <a:lnTo>
                    <a:pt x="3816660" y="294402"/>
                  </a:lnTo>
                  <a:lnTo>
                    <a:pt x="3806373" y="294402"/>
                  </a:lnTo>
                  <a:lnTo>
                    <a:pt x="3806373" y="307102"/>
                  </a:lnTo>
                  <a:close/>
                </a:path>
                <a:path w="4519294" h="679450">
                  <a:moveTo>
                    <a:pt x="3794094" y="308372"/>
                  </a:moveTo>
                  <a:lnTo>
                    <a:pt x="3792648" y="300752"/>
                  </a:lnTo>
                  <a:lnTo>
                    <a:pt x="3790823" y="293132"/>
                  </a:lnTo>
                  <a:lnTo>
                    <a:pt x="3788620" y="285512"/>
                  </a:lnTo>
                  <a:lnTo>
                    <a:pt x="3786037" y="279162"/>
                  </a:lnTo>
                  <a:lnTo>
                    <a:pt x="3783185" y="271542"/>
                  </a:lnTo>
                  <a:lnTo>
                    <a:pt x="3779980" y="265192"/>
                  </a:lnTo>
                  <a:lnTo>
                    <a:pt x="3776422" y="260112"/>
                  </a:lnTo>
                  <a:lnTo>
                    <a:pt x="3772511" y="253762"/>
                  </a:lnTo>
                  <a:lnTo>
                    <a:pt x="3736004" y="233442"/>
                  </a:lnTo>
                  <a:lnTo>
                    <a:pt x="3768068" y="233442"/>
                  </a:lnTo>
                  <a:lnTo>
                    <a:pt x="3794413" y="266462"/>
                  </a:lnTo>
                  <a:lnTo>
                    <a:pt x="3806373" y="307102"/>
                  </a:lnTo>
                  <a:lnTo>
                    <a:pt x="3794094" y="308372"/>
                  </a:lnTo>
                  <a:close/>
                </a:path>
                <a:path w="4519294" h="679450">
                  <a:moveTo>
                    <a:pt x="3650951" y="307102"/>
                  </a:moveTo>
                  <a:lnTo>
                    <a:pt x="3650951" y="294402"/>
                  </a:lnTo>
                  <a:lnTo>
                    <a:pt x="3653015" y="294402"/>
                  </a:lnTo>
                  <a:lnTo>
                    <a:pt x="3652165" y="298212"/>
                  </a:lnTo>
                  <a:lnTo>
                    <a:pt x="3650951" y="307102"/>
                  </a:lnTo>
                  <a:close/>
                </a:path>
                <a:path w="4519294" h="679450">
                  <a:moveTo>
                    <a:pt x="3794094" y="308372"/>
                  </a:moveTo>
                  <a:lnTo>
                    <a:pt x="3663301" y="308372"/>
                  </a:lnTo>
                  <a:lnTo>
                    <a:pt x="3664406" y="300752"/>
                  </a:lnTo>
                  <a:lnTo>
                    <a:pt x="3665693" y="294402"/>
                  </a:lnTo>
                  <a:lnTo>
                    <a:pt x="3791127" y="294402"/>
                  </a:lnTo>
                  <a:lnTo>
                    <a:pt x="3792648" y="300752"/>
                  </a:lnTo>
                  <a:lnTo>
                    <a:pt x="3794094" y="308372"/>
                  </a:lnTo>
                  <a:close/>
                </a:path>
                <a:path w="4519294" h="679450">
                  <a:moveTo>
                    <a:pt x="3819276" y="308372"/>
                  </a:moveTo>
                  <a:lnTo>
                    <a:pt x="3794094" y="308372"/>
                  </a:lnTo>
                  <a:lnTo>
                    <a:pt x="3806373" y="307102"/>
                  </a:lnTo>
                  <a:lnTo>
                    <a:pt x="3806373" y="294402"/>
                  </a:lnTo>
                  <a:lnTo>
                    <a:pt x="3816660" y="294402"/>
                  </a:lnTo>
                  <a:lnTo>
                    <a:pt x="3816965" y="295672"/>
                  </a:lnTo>
                  <a:lnTo>
                    <a:pt x="3818652" y="304562"/>
                  </a:lnTo>
                  <a:lnTo>
                    <a:pt x="3819276" y="308372"/>
                  </a:lnTo>
                  <a:close/>
                </a:path>
                <a:path w="4519294" h="679450">
                  <a:moveTo>
                    <a:pt x="3753289" y="473472"/>
                  </a:moveTo>
                  <a:lnTo>
                    <a:pt x="3725392" y="473472"/>
                  </a:lnTo>
                  <a:lnTo>
                    <a:pt x="3714633" y="470932"/>
                  </a:lnTo>
                  <a:lnTo>
                    <a:pt x="3678631" y="454422"/>
                  </a:lnTo>
                  <a:lnTo>
                    <a:pt x="3664783" y="440452"/>
                  </a:lnTo>
                  <a:lnTo>
                    <a:pt x="3658956" y="434102"/>
                  </a:lnTo>
                  <a:lnTo>
                    <a:pt x="3642409" y="397272"/>
                  </a:lnTo>
                  <a:lnTo>
                    <a:pt x="3635884" y="355362"/>
                  </a:lnTo>
                  <a:lnTo>
                    <a:pt x="3865433" y="355362"/>
                  </a:lnTo>
                  <a:lnTo>
                    <a:pt x="3865433" y="366792"/>
                  </a:lnTo>
                  <a:lnTo>
                    <a:pt x="3649397" y="366792"/>
                  </a:lnTo>
                  <a:lnTo>
                    <a:pt x="3649397" y="379492"/>
                  </a:lnTo>
                  <a:lnTo>
                    <a:pt x="3650937" y="379492"/>
                  </a:lnTo>
                  <a:lnTo>
                    <a:pt x="3652117" y="385842"/>
                  </a:lnTo>
                  <a:lnTo>
                    <a:pt x="3654351" y="394732"/>
                  </a:lnTo>
                  <a:lnTo>
                    <a:pt x="3674264" y="432832"/>
                  </a:lnTo>
                  <a:lnTo>
                    <a:pt x="3708773" y="456962"/>
                  </a:lnTo>
                  <a:lnTo>
                    <a:pt x="3726841" y="460772"/>
                  </a:lnTo>
                  <a:lnTo>
                    <a:pt x="3800004" y="460772"/>
                  </a:lnTo>
                  <a:lnTo>
                    <a:pt x="3792453" y="463312"/>
                  </a:lnTo>
                  <a:lnTo>
                    <a:pt x="3786720" y="465852"/>
                  </a:lnTo>
                  <a:lnTo>
                    <a:pt x="3780685" y="468392"/>
                  </a:lnTo>
                  <a:lnTo>
                    <a:pt x="3767678" y="470937"/>
                  </a:lnTo>
                  <a:lnTo>
                    <a:pt x="3760754" y="472202"/>
                  </a:lnTo>
                  <a:lnTo>
                    <a:pt x="3753289" y="473472"/>
                  </a:lnTo>
                  <a:close/>
                </a:path>
                <a:path w="4519294" h="679450">
                  <a:moveTo>
                    <a:pt x="3650937" y="379492"/>
                  </a:moveTo>
                  <a:lnTo>
                    <a:pt x="3649397" y="379492"/>
                  </a:lnTo>
                  <a:lnTo>
                    <a:pt x="3649397" y="366792"/>
                  </a:lnTo>
                  <a:lnTo>
                    <a:pt x="3650465" y="376952"/>
                  </a:lnTo>
                  <a:lnTo>
                    <a:pt x="3650937" y="379492"/>
                  </a:lnTo>
                  <a:close/>
                </a:path>
                <a:path w="4519294" h="679450">
                  <a:moveTo>
                    <a:pt x="3752121" y="460772"/>
                  </a:moveTo>
                  <a:lnTo>
                    <a:pt x="3726841" y="460772"/>
                  </a:lnTo>
                  <a:lnTo>
                    <a:pt x="3717491" y="459502"/>
                  </a:lnTo>
                  <a:lnTo>
                    <a:pt x="3679995" y="439182"/>
                  </a:lnTo>
                  <a:lnTo>
                    <a:pt x="3657168" y="403622"/>
                  </a:lnTo>
                  <a:lnTo>
                    <a:pt x="3649397" y="366792"/>
                  </a:lnTo>
                  <a:lnTo>
                    <a:pt x="3661787" y="366792"/>
                  </a:lnTo>
                  <a:lnTo>
                    <a:pt x="3662760" y="374412"/>
                  </a:lnTo>
                  <a:lnTo>
                    <a:pt x="3664262" y="383302"/>
                  </a:lnTo>
                  <a:lnTo>
                    <a:pt x="3679275" y="418862"/>
                  </a:lnTo>
                  <a:lnTo>
                    <a:pt x="3713001" y="445532"/>
                  </a:lnTo>
                  <a:lnTo>
                    <a:pt x="3736822" y="449342"/>
                  </a:lnTo>
                  <a:lnTo>
                    <a:pt x="3794133" y="449342"/>
                  </a:lnTo>
                  <a:lnTo>
                    <a:pt x="3780923" y="455692"/>
                  </a:lnTo>
                  <a:lnTo>
                    <a:pt x="3773540" y="456962"/>
                  </a:lnTo>
                  <a:lnTo>
                    <a:pt x="3765380" y="459502"/>
                  </a:lnTo>
                  <a:lnTo>
                    <a:pt x="3759006" y="459502"/>
                  </a:lnTo>
                  <a:lnTo>
                    <a:pt x="3752121" y="460772"/>
                  </a:lnTo>
                  <a:close/>
                </a:path>
                <a:path w="4519294" h="679450">
                  <a:moveTo>
                    <a:pt x="3794133" y="449342"/>
                  </a:moveTo>
                  <a:lnTo>
                    <a:pt x="3744141" y="449342"/>
                  </a:lnTo>
                  <a:lnTo>
                    <a:pt x="3750952" y="448072"/>
                  </a:lnTo>
                  <a:lnTo>
                    <a:pt x="3757257" y="448072"/>
                  </a:lnTo>
                  <a:lnTo>
                    <a:pt x="3763054" y="446802"/>
                  </a:lnTo>
                  <a:lnTo>
                    <a:pt x="3770318" y="445532"/>
                  </a:lnTo>
                  <a:lnTo>
                    <a:pt x="3776835" y="442992"/>
                  </a:lnTo>
                  <a:lnTo>
                    <a:pt x="3788263" y="439182"/>
                  </a:lnTo>
                  <a:lnTo>
                    <a:pt x="3793468" y="435372"/>
                  </a:lnTo>
                  <a:lnTo>
                    <a:pt x="3803588" y="427752"/>
                  </a:lnTo>
                  <a:lnTo>
                    <a:pt x="3809155" y="422672"/>
                  </a:lnTo>
                  <a:lnTo>
                    <a:pt x="3823204" y="411242"/>
                  </a:lnTo>
                  <a:lnTo>
                    <a:pt x="3841605" y="427752"/>
                  </a:lnTo>
                  <a:lnTo>
                    <a:pt x="3823081" y="427752"/>
                  </a:lnTo>
                  <a:lnTo>
                    <a:pt x="3817123" y="432832"/>
                  </a:lnTo>
                  <a:lnTo>
                    <a:pt x="3811359" y="437912"/>
                  </a:lnTo>
                  <a:lnTo>
                    <a:pt x="3800221" y="445532"/>
                  </a:lnTo>
                  <a:lnTo>
                    <a:pt x="3794133" y="449342"/>
                  </a:lnTo>
                  <a:close/>
                </a:path>
                <a:path w="4519294" h="679450">
                  <a:moveTo>
                    <a:pt x="3800004" y="460772"/>
                  </a:moveTo>
                  <a:lnTo>
                    <a:pt x="3752121" y="460772"/>
                  </a:lnTo>
                  <a:lnTo>
                    <a:pt x="3759006" y="459502"/>
                  </a:lnTo>
                  <a:lnTo>
                    <a:pt x="3765380" y="459502"/>
                  </a:lnTo>
                  <a:lnTo>
                    <a:pt x="3773540" y="456962"/>
                  </a:lnTo>
                  <a:lnTo>
                    <a:pt x="3811359" y="437912"/>
                  </a:lnTo>
                  <a:lnTo>
                    <a:pt x="3817123" y="432832"/>
                  </a:lnTo>
                  <a:lnTo>
                    <a:pt x="3823081" y="427752"/>
                  </a:lnTo>
                  <a:lnTo>
                    <a:pt x="3814784" y="436642"/>
                  </a:lnTo>
                  <a:lnTo>
                    <a:pt x="3822746" y="443721"/>
                  </a:lnTo>
                  <a:lnTo>
                    <a:pt x="3819130" y="446802"/>
                  </a:lnTo>
                  <a:lnTo>
                    <a:pt x="3806973" y="456962"/>
                  </a:lnTo>
                  <a:lnTo>
                    <a:pt x="3800004" y="460772"/>
                  </a:lnTo>
                  <a:close/>
                </a:path>
                <a:path w="4519294" h="679450">
                  <a:moveTo>
                    <a:pt x="3822746" y="443721"/>
                  </a:moveTo>
                  <a:lnTo>
                    <a:pt x="3814784" y="436642"/>
                  </a:lnTo>
                  <a:lnTo>
                    <a:pt x="3823081" y="427752"/>
                  </a:lnTo>
                  <a:lnTo>
                    <a:pt x="3831240" y="436642"/>
                  </a:lnTo>
                  <a:lnTo>
                    <a:pt x="3825090" y="441722"/>
                  </a:lnTo>
                  <a:lnTo>
                    <a:pt x="3822746" y="443721"/>
                  </a:lnTo>
                  <a:close/>
                </a:path>
                <a:path w="4519294" h="679450">
                  <a:moveTo>
                    <a:pt x="3853359" y="470937"/>
                  </a:moveTo>
                  <a:lnTo>
                    <a:pt x="3822746" y="443721"/>
                  </a:lnTo>
                  <a:lnTo>
                    <a:pt x="3825090" y="441722"/>
                  </a:lnTo>
                  <a:lnTo>
                    <a:pt x="3831240" y="436642"/>
                  </a:lnTo>
                  <a:lnTo>
                    <a:pt x="3823081" y="427752"/>
                  </a:lnTo>
                  <a:lnTo>
                    <a:pt x="3862293" y="462613"/>
                  </a:lnTo>
                  <a:lnTo>
                    <a:pt x="3856566" y="468392"/>
                  </a:lnTo>
                  <a:lnTo>
                    <a:pt x="3853359" y="470937"/>
                  </a:lnTo>
                  <a:close/>
                </a:path>
                <a:path w="4519294" h="679450">
                  <a:moveTo>
                    <a:pt x="3862293" y="462613"/>
                  </a:moveTo>
                  <a:lnTo>
                    <a:pt x="3823081" y="427752"/>
                  </a:lnTo>
                  <a:lnTo>
                    <a:pt x="3841605" y="427752"/>
                  </a:lnTo>
                  <a:lnTo>
                    <a:pt x="3879822" y="462042"/>
                  </a:lnTo>
                  <a:lnTo>
                    <a:pt x="3862858" y="462042"/>
                  </a:lnTo>
                  <a:lnTo>
                    <a:pt x="3862293" y="462613"/>
                  </a:lnTo>
                  <a:close/>
                </a:path>
                <a:path w="4519294" h="679450">
                  <a:moveTo>
                    <a:pt x="3850166" y="473472"/>
                  </a:moveTo>
                  <a:lnTo>
                    <a:pt x="3753289" y="473472"/>
                  </a:lnTo>
                  <a:lnTo>
                    <a:pt x="3760754" y="472202"/>
                  </a:lnTo>
                  <a:lnTo>
                    <a:pt x="3767707" y="470932"/>
                  </a:lnTo>
                  <a:lnTo>
                    <a:pt x="3780685" y="468392"/>
                  </a:lnTo>
                  <a:lnTo>
                    <a:pt x="3786720" y="465852"/>
                  </a:lnTo>
                  <a:lnTo>
                    <a:pt x="3792453" y="463312"/>
                  </a:lnTo>
                  <a:lnTo>
                    <a:pt x="3800004" y="460772"/>
                  </a:lnTo>
                  <a:lnTo>
                    <a:pt x="3806973" y="456962"/>
                  </a:lnTo>
                  <a:lnTo>
                    <a:pt x="3819130" y="446802"/>
                  </a:lnTo>
                  <a:lnTo>
                    <a:pt x="3822746" y="443721"/>
                  </a:lnTo>
                  <a:lnTo>
                    <a:pt x="3853359" y="470937"/>
                  </a:lnTo>
                  <a:lnTo>
                    <a:pt x="3850166" y="473472"/>
                  </a:lnTo>
                  <a:close/>
                </a:path>
                <a:path w="4519294" h="679450">
                  <a:moveTo>
                    <a:pt x="3871650" y="470932"/>
                  </a:moveTo>
                  <a:lnTo>
                    <a:pt x="3862293" y="462613"/>
                  </a:lnTo>
                  <a:lnTo>
                    <a:pt x="3862858" y="462042"/>
                  </a:lnTo>
                  <a:lnTo>
                    <a:pt x="3871650" y="470932"/>
                  </a:lnTo>
                  <a:close/>
                </a:path>
                <a:path w="4519294" h="679450">
                  <a:moveTo>
                    <a:pt x="3880442" y="479822"/>
                  </a:moveTo>
                  <a:lnTo>
                    <a:pt x="3863353" y="479822"/>
                  </a:lnTo>
                  <a:lnTo>
                    <a:pt x="3871650" y="470932"/>
                  </a:lnTo>
                  <a:lnTo>
                    <a:pt x="3862858" y="462042"/>
                  </a:lnTo>
                  <a:lnTo>
                    <a:pt x="3879822" y="462042"/>
                  </a:lnTo>
                  <a:lnTo>
                    <a:pt x="3889730" y="470932"/>
                  </a:lnTo>
                  <a:lnTo>
                    <a:pt x="3880442" y="479822"/>
                  </a:lnTo>
                  <a:close/>
                </a:path>
                <a:path w="4519294" h="679450">
                  <a:moveTo>
                    <a:pt x="3862797" y="479328"/>
                  </a:moveTo>
                  <a:lnTo>
                    <a:pt x="3853359" y="470937"/>
                  </a:lnTo>
                  <a:lnTo>
                    <a:pt x="3856566" y="468392"/>
                  </a:lnTo>
                  <a:lnTo>
                    <a:pt x="3862293" y="462613"/>
                  </a:lnTo>
                  <a:lnTo>
                    <a:pt x="3871650" y="470932"/>
                  </a:lnTo>
                  <a:lnTo>
                    <a:pt x="3864984" y="477282"/>
                  </a:lnTo>
                  <a:lnTo>
                    <a:pt x="3862797" y="479328"/>
                  </a:lnTo>
                  <a:close/>
                </a:path>
                <a:path w="4519294" h="679450">
                  <a:moveTo>
                    <a:pt x="3863353" y="479822"/>
                  </a:moveTo>
                  <a:lnTo>
                    <a:pt x="3862797" y="479328"/>
                  </a:lnTo>
                  <a:lnTo>
                    <a:pt x="3864984" y="477282"/>
                  </a:lnTo>
                  <a:lnTo>
                    <a:pt x="3871650" y="470932"/>
                  </a:lnTo>
                  <a:lnTo>
                    <a:pt x="3863353" y="479822"/>
                  </a:lnTo>
                  <a:close/>
                </a:path>
                <a:path w="4519294" h="679450">
                  <a:moveTo>
                    <a:pt x="3810979" y="512842"/>
                  </a:moveTo>
                  <a:lnTo>
                    <a:pt x="3757295" y="512842"/>
                  </a:lnTo>
                  <a:lnTo>
                    <a:pt x="3776030" y="510302"/>
                  </a:lnTo>
                  <a:lnTo>
                    <a:pt x="3784732" y="507762"/>
                  </a:lnTo>
                  <a:lnTo>
                    <a:pt x="3823450" y="492522"/>
                  </a:lnTo>
                  <a:lnTo>
                    <a:pt x="3837043" y="483632"/>
                  </a:lnTo>
                  <a:lnTo>
                    <a:pt x="3843658" y="479822"/>
                  </a:lnTo>
                  <a:lnTo>
                    <a:pt x="3850166" y="473472"/>
                  </a:lnTo>
                  <a:lnTo>
                    <a:pt x="3853359" y="470937"/>
                  </a:lnTo>
                  <a:lnTo>
                    <a:pt x="3862797" y="479328"/>
                  </a:lnTo>
                  <a:lnTo>
                    <a:pt x="3829541" y="503952"/>
                  </a:lnTo>
                  <a:lnTo>
                    <a:pt x="3813756" y="511572"/>
                  </a:lnTo>
                  <a:lnTo>
                    <a:pt x="3810979" y="512842"/>
                  </a:lnTo>
                  <a:close/>
                </a:path>
                <a:path w="4519294" h="679450">
                  <a:moveTo>
                    <a:pt x="3812689" y="525542"/>
                  </a:moveTo>
                  <a:lnTo>
                    <a:pt x="3758484" y="525542"/>
                  </a:lnTo>
                  <a:lnTo>
                    <a:pt x="3768659" y="524272"/>
                  </a:lnTo>
                  <a:lnTo>
                    <a:pt x="3778397" y="521732"/>
                  </a:lnTo>
                  <a:lnTo>
                    <a:pt x="3821782" y="507762"/>
                  </a:lnTo>
                  <a:lnTo>
                    <a:pt x="3858196" y="483632"/>
                  </a:lnTo>
                  <a:lnTo>
                    <a:pt x="3862797" y="479328"/>
                  </a:lnTo>
                  <a:lnTo>
                    <a:pt x="3863353" y="479822"/>
                  </a:lnTo>
                  <a:lnTo>
                    <a:pt x="3880442" y="479822"/>
                  </a:lnTo>
                  <a:lnTo>
                    <a:pt x="3873402" y="486172"/>
                  </a:lnTo>
                  <a:lnTo>
                    <a:pt x="3866227" y="492522"/>
                  </a:lnTo>
                  <a:lnTo>
                    <a:pt x="3858917" y="498872"/>
                  </a:lnTo>
                  <a:lnTo>
                    <a:pt x="3851471" y="503952"/>
                  </a:lnTo>
                  <a:lnTo>
                    <a:pt x="3843693" y="510302"/>
                  </a:lnTo>
                  <a:lnTo>
                    <a:pt x="3835631" y="514112"/>
                  </a:lnTo>
                  <a:lnTo>
                    <a:pt x="3827285" y="519192"/>
                  </a:lnTo>
                  <a:lnTo>
                    <a:pt x="3818653" y="523002"/>
                  </a:lnTo>
                  <a:lnTo>
                    <a:pt x="3812689" y="525542"/>
                  </a:lnTo>
                  <a:close/>
                </a:path>
                <a:path w="4519294" h="679450">
                  <a:moveTo>
                    <a:pt x="3994045" y="160861"/>
                  </a:moveTo>
                  <a:lnTo>
                    <a:pt x="3981611" y="160861"/>
                  </a:lnTo>
                  <a:lnTo>
                    <a:pt x="3981611" y="48957"/>
                  </a:lnTo>
                  <a:lnTo>
                    <a:pt x="4074865" y="48957"/>
                  </a:lnTo>
                  <a:lnTo>
                    <a:pt x="4074865" y="61391"/>
                  </a:lnTo>
                  <a:lnTo>
                    <a:pt x="3994045" y="61391"/>
                  </a:lnTo>
                  <a:lnTo>
                    <a:pt x="3994045" y="160861"/>
                  </a:lnTo>
                  <a:close/>
                </a:path>
                <a:path w="4519294" h="679450">
                  <a:moveTo>
                    <a:pt x="4108280" y="522606"/>
                  </a:moveTo>
                  <a:lnTo>
                    <a:pt x="4070461" y="522606"/>
                  </a:lnTo>
                  <a:lnTo>
                    <a:pt x="4065992" y="522477"/>
                  </a:lnTo>
                  <a:lnTo>
                    <a:pt x="4020337" y="507712"/>
                  </a:lnTo>
                  <a:lnTo>
                    <a:pt x="3998513" y="470151"/>
                  </a:lnTo>
                  <a:lnTo>
                    <a:pt x="3994045" y="223419"/>
                  </a:lnTo>
                  <a:lnTo>
                    <a:pt x="3971509" y="223419"/>
                  </a:lnTo>
                  <a:lnTo>
                    <a:pt x="3971509" y="160861"/>
                  </a:lnTo>
                  <a:lnTo>
                    <a:pt x="3994045" y="160861"/>
                  </a:lnTo>
                  <a:lnTo>
                    <a:pt x="3994045" y="61391"/>
                  </a:lnTo>
                  <a:lnTo>
                    <a:pt x="4006479" y="61391"/>
                  </a:lnTo>
                  <a:lnTo>
                    <a:pt x="4006479" y="173295"/>
                  </a:lnTo>
                  <a:lnTo>
                    <a:pt x="4108280" y="173295"/>
                  </a:lnTo>
                  <a:lnTo>
                    <a:pt x="4108280" y="210985"/>
                  </a:lnTo>
                  <a:lnTo>
                    <a:pt x="4006479" y="210985"/>
                  </a:lnTo>
                  <a:lnTo>
                    <a:pt x="4006590" y="436534"/>
                  </a:lnTo>
                  <a:lnTo>
                    <a:pt x="4013051" y="475716"/>
                  </a:lnTo>
                  <a:lnTo>
                    <a:pt x="4042661" y="505982"/>
                  </a:lnTo>
                  <a:lnTo>
                    <a:pt x="4070663" y="510173"/>
                  </a:lnTo>
                  <a:lnTo>
                    <a:pt x="4108280" y="510173"/>
                  </a:lnTo>
                  <a:lnTo>
                    <a:pt x="4108280" y="522606"/>
                  </a:lnTo>
                  <a:close/>
                </a:path>
                <a:path w="4519294" h="679450">
                  <a:moveTo>
                    <a:pt x="4049997" y="173295"/>
                  </a:moveTo>
                  <a:lnTo>
                    <a:pt x="4006479" y="173295"/>
                  </a:lnTo>
                  <a:lnTo>
                    <a:pt x="4006479" y="61391"/>
                  </a:lnTo>
                  <a:lnTo>
                    <a:pt x="4049997" y="61391"/>
                  </a:lnTo>
                  <a:lnTo>
                    <a:pt x="4049997" y="173295"/>
                  </a:lnTo>
                  <a:close/>
                </a:path>
                <a:path w="4519294" h="679450">
                  <a:moveTo>
                    <a:pt x="4108280" y="173295"/>
                  </a:moveTo>
                  <a:lnTo>
                    <a:pt x="4049997" y="173295"/>
                  </a:lnTo>
                  <a:lnTo>
                    <a:pt x="4049997" y="61391"/>
                  </a:lnTo>
                  <a:lnTo>
                    <a:pt x="4062431" y="61391"/>
                  </a:lnTo>
                  <a:lnTo>
                    <a:pt x="4062431" y="160861"/>
                  </a:lnTo>
                  <a:lnTo>
                    <a:pt x="4108280" y="160861"/>
                  </a:lnTo>
                  <a:lnTo>
                    <a:pt x="4108280" y="173295"/>
                  </a:lnTo>
                  <a:close/>
                </a:path>
                <a:path w="4519294" h="679450">
                  <a:moveTo>
                    <a:pt x="4074865" y="160861"/>
                  </a:moveTo>
                  <a:lnTo>
                    <a:pt x="4062431" y="160861"/>
                  </a:lnTo>
                  <a:lnTo>
                    <a:pt x="4062431" y="61391"/>
                  </a:lnTo>
                  <a:lnTo>
                    <a:pt x="4074865" y="61391"/>
                  </a:lnTo>
                  <a:lnTo>
                    <a:pt x="4074865" y="160861"/>
                  </a:lnTo>
                  <a:close/>
                </a:path>
                <a:path w="4519294" h="679450">
                  <a:moveTo>
                    <a:pt x="3981611" y="235853"/>
                  </a:moveTo>
                  <a:lnTo>
                    <a:pt x="3946641" y="235853"/>
                  </a:lnTo>
                  <a:lnTo>
                    <a:pt x="3946641" y="148428"/>
                  </a:lnTo>
                  <a:lnTo>
                    <a:pt x="3981611" y="148428"/>
                  </a:lnTo>
                  <a:lnTo>
                    <a:pt x="3981611" y="160861"/>
                  </a:lnTo>
                  <a:lnTo>
                    <a:pt x="3959075" y="160861"/>
                  </a:lnTo>
                  <a:lnTo>
                    <a:pt x="3959075" y="223419"/>
                  </a:lnTo>
                  <a:lnTo>
                    <a:pt x="3981611" y="223419"/>
                  </a:lnTo>
                  <a:lnTo>
                    <a:pt x="3981611" y="235853"/>
                  </a:lnTo>
                  <a:close/>
                </a:path>
                <a:path w="4519294" h="679450">
                  <a:moveTo>
                    <a:pt x="4133148" y="235853"/>
                  </a:moveTo>
                  <a:lnTo>
                    <a:pt x="4074865" y="235853"/>
                  </a:lnTo>
                  <a:lnTo>
                    <a:pt x="4074865" y="223419"/>
                  </a:lnTo>
                  <a:lnTo>
                    <a:pt x="4120714" y="223419"/>
                  </a:lnTo>
                  <a:lnTo>
                    <a:pt x="4120714" y="160861"/>
                  </a:lnTo>
                  <a:lnTo>
                    <a:pt x="4074865" y="160861"/>
                  </a:lnTo>
                  <a:lnTo>
                    <a:pt x="4074865" y="148428"/>
                  </a:lnTo>
                  <a:lnTo>
                    <a:pt x="4133148" y="148428"/>
                  </a:lnTo>
                  <a:lnTo>
                    <a:pt x="4133148" y="235853"/>
                  </a:lnTo>
                  <a:close/>
                </a:path>
                <a:path w="4519294" h="679450">
                  <a:moveTo>
                    <a:pt x="3971509" y="223419"/>
                  </a:moveTo>
                  <a:lnTo>
                    <a:pt x="3959075" y="223419"/>
                  </a:lnTo>
                  <a:lnTo>
                    <a:pt x="3959075" y="160861"/>
                  </a:lnTo>
                  <a:lnTo>
                    <a:pt x="3971509" y="160861"/>
                  </a:lnTo>
                  <a:lnTo>
                    <a:pt x="3971509" y="223419"/>
                  </a:lnTo>
                  <a:close/>
                </a:path>
                <a:path w="4519294" h="679450">
                  <a:moveTo>
                    <a:pt x="4120714" y="223419"/>
                  </a:moveTo>
                  <a:lnTo>
                    <a:pt x="4108280" y="223419"/>
                  </a:lnTo>
                  <a:lnTo>
                    <a:pt x="4108280" y="160861"/>
                  </a:lnTo>
                  <a:lnTo>
                    <a:pt x="4120714" y="160861"/>
                  </a:lnTo>
                  <a:lnTo>
                    <a:pt x="4120714" y="223419"/>
                  </a:lnTo>
                  <a:close/>
                </a:path>
                <a:path w="4519294" h="679450">
                  <a:moveTo>
                    <a:pt x="4108280" y="510173"/>
                  </a:moveTo>
                  <a:lnTo>
                    <a:pt x="4070663" y="510173"/>
                  </a:lnTo>
                  <a:lnTo>
                    <a:pt x="4066397" y="510048"/>
                  </a:lnTo>
                  <a:lnTo>
                    <a:pt x="4028258" y="497977"/>
                  </a:lnTo>
                  <a:lnTo>
                    <a:pt x="4008720" y="459354"/>
                  </a:lnTo>
                  <a:lnTo>
                    <a:pt x="4006479" y="210985"/>
                  </a:lnTo>
                  <a:lnTo>
                    <a:pt x="4049997" y="210985"/>
                  </a:lnTo>
                  <a:lnTo>
                    <a:pt x="4050077" y="436534"/>
                  </a:lnTo>
                  <a:lnTo>
                    <a:pt x="4050312" y="439269"/>
                  </a:lnTo>
                  <a:lnTo>
                    <a:pt x="4075575" y="470540"/>
                  </a:lnTo>
                  <a:lnTo>
                    <a:pt x="4108280" y="470540"/>
                  </a:lnTo>
                  <a:lnTo>
                    <a:pt x="4108280" y="510173"/>
                  </a:lnTo>
                  <a:close/>
                </a:path>
                <a:path w="4519294" h="679450">
                  <a:moveTo>
                    <a:pt x="4108280" y="470540"/>
                  </a:moveTo>
                  <a:lnTo>
                    <a:pt x="4075575" y="470540"/>
                  </a:lnTo>
                  <a:lnTo>
                    <a:pt x="4070188" y="469122"/>
                  </a:lnTo>
                  <a:lnTo>
                    <a:pt x="4050077" y="436534"/>
                  </a:lnTo>
                  <a:lnTo>
                    <a:pt x="4049997" y="210985"/>
                  </a:lnTo>
                  <a:lnTo>
                    <a:pt x="4108280" y="210985"/>
                  </a:lnTo>
                  <a:lnTo>
                    <a:pt x="4108280" y="223419"/>
                  </a:lnTo>
                  <a:lnTo>
                    <a:pt x="4062431" y="223419"/>
                  </a:lnTo>
                  <a:lnTo>
                    <a:pt x="4062490" y="435608"/>
                  </a:lnTo>
                  <a:lnTo>
                    <a:pt x="4077973" y="458106"/>
                  </a:lnTo>
                  <a:lnTo>
                    <a:pt x="4108280" y="458106"/>
                  </a:lnTo>
                  <a:lnTo>
                    <a:pt x="4108280" y="470540"/>
                  </a:lnTo>
                  <a:close/>
                </a:path>
                <a:path w="4519294" h="679450">
                  <a:moveTo>
                    <a:pt x="4133148" y="535040"/>
                  </a:moveTo>
                  <a:lnTo>
                    <a:pt x="4070259" y="535040"/>
                  </a:lnTo>
                  <a:lnTo>
                    <a:pt x="4065589" y="534906"/>
                  </a:lnTo>
                  <a:lnTo>
                    <a:pt x="4026734" y="526161"/>
                  </a:lnTo>
                  <a:lnTo>
                    <a:pt x="3996039" y="496728"/>
                  </a:lnTo>
                  <a:lnTo>
                    <a:pt x="3982849" y="454595"/>
                  </a:lnTo>
                  <a:lnTo>
                    <a:pt x="3981611" y="223419"/>
                  </a:lnTo>
                  <a:lnTo>
                    <a:pt x="3994045" y="223419"/>
                  </a:lnTo>
                  <a:lnTo>
                    <a:pt x="3994160" y="436534"/>
                  </a:lnTo>
                  <a:lnTo>
                    <a:pt x="3994324" y="442904"/>
                  </a:lnTo>
                  <a:lnTo>
                    <a:pt x="4003662" y="484334"/>
                  </a:lnTo>
                  <a:lnTo>
                    <a:pt x="4032253" y="514965"/>
                  </a:lnTo>
                  <a:lnTo>
                    <a:pt x="4070461" y="522606"/>
                  </a:lnTo>
                  <a:lnTo>
                    <a:pt x="4133148" y="522606"/>
                  </a:lnTo>
                  <a:lnTo>
                    <a:pt x="4133148" y="535040"/>
                  </a:lnTo>
                  <a:close/>
                </a:path>
                <a:path w="4519294" h="679450">
                  <a:moveTo>
                    <a:pt x="4133148" y="522606"/>
                  </a:moveTo>
                  <a:lnTo>
                    <a:pt x="4120714" y="522606"/>
                  </a:lnTo>
                  <a:lnTo>
                    <a:pt x="4120714" y="458106"/>
                  </a:lnTo>
                  <a:lnTo>
                    <a:pt x="4077973" y="458106"/>
                  </a:lnTo>
                  <a:lnTo>
                    <a:pt x="4062431" y="223419"/>
                  </a:lnTo>
                  <a:lnTo>
                    <a:pt x="4074865" y="223419"/>
                  </a:lnTo>
                  <a:lnTo>
                    <a:pt x="4074986" y="435608"/>
                  </a:lnTo>
                  <a:lnTo>
                    <a:pt x="4075067" y="436534"/>
                  </a:lnTo>
                  <a:lnTo>
                    <a:pt x="4080371" y="445672"/>
                  </a:lnTo>
                  <a:lnTo>
                    <a:pt x="4133148" y="445672"/>
                  </a:lnTo>
                  <a:lnTo>
                    <a:pt x="4133148" y="522606"/>
                  </a:lnTo>
                  <a:close/>
                </a:path>
                <a:path w="4519294" h="679450">
                  <a:moveTo>
                    <a:pt x="4120714" y="522606"/>
                  </a:moveTo>
                  <a:lnTo>
                    <a:pt x="4108280" y="522606"/>
                  </a:lnTo>
                  <a:lnTo>
                    <a:pt x="4108280" y="458106"/>
                  </a:lnTo>
                  <a:lnTo>
                    <a:pt x="4120714" y="458106"/>
                  </a:lnTo>
                  <a:lnTo>
                    <a:pt x="4120714" y="522606"/>
                  </a:lnTo>
                  <a:close/>
                </a:path>
                <a:path w="4519294" h="679450">
                  <a:moveTo>
                    <a:pt x="4408366" y="449342"/>
                  </a:moveTo>
                  <a:lnTo>
                    <a:pt x="4343356" y="449342"/>
                  </a:lnTo>
                  <a:lnTo>
                    <a:pt x="4354419" y="448072"/>
                  </a:lnTo>
                  <a:lnTo>
                    <a:pt x="4364539" y="448072"/>
                  </a:lnTo>
                  <a:lnTo>
                    <a:pt x="4373717" y="446802"/>
                  </a:lnTo>
                  <a:lnTo>
                    <a:pt x="4410941" y="434102"/>
                  </a:lnTo>
                  <a:lnTo>
                    <a:pt x="4419513" y="420132"/>
                  </a:lnTo>
                  <a:lnTo>
                    <a:pt x="4419513" y="411242"/>
                  </a:lnTo>
                  <a:lnTo>
                    <a:pt x="4381213" y="390922"/>
                  </a:lnTo>
                  <a:lnTo>
                    <a:pt x="4373278" y="389652"/>
                  </a:lnTo>
                  <a:lnTo>
                    <a:pt x="4355881" y="387112"/>
                  </a:lnTo>
                  <a:lnTo>
                    <a:pt x="4334690" y="384572"/>
                  </a:lnTo>
                  <a:lnTo>
                    <a:pt x="4322827" y="383302"/>
                  </a:lnTo>
                  <a:lnTo>
                    <a:pt x="4298689" y="378222"/>
                  </a:lnTo>
                  <a:lnTo>
                    <a:pt x="4252246" y="359172"/>
                  </a:lnTo>
                  <a:lnTo>
                    <a:pt x="4216617" y="322342"/>
                  </a:lnTo>
                  <a:lnTo>
                    <a:pt x="4203205" y="281702"/>
                  </a:lnTo>
                  <a:lnTo>
                    <a:pt x="4202380" y="266462"/>
                  </a:lnTo>
                  <a:lnTo>
                    <a:pt x="4202384" y="263922"/>
                  </a:lnTo>
                  <a:lnTo>
                    <a:pt x="4210207" y="223282"/>
                  </a:lnTo>
                  <a:lnTo>
                    <a:pt x="4233464" y="190174"/>
                  </a:lnTo>
                  <a:lnTo>
                    <a:pt x="4241752" y="181372"/>
                  </a:lnTo>
                  <a:lnTo>
                    <a:pt x="4275660" y="161052"/>
                  </a:lnTo>
                  <a:lnTo>
                    <a:pt x="4328762" y="145812"/>
                  </a:lnTo>
                  <a:lnTo>
                    <a:pt x="4342588" y="144542"/>
                  </a:lnTo>
                  <a:lnTo>
                    <a:pt x="4373133" y="144542"/>
                  </a:lnTo>
                  <a:lnTo>
                    <a:pt x="4388964" y="145812"/>
                  </a:lnTo>
                  <a:lnTo>
                    <a:pt x="4418421" y="150892"/>
                  </a:lnTo>
                  <a:lnTo>
                    <a:pt x="4431607" y="154702"/>
                  </a:lnTo>
                  <a:lnTo>
                    <a:pt x="4435693" y="155972"/>
                  </a:lnTo>
                  <a:lnTo>
                    <a:pt x="4356567" y="155972"/>
                  </a:lnTo>
                  <a:lnTo>
                    <a:pt x="4317590" y="159782"/>
                  </a:lnTo>
                  <a:lnTo>
                    <a:pt x="4280896" y="172482"/>
                  </a:lnTo>
                  <a:lnTo>
                    <a:pt x="4241215" y="199152"/>
                  </a:lnTo>
                  <a:lnTo>
                    <a:pt x="4217804" y="239792"/>
                  </a:lnTo>
                  <a:lnTo>
                    <a:pt x="4214815" y="266462"/>
                  </a:lnTo>
                  <a:lnTo>
                    <a:pt x="4215522" y="279162"/>
                  </a:lnTo>
                  <a:lnTo>
                    <a:pt x="4227178" y="315992"/>
                  </a:lnTo>
                  <a:lnTo>
                    <a:pt x="4258845" y="347742"/>
                  </a:lnTo>
                  <a:lnTo>
                    <a:pt x="4324851" y="370602"/>
                  </a:lnTo>
                  <a:lnTo>
                    <a:pt x="4336302" y="371872"/>
                  </a:lnTo>
                  <a:lnTo>
                    <a:pt x="4357283" y="374412"/>
                  </a:lnTo>
                  <a:lnTo>
                    <a:pt x="4397657" y="380762"/>
                  </a:lnTo>
                  <a:lnTo>
                    <a:pt x="4409605" y="385842"/>
                  </a:lnTo>
                  <a:lnTo>
                    <a:pt x="4416728" y="388382"/>
                  </a:lnTo>
                  <a:lnTo>
                    <a:pt x="4422233" y="392192"/>
                  </a:lnTo>
                  <a:lnTo>
                    <a:pt x="4430004" y="402352"/>
                  </a:lnTo>
                  <a:lnTo>
                    <a:pt x="4431947" y="408702"/>
                  </a:lnTo>
                  <a:lnTo>
                    <a:pt x="4431947" y="422672"/>
                  </a:lnTo>
                  <a:lnTo>
                    <a:pt x="4430393" y="427752"/>
                  </a:lnTo>
                  <a:lnTo>
                    <a:pt x="4424176" y="437912"/>
                  </a:lnTo>
                  <a:lnTo>
                    <a:pt x="4419125" y="442992"/>
                  </a:lnTo>
                  <a:lnTo>
                    <a:pt x="4412131" y="446802"/>
                  </a:lnTo>
                  <a:lnTo>
                    <a:pt x="4408366" y="449342"/>
                  </a:lnTo>
                  <a:close/>
                </a:path>
                <a:path w="4519294" h="679450">
                  <a:moveTo>
                    <a:pt x="4414140" y="460772"/>
                  </a:moveTo>
                  <a:lnTo>
                    <a:pt x="4365941" y="460772"/>
                  </a:lnTo>
                  <a:lnTo>
                    <a:pt x="4375813" y="459502"/>
                  </a:lnTo>
                  <a:lnTo>
                    <a:pt x="4384737" y="456962"/>
                  </a:lnTo>
                  <a:lnTo>
                    <a:pt x="4392788" y="455692"/>
                  </a:lnTo>
                  <a:lnTo>
                    <a:pt x="4400037" y="453152"/>
                  </a:lnTo>
                  <a:lnTo>
                    <a:pt x="4406484" y="450612"/>
                  </a:lnTo>
                  <a:lnTo>
                    <a:pt x="4412131" y="446802"/>
                  </a:lnTo>
                  <a:lnTo>
                    <a:pt x="4419125" y="442992"/>
                  </a:lnTo>
                  <a:lnTo>
                    <a:pt x="4424176" y="437912"/>
                  </a:lnTo>
                  <a:lnTo>
                    <a:pt x="4430393" y="427752"/>
                  </a:lnTo>
                  <a:lnTo>
                    <a:pt x="4431947" y="422672"/>
                  </a:lnTo>
                  <a:lnTo>
                    <a:pt x="4431947" y="408702"/>
                  </a:lnTo>
                  <a:lnTo>
                    <a:pt x="4430004" y="402352"/>
                  </a:lnTo>
                  <a:lnTo>
                    <a:pt x="4422233" y="392192"/>
                  </a:lnTo>
                  <a:lnTo>
                    <a:pt x="4416728" y="388382"/>
                  </a:lnTo>
                  <a:lnTo>
                    <a:pt x="4409605" y="385842"/>
                  </a:lnTo>
                  <a:lnTo>
                    <a:pt x="4403947" y="383302"/>
                  </a:lnTo>
                  <a:lnTo>
                    <a:pt x="4357283" y="374412"/>
                  </a:lnTo>
                  <a:lnTo>
                    <a:pt x="4324851" y="370602"/>
                  </a:lnTo>
                  <a:lnTo>
                    <a:pt x="4290100" y="362982"/>
                  </a:lnTo>
                  <a:lnTo>
                    <a:pt x="4249654" y="341392"/>
                  </a:lnTo>
                  <a:lnTo>
                    <a:pt x="4221738" y="305832"/>
                  </a:lnTo>
                  <a:lnTo>
                    <a:pt x="4214815" y="266462"/>
                  </a:lnTo>
                  <a:lnTo>
                    <a:pt x="4214821" y="263922"/>
                  </a:lnTo>
                  <a:lnTo>
                    <a:pt x="4226984" y="218202"/>
                  </a:lnTo>
                  <a:lnTo>
                    <a:pt x="4259428" y="183912"/>
                  </a:lnTo>
                  <a:lnTo>
                    <a:pt x="4317590" y="159782"/>
                  </a:lnTo>
                  <a:lnTo>
                    <a:pt x="4356567" y="155972"/>
                  </a:lnTo>
                  <a:lnTo>
                    <a:pt x="4401664" y="159782"/>
                  </a:lnTo>
                  <a:lnTo>
                    <a:pt x="4415239" y="163592"/>
                  </a:lnTo>
                  <a:lnTo>
                    <a:pt x="4427988" y="167402"/>
                  </a:lnTo>
                  <a:lnTo>
                    <a:pt x="4431931" y="168672"/>
                  </a:lnTo>
                  <a:lnTo>
                    <a:pt x="4344270" y="168672"/>
                  </a:lnTo>
                  <a:lnTo>
                    <a:pt x="4332111" y="169942"/>
                  </a:lnTo>
                  <a:lnTo>
                    <a:pt x="4286131" y="183912"/>
                  </a:lnTo>
                  <a:lnTo>
                    <a:pt x="4250245" y="208042"/>
                  </a:lnTo>
                  <a:lnTo>
                    <a:pt x="4229788" y="243602"/>
                  </a:lnTo>
                  <a:lnTo>
                    <a:pt x="4227244" y="266462"/>
                  </a:lnTo>
                  <a:lnTo>
                    <a:pt x="4227838" y="277892"/>
                  </a:lnTo>
                  <a:lnTo>
                    <a:pt x="4243563" y="318532"/>
                  </a:lnTo>
                  <a:lnTo>
                    <a:pt x="4250122" y="324882"/>
                  </a:lnTo>
                  <a:lnTo>
                    <a:pt x="4257416" y="332502"/>
                  </a:lnTo>
                  <a:lnTo>
                    <a:pt x="4293971" y="351552"/>
                  </a:lnTo>
                  <a:lnTo>
                    <a:pt x="4326876" y="357902"/>
                  </a:lnTo>
                  <a:lnTo>
                    <a:pt x="4337913" y="360442"/>
                  </a:lnTo>
                  <a:lnTo>
                    <a:pt x="4376842" y="364252"/>
                  </a:lnTo>
                  <a:lnTo>
                    <a:pt x="4421107" y="376952"/>
                  </a:lnTo>
                  <a:lnTo>
                    <a:pt x="4431671" y="385842"/>
                  </a:lnTo>
                  <a:lnTo>
                    <a:pt x="4435878" y="389652"/>
                  </a:lnTo>
                  <a:lnTo>
                    <a:pt x="4444381" y="425212"/>
                  </a:lnTo>
                  <a:lnTo>
                    <a:pt x="4442259" y="432832"/>
                  </a:lnTo>
                  <a:lnTo>
                    <a:pt x="4418469" y="458232"/>
                  </a:lnTo>
                  <a:lnTo>
                    <a:pt x="4414140" y="460772"/>
                  </a:lnTo>
                  <a:close/>
                </a:path>
                <a:path w="4519294" h="679450">
                  <a:moveTo>
                    <a:pt x="4489669" y="194266"/>
                  </a:moveTo>
                  <a:lnTo>
                    <a:pt x="4450719" y="175022"/>
                  </a:lnTo>
                  <a:lnTo>
                    <a:pt x="4401664" y="159782"/>
                  </a:lnTo>
                  <a:lnTo>
                    <a:pt x="4356567" y="155972"/>
                  </a:lnTo>
                  <a:lnTo>
                    <a:pt x="4435693" y="155972"/>
                  </a:lnTo>
                  <a:lnTo>
                    <a:pt x="4443866" y="158512"/>
                  </a:lnTo>
                  <a:lnTo>
                    <a:pt x="4455196" y="162322"/>
                  </a:lnTo>
                  <a:lnTo>
                    <a:pt x="4465860" y="167402"/>
                  </a:lnTo>
                  <a:lnTo>
                    <a:pt x="4477133" y="172482"/>
                  </a:lnTo>
                  <a:lnTo>
                    <a:pt x="4487812" y="178832"/>
                  </a:lnTo>
                  <a:lnTo>
                    <a:pt x="4497897" y="183912"/>
                  </a:lnTo>
                  <a:lnTo>
                    <a:pt x="4511210" y="192802"/>
                  </a:lnTo>
                  <a:lnTo>
                    <a:pt x="4490957" y="192802"/>
                  </a:lnTo>
                  <a:lnTo>
                    <a:pt x="4489669" y="194266"/>
                  </a:lnTo>
                  <a:close/>
                </a:path>
                <a:path w="4519294" h="679450">
                  <a:moveTo>
                    <a:pt x="4464825" y="473472"/>
                  </a:moveTo>
                  <a:lnTo>
                    <a:pt x="4355825" y="473472"/>
                  </a:lnTo>
                  <a:lnTo>
                    <a:pt x="4377909" y="470932"/>
                  </a:lnTo>
                  <a:lnTo>
                    <a:pt x="4387523" y="469662"/>
                  </a:lnTo>
                  <a:lnTo>
                    <a:pt x="4424662" y="454422"/>
                  </a:lnTo>
                  <a:lnTo>
                    <a:pt x="4444381" y="425212"/>
                  </a:lnTo>
                  <a:lnTo>
                    <a:pt x="4444292" y="415052"/>
                  </a:lnTo>
                  <a:lnTo>
                    <a:pt x="4431671" y="385842"/>
                  </a:lnTo>
                  <a:lnTo>
                    <a:pt x="4426747" y="380762"/>
                  </a:lnTo>
                  <a:lnTo>
                    <a:pt x="4376842" y="364252"/>
                  </a:lnTo>
                  <a:lnTo>
                    <a:pt x="4337913" y="360442"/>
                  </a:lnTo>
                  <a:lnTo>
                    <a:pt x="4326876" y="357902"/>
                  </a:lnTo>
                  <a:lnTo>
                    <a:pt x="4283960" y="347742"/>
                  </a:lnTo>
                  <a:lnTo>
                    <a:pt x="4250122" y="324882"/>
                  </a:lnTo>
                  <a:lnTo>
                    <a:pt x="4243563" y="318532"/>
                  </a:lnTo>
                  <a:lnTo>
                    <a:pt x="4227838" y="277892"/>
                  </a:lnTo>
                  <a:lnTo>
                    <a:pt x="4227251" y="263922"/>
                  </a:lnTo>
                  <a:lnTo>
                    <a:pt x="4227831" y="253762"/>
                  </a:lnTo>
                  <a:lnTo>
                    <a:pt x="4243486" y="215662"/>
                  </a:lnTo>
                  <a:lnTo>
                    <a:pt x="4275987" y="188992"/>
                  </a:lnTo>
                  <a:lnTo>
                    <a:pt x="4332111" y="169942"/>
                  </a:lnTo>
                  <a:lnTo>
                    <a:pt x="4344270" y="168672"/>
                  </a:lnTo>
                  <a:lnTo>
                    <a:pt x="4371522" y="168672"/>
                  </a:lnTo>
                  <a:lnTo>
                    <a:pt x="4412057" y="175022"/>
                  </a:lnTo>
                  <a:lnTo>
                    <a:pt x="4455580" y="190174"/>
                  </a:lnTo>
                  <a:lnTo>
                    <a:pt x="4465831" y="195342"/>
                  </a:lnTo>
                  <a:lnTo>
                    <a:pt x="4475551" y="200422"/>
                  </a:lnTo>
                  <a:lnTo>
                    <a:pt x="4481399" y="203669"/>
                  </a:lnTo>
                  <a:lnTo>
                    <a:pt x="4477552" y="208042"/>
                  </a:lnTo>
                  <a:lnTo>
                    <a:pt x="4357733" y="208042"/>
                  </a:lnTo>
                  <a:lnTo>
                    <a:pt x="4338969" y="209312"/>
                  </a:lnTo>
                  <a:lnTo>
                    <a:pt x="4295764" y="222012"/>
                  </a:lnTo>
                  <a:lnTo>
                    <a:pt x="4270696" y="263922"/>
                  </a:lnTo>
                  <a:lnTo>
                    <a:pt x="4270696" y="271542"/>
                  </a:lnTo>
                  <a:lnTo>
                    <a:pt x="4292201" y="303292"/>
                  </a:lnTo>
                  <a:lnTo>
                    <a:pt x="4297818" y="305832"/>
                  </a:lnTo>
                  <a:lnTo>
                    <a:pt x="4304247" y="309642"/>
                  </a:lnTo>
                  <a:lnTo>
                    <a:pt x="4358978" y="321072"/>
                  </a:lnTo>
                  <a:lnTo>
                    <a:pt x="4374357" y="323612"/>
                  </a:lnTo>
                  <a:lnTo>
                    <a:pt x="4415377" y="329962"/>
                  </a:lnTo>
                  <a:lnTo>
                    <a:pt x="4455874" y="347742"/>
                  </a:lnTo>
                  <a:lnTo>
                    <a:pt x="4483269" y="380762"/>
                  </a:lnTo>
                  <a:lnTo>
                    <a:pt x="4487845" y="411242"/>
                  </a:lnTo>
                  <a:lnTo>
                    <a:pt x="4487412" y="421402"/>
                  </a:lnTo>
                  <a:lnTo>
                    <a:pt x="4475768" y="459502"/>
                  </a:lnTo>
                  <a:lnTo>
                    <a:pt x="4470307" y="467122"/>
                  </a:lnTo>
                  <a:lnTo>
                    <a:pt x="4464825" y="473472"/>
                  </a:lnTo>
                  <a:close/>
                </a:path>
                <a:path w="4519294" h="679450">
                  <a:moveTo>
                    <a:pt x="4455580" y="190174"/>
                  </a:moveTo>
                  <a:lnTo>
                    <a:pt x="4412057" y="175022"/>
                  </a:lnTo>
                  <a:lnTo>
                    <a:pt x="4371522" y="168672"/>
                  </a:lnTo>
                  <a:lnTo>
                    <a:pt x="4431931" y="168672"/>
                  </a:lnTo>
                  <a:lnTo>
                    <a:pt x="4439815" y="171212"/>
                  </a:lnTo>
                  <a:lnTo>
                    <a:pt x="4450719" y="175022"/>
                  </a:lnTo>
                  <a:lnTo>
                    <a:pt x="4460700" y="178832"/>
                  </a:lnTo>
                  <a:lnTo>
                    <a:pt x="4455580" y="190174"/>
                  </a:lnTo>
                  <a:close/>
                </a:path>
                <a:path w="4519294" h="679450">
                  <a:moveTo>
                    <a:pt x="4455802" y="190262"/>
                  </a:moveTo>
                  <a:lnTo>
                    <a:pt x="4455580" y="190174"/>
                  </a:lnTo>
                  <a:lnTo>
                    <a:pt x="4460700" y="178832"/>
                  </a:lnTo>
                  <a:lnTo>
                    <a:pt x="4455802" y="190262"/>
                  </a:lnTo>
                  <a:close/>
                </a:path>
                <a:path w="4519294" h="679450">
                  <a:moveTo>
                    <a:pt x="4483605" y="190262"/>
                  </a:moveTo>
                  <a:lnTo>
                    <a:pt x="4455802" y="190262"/>
                  </a:lnTo>
                  <a:lnTo>
                    <a:pt x="4460700" y="178832"/>
                  </a:lnTo>
                  <a:lnTo>
                    <a:pt x="4471482" y="183912"/>
                  </a:lnTo>
                  <a:lnTo>
                    <a:pt x="4481682" y="188992"/>
                  </a:lnTo>
                  <a:lnTo>
                    <a:pt x="4483605" y="190262"/>
                  </a:lnTo>
                  <a:close/>
                </a:path>
                <a:path w="4519294" h="679450">
                  <a:moveTo>
                    <a:pt x="4481399" y="203669"/>
                  </a:moveTo>
                  <a:lnTo>
                    <a:pt x="4475551" y="200422"/>
                  </a:lnTo>
                  <a:lnTo>
                    <a:pt x="4465831" y="195342"/>
                  </a:lnTo>
                  <a:lnTo>
                    <a:pt x="4455540" y="190262"/>
                  </a:lnTo>
                  <a:lnTo>
                    <a:pt x="4455802" y="190262"/>
                  </a:lnTo>
                  <a:lnTo>
                    <a:pt x="4483605" y="190262"/>
                  </a:lnTo>
                  <a:lnTo>
                    <a:pt x="4489669" y="194266"/>
                  </a:lnTo>
                  <a:lnTo>
                    <a:pt x="4481399" y="203669"/>
                  </a:lnTo>
                  <a:close/>
                </a:path>
                <a:path w="4519294" h="679450">
                  <a:moveTo>
                    <a:pt x="4500333" y="200422"/>
                  </a:moveTo>
                  <a:lnTo>
                    <a:pt x="4491299" y="195342"/>
                  </a:lnTo>
                  <a:lnTo>
                    <a:pt x="4489669" y="194266"/>
                  </a:lnTo>
                  <a:lnTo>
                    <a:pt x="4490957" y="192802"/>
                  </a:lnTo>
                  <a:lnTo>
                    <a:pt x="4500333" y="200422"/>
                  </a:lnTo>
                  <a:close/>
                </a:path>
                <a:path w="4519294" h="679450">
                  <a:moveTo>
                    <a:pt x="4507945" y="210582"/>
                  </a:moveTo>
                  <a:lnTo>
                    <a:pt x="4493279" y="210582"/>
                  </a:lnTo>
                  <a:lnTo>
                    <a:pt x="4500333" y="200422"/>
                  </a:lnTo>
                  <a:lnTo>
                    <a:pt x="4490957" y="192802"/>
                  </a:lnTo>
                  <a:lnTo>
                    <a:pt x="4511210" y="192802"/>
                  </a:lnTo>
                  <a:lnTo>
                    <a:pt x="4518858" y="197882"/>
                  </a:lnTo>
                  <a:lnTo>
                    <a:pt x="4507945" y="210582"/>
                  </a:lnTo>
                  <a:close/>
                </a:path>
                <a:path w="4519294" h="679450">
                  <a:moveTo>
                    <a:pt x="4492175" y="209928"/>
                  </a:moveTo>
                  <a:lnTo>
                    <a:pt x="4484701" y="205502"/>
                  </a:lnTo>
                  <a:lnTo>
                    <a:pt x="4481399" y="203669"/>
                  </a:lnTo>
                  <a:lnTo>
                    <a:pt x="4489669" y="194266"/>
                  </a:lnTo>
                  <a:lnTo>
                    <a:pt x="4491299" y="195342"/>
                  </a:lnTo>
                  <a:lnTo>
                    <a:pt x="4500333" y="200422"/>
                  </a:lnTo>
                  <a:lnTo>
                    <a:pt x="4492175" y="209928"/>
                  </a:lnTo>
                  <a:close/>
                </a:path>
                <a:path w="4519294" h="679450">
                  <a:moveTo>
                    <a:pt x="4493279" y="210582"/>
                  </a:moveTo>
                  <a:lnTo>
                    <a:pt x="4492175" y="209928"/>
                  </a:lnTo>
                  <a:lnTo>
                    <a:pt x="4500333" y="200422"/>
                  </a:lnTo>
                  <a:lnTo>
                    <a:pt x="4493279" y="210582"/>
                  </a:lnTo>
                  <a:close/>
                </a:path>
                <a:path w="4519294" h="679450">
                  <a:moveTo>
                    <a:pt x="4455649" y="252492"/>
                  </a:moveTo>
                  <a:lnTo>
                    <a:pt x="4462693" y="241062"/>
                  </a:lnTo>
                  <a:lnTo>
                    <a:pt x="4455864" y="237252"/>
                  </a:lnTo>
                  <a:lnTo>
                    <a:pt x="4453134" y="235803"/>
                  </a:lnTo>
                  <a:lnTo>
                    <a:pt x="4481399" y="203669"/>
                  </a:lnTo>
                  <a:lnTo>
                    <a:pt x="4484701" y="205502"/>
                  </a:lnTo>
                  <a:lnTo>
                    <a:pt x="4492175" y="209928"/>
                  </a:lnTo>
                  <a:lnTo>
                    <a:pt x="4455649" y="252492"/>
                  </a:lnTo>
                  <a:close/>
                </a:path>
                <a:path w="4519294" h="679450">
                  <a:moveTo>
                    <a:pt x="4425939" y="512842"/>
                  </a:moveTo>
                  <a:lnTo>
                    <a:pt x="4362663" y="512842"/>
                  </a:lnTo>
                  <a:lnTo>
                    <a:pt x="4380474" y="511572"/>
                  </a:lnTo>
                  <a:lnTo>
                    <a:pt x="4396789" y="509032"/>
                  </a:lnTo>
                  <a:lnTo>
                    <a:pt x="4436471" y="495062"/>
                  </a:lnTo>
                  <a:lnTo>
                    <a:pt x="4470307" y="467122"/>
                  </a:lnTo>
                  <a:lnTo>
                    <a:pt x="4485952" y="431562"/>
                  </a:lnTo>
                  <a:lnTo>
                    <a:pt x="4487845" y="411242"/>
                  </a:lnTo>
                  <a:lnTo>
                    <a:pt x="4487834" y="408702"/>
                  </a:lnTo>
                  <a:lnTo>
                    <a:pt x="4475104" y="365522"/>
                  </a:lnTo>
                  <a:lnTo>
                    <a:pt x="4437456" y="337582"/>
                  </a:lnTo>
                  <a:lnTo>
                    <a:pt x="4388883" y="324882"/>
                  </a:lnTo>
                  <a:lnTo>
                    <a:pt x="4374357" y="323612"/>
                  </a:lnTo>
                  <a:lnTo>
                    <a:pt x="4358978" y="321072"/>
                  </a:lnTo>
                  <a:lnTo>
                    <a:pt x="4319541" y="314722"/>
                  </a:lnTo>
                  <a:lnTo>
                    <a:pt x="4297818" y="305832"/>
                  </a:lnTo>
                  <a:lnTo>
                    <a:pt x="4292201" y="303292"/>
                  </a:lnTo>
                  <a:lnTo>
                    <a:pt x="4284616" y="296942"/>
                  </a:lnTo>
                  <a:lnTo>
                    <a:pt x="4279116" y="291862"/>
                  </a:lnTo>
                  <a:lnTo>
                    <a:pt x="4272364" y="277892"/>
                  </a:lnTo>
                  <a:lnTo>
                    <a:pt x="4270696" y="271542"/>
                  </a:lnTo>
                  <a:lnTo>
                    <a:pt x="4270696" y="263922"/>
                  </a:lnTo>
                  <a:lnTo>
                    <a:pt x="4295764" y="222012"/>
                  </a:lnTo>
                  <a:lnTo>
                    <a:pt x="4338969" y="209312"/>
                  </a:lnTo>
                  <a:lnTo>
                    <a:pt x="4357733" y="208042"/>
                  </a:lnTo>
                  <a:lnTo>
                    <a:pt x="4369192" y="209312"/>
                  </a:lnTo>
                  <a:lnTo>
                    <a:pt x="4380134" y="209312"/>
                  </a:lnTo>
                  <a:lnTo>
                    <a:pt x="4390558" y="211852"/>
                  </a:lnTo>
                  <a:lnTo>
                    <a:pt x="4400465" y="213122"/>
                  </a:lnTo>
                  <a:lnTo>
                    <a:pt x="4409477" y="216932"/>
                  </a:lnTo>
                  <a:lnTo>
                    <a:pt x="4417949" y="219472"/>
                  </a:lnTo>
                  <a:lnTo>
                    <a:pt x="4421915" y="220742"/>
                  </a:lnTo>
                  <a:lnTo>
                    <a:pt x="4357733" y="220742"/>
                  </a:lnTo>
                  <a:lnTo>
                    <a:pt x="4340721" y="222012"/>
                  </a:lnTo>
                  <a:lnTo>
                    <a:pt x="4302364" y="233442"/>
                  </a:lnTo>
                  <a:lnTo>
                    <a:pt x="4283130" y="263922"/>
                  </a:lnTo>
                  <a:lnTo>
                    <a:pt x="4283130" y="269002"/>
                  </a:lnTo>
                  <a:lnTo>
                    <a:pt x="4309552" y="298212"/>
                  </a:lnTo>
                  <a:lnTo>
                    <a:pt x="4330886" y="304562"/>
                  </a:lnTo>
                  <a:lnTo>
                    <a:pt x="4339714" y="307102"/>
                  </a:lnTo>
                  <a:lnTo>
                    <a:pt x="4349440" y="308372"/>
                  </a:lnTo>
                  <a:lnTo>
                    <a:pt x="4360064" y="309642"/>
                  </a:lnTo>
                  <a:lnTo>
                    <a:pt x="4391003" y="312182"/>
                  </a:lnTo>
                  <a:lnTo>
                    <a:pt x="4405197" y="315992"/>
                  </a:lnTo>
                  <a:lnTo>
                    <a:pt x="4442486" y="326152"/>
                  </a:lnTo>
                  <a:lnTo>
                    <a:pt x="4478768" y="350282"/>
                  </a:lnTo>
                  <a:lnTo>
                    <a:pt x="4497904" y="387112"/>
                  </a:lnTo>
                  <a:lnTo>
                    <a:pt x="4500278" y="411242"/>
                  </a:lnTo>
                  <a:lnTo>
                    <a:pt x="4499786" y="422672"/>
                  </a:lnTo>
                  <a:lnTo>
                    <a:pt x="4486587" y="465852"/>
                  </a:lnTo>
                  <a:lnTo>
                    <a:pt x="4453888" y="498872"/>
                  </a:lnTo>
                  <a:lnTo>
                    <a:pt x="4429506" y="511572"/>
                  </a:lnTo>
                  <a:lnTo>
                    <a:pt x="4425939" y="512842"/>
                  </a:lnTo>
                  <a:close/>
                </a:path>
                <a:path w="4519294" h="679450">
                  <a:moveTo>
                    <a:pt x="4453134" y="235803"/>
                  </a:moveTo>
                  <a:lnTo>
                    <a:pt x="4448684" y="233442"/>
                  </a:lnTo>
                  <a:lnTo>
                    <a:pt x="4441154" y="228362"/>
                  </a:lnTo>
                  <a:lnTo>
                    <a:pt x="4433272" y="224552"/>
                  </a:lnTo>
                  <a:lnTo>
                    <a:pt x="4425880" y="222012"/>
                  </a:lnTo>
                  <a:lnTo>
                    <a:pt x="4417949" y="219472"/>
                  </a:lnTo>
                  <a:lnTo>
                    <a:pt x="4409477" y="216932"/>
                  </a:lnTo>
                  <a:lnTo>
                    <a:pt x="4400465" y="213122"/>
                  </a:lnTo>
                  <a:lnTo>
                    <a:pt x="4390558" y="211852"/>
                  </a:lnTo>
                  <a:lnTo>
                    <a:pt x="4380134" y="209312"/>
                  </a:lnTo>
                  <a:lnTo>
                    <a:pt x="4369192" y="209312"/>
                  </a:lnTo>
                  <a:lnTo>
                    <a:pt x="4357733" y="208042"/>
                  </a:lnTo>
                  <a:lnTo>
                    <a:pt x="4477552" y="208042"/>
                  </a:lnTo>
                  <a:lnTo>
                    <a:pt x="4453134" y="235803"/>
                  </a:lnTo>
                  <a:close/>
                </a:path>
                <a:path w="4519294" h="679450">
                  <a:moveTo>
                    <a:pt x="4471929" y="252492"/>
                  </a:moveTo>
                  <a:lnTo>
                    <a:pt x="4455649" y="252492"/>
                  </a:lnTo>
                  <a:lnTo>
                    <a:pt x="4492175" y="209928"/>
                  </a:lnTo>
                  <a:lnTo>
                    <a:pt x="4493279" y="210582"/>
                  </a:lnTo>
                  <a:lnTo>
                    <a:pt x="4507945" y="210582"/>
                  </a:lnTo>
                  <a:lnTo>
                    <a:pt x="4471929" y="252492"/>
                  </a:lnTo>
                  <a:close/>
                </a:path>
                <a:path w="4519294" h="679450">
                  <a:moveTo>
                    <a:pt x="4426589" y="525542"/>
                  </a:moveTo>
                  <a:lnTo>
                    <a:pt x="4363585" y="525542"/>
                  </a:lnTo>
                  <a:lnTo>
                    <a:pt x="4382309" y="523002"/>
                  </a:lnTo>
                  <a:lnTo>
                    <a:pt x="4399527" y="520462"/>
                  </a:lnTo>
                  <a:lnTo>
                    <a:pt x="4442389" y="506492"/>
                  </a:lnTo>
                  <a:lnTo>
                    <a:pt x="4480322" y="474742"/>
                  </a:lnTo>
                  <a:lnTo>
                    <a:pt x="4498147" y="434102"/>
                  </a:lnTo>
                  <a:lnTo>
                    <a:pt x="4500278" y="411242"/>
                  </a:lnTo>
                  <a:lnTo>
                    <a:pt x="4500265" y="408702"/>
                  </a:lnTo>
                  <a:lnTo>
                    <a:pt x="4490619" y="366792"/>
                  </a:lnTo>
                  <a:lnTo>
                    <a:pt x="4462643" y="337582"/>
                  </a:lnTo>
                  <a:lnTo>
                    <a:pt x="4418542" y="318532"/>
                  </a:lnTo>
                  <a:lnTo>
                    <a:pt x="4405197" y="315992"/>
                  </a:lnTo>
                  <a:lnTo>
                    <a:pt x="4391003" y="312182"/>
                  </a:lnTo>
                  <a:lnTo>
                    <a:pt x="4360064" y="309642"/>
                  </a:lnTo>
                  <a:lnTo>
                    <a:pt x="4349440" y="308372"/>
                  </a:lnTo>
                  <a:lnTo>
                    <a:pt x="4339714" y="307102"/>
                  </a:lnTo>
                  <a:lnTo>
                    <a:pt x="4330886" y="304562"/>
                  </a:lnTo>
                  <a:lnTo>
                    <a:pt x="4322957" y="303292"/>
                  </a:lnTo>
                  <a:lnTo>
                    <a:pt x="4289282" y="284242"/>
                  </a:lnTo>
                  <a:lnTo>
                    <a:pt x="4283130" y="269002"/>
                  </a:lnTo>
                  <a:lnTo>
                    <a:pt x="4283130" y="263922"/>
                  </a:lnTo>
                  <a:lnTo>
                    <a:pt x="4313037" y="227092"/>
                  </a:lnTo>
                  <a:lnTo>
                    <a:pt x="4357733" y="220742"/>
                  </a:lnTo>
                  <a:lnTo>
                    <a:pt x="4368357" y="220742"/>
                  </a:lnTo>
                  <a:lnTo>
                    <a:pt x="4405731" y="228362"/>
                  </a:lnTo>
                  <a:lnTo>
                    <a:pt x="4421177" y="233442"/>
                  </a:lnTo>
                  <a:lnTo>
                    <a:pt x="4342473" y="233442"/>
                  </a:lnTo>
                  <a:lnTo>
                    <a:pt x="4329259" y="235982"/>
                  </a:lnTo>
                  <a:lnTo>
                    <a:pt x="4318089" y="238522"/>
                  </a:lnTo>
                  <a:lnTo>
                    <a:pt x="4308963" y="243602"/>
                  </a:lnTo>
                  <a:lnTo>
                    <a:pt x="4300030" y="248682"/>
                  </a:lnTo>
                  <a:lnTo>
                    <a:pt x="4295564" y="256302"/>
                  </a:lnTo>
                  <a:lnTo>
                    <a:pt x="4295564" y="266462"/>
                  </a:lnTo>
                  <a:lnTo>
                    <a:pt x="4326373" y="290592"/>
                  </a:lnTo>
                  <a:lnTo>
                    <a:pt x="4333727" y="293132"/>
                  </a:lnTo>
                  <a:lnTo>
                    <a:pt x="4341975" y="294402"/>
                  </a:lnTo>
                  <a:lnTo>
                    <a:pt x="4351116" y="295672"/>
                  </a:lnTo>
                  <a:lnTo>
                    <a:pt x="4361151" y="296942"/>
                  </a:lnTo>
                  <a:lnTo>
                    <a:pt x="4377560" y="298212"/>
                  </a:lnTo>
                  <a:lnTo>
                    <a:pt x="4407838" y="303292"/>
                  </a:lnTo>
                  <a:lnTo>
                    <a:pt x="4435101" y="310912"/>
                  </a:lnTo>
                  <a:lnTo>
                    <a:pt x="4447517" y="314722"/>
                  </a:lnTo>
                  <a:lnTo>
                    <a:pt x="4458953" y="321072"/>
                  </a:lnTo>
                  <a:lnTo>
                    <a:pt x="4469411" y="326152"/>
                  </a:lnTo>
                  <a:lnTo>
                    <a:pt x="4501570" y="361712"/>
                  </a:lnTo>
                  <a:lnTo>
                    <a:pt x="4512696" y="408702"/>
                  </a:lnTo>
                  <a:lnTo>
                    <a:pt x="4512711" y="411242"/>
                  </a:lnTo>
                  <a:lnTo>
                    <a:pt x="4512160" y="423942"/>
                  </a:lnTo>
                  <a:lnTo>
                    <a:pt x="4497406" y="470932"/>
                  </a:lnTo>
                  <a:lnTo>
                    <a:pt x="4471972" y="501412"/>
                  </a:lnTo>
                  <a:lnTo>
                    <a:pt x="4434310" y="523002"/>
                  </a:lnTo>
                  <a:lnTo>
                    <a:pt x="4426589" y="525542"/>
                  </a:lnTo>
                  <a:close/>
                </a:path>
                <a:path w="4519294" h="679450">
                  <a:moveTo>
                    <a:pt x="4455649" y="252492"/>
                  </a:moveTo>
                  <a:lnTo>
                    <a:pt x="4421177" y="233442"/>
                  </a:lnTo>
                  <a:lnTo>
                    <a:pt x="4368357" y="220742"/>
                  </a:lnTo>
                  <a:lnTo>
                    <a:pt x="4421915" y="220742"/>
                  </a:lnTo>
                  <a:lnTo>
                    <a:pt x="4425880" y="222012"/>
                  </a:lnTo>
                  <a:lnTo>
                    <a:pt x="4433272" y="224552"/>
                  </a:lnTo>
                  <a:lnTo>
                    <a:pt x="4441154" y="228362"/>
                  </a:lnTo>
                  <a:lnTo>
                    <a:pt x="4448684" y="233442"/>
                  </a:lnTo>
                  <a:lnTo>
                    <a:pt x="4453134" y="235803"/>
                  </a:lnTo>
                  <a:lnTo>
                    <a:pt x="4446274" y="243602"/>
                  </a:lnTo>
                  <a:lnTo>
                    <a:pt x="4455649" y="252492"/>
                  </a:lnTo>
                  <a:close/>
                </a:path>
                <a:path w="4519294" h="679450">
                  <a:moveTo>
                    <a:pt x="4457741" y="269002"/>
                  </a:moveTo>
                  <a:lnTo>
                    <a:pt x="4422851" y="247412"/>
                  </a:lnTo>
                  <a:lnTo>
                    <a:pt x="4385595" y="235982"/>
                  </a:lnTo>
                  <a:lnTo>
                    <a:pt x="4367523" y="233442"/>
                  </a:lnTo>
                  <a:lnTo>
                    <a:pt x="4421177" y="233442"/>
                  </a:lnTo>
                  <a:lnTo>
                    <a:pt x="4455649" y="252492"/>
                  </a:lnTo>
                  <a:lnTo>
                    <a:pt x="4471929" y="252492"/>
                  </a:lnTo>
                  <a:lnTo>
                    <a:pt x="4457741" y="269002"/>
                  </a:lnTo>
                  <a:close/>
                </a:path>
                <a:path w="4519294" h="679450">
                  <a:moveTo>
                    <a:pt x="4455649" y="252492"/>
                  </a:moveTo>
                  <a:lnTo>
                    <a:pt x="4446274" y="243602"/>
                  </a:lnTo>
                  <a:lnTo>
                    <a:pt x="4453134" y="235803"/>
                  </a:lnTo>
                  <a:lnTo>
                    <a:pt x="4455864" y="237252"/>
                  </a:lnTo>
                  <a:lnTo>
                    <a:pt x="4462693" y="241062"/>
                  </a:lnTo>
                  <a:lnTo>
                    <a:pt x="4455649" y="252492"/>
                  </a:lnTo>
                  <a:close/>
                </a:path>
                <a:path w="4519294" h="679450">
                  <a:moveTo>
                    <a:pt x="4364508" y="538242"/>
                  </a:moveTo>
                  <a:lnTo>
                    <a:pt x="4323770" y="538242"/>
                  </a:lnTo>
                  <a:lnTo>
                    <a:pt x="4305484" y="535702"/>
                  </a:lnTo>
                  <a:lnTo>
                    <a:pt x="4258666" y="523002"/>
                  </a:lnTo>
                  <a:lnTo>
                    <a:pt x="4223468" y="506492"/>
                  </a:lnTo>
                  <a:lnTo>
                    <a:pt x="4192338" y="483632"/>
                  </a:lnTo>
                  <a:lnTo>
                    <a:pt x="4175915" y="465852"/>
                  </a:lnTo>
                  <a:lnTo>
                    <a:pt x="4241843" y="399812"/>
                  </a:lnTo>
                  <a:lnTo>
                    <a:pt x="4250626" y="408702"/>
                  </a:lnTo>
                  <a:lnTo>
                    <a:pt x="4256126" y="415052"/>
                  </a:lnTo>
                  <a:lnTo>
                    <a:pt x="4259103" y="417592"/>
                  </a:lnTo>
                  <a:lnTo>
                    <a:pt x="4241555" y="417592"/>
                  </a:lnTo>
                  <a:lnTo>
                    <a:pt x="4232484" y="426482"/>
                  </a:lnTo>
                  <a:lnTo>
                    <a:pt x="4192985" y="465852"/>
                  </a:lnTo>
                  <a:lnTo>
                    <a:pt x="4200975" y="474742"/>
                  </a:lnTo>
                  <a:lnTo>
                    <a:pt x="4209790" y="482362"/>
                  </a:lnTo>
                  <a:lnTo>
                    <a:pt x="4219431" y="488712"/>
                  </a:lnTo>
                  <a:lnTo>
                    <a:pt x="4229898" y="496332"/>
                  </a:lnTo>
                  <a:lnTo>
                    <a:pt x="4276719" y="516652"/>
                  </a:lnTo>
                  <a:lnTo>
                    <a:pt x="4324766" y="525542"/>
                  </a:lnTo>
                  <a:lnTo>
                    <a:pt x="4426589" y="525542"/>
                  </a:lnTo>
                  <a:lnTo>
                    <a:pt x="4418868" y="528082"/>
                  </a:lnTo>
                  <a:lnTo>
                    <a:pt x="4402264" y="533162"/>
                  </a:lnTo>
                  <a:lnTo>
                    <a:pt x="4384144" y="535702"/>
                  </a:lnTo>
                  <a:lnTo>
                    <a:pt x="4364508" y="538242"/>
                  </a:lnTo>
                  <a:close/>
                </a:path>
                <a:path w="4519294" h="679450">
                  <a:moveTo>
                    <a:pt x="4232547" y="426542"/>
                  </a:moveTo>
                  <a:lnTo>
                    <a:pt x="4241555" y="417592"/>
                  </a:lnTo>
                  <a:lnTo>
                    <a:pt x="4232547" y="426542"/>
                  </a:lnTo>
                  <a:close/>
                </a:path>
                <a:path w="4519294" h="679450">
                  <a:moveTo>
                    <a:pt x="4241678" y="435096"/>
                  </a:moveTo>
                  <a:lnTo>
                    <a:pt x="4239126" y="432832"/>
                  </a:lnTo>
                  <a:lnTo>
                    <a:pt x="4232547" y="426542"/>
                  </a:lnTo>
                  <a:lnTo>
                    <a:pt x="4241555" y="417592"/>
                  </a:lnTo>
                  <a:lnTo>
                    <a:pt x="4247626" y="423942"/>
                  </a:lnTo>
                  <a:lnTo>
                    <a:pt x="4248519" y="424634"/>
                  </a:lnTo>
                  <a:lnTo>
                    <a:pt x="4250347" y="426482"/>
                  </a:lnTo>
                  <a:lnTo>
                    <a:pt x="4241678" y="435096"/>
                  </a:lnTo>
                  <a:close/>
                </a:path>
                <a:path w="4519294" h="679450">
                  <a:moveTo>
                    <a:pt x="4248519" y="424634"/>
                  </a:moveTo>
                  <a:lnTo>
                    <a:pt x="4247626" y="423942"/>
                  </a:lnTo>
                  <a:lnTo>
                    <a:pt x="4241555" y="417592"/>
                  </a:lnTo>
                  <a:lnTo>
                    <a:pt x="4248519" y="424634"/>
                  </a:lnTo>
                  <a:close/>
                </a:path>
                <a:path w="4519294" h="679450">
                  <a:moveTo>
                    <a:pt x="4365941" y="460772"/>
                  </a:moveTo>
                  <a:lnTo>
                    <a:pt x="4331651" y="460772"/>
                  </a:lnTo>
                  <a:lnTo>
                    <a:pt x="4320626" y="459502"/>
                  </a:lnTo>
                  <a:lnTo>
                    <a:pt x="4283324" y="446802"/>
                  </a:lnTo>
                  <a:lnTo>
                    <a:pt x="4248519" y="424634"/>
                  </a:lnTo>
                  <a:lnTo>
                    <a:pt x="4241555" y="417592"/>
                  </a:lnTo>
                  <a:lnTo>
                    <a:pt x="4259103" y="417592"/>
                  </a:lnTo>
                  <a:lnTo>
                    <a:pt x="4262080" y="420132"/>
                  </a:lnTo>
                  <a:lnTo>
                    <a:pt x="4268485" y="423942"/>
                  </a:lnTo>
                  <a:lnTo>
                    <a:pt x="4275343" y="429022"/>
                  </a:lnTo>
                  <a:lnTo>
                    <a:pt x="4281717" y="432832"/>
                  </a:lnTo>
                  <a:lnTo>
                    <a:pt x="4288763" y="436642"/>
                  </a:lnTo>
                  <a:lnTo>
                    <a:pt x="4296482" y="439182"/>
                  </a:lnTo>
                  <a:lnTo>
                    <a:pt x="4304874" y="442992"/>
                  </a:lnTo>
                  <a:lnTo>
                    <a:pt x="4313500" y="445532"/>
                  </a:lnTo>
                  <a:lnTo>
                    <a:pt x="4332741" y="448072"/>
                  </a:lnTo>
                  <a:lnTo>
                    <a:pt x="4343356" y="449342"/>
                  </a:lnTo>
                  <a:lnTo>
                    <a:pt x="4408366" y="449342"/>
                  </a:lnTo>
                  <a:lnTo>
                    <a:pt x="4406484" y="450612"/>
                  </a:lnTo>
                  <a:lnTo>
                    <a:pt x="4400037" y="453152"/>
                  </a:lnTo>
                  <a:lnTo>
                    <a:pt x="4392788" y="455692"/>
                  </a:lnTo>
                  <a:lnTo>
                    <a:pt x="4384737" y="456962"/>
                  </a:lnTo>
                  <a:lnTo>
                    <a:pt x="4375813" y="459502"/>
                  </a:lnTo>
                  <a:lnTo>
                    <a:pt x="4365941" y="460772"/>
                  </a:lnTo>
                  <a:close/>
                </a:path>
                <a:path w="4519294" h="679450">
                  <a:moveTo>
                    <a:pt x="4355825" y="473472"/>
                  </a:moveTo>
                  <a:lnTo>
                    <a:pt x="4330561" y="473472"/>
                  </a:lnTo>
                  <a:lnTo>
                    <a:pt x="4318463" y="472202"/>
                  </a:lnTo>
                  <a:lnTo>
                    <a:pt x="4277886" y="458232"/>
                  </a:lnTo>
                  <a:lnTo>
                    <a:pt x="4253965" y="444262"/>
                  </a:lnTo>
                  <a:lnTo>
                    <a:pt x="4246286" y="439182"/>
                  </a:lnTo>
                  <a:lnTo>
                    <a:pt x="4241678" y="435096"/>
                  </a:lnTo>
                  <a:lnTo>
                    <a:pt x="4250347" y="426482"/>
                  </a:lnTo>
                  <a:lnTo>
                    <a:pt x="4248519" y="424634"/>
                  </a:lnTo>
                  <a:lnTo>
                    <a:pt x="4283324" y="446802"/>
                  </a:lnTo>
                  <a:lnTo>
                    <a:pt x="4320626" y="459502"/>
                  </a:lnTo>
                  <a:lnTo>
                    <a:pt x="4331651" y="460772"/>
                  </a:lnTo>
                  <a:lnTo>
                    <a:pt x="4414140" y="460772"/>
                  </a:lnTo>
                  <a:lnTo>
                    <a:pt x="4411976" y="462042"/>
                  </a:lnTo>
                  <a:lnTo>
                    <a:pt x="4404654" y="464582"/>
                  </a:lnTo>
                  <a:lnTo>
                    <a:pt x="4396503" y="467122"/>
                  </a:lnTo>
                  <a:lnTo>
                    <a:pt x="4387523" y="469662"/>
                  </a:lnTo>
                  <a:lnTo>
                    <a:pt x="4377909" y="470932"/>
                  </a:lnTo>
                  <a:lnTo>
                    <a:pt x="4355825" y="473472"/>
                  </a:lnTo>
                  <a:close/>
                </a:path>
                <a:path w="4519294" h="679450">
                  <a:moveTo>
                    <a:pt x="4192985" y="465852"/>
                  </a:moveTo>
                  <a:lnTo>
                    <a:pt x="4232547" y="426542"/>
                  </a:lnTo>
                  <a:lnTo>
                    <a:pt x="4239126" y="432832"/>
                  </a:lnTo>
                  <a:lnTo>
                    <a:pt x="4241678" y="435096"/>
                  </a:lnTo>
                  <a:lnTo>
                    <a:pt x="4218393" y="458232"/>
                  </a:lnTo>
                  <a:lnTo>
                    <a:pt x="4202290" y="458232"/>
                  </a:lnTo>
                  <a:lnTo>
                    <a:pt x="4192985" y="465852"/>
                  </a:lnTo>
                  <a:close/>
                </a:path>
                <a:path w="4519294" h="679450">
                  <a:moveTo>
                    <a:pt x="4362663" y="512842"/>
                  </a:moveTo>
                  <a:lnTo>
                    <a:pt x="4325762" y="512842"/>
                  </a:lnTo>
                  <a:lnTo>
                    <a:pt x="4309443" y="511572"/>
                  </a:lnTo>
                  <a:lnTo>
                    <a:pt x="4267791" y="500142"/>
                  </a:lnTo>
                  <a:lnTo>
                    <a:pt x="4226631" y="478552"/>
                  </a:lnTo>
                  <a:lnTo>
                    <a:pt x="4210234" y="466339"/>
                  </a:lnTo>
                  <a:lnTo>
                    <a:pt x="4241678" y="435096"/>
                  </a:lnTo>
                  <a:lnTo>
                    <a:pt x="4246286" y="439182"/>
                  </a:lnTo>
                  <a:lnTo>
                    <a:pt x="4253965" y="444262"/>
                  </a:lnTo>
                  <a:lnTo>
                    <a:pt x="4296356" y="465852"/>
                  </a:lnTo>
                  <a:lnTo>
                    <a:pt x="4330561" y="473472"/>
                  </a:lnTo>
                  <a:lnTo>
                    <a:pt x="4464825" y="473472"/>
                  </a:lnTo>
                  <a:lnTo>
                    <a:pt x="4463729" y="474742"/>
                  </a:lnTo>
                  <a:lnTo>
                    <a:pt x="4424703" y="500142"/>
                  </a:lnTo>
                  <a:lnTo>
                    <a:pt x="4380474" y="511572"/>
                  </a:lnTo>
                  <a:lnTo>
                    <a:pt x="4362663" y="512842"/>
                  </a:lnTo>
                  <a:close/>
                </a:path>
                <a:path w="4519294" h="679450">
                  <a:moveTo>
                    <a:pt x="4201777" y="474742"/>
                  </a:moveTo>
                  <a:lnTo>
                    <a:pt x="4192985" y="465852"/>
                  </a:lnTo>
                  <a:lnTo>
                    <a:pt x="4202290" y="458232"/>
                  </a:lnTo>
                  <a:lnTo>
                    <a:pt x="4209612" y="465852"/>
                  </a:lnTo>
                  <a:lnTo>
                    <a:pt x="4210234" y="466339"/>
                  </a:lnTo>
                  <a:lnTo>
                    <a:pt x="4201777" y="474742"/>
                  </a:lnTo>
                  <a:close/>
                </a:path>
                <a:path w="4519294" h="679450">
                  <a:moveTo>
                    <a:pt x="4210234" y="466339"/>
                  </a:moveTo>
                  <a:lnTo>
                    <a:pt x="4209612" y="465852"/>
                  </a:lnTo>
                  <a:lnTo>
                    <a:pt x="4202290" y="458232"/>
                  </a:lnTo>
                  <a:lnTo>
                    <a:pt x="4218393" y="458232"/>
                  </a:lnTo>
                  <a:lnTo>
                    <a:pt x="4210234" y="466339"/>
                  </a:lnTo>
                  <a:close/>
                </a:path>
                <a:path w="4519294" h="679450">
                  <a:moveTo>
                    <a:pt x="4363585" y="525542"/>
                  </a:moveTo>
                  <a:lnTo>
                    <a:pt x="4324766" y="525542"/>
                  </a:lnTo>
                  <a:lnTo>
                    <a:pt x="4307463" y="523002"/>
                  </a:lnTo>
                  <a:lnTo>
                    <a:pt x="4263229" y="511572"/>
                  </a:lnTo>
                  <a:lnTo>
                    <a:pt x="4219431" y="488712"/>
                  </a:lnTo>
                  <a:lnTo>
                    <a:pt x="4209790" y="482362"/>
                  </a:lnTo>
                  <a:lnTo>
                    <a:pt x="4200975" y="474742"/>
                  </a:lnTo>
                  <a:lnTo>
                    <a:pt x="4192985" y="465852"/>
                  </a:lnTo>
                  <a:lnTo>
                    <a:pt x="4201777" y="474742"/>
                  </a:lnTo>
                  <a:lnTo>
                    <a:pt x="4221288" y="474742"/>
                  </a:lnTo>
                  <a:lnTo>
                    <a:pt x="4256130" y="495062"/>
                  </a:lnTo>
                  <a:lnTo>
                    <a:pt x="4294397" y="509032"/>
                  </a:lnTo>
                  <a:lnTo>
                    <a:pt x="4325762" y="512842"/>
                  </a:lnTo>
                  <a:lnTo>
                    <a:pt x="4425939" y="512842"/>
                  </a:lnTo>
                  <a:lnTo>
                    <a:pt x="4415239" y="516652"/>
                  </a:lnTo>
                  <a:lnTo>
                    <a:pt x="4399527" y="520462"/>
                  </a:lnTo>
                  <a:lnTo>
                    <a:pt x="4382309" y="523002"/>
                  </a:lnTo>
                  <a:lnTo>
                    <a:pt x="4363585" y="525542"/>
                  </a:lnTo>
                  <a:close/>
                </a:path>
                <a:path w="4519294" h="679450">
                  <a:moveTo>
                    <a:pt x="4221288" y="474742"/>
                  </a:moveTo>
                  <a:lnTo>
                    <a:pt x="4201777" y="474742"/>
                  </a:lnTo>
                  <a:lnTo>
                    <a:pt x="4210234" y="466339"/>
                  </a:lnTo>
                  <a:lnTo>
                    <a:pt x="4217726" y="472202"/>
                  </a:lnTo>
                  <a:lnTo>
                    <a:pt x="4221288" y="474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11994544" y="2536175"/>
            <a:ext cx="332612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Preferred</a:t>
            </a:r>
            <a:r>
              <a:rPr sz="1950" b="1" spc="70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Purchase_location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0" y="6219705"/>
            <a:ext cx="4947920" cy="2513330"/>
          </a:xfrm>
          <a:custGeom>
            <a:avLst/>
            <a:gdLst/>
            <a:ahLst/>
            <a:cxnLst/>
            <a:rect l="l" t="t" r="r" b="b"/>
            <a:pathLst>
              <a:path w="4947920" h="2513329">
                <a:moveTo>
                  <a:pt x="4947492" y="2513012"/>
                </a:moveTo>
                <a:lnTo>
                  <a:pt x="0" y="2513012"/>
                </a:lnTo>
                <a:lnTo>
                  <a:pt x="0" y="0"/>
                </a:lnTo>
                <a:lnTo>
                  <a:pt x="4947492" y="0"/>
                </a:lnTo>
                <a:lnTo>
                  <a:pt x="4947492" y="2513012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163996" y="6311766"/>
            <a:ext cx="29387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Reasons_for_choosing_brands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247344" y="6311766"/>
            <a:ext cx="10445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Responses</a:t>
            </a:r>
            <a:endParaRPr sz="1650">
              <a:latin typeface="Segoe UI"/>
              <a:cs typeface="Segoe UI"/>
            </a:endParaRPr>
          </a:p>
        </p:txBody>
      </p:sp>
      <p:graphicFrame>
        <p:nvGraphicFramePr>
          <p:cNvPr id="176" name="object 176"/>
          <p:cNvGraphicFramePr>
            <a:graphicFrameLocks noGrp="1"/>
          </p:cNvGraphicFramePr>
          <p:nvPr/>
        </p:nvGraphicFramePr>
        <p:xfrm>
          <a:off x="94237" y="6738014"/>
          <a:ext cx="4272279" cy="16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Availability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118CFF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86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118CFF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C6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Brand</a:t>
                      </a:r>
                      <a:r>
                        <a:rPr sz="1650" b="1" spc="-5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5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reputation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140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0D6A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Effectiveness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87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C2D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Other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79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lnB w="19050">
                      <a:solidFill>
                        <a:srgbClr val="E4E4E4"/>
                      </a:solidFill>
                      <a:prstDash val="solid"/>
                    </a:lnB>
                    <a:solidFill>
                      <a:srgbClr val="DE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Taste/flavor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preference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87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E4E4E4"/>
                      </a:solidFill>
                      <a:prstDash val="solid"/>
                    </a:lnT>
                    <a:solidFill>
                      <a:srgbClr val="C2D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7" name="object 177"/>
          <p:cNvGrpSpPr/>
          <p:nvPr/>
        </p:nvGrpSpPr>
        <p:grpSpPr>
          <a:xfrm>
            <a:off x="5167381" y="6219705"/>
            <a:ext cx="5764530" cy="2513330"/>
            <a:chOff x="5167381" y="6219705"/>
            <a:chExt cx="5764530" cy="2513330"/>
          </a:xfrm>
        </p:grpSpPr>
        <p:sp>
          <p:nvSpPr>
            <p:cNvPr id="178" name="object 178"/>
            <p:cNvSpPr/>
            <p:nvPr/>
          </p:nvSpPr>
          <p:spPr>
            <a:xfrm>
              <a:off x="5167381" y="6219705"/>
              <a:ext cx="5764530" cy="2513330"/>
            </a:xfrm>
            <a:custGeom>
              <a:avLst/>
              <a:gdLst/>
              <a:ahLst/>
              <a:cxnLst/>
              <a:rect l="l" t="t" r="r" b="b"/>
              <a:pathLst>
                <a:path w="5764530" h="2513329">
                  <a:moveTo>
                    <a:pt x="5764221" y="2513012"/>
                  </a:moveTo>
                  <a:lnTo>
                    <a:pt x="0" y="2513012"/>
                  </a:lnTo>
                  <a:lnTo>
                    <a:pt x="0" y="0"/>
                  </a:lnTo>
                  <a:lnTo>
                    <a:pt x="5764221" y="0"/>
                  </a:lnTo>
                  <a:lnTo>
                    <a:pt x="5764221" y="2513012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261619" y="6738014"/>
              <a:ext cx="3251835" cy="15875"/>
            </a:xfrm>
            <a:custGeom>
              <a:avLst/>
              <a:gdLst/>
              <a:ahLst/>
              <a:cxnLst/>
              <a:rect l="l" t="t" r="r" b="b"/>
              <a:pathLst>
                <a:path w="3251834" h="15875">
                  <a:moveTo>
                    <a:pt x="3251209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3251209" y="0"/>
                  </a:lnTo>
                  <a:lnTo>
                    <a:pt x="3251209" y="1570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5551511" y="6311766"/>
            <a:ext cx="26714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Reasons_preventing_trying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8512829" y="6298237"/>
            <a:ext cx="2560320" cy="455930"/>
            <a:chOff x="8512829" y="6298237"/>
            <a:chExt cx="2560320" cy="455930"/>
          </a:xfrm>
        </p:grpSpPr>
        <p:sp>
          <p:nvSpPr>
            <p:cNvPr id="182" name="object 182"/>
            <p:cNvSpPr/>
            <p:nvPr/>
          </p:nvSpPr>
          <p:spPr>
            <a:xfrm>
              <a:off x="8512829" y="6298237"/>
              <a:ext cx="2560320" cy="455930"/>
            </a:xfrm>
            <a:custGeom>
              <a:avLst/>
              <a:gdLst/>
              <a:ahLst/>
              <a:cxnLst/>
              <a:rect l="l" t="t" r="r" b="b"/>
              <a:pathLst>
                <a:path w="2560320" h="455929">
                  <a:moveTo>
                    <a:pt x="2560131" y="455483"/>
                  </a:moveTo>
                  <a:lnTo>
                    <a:pt x="0" y="455483"/>
                  </a:lnTo>
                  <a:lnTo>
                    <a:pt x="0" y="0"/>
                  </a:lnTo>
                  <a:lnTo>
                    <a:pt x="2560131" y="0"/>
                  </a:lnTo>
                  <a:lnTo>
                    <a:pt x="2560131" y="455483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512829" y="6738014"/>
              <a:ext cx="2340610" cy="15875"/>
            </a:xfrm>
            <a:custGeom>
              <a:avLst/>
              <a:gdLst/>
              <a:ahLst/>
              <a:cxnLst/>
              <a:rect l="l" t="t" r="r" b="b"/>
              <a:pathLst>
                <a:path w="2340609" h="15875">
                  <a:moveTo>
                    <a:pt x="2340242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2340242" y="0"/>
                  </a:lnTo>
                  <a:lnTo>
                    <a:pt x="2340242" y="1570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8583078" y="6311766"/>
            <a:ext cx="22650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Count</a:t>
            </a:r>
            <a:r>
              <a:rPr sz="165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Respondent_I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261619" y="7067847"/>
            <a:ext cx="3251835" cy="15875"/>
          </a:xfrm>
          <a:custGeom>
            <a:avLst/>
            <a:gdLst/>
            <a:ahLst/>
            <a:cxnLst/>
            <a:rect l="l" t="t" r="r" b="b"/>
            <a:pathLst>
              <a:path w="3251834" h="15875">
                <a:moveTo>
                  <a:pt x="3251209" y="15706"/>
                </a:moveTo>
                <a:lnTo>
                  <a:pt x="0" y="15706"/>
                </a:lnTo>
                <a:lnTo>
                  <a:pt x="0" y="0"/>
                </a:lnTo>
                <a:lnTo>
                  <a:pt x="3251209" y="0"/>
                </a:lnTo>
                <a:lnTo>
                  <a:pt x="3251209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327451" y="6767250"/>
            <a:ext cx="16084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Health</a:t>
            </a: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concerns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8512829" y="6753721"/>
            <a:ext cx="2560320" cy="330200"/>
            <a:chOff x="8512829" y="6753721"/>
            <a:chExt cx="2560320" cy="330200"/>
          </a:xfrm>
        </p:grpSpPr>
        <p:sp>
          <p:nvSpPr>
            <p:cNvPr id="188" name="object 188"/>
            <p:cNvSpPr/>
            <p:nvPr/>
          </p:nvSpPr>
          <p:spPr>
            <a:xfrm>
              <a:off x="8512829" y="6753721"/>
              <a:ext cx="2560320" cy="330200"/>
            </a:xfrm>
            <a:custGeom>
              <a:avLst/>
              <a:gdLst/>
              <a:ahLst/>
              <a:cxnLst/>
              <a:rect l="l" t="t" r="r" b="b"/>
              <a:pathLst>
                <a:path w="2560320" h="330200">
                  <a:moveTo>
                    <a:pt x="2560131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2560131" y="0"/>
                  </a:lnTo>
                  <a:lnTo>
                    <a:pt x="2560131" y="329832"/>
                  </a:lnTo>
                  <a:close/>
                </a:path>
              </a:pathLst>
            </a:custGeom>
            <a:solidFill>
              <a:srgbClr val="257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12829" y="7067847"/>
              <a:ext cx="2340610" cy="15875"/>
            </a:xfrm>
            <a:custGeom>
              <a:avLst/>
              <a:gdLst/>
              <a:ahLst/>
              <a:cxnLst/>
              <a:rect l="l" t="t" r="r" b="b"/>
              <a:pathLst>
                <a:path w="2340609" h="15875">
                  <a:moveTo>
                    <a:pt x="2340242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2340242" y="0"/>
                  </a:lnTo>
                  <a:lnTo>
                    <a:pt x="2340242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10620238" y="6767250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5261619" y="7083553"/>
            <a:ext cx="3251835" cy="330200"/>
            <a:chOff x="5261619" y="7083553"/>
            <a:chExt cx="3251835" cy="330200"/>
          </a:xfrm>
        </p:grpSpPr>
        <p:sp>
          <p:nvSpPr>
            <p:cNvPr id="192" name="object 192"/>
            <p:cNvSpPr/>
            <p:nvPr/>
          </p:nvSpPr>
          <p:spPr>
            <a:xfrm>
              <a:off x="5261619" y="7083553"/>
              <a:ext cx="3251835" cy="330200"/>
            </a:xfrm>
            <a:custGeom>
              <a:avLst/>
              <a:gdLst/>
              <a:ahLst/>
              <a:cxnLst/>
              <a:rect l="l" t="t" r="r" b="b"/>
              <a:pathLst>
                <a:path w="3251834" h="330200">
                  <a:moveTo>
                    <a:pt x="3251209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3251209" y="0"/>
                  </a:lnTo>
                  <a:lnTo>
                    <a:pt x="3251209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261619" y="7397680"/>
              <a:ext cx="3251835" cy="15875"/>
            </a:xfrm>
            <a:custGeom>
              <a:avLst/>
              <a:gdLst/>
              <a:ahLst/>
              <a:cxnLst/>
              <a:rect l="l" t="t" r="r" b="b"/>
              <a:pathLst>
                <a:path w="3251834" h="15875">
                  <a:moveTo>
                    <a:pt x="3251209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3251209" y="0"/>
                  </a:lnTo>
                  <a:lnTo>
                    <a:pt x="3251209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5327451" y="7097083"/>
            <a:ext cx="20180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252423"/>
                </a:solidFill>
                <a:latin typeface="Segoe UI"/>
                <a:cs typeface="Segoe UI"/>
              </a:rPr>
              <a:t>Not</a:t>
            </a:r>
            <a:r>
              <a:rPr sz="1650" b="1" spc="-6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252423"/>
                </a:solidFill>
                <a:latin typeface="Segoe UI"/>
                <a:cs typeface="Segoe UI"/>
              </a:rPr>
              <a:t>available</a:t>
            </a:r>
            <a:r>
              <a:rPr sz="1650" b="1" spc="-6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locally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8512829" y="7083553"/>
            <a:ext cx="2340610" cy="330200"/>
            <a:chOff x="8512829" y="7083553"/>
            <a:chExt cx="2340610" cy="330200"/>
          </a:xfrm>
        </p:grpSpPr>
        <p:sp>
          <p:nvSpPr>
            <p:cNvPr id="196" name="object 196"/>
            <p:cNvSpPr/>
            <p:nvPr/>
          </p:nvSpPr>
          <p:spPr>
            <a:xfrm>
              <a:off x="8512829" y="7083553"/>
              <a:ext cx="2340610" cy="330200"/>
            </a:xfrm>
            <a:custGeom>
              <a:avLst/>
              <a:gdLst/>
              <a:ahLst/>
              <a:cxnLst/>
              <a:rect l="l" t="t" r="r" b="b"/>
              <a:pathLst>
                <a:path w="2340609" h="330200">
                  <a:moveTo>
                    <a:pt x="0" y="0"/>
                  </a:moveTo>
                  <a:lnTo>
                    <a:pt x="2340242" y="0"/>
                  </a:lnTo>
                  <a:lnTo>
                    <a:pt x="2340242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D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512829" y="7397679"/>
              <a:ext cx="2340610" cy="15875"/>
            </a:xfrm>
            <a:custGeom>
              <a:avLst/>
              <a:gdLst/>
              <a:ahLst/>
              <a:cxnLst/>
              <a:rect l="l" t="t" r="r" b="b"/>
              <a:pathLst>
                <a:path w="2340609" h="15875">
                  <a:moveTo>
                    <a:pt x="2340242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2340242" y="0"/>
                  </a:lnTo>
                  <a:lnTo>
                    <a:pt x="2340242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10620238" y="7097083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252423"/>
                </a:solidFill>
                <a:latin typeface="Segoe UI"/>
                <a:cs typeface="Segoe UI"/>
              </a:rPr>
              <a:t>10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261619" y="7727512"/>
            <a:ext cx="3251835" cy="15875"/>
          </a:xfrm>
          <a:custGeom>
            <a:avLst/>
            <a:gdLst/>
            <a:ahLst/>
            <a:cxnLst/>
            <a:rect l="l" t="t" r="r" b="b"/>
            <a:pathLst>
              <a:path w="3251834" h="15875">
                <a:moveTo>
                  <a:pt x="3251209" y="15706"/>
                </a:moveTo>
                <a:lnTo>
                  <a:pt x="0" y="15706"/>
                </a:lnTo>
                <a:lnTo>
                  <a:pt x="0" y="0"/>
                </a:lnTo>
                <a:lnTo>
                  <a:pt x="3251209" y="0"/>
                </a:lnTo>
                <a:lnTo>
                  <a:pt x="3251209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5327451" y="7426916"/>
            <a:ext cx="30962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sz="165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interested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energy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drinks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8512829" y="7413387"/>
            <a:ext cx="2340610" cy="330200"/>
            <a:chOff x="8512829" y="7413387"/>
            <a:chExt cx="2340610" cy="330200"/>
          </a:xfrm>
        </p:grpSpPr>
        <p:sp>
          <p:nvSpPr>
            <p:cNvPr id="202" name="object 202"/>
            <p:cNvSpPr/>
            <p:nvPr/>
          </p:nvSpPr>
          <p:spPr>
            <a:xfrm>
              <a:off x="8512829" y="7413387"/>
              <a:ext cx="2340610" cy="330200"/>
            </a:xfrm>
            <a:custGeom>
              <a:avLst/>
              <a:gdLst/>
              <a:ahLst/>
              <a:cxnLst/>
              <a:rect l="l" t="t" r="r" b="b"/>
              <a:pathLst>
                <a:path w="2340609" h="330200">
                  <a:moveTo>
                    <a:pt x="0" y="0"/>
                  </a:moveTo>
                  <a:lnTo>
                    <a:pt x="2340242" y="0"/>
                  </a:lnTo>
                  <a:lnTo>
                    <a:pt x="2340242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512829" y="7727513"/>
              <a:ext cx="2340610" cy="15875"/>
            </a:xfrm>
            <a:custGeom>
              <a:avLst/>
              <a:gdLst/>
              <a:ahLst/>
              <a:cxnLst/>
              <a:rect l="l" t="t" r="r" b="b"/>
              <a:pathLst>
                <a:path w="2340609" h="15875">
                  <a:moveTo>
                    <a:pt x="2340242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2340242" y="0"/>
                  </a:lnTo>
                  <a:lnTo>
                    <a:pt x="2340242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" name="object 204"/>
          <p:cNvSpPr txBox="1"/>
          <p:nvPr/>
        </p:nvSpPr>
        <p:spPr>
          <a:xfrm>
            <a:off x="10620238" y="7426916"/>
            <a:ext cx="2667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11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5261619" y="7743219"/>
            <a:ext cx="3251835" cy="330200"/>
            <a:chOff x="5261619" y="7743219"/>
            <a:chExt cx="3251835" cy="330200"/>
          </a:xfrm>
        </p:grpSpPr>
        <p:sp>
          <p:nvSpPr>
            <p:cNvPr id="206" name="object 206"/>
            <p:cNvSpPr/>
            <p:nvPr/>
          </p:nvSpPr>
          <p:spPr>
            <a:xfrm>
              <a:off x="5261619" y="7743219"/>
              <a:ext cx="3251835" cy="330200"/>
            </a:xfrm>
            <a:custGeom>
              <a:avLst/>
              <a:gdLst/>
              <a:ahLst/>
              <a:cxnLst/>
              <a:rect l="l" t="t" r="r" b="b"/>
              <a:pathLst>
                <a:path w="3251834" h="330200">
                  <a:moveTo>
                    <a:pt x="3251209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3251209" y="0"/>
                  </a:lnTo>
                  <a:lnTo>
                    <a:pt x="3251209" y="329832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261619" y="8057346"/>
              <a:ext cx="3251835" cy="15875"/>
            </a:xfrm>
            <a:custGeom>
              <a:avLst/>
              <a:gdLst/>
              <a:ahLst/>
              <a:cxnLst/>
              <a:rect l="l" t="t" r="r" b="b"/>
              <a:pathLst>
                <a:path w="3251834" h="15875">
                  <a:moveTo>
                    <a:pt x="3251209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3251209" y="0"/>
                  </a:lnTo>
                  <a:lnTo>
                    <a:pt x="3251209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5327451" y="7756749"/>
            <a:ext cx="5886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423"/>
                </a:solidFill>
                <a:latin typeface="Segoe UI"/>
                <a:cs typeface="Segoe UI"/>
              </a:rPr>
              <a:t>Other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8512829" y="7743219"/>
            <a:ext cx="2340610" cy="330200"/>
            <a:chOff x="8512829" y="7743219"/>
            <a:chExt cx="2340610" cy="330200"/>
          </a:xfrm>
        </p:grpSpPr>
        <p:sp>
          <p:nvSpPr>
            <p:cNvPr id="210" name="object 210"/>
            <p:cNvSpPr/>
            <p:nvPr/>
          </p:nvSpPr>
          <p:spPr>
            <a:xfrm>
              <a:off x="8512829" y="7743219"/>
              <a:ext cx="2340610" cy="330200"/>
            </a:xfrm>
            <a:custGeom>
              <a:avLst/>
              <a:gdLst/>
              <a:ahLst/>
              <a:cxnLst/>
              <a:rect l="l" t="t" r="r" b="b"/>
              <a:pathLst>
                <a:path w="2340609" h="330200">
                  <a:moveTo>
                    <a:pt x="0" y="0"/>
                  </a:moveTo>
                  <a:lnTo>
                    <a:pt x="2340242" y="0"/>
                  </a:lnTo>
                  <a:lnTo>
                    <a:pt x="2340242" y="329832"/>
                  </a:lnTo>
                  <a:lnTo>
                    <a:pt x="0" y="3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512829" y="8057345"/>
              <a:ext cx="2340610" cy="15875"/>
            </a:xfrm>
            <a:custGeom>
              <a:avLst/>
              <a:gdLst/>
              <a:ahLst/>
              <a:cxnLst/>
              <a:rect l="l" t="t" r="r" b="b"/>
              <a:pathLst>
                <a:path w="2340609" h="15875">
                  <a:moveTo>
                    <a:pt x="2340242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2340242" y="0"/>
                  </a:lnTo>
                  <a:lnTo>
                    <a:pt x="2340242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2" name="object 212"/>
          <p:cNvSpPr txBox="1"/>
          <p:nvPr/>
        </p:nvSpPr>
        <p:spPr>
          <a:xfrm>
            <a:off x="10740735" y="7756749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252423"/>
                </a:solidFill>
                <a:latin typeface="Segoe UI"/>
                <a:cs typeface="Segoe UI"/>
              </a:rPr>
              <a:t>5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327451" y="8086581"/>
            <a:ext cx="25730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Unfamiliar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65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5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brand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8512829" y="8073052"/>
            <a:ext cx="2340610" cy="314325"/>
          </a:xfrm>
          <a:custGeom>
            <a:avLst/>
            <a:gdLst/>
            <a:ahLst/>
            <a:cxnLst/>
            <a:rect l="l" t="t" r="r" b="b"/>
            <a:pathLst>
              <a:path w="2340609" h="314325">
                <a:moveTo>
                  <a:pt x="0" y="0"/>
                </a:moveTo>
                <a:lnTo>
                  <a:pt x="2340242" y="0"/>
                </a:lnTo>
                <a:lnTo>
                  <a:pt x="2340242" y="314126"/>
                </a:lnTo>
                <a:lnTo>
                  <a:pt x="0" y="314126"/>
                </a:lnTo>
                <a:lnTo>
                  <a:pt x="0" y="0"/>
                </a:lnTo>
                <a:close/>
              </a:path>
            </a:pathLst>
          </a:custGeom>
          <a:solidFill>
            <a:srgbClr val="4E9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10740735" y="8086581"/>
            <a:ext cx="146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 dirty="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0" y="8512829"/>
            <a:ext cx="10853420" cy="2874010"/>
            <a:chOff x="0" y="8512829"/>
            <a:chExt cx="10853420" cy="2874010"/>
          </a:xfrm>
        </p:grpSpPr>
        <p:sp>
          <p:nvSpPr>
            <p:cNvPr id="217" name="object 217"/>
            <p:cNvSpPr/>
            <p:nvPr/>
          </p:nvSpPr>
          <p:spPr>
            <a:xfrm>
              <a:off x="5261619" y="8512829"/>
              <a:ext cx="5591810" cy="141605"/>
            </a:xfrm>
            <a:custGeom>
              <a:avLst/>
              <a:gdLst/>
              <a:ahLst/>
              <a:cxnLst/>
              <a:rect l="l" t="t" r="r" b="b"/>
              <a:pathLst>
                <a:path w="5591809" h="141604">
                  <a:moveTo>
                    <a:pt x="5525414" y="141356"/>
                  </a:moveTo>
                  <a:lnTo>
                    <a:pt x="66037" y="141356"/>
                  </a:lnTo>
                  <a:lnTo>
                    <a:pt x="61441" y="140904"/>
                  </a:lnTo>
                  <a:lnTo>
                    <a:pt x="23982" y="123937"/>
                  </a:lnTo>
                  <a:lnTo>
                    <a:pt x="2263" y="89018"/>
                  </a:lnTo>
                  <a:lnTo>
                    <a:pt x="0" y="75319"/>
                  </a:lnTo>
                  <a:lnTo>
                    <a:pt x="0" y="70678"/>
                  </a:lnTo>
                  <a:lnTo>
                    <a:pt x="0" y="66037"/>
                  </a:lnTo>
                  <a:lnTo>
                    <a:pt x="14489" y="27552"/>
                  </a:lnTo>
                  <a:lnTo>
                    <a:pt x="47918" y="3603"/>
                  </a:lnTo>
                  <a:lnTo>
                    <a:pt x="66037" y="0"/>
                  </a:lnTo>
                  <a:lnTo>
                    <a:pt x="5525414" y="0"/>
                  </a:lnTo>
                  <a:lnTo>
                    <a:pt x="5563898" y="14489"/>
                  </a:lnTo>
                  <a:lnTo>
                    <a:pt x="5587847" y="47918"/>
                  </a:lnTo>
                  <a:lnTo>
                    <a:pt x="5591451" y="66037"/>
                  </a:lnTo>
                  <a:lnTo>
                    <a:pt x="5591451" y="75319"/>
                  </a:lnTo>
                  <a:lnTo>
                    <a:pt x="5576962" y="113803"/>
                  </a:lnTo>
                  <a:lnTo>
                    <a:pt x="5543533" y="137752"/>
                  </a:lnTo>
                  <a:lnTo>
                    <a:pt x="5530010" y="140904"/>
                  </a:lnTo>
                  <a:lnTo>
                    <a:pt x="5525414" y="141356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269472" y="8520682"/>
              <a:ext cx="5372100" cy="125730"/>
            </a:xfrm>
            <a:custGeom>
              <a:avLst/>
              <a:gdLst/>
              <a:ahLst/>
              <a:cxnLst/>
              <a:rect l="l" t="t" r="r" b="b"/>
              <a:pathLst>
                <a:path w="5372100" h="125729">
                  <a:moveTo>
                    <a:pt x="5312862" y="125650"/>
                  </a:moveTo>
                  <a:lnTo>
                    <a:pt x="58700" y="125650"/>
                  </a:lnTo>
                  <a:lnTo>
                    <a:pt x="54614" y="125248"/>
                  </a:lnTo>
                  <a:lnTo>
                    <a:pt x="15484" y="104332"/>
                  </a:lnTo>
                  <a:lnTo>
                    <a:pt x="0" y="66950"/>
                  </a:lnTo>
                  <a:lnTo>
                    <a:pt x="0" y="62825"/>
                  </a:lnTo>
                  <a:lnTo>
                    <a:pt x="0" y="58700"/>
                  </a:lnTo>
                  <a:lnTo>
                    <a:pt x="15484" y="21318"/>
                  </a:lnTo>
                  <a:lnTo>
                    <a:pt x="54614" y="402"/>
                  </a:lnTo>
                  <a:lnTo>
                    <a:pt x="58700" y="0"/>
                  </a:lnTo>
                  <a:lnTo>
                    <a:pt x="5312862" y="0"/>
                  </a:lnTo>
                  <a:lnTo>
                    <a:pt x="5350245" y="15484"/>
                  </a:lnTo>
                  <a:lnTo>
                    <a:pt x="5371161" y="54614"/>
                  </a:lnTo>
                  <a:lnTo>
                    <a:pt x="5371563" y="58700"/>
                  </a:lnTo>
                  <a:lnTo>
                    <a:pt x="5371563" y="66950"/>
                  </a:lnTo>
                  <a:lnTo>
                    <a:pt x="5356078" y="104332"/>
                  </a:lnTo>
                  <a:lnTo>
                    <a:pt x="5316948" y="125248"/>
                  </a:lnTo>
                  <a:lnTo>
                    <a:pt x="5312862" y="125650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269472" y="8520682"/>
              <a:ext cx="5372100" cy="125730"/>
            </a:xfrm>
            <a:custGeom>
              <a:avLst/>
              <a:gdLst/>
              <a:ahLst/>
              <a:cxnLst/>
              <a:rect l="l" t="t" r="r" b="b"/>
              <a:pathLst>
                <a:path w="5372100" h="125729">
                  <a:moveTo>
                    <a:pt x="0" y="62825"/>
                  </a:moveTo>
                  <a:lnTo>
                    <a:pt x="12879" y="24491"/>
                  </a:lnTo>
                  <a:lnTo>
                    <a:pt x="18401" y="18401"/>
                  </a:lnTo>
                  <a:lnTo>
                    <a:pt x="21318" y="15484"/>
                  </a:lnTo>
                  <a:lnTo>
                    <a:pt x="50568" y="1207"/>
                  </a:lnTo>
                  <a:lnTo>
                    <a:pt x="54614" y="402"/>
                  </a:lnTo>
                  <a:lnTo>
                    <a:pt x="58700" y="0"/>
                  </a:lnTo>
                  <a:lnTo>
                    <a:pt x="62825" y="0"/>
                  </a:lnTo>
                  <a:lnTo>
                    <a:pt x="5308738" y="0"/>
                  </a:lnTo>
                  <a:lnTo>
                    <a:pt x="5312862" y="0"/>
                  </a:lnTo>
                  <a:lnTo>
                    <a:pt x="5316948" y="402"/>
                  </a:lnTo>
                  <a:lnTo>
                    <a:pt x="5320994" y="1207"/>
                  </a:lnTo>
                  <a:lnTo>
                    <a:pt x="5325040" y="2011"/>
                  </a:lnTo>
                  <a:lnTo>
                    <a:pt x="5328969" y="3203"/>
                  </a:lnTo>
                  <a:lnTo>
                    <a:pt x="5332780" y="4782"/>
                  </a:lnTo>
                  <a:lnTo>
                    <a:pt x="5336591" y="6360"/>
                  </a:lnTo>
                  <a:lnTo>
                    <a:pt x="5353162" y="18401"/>
                  </a:lnTo>
                  <a:lnTo>
                    <a:pt x="5356078" y="21318"/>
                  </a:lnTo>
                  <a:lnTo>
                    <a:pt x="5371563" y="58700"/>
                  </a:lnTo>
                  <a:lnTo>
                    <a:pt x="5371563" y="62825"/>
                  </a:lnTo>
                  <a:lnTo>
                    <a:pt x="5371563" y="66950"/>
                  </a:lnTo>
                  <a:lnTo>
                    <a:pt x="5371161" y="71036"/>
                  </a:lnTo>
                  <a:lnTo>
                    <a:pt x="5370356" y="75081"/>
                  </a:lnTo>
                  <a:lnTo>
                    <a:pt x="5369551" y="79127"/>
                  </a:lnTo>
                  <a:lnTo>
                    <a:pt x="5353162" y="107249"/>
                  </a:lnTo>
                  <a:lnTo>
                    <a:pt x="5350245" y="110166"/>
                  </a:lnTo>
                  <a:lnTo>
                    <a:pt x="5347071" y="112770"/>
                  </a:lnTo>
                  <a:lnTo>
                    <a:pt x="5343641" y="115062"/>
                  </a:lnTo>
                  <a:lnTo>
                    <a:pt x="5340212" y="117354"/>
                  </a:lnTo>
                  <a:lnTo>
                    <a:pt x="5336591" y="119289"/>
                  </a:lnTo>
                  <a:lnTo>
                    <a:pt x="5332780" y="120868"/>
                  </a:lnTo>
                  <a:lnTo>
                    <a:pt x="5328969" y="122446"/>
                  </a:lnTo>
                  <a:lnTo>
                    <a:pt x="5325040" y="123638"/>
                  </a:lnTo>
                  <a:lnTo>
                    <a:pt x="5320994" y="124443"/>
                  </a:lnTo>
                  <a:lnTo>
                    <a:pt x="5316948" y="125248"/>
                  </a:lnTo>
                  <a:lnTo>
                    <a:pt x="5312862" y="125650"/>
                  </a:lnTo>
                  <a:lnTo>
                    <a:pt x="5308738" y="125650"/>
                  </a:lnTo>
                  <a:lnTo>
                    <a:pt x="62825" y="125650"/>
                  </a:lnTo>
                  <a:lnTo>
                    <a:pt x="38783" y="120868"/>
                  </a:lnTo>
                  <a:lnTo>
                    <a:pt x="34971" y="119289"/>
                  </a:lnTo>
                  <a:lnTo>
                    <a:pt x="31351" y="117354"/>
                  </a:lnTo>
                  <a:lnTo>
                    <a:pt x="27921" y="115062"/>
                  </a:lnTo>
                  <a:lnTo>
                    <a:pt x="24491" y="112770"/>
                  </a:lnTo>
                  <a:lnTo>
                    <a:pt x="21318" y="110166"/>
                  </a:lnTo>
                  <a:lnTo>
                    <a:pt x="18401" y="107249"/>
                  </a:lnTo>
                  <a:lnTo>
                    <a:pt x="15484" y="104332"/>
                  </a:lnTo>
                  <a:lnTo>
                    <a:pt x="1207" y="75081"/>
                  </a:lnTo>
                  <a:lnTo>
                    <a:pt x="402" y="71036"/>
                  </a:lnTo>
                  <a:lnTo>
                    <a:pt x="0" y="66950"/>
                  </a:lnTo>
                  <a:lnTo>
                    <a:pt x="0" y="62825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0" y="8825237"/>
              <a:ext cx="5327650" cy="2561590"/>
            </a:xfrm>
            <a:custGeom>
              <a:avLst/>
              <a:gdLst/>
              <a:ahLst/>
              <a:cxnLst/>
              <a:rect l="l" t="t" r="r" b="b"/>
              <a:pathLst>
                <a:path w="5327650" h="2561590">
                  <a:moveTo>
                    <a:pt x="5327574" y="2499360"/>
                  </a:moveTo>
                  <a:lnTo>
                    <a:pt x="0" y="2499360"/>
                  </a:lnTo>
                  <a:lnTo>
                    <a:pt x="0" y="2561590"/>
                  </a:lnTo>
                  <a:lnTo>
                    <a:pt x="5327574" y="2561590"/>
                  </a:lnTo>
                  <a:lnTo>
                    <a:pt x="5327574" y="2499360"/>
                  </a:lnTo>
                  <a:close/>
                </a:path>
                <a:path w="5327650" h="2561590">
                  <a:moveTo>
                    <a:pt x="5327574" y="174498"/>
                  </a:moveTo>
                  <a:lnTo>
                    <a:pt x="4947488" y="174498"/>
                  </a:lnTo>
                  <a:lnTo>
                    <a:pt x="4947488" y="2499029"/>
                  </a:lnTo>
                  <a:lnTo>
                    <a:pt x="5327574" y="2499029"/>
                  </a:lnTo>
                  <a:lnTo>
                    <a:pt x="5327574" y="174498"/>
                  </a:lnTo>
                  <a:close/>
                </a:path>
                <a:path w="5327650" h="2561590">
                  <a:moveTo>
                    <a:pt x="5327574" y="0"/>
                  </a:moveTo>
                  <a:lnTo>
                    <a:pt x="0" y="0"/>
                  </a:lnTo>
                  <a:lnTo>
                    <a:pt x="0" y="173990"/>
                  </a:lnTo>
                  <a:lnTo>
                    <a:pt x="5327574" y="173990"/>
                  </a:lnTo>
                  <a:lnTo>
                    <a:pt x="5327574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0" y="8984019"/>
              <a:ext cx="4947920" cy="2356485"/>
            </a:xfrm>
            <a:custGeom>
              <a:avLst/>
              <a:gdLst/>
              <a:ahLst/>
              <a:cxnLst/>
              <a:rect l="l" t="t" r="r" b="b"/>
              <a:pathLst>
                <a:path w="4947920" h="2356484">
                  <a:moveTo>
                    <a:pt x="4947492" y="2355949"/>
                  </a:moveTo>
                  <a:lnTo>
                    <a:pt x="0" y="2355949"/>
                  </a:lnTo>
                  <a:lnTo>
                    <a:pt x="0" y="0"/>
                  </a:lnTo>
                  <a:lnTo>
                    <a:pt x="4947492" y="0"/>
                  </a:lnTo>
                  <a:lnTo>
                    <a:pt x="4947492" y="2355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2" name="object 222"/>
          <p:cNvGraphicFramePr>
            <a:graphicFrameLocks noGrp="1"/>
          </p:cNvGraphicFramePr>
          <p:nvPr/>
        </p:nvGraphicFramePr>
        <p:xfrm>
          <a:off x="408364" y="9093963"/>
          <a:ext cx="415607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Ahmedabad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Kolkata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3" name="object 223"/>
          <p:cNvGraphicFramePr>
            <a:graphicFrameLocks noGrp="1"/>
          </p:cNvGraphicFramePr>
          <p:nvPr/>
        </p:nvGraphicFramePr>
        <p:xfrm>
          <a:off x="408364" y="9832161"/>
          <a:ext cx="4145914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Bangalore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" name="object 224"/>
          <p:cNvGraphicFramePr>
            <a:graphicFrameLocks noGrp="1"/>
          </p:cNvGraphicFramePr>
          <p:nvPr/>
        </p:nvGraphicFramePr>
        <p:xfrm>
          <a:off x="408364" y="10570357"/>
          <a:ext cx="4145914" cy="643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8135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Jaipur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Mumbai</a:t>
                      </a:r>
                      <a:endParaRPr sz="1450">
                        <a:latin typeface="Segoe UI"/>
                        <a:cs typeface="Segoe UI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05D5C"/>
                      </a:solidFill>
                      <a:prstDash val="solid"/>
                    </a:lnL>
                    <a:lnR w="19050">
                      <a:solidFill>
                        <a:srgbClr val="605D5C"/>
                      </a:solidFill>
                      <a:prstDash val="solid"/>
                    </a:lnR>
                    <a:lnT w="19050">
                      <a:solidFill>
                        <a:srgbClr val="605D5C"/>
                      </a:solidFill>
                      <a:prstDash val="solid"/>
                    </a:lnT>
                    <a:lnB w="19050">
                      <a:solidFill>
                        <a:srgbClr val="605D5C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object 225"/>
          <p:cNvSpPr txBox="1"/>
          <p:nvPr/>
        </p:nvSpPr>
        <p:spPr>
          <a:xfrm>
            <a:off x="4643489" y="10023643"/>
            <a:ext cx="2768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80" dirty="0">
                <a:solidFill>
                  <a:srgbClr val="605D5C"/>
                </a:solidFill>
                <a:latin typeface="Arial MT"/>
                <a:cs typeface="Arial MT"/>
              </a:rPr>
              <a:t>&gt;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81240"/>
            <a:ext cx="7084059" cy="158115"/>
          </a:xfrm>
          <a:custGeom>
            <a:avLst/>
            <a:gdLst/>
            <a:ahLst/>
            <a:cxnLst/>
            <a:rect l="l" t="t" r="r" b="b"/>
            <a:pathLst>
              <a:path w="7084059" h="158115">
                <a:moveTo>
                  <a:pt x="0" y="157797"/>
                </a:moveTo>
                <a:lnTo>
                  <a:pt x="7083553" y="157797"/>
                </a:lnTo>
                <a:lnTo>
                  <a:pt x="7083553" y="0"/>
                </a:lnTo>
                <a:lnTo>
                  <a:pt x="0" y="0"/>
                </a:lnTo>
                <a:lnTo>
                  <a:pt x="0" y="157797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84" y="7592256"/>
            <a:ext cx="20104735" cy="4006215"/>
            <a:chOff x="-84" y="7381240"/>
            <a:chExt cx="20104735" cy="4006215"/>
          </a:xfrm>
        </p:grpSpPr>
        <p:sp>
          <p:nvSpPr>
            <p:cNvPr id="4" name="object 4"/>
            <p:cNvSpPr/>
            <p:nvPr/>
          </p:nvSpPr>
          <p:spPr>
            <a:xfrm>
              <a:off x="15203724" y="7381240"/>
              <a:ext cx="4900930" cy="158115"/>
            </a:xfrm>
            <a:custGeom>
              <a:avLst/>
              <a:gdLst/>
              <a:ahLst/>
              <a:cxnLst/>
              <a:rect l="l" t="t" r="r" b="b"/>
              <a:pathLst>
                <a:path w="4900930" h="158115">
                  <a:moveTo>
                    <a:pt x="0" y="157797"/>
                  </a:moveTo>
                  <a:lnTo>
                    <a:pt x="4900374" y="157797"/>
                  </a:lnTo>
                  <a:lnTo>
                    <a:pt x="4900374" y="0"/>
                  </a:lnTo>
                  <a:lnTo>
                    <a:pt x="0" y="0"/>
                  </a:lnTo>
                  <a:lnTo>
                    <a:pt x="0" y="157797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39037"/>
              <a:ext cx="20104100" cy="3848100"/>
            </a:xfrm>
            <a:custGeom>
              <a:avLst/>
              <a:gdLst/>
              <a:ahLst/>
              <a:cxnLst/>
              <a:rect l="l" t="t" r="r" b="b"/>
              <a:pathLst>
                <a:path w="20104100" h="3848100">
                  <a:moveTo>
                    <a:pt x="20104098" y="3848050"/>
                  </a:moveTo>
                  <a:lnTo>
                    <a:pt x="0" y="3848050"/>
                  </a:lnTo>
                  <a:lnTo>
                    <a:pt x="0" y="0"/>
                  </a:lnTo>
                  <a:lnTo>
                    <a:pt x="20104098" y="0"/>
                  </a:lnTo>
                  <a:lnTo>
                    <a:pt x="20104098" y="3848050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3" y="7546890"/>
              <a:ext cx="20088860" cy="3832860"/>
            </a:xfrm>
            <a:custGeom>
              <a:avLst/>
              <a:gdLst/>
              <a:ahLst/>
              <a:cxnLst/>
              <a:rect l="l" t="t" r="r" b="b"/>
              <a:pathLst>
                <a:path w="20088860" h="3832859">
                  <a:moveTo>
                    <a:pt x="0" y="0"/>
                  </a:moveTo>
                  <a:lnTo>
                    <a:pt x="20088392" y="0"/>
                  </a:lnTo>
                  <a:lnTo>
                    <a:pt x="20088392" y="3832343"/>
                  </a:lnTo>
                  <a:lnTo>
                    <a:pt x="0" y="3832343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0344" y="10930471"/>
              <a:ext cx="19256375" cy="15875"/>
            </a:xfrm>
            <a:custGeom>
              <a:avLst/>
              <a:gdLst/>
              <a:ahLst/>
              <a:cxnLst/>
              <a:rect l="l" t="t" r="r" b="b"/>
              <a:pathLst>
                <a:path w="19256375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19256375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19256375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19256375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19256375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19256375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19256375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19256375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19256375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19256375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19256375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3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3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19256375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19256375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19256375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19256375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19256375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19256375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19256375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19256375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19256375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19256375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9" y="5684"/>
                  </a:lnTo>
                  <a:lnTo>
                    <a:pt x="1586339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19256375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19256375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19256375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1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1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19256375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19256375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19256375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19256375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19256375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9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9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2" y="5684"/>
                  </a:lnTo>
                  <a:lnTo>
                    <a:pt x="2214592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19256375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19256375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19256375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19256375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19256375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4" y="10021"/>
                  </a:lnTo>
                  <a:lnTo>
                    <a:pt x="2591544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19256375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1" y="5684"/>
                  </a:lnTo>
                  <a:lnTo>
                    <a:pt x="2685781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19256375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19256375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19256375" h="15875">
                  <a:moveTo>
                    <a:pt x="2915691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1" y="0"/>
                  </a:lnTo>
                  <a:lnTo>
                    <a:pt x="2917542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2" y="14939"/>
                  </a:lnTo>
                  <a:lnTo>
                    <a:pt x="2915691" y="15706"/>
                  </a:lnTo>
                  <a:close/>
                </a:path>
                <a:path w="19256375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19256375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19256375" h="15875">
                  <a:moveTo>
                    <a:pt x="3151287" y="15706"/>
                  </a:moveTo>
                  <a:lnTo>
                    <a:pt x="3146949" y="15706"/>
                  </a:lnTo>
                  <a:lnTo>
                    <a:pt x="3145099" y="14939"/>
                  </a:lnTo>
                  <a:lnTo>
                    <a:pt x="3142031" y="11872"/>
                  </a:lnTo>
                  <a:lnTo>
                    <a:pt x="3141265" y="10021"/>
                  </a:lnTo>
                  <a:lnTo>
                    <a:pt x="3141265" y="5684"/>
                  </a:lnTo>
                  <a:lnTo>
                    <a:pt x="3142031" y="3833"/>
                  </a:lnTo>
                  <a:lnTo>
                    <a:pt x="3145099" y="766"/>
                  </a:lnTo>
                  <a:lnTo>
                    <a:pt x="3146949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4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4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19256375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3" y="5684"/>
                  </a:lnTo>
                  <a:lnTo>
                    <a:pt x="3235503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19256375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19256375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19256375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19256375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19256375" h="15875">
                  <a:moveTo>
                    <a:pt x="3622477" y="15706"/>
                  </a:moveTo>
                  <a:lnTo>
                    <a:pt x="3618140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5" y="10021"/>
                  </a:lnTo>
                  <a:lnTo>
                    <a:pt x="3612455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40" y="0"/>
                  </a:lnTo>
                  <a:lnTo>
                    <a:pt x="3622477" y="0"/>
                  </a:lnTo>
                  <a:lnTo>
                    <a:pt x="3624328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8" y="14939"/>
                  </a:lnTo>
                  <a:lnTo>
                    <a:pt x="3622477" y="15706"/>
                  </a:lnTo>
                  <a:close/>
                </a:path>
                <a:path w="19256375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2" y="5684"/>
                  </a:lnTo>
                  <a:lnTo>
                    <a:pt x="3706692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19256375" h="15875">
                  <a:moveTo>
                    <a:pt x="3779540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40" y="0"/>
                  </a:lnTo>
                  <a:lnTo>
                    <a:pt x="3781391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1" y="14939"/>
                  </a:lnTo>
                  <a:lnTo>
                    <a:pt x="3779540" y="15706"/>
                  </a:lnTo>
                  <a:close/>
                </a:path>
                <a:path w="19256375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19256375" h="15875">
                  <a:moveTo>
                    <a:pt x="3936603" y="15706"/>
                  </a:moveTo>
                  <a:lnTo>
                    <a:pt x="3932265" y="15706"/>
                  </a:lnTo>
                  <a:lnTo>
                    <a:pt x="3930414" y="14939"/>
                  </a:lnTo>
                  <a:lnTo>
                    <a:pt x="3927347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7" y="3833"/>
                  </a:lnTo>
                  <a:lnTo>
                    <a:pt x="3930414" y="766"/>
                  </a:lnTo>
                  <a:lnTo>
                    <a:pt x="3932265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19256375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19256375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19256375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19256375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19256375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  <a:path w="19256375" h="15875">
                  <a:moveTo>
                    <a:pt x="4407793" y="15706"/>
                  </a:moveTo>
                  <a:lnTo>
                    <a:pt x="4403455" y="15706"/>
                  </a:lnTo>
                  <a:lnTo>
                    <a:pt x="4401604" y="14939"/>
                  </a:lnTo>
                  <a:lnTo>
                    <a:pt x="4398538" y="11872"/>
                  </a:lnTo>
                  <a:lnTo>
                    <a:pt x="4397771" y="10021"/>
                  </a:lnTo>
                  <a:lnTo>
                    <a:pt x="4397771" y="5684"/>
                  </a:lnTo>
                  <a:lnTo>
                    <a:pt x="4398538" y="3833"/>
                  </a:lnTo>
                  <a:lnTo>
                    <a:pt x="4401604" y="766"/>
                  </a:lnTo>
                  <a:lnTo>
                    <a:pt x="4403455" y="0"/>
                  </a:lnTo>
                  <a:lnTo>
                    <a:pt x="4407793" y="0"/>
                  </a:lnTo>
                  <a:lnTo>
                    <a:pt x="4409644" y="766"/>
                  </a:lnTo>
                  <a:lnTo>
                    <a:pt x="4412711" y="3833"/>
                  </a:lnTo>
                  <a:lnTo>
                    <a:pt x="4413477" y="5684"/>
                  </a:lnTo>
                  <a:lnTo>
                    <a:pt x="4413477" y="10021"/>
                  </a:lnTo>
                  <a:lnTo>
                    <a:pt x="4412711" y="11872"/>
                  </a:lnTo>
                  <a:lnTo>
                    <a:pt x="4409644" y="14939"/>
                  </a:lnTo>
                  <a:lnTo>
                    <a:pt x="4407793" y="15706"/>
                  </a:lnTo>
                  <a:close/>
                </a:path>
                <a:path w="19256375" h="15875">
                  <a:moveTo>
                    <a:pt x="4486324" y="15706"/>
                  </a:moveTo>
                  <a:lnTo>
                    <a:pt x="4481987" y="15706"/>
                  </a:lnTo>
                  <a:lnTo>
                    <a:pt x="4480136" y="14939"/>
                  </a:lnTo>
                  <a:lnTo>
                    <a:pt x="4477069" y="11872"/>
                  </a:lnTo>
                  <a:lnTo>
                    <a:pt x="4476302" y="10021"/>
                  </a:lnTo>
                  <a:lnTo>
                    <a:pt x="4476302" y="5684"/>
                  </a:lnTo>
                  <a:lnTo>
                    <a:pt x="4477069" y="3833"/>
                  </a:lnTo>
                  <a:lnTo>
                    <a:pt x="4480136" y="766"/>
                  </a:lnTo>
                  <a:lnTo>
                    <a:pt x="4481987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0021"/>
                  </a:lnTo>
                  <a:lnTo>
                    <a:pt x="4491242" y="11872"/>
                  </a:lnTo>
                  <a:lnTo>
                    <a:pt x="4488175" y="14939"/>
                  </a:lnTo>
                  <a:lnTo>
                    <a:pt x="4486324" y="15706"/>
                  </a:lnTo>
                  <a:close/>
                </a:path>
                <a:path w="19256375" h="15875">
                  <a:moveTo>
                    <a:pt x="4564856" y="15706"/>
                  </a:moveTo>
                  <a:lnTo>
                    <a:pt x="4560519" y="15706"/>
                  </a:lnTo>
                  <a:lnTo>
                    <a:pt x="4558668" y="14939"/>
                  </a:lnTo>
                  <a:lnTo>
                    <a:pt x="4555601" y="11872"/>
                  </a:lnTo>
                  <a:lnTo>
                    <a:pt x="4554834" y="10021"/>
                  </a:lnTo>
                  <a:lnTo>
                    <a:pt x="4554834" y="5684"/>
                  </a:lnTo>
                  <a:lnTo>
                    <a:pt x="4555601" y="3833"/>
                  </a:lnTo>
                  <a:lnTo>
                    <a:pt x="4558668" y="766"/>
                  </a:lnTo>
                  <a:lnTo>
                    <a:pt x="4560519" y="0"/>
                  </a:lnTo>
                  <a:lnTo>
                    <a:pt x="4564856" y="0"/>
                  </a:lnTo>
                  <a:lnTo>
                    <a:pt x="4566707" y="766"/>
                  </a:lnTo>
                  <a:lnTo>
                    <a:pt x="4569774" y="3833"/>
                  </a:lnTo>
                  <a:lnTo>
                    <a:pt x="4570540" y="5684"/>
                  </a:lnTo>
                  <a:lnTo>
                    <a:pt x="4570540" y="10021"/>
                  </a:lnTo>
                  <a:lnTo>
                    <a:pt x="4569774" y="11872"/>
                  </a:lnTo>
                  <a:lnTo>
                    <a:pt x="4566707" y="14939"/>
                  </a:lnTo>
                  <a:lnTo>
                    <a:pt x="4564856" y="15706"/>
                  </a:lnTo>
                  <a:close/>
                </a:path>
                <a:path w="19256375" h="15875">
                  <a:moveTo>
                    <a:pt x="4643388" y="15706"/>
                  </a:moveTo>
                  <a:lnTo>
                    <a:pt x="4639050" y="15706"/>
                  </a:lnTo>
                  <a:lnTo>
                    <a:pt x="4637199" y="14939"/>
                  </a:lnTo>
                  <a:lnTo>
                    <a:pt x="4634133" y="11872"/>
                  </a:lnTo>
                  <a:lnTo>
                    <a:pt x="4633366" y="10021"/>
                  </a:lnTo>
                  <a:lnTo>
                    <a:pt x="4633366" y="5684"/>
                  </a:lnTo>
                  <a:lnTo>
                    <a:pt x="4634133" y="3833"/>
                  </a:lnTo>
                  <a:lnTo>
                    <a:pt x="4637199" y="766"/>
                  </a:lnTo>
                  <a:lnTo>
                    <a:pt x="4639050" y="0"/>
                  </a:lnTo>
                  <a:lnTo>
                    <a:pt x="4643388" y="0"/>
                  </a:lnTo>
                  <a:lnTo>
                    <a:pt x="4645238" y="766"/>
                  </a:lnTo>
                  <a:lnTo>
                    <a:pt x="4648305" y="3833"/>
                  </a:lnTo>
                  <a:lnTo>
                    <a:pt x="4649072" y="5684"/>
                  </a:lnTo>
                  <a:lnTo>
                    <a:pt x="4649072" y="10021"/>
                  </a:lnTo>
                  <a:lnTo>
                    <a:pt x="4648305" y="11872"/>
                  </a:lnTo>
                  <a:lnTo>
                    <a:pt x="4645238" y="14939"/>
                  </a:lnTo>
                  <a:lnTo>
                    <a:pt x="4643388" y="15706"/>
                  </a:lnTo>
                  <a:close/>
                </a:path>
                <a:path w="19256375" h="15875">
                  <a:moveTo>
                    <a:pt x="4721919" y="15706"/>
                  </a:moveTo>
                  <a:lnTo>
                    <a:pt x="4717582" y="15706"/>
                  </a:lnTo>
                  <a:lnTo>
                    <a:pt x="4715731" y="14939"/>
                  </a:lnTo>
                  <a:lnTo>
                    <a:pt x="4712664" y="11872"/>
                  </a:lnTo>
                  <a:lnTo>
                    <a:pt x="4711897" y="10021"/>
                  </a:lnTo>
                  <a:lnTo>
                    <a:pt x="4711897" y="5684"/>
                  </a:lnTo>
                  <a:lnTo>
                    <a:pt x="4712664" y="3833"/>
                  </a:lnTo>
                  <a:lnTo>
                    <a:pt x="4715731" y="766"/>
                  </a:lnTo>
                  <a:lnTo>
                    <a:pt x="4717582" y="0"/>
                  </a:lnTo>
                  <a:lnTo>
                    <a:pt x="4721919" y="0"/>
                  </a:lnTo>
                  <a:lnTo>
                    <a:pt x="4723770" y="766"/>
                  </a:lnTo>
                  <a:lnTo>
                    <a:pt x="4726837" y="3833"/>
                  </a:lnTo>
                  <a:lnTo>
                    <a:pt x="4727604" y="5684"/>
                  </a:lnTo>
                  <a:lnTo>
                    <a:pt x="4727604" y="10021"/>
                  </a:lnTo>
                  <a:lnTo>
                    <a:pt x="4726837" y="11872"/>
                  </a:lnTo>
                  <a:lnTo>
                    <a:pt x="4723770" y="14939"/>
                  </a:lnTo>
                  <a:lnTo>
                    <a:pt x="4721919" y="15706"/>
                  </a:lnTo>
                  <a:close/>
                </a:path>
                <a:path w="19256375" h="15875">
                  <a:moveTo>
                    <a:pt x="4800451" y="15706"/>
                  </a:moveTo>
                  <a:lnTo>
                    <a:pt x="4796114" y="15706"/>
                  </a:lnTo>
                  <a:lnTo>
                    <a:pt x="4794262" y="14939"/>
                  </a:lnTo>
                  <a:lnTo>
                    <a:pt x="4791196" y="11872"/>
                  </a:lnTo>
                  <a:lnTo>
                    <a:pt x="4790429" y="10021"/>
                  </a:lnTo>
                  <a:lnTo>
                    <a:pt x="4790429" y="5684"/>
                  </a:lnTo>
                  <a:lnTo>
                    <a:pt x="4791196" y="3833"/>
                  </a:lnTo>
                  <a:lnTo>
                    <a:pt x="4794262" y="766"/>
                  </a:lnTo>
                  <a:lnTo>
                    <a:pt x="4796114" y="0"/>
                  </a:lnTo>
                  <a:lnTo>
                    <a:pt x="4800451" y="0"/>
                  </a:lnTo>
                  <a:lnTo>
                    <a:pt x="4802302" y="766"/>
                  </a:lnTo>
                  <a:lnTo>
                    <a:pt x="4805369" y="3833"/>
                  </a:lnTo>
                  <a:lnTo>
                    <a:pt x="4806135" y="5684"/>
                  </a:lnTo>
                  <a:lnTo>
                    <a:pt x="4806135" y="10021"/>
                  </a:lnTo>
                  <a:lnTo>
                    <a:pt x="4805369" y="11872"/>
                  </a:lnTo>
                  <a:lnTo>
                    <a:pt x="4802302" y="14939"/>
                  </a:lnTo>
                  <a:lnTo>
                    <a:pt x="4800451" y="15706"/>
                  </a:lnTo>
                  <a:close/>
                </a:path>
                <a:path w="19256375" h="15875">
                  <a:moveTo>
                    <a:pt x="4878983" y="15706"/>
                  </a:moveTo>
                  <a:lnTo>
                    <a:pt x="4874645" y="15706"/>
                  </a:lnTo>
                  <a:lnTo>
                    <a:pt x="4872794" y="14939"/>
                  </a:lnTo>
                  <a:lnTo>
                    <a:pt x="4869727" y="11872"/>
                  </a:lnTo>
                  <a:lnTo>
                    <a:pt x="4868960" y="10021"/>
                  </a:lnTo>
                  <a:lnTo>
                    <a:pt x="4868960" y="5684"/>
                  </a:lnTo>
                  <a:lnTo>
                    <a:pt x="4869727" y="3833"/>
                  </a:lnTo>
                  <a:lnTo>
                    <a:pt x="4872794" y="766"/>
                  </a:lnTo>
                  <a:lnTo>
                    <a:pt x="4874645" y="0"/>
                  </a:lnTo>
                  <a:lnTo>
                    <a:pt x="4878983" y="0"/>
                  </a:lnTo>
                  <a:lnTo>
                    <a:pt x="4880833" y="766"/>
                  </a:lnTo>
                  <a:lnTo>
                    <a:pt x="4883900" y="3833"/>
                  </a:lnTo>
                  <a:lnTo>
                    <a:pt x="4884667" y="5684"/>
                  </a:lnTo>
                  <a:lnTo>
                    <a:pt x="4884667" y="10021"/>
                  </a:lnTo>
                  <a:lnTo>
                    <a:pt x="4883900" y="11872"/>
                  </a:lnTo>
                  <a:lnTo>
                    <a:pt x="4880833" y="14939"/>
                  </a:lnTo>
                  <a:lnTo>
                    <a:pt x="4878983" y="15706"/>
                  </a:lnTo>
                  <a:close/>
                </a:path>
                <a:path w="19256375" h="15875">
                  <a:moveTo>
                    <a:pt x="4957514" y="15706"/>
                  </a:moveTo>
                  <a:lnTo>
                    <a:pt x="4953177" y="15706"/>
                  </a:lnTo>
                  <a:lnTo>
                    <a:pt x="4951326" y="14939"/>
                  </a:lnTo>
                  <a:lnTo>
                    <a:pt x="4948259" y="11872"/>
                  </a:lnTo>
                  <a:lnTo>
                    <a:pt x="4947492" y="10021"/>
                  </a:lnTo>
                  <a:lnTo>
                    <a:pt x="4947492" y="5684"/>
                  </a:lnTo>
                  <a:lnTo>
                    <a:pt x="4948259" y="3833"/>
                  </a:lnTo>
                  <a:lnTo>
                    <a:pt x="4951326" y="766"/>
                  </a:lnTo>
                  <a:lnTo>
                    <a:pt x="4953177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2432" y="3833"/>
                  </a:lnTo>
                  <a:lnTo>
                    <a:pt x="4963198" y="5684"/>
                  </a:lnTo>
                  <a:lnTo>
                    <a:pt x="4963198" y="10021"/>
                  </a:lnTo>
                  <a:lnTo>
                    <a:pt x="4962432" y="11872"/>
                  </a:lnTo>
                  <a:lnTo>
                    <a:pt x="4959365" y="14939"/>
                  </a:lnTo>
                  <a:lnTo>
                    <a:pt x="4957514" y="15706"/>
                  </a:lnTo>
                  <a:close/>
                </a:path>
                <a:path w="19256375" h="15875">
                  <a:moveTo>
                    <a:pt x="5036045" y="15706"/>
                  </a:moveTo>
                  <a:lnTo>
                    <a:pt x="5031709" y="15706"/>
                  </a:lnTo>
                  <a:lnTo>
                    <a:pt x="5029857" y="14939"/>
                  </a:lnTo>
                  <a:lnTo>
                    <a:pt x="5026791" y="11872"/>
                  </a:lnTo>
                  <a:lnTo>
                    <a:pt x="5026024" y="10021"/>
                  </a:lnTo>
                  <a:lnTo>
                    <a:pt x="5026024" y="5684"/>
                  </a:lnTo>
                  <a:lnTo>
                    <a:pt x="5026791" y="3833"/>
                  </a:lnTo>
                  <a:lnTo>
                    <a:pt x="5029857" y="766"/>
                  </a:lnTo>
                  <a:lnTo>
                    <a:pt x="5031709" y="0"/>
                  </a:lnTo>
                  <a:lnTo>
                    <a:pt x="5036045" y="0"/>
                  </a:lnTo>
                  <a:lnTo>
                    <a:pt x="5037896" y="766"/>
                  </a:lnTo>
                  <a:lnTo>
                    <a:pt x="5040963" y="3833"/>
                  </a:lnTo>
                  <a:lnTo>
                    <a:pt x="5041730" y="5684"/>
                  </a:lnTo>
                  <a:lnTo>
                    <a:pt x="5041730" y="10021"/>
                  </a:lnTo>
                  <a:lnTo>
                    <a:pt x="5040963" y="11872"/>
                  </a:lnTo>
                  <a:lnTo>
                    <a:pt x="5037896" y="14939"/>
                  </a:lnTo>
                  <a:lnTo>
                    <a:pt x="5036045" y="15706"/>
                  </a:lnTo>
                  <a:close/>
                </a:path>
                <a:path w="19256375" h="15875">
                  <a:moveTo>
                    <a:pt x="5114577" y="15706"/>
                  </a:moveTo>
                  <a:lnTo>
                    <a:pt x="5110240" y="15706"/>
                  </a:lnTo>
                  <a:lnTo>
                    <a:pt x="5108389" y="14939"/>
                  </a:lnTo>
                  <a:lnTo>
                    <a:pt x="5105322" y="11872"/>
                  </a:lnTo>
                  <a:lnTo>
                    <a:pt x="5104555" y="10021"/>
                  </a:lnTo>
                  <a:lnTo>
                    <a:pt x="5104555" y="5684"/>
                  </a:lnTo>
                  <a:lnTo>
                    <a:pt x="5105322" y="3833"/>
                  </a:lnTo>
                  <a:lnTo>
                    <a:pt x="5108389" y="766"/>
                  </a:lnTo>
                  <a:lnTo>
                    <a:pt x="5110240" y="0"/>
                  </a:lnTo>
                  <a:lnTo>
                    <a:pt x="5114577" y="0"/>
                  </a:lnTo>
                  <a:lnTo>
                    <a:pt x="5116428" y="766"/>
                  </a:lnTo>
                  <a:lnTo>
                    <a:pt x="5119495" y="3833"/>
                  </a:lnTo>
                  <a:lnTo>
                    <a:pt x="5120261" y="5684"/>
                  </a:lnTo>
                  <a:lnTo>
                    <a:pt x="5120261" y="10021"/>
                  </a:lnTo>
                  <a:lnTo>
                    <a:pt x="5119495" y="11872"/>
                  </a:lnTo>
                  <a:lnTo>
                    <a:pt x="5116428" y="14939"/>
                  </a:lnTo>
                  <a:lnTo>
                    <a:pt x="5114577" y="15706"/>
                  </a:lnTo>
                  <a:close/>
                </a:path>
                <a:path w="19256375" h="15875">
                  <a:moveTo>
                    <a:pt x="5193110" y="15706"/>
                  </a:moveTo>
                  <a:lnTo>
                    <a:pt x="5188772" y="15706"/>
                  </a:lnTo>
                  <a:lnTo>
                    <a:pt x="5186921" y="14939"/>
                  </a:lnTo>
                  <a:lnTo>
                    <a:pt x="5183854" y="11872"/>
                  </a:lnTo>
                  <a:lnTo>
                    <a:pt x="5183088" y="10021"/>
                  </a:lnTo>
                  <a:lnTo>
                    <a:pt x="5183088" y="5684"/>
                  </a:lnTo>
                  <a:lnTo>
                    <a:pt x="5183854" y="3833"/>
                  </a:lnTo>
                  <a:lnTo>
                    <a:pt x="5186921" y="766"/>
                  </a:lnTo>
                  <a:lnTo>
                    <a:pt x="5188772" y="0"/>
                  </a:lnTo>
                  <a:lnTo>
                    <a:pt x="5193110" y="0"/>
                  </a:lnTo>
                  <a:lnTo>
                    <a:pt x="5194961" y="766"/>
                  </a:lnTo>
                  <a:lnTo>
                    <a:pt x="5198027" y="3833"/>
                  </a:lnTo>
                  <a:lnTo>
                    <a:pt x="5198794" y="5684"/>
                  </a:lnTo>
                  <a:lnTo>
                    <a:pt x="5198794" y="10021"/>
                  </a:lnTo>
                  <a:lnTo>
                    <a:pt x="5198027" y="11872"/>
                  </a:lnTo>
                  <a:lnTo>
                    <a:pt x="5194961" y="14939"/>
                  </a:lnTo>
                  <a:lnTo>
                    <a:pt x="5193110" y="15706"/>
                  </a:lnTo>
                  <a:close/>
                </a:path>
                <a:path w="19256375" h="15875">
                  <a:moveTo>
                    <a:pt x="5271641" y="15706"/>
                  </a:moveTo>
                  <a:lnTo>
                    <a:pt x="5267303" y="15706"/>
                  </a:lnTo>
                  <a:lnTo>
                    <a:pt x="5265452" y="14939"/>
                  </a:lnTo>
                  <a:lnTo>
                    <a:pt x="5262386" y="11872"/>
                  </a:lnTo>
                  <a:lnTo>
                    <a:pt x="5261619" y="10021"/>
                  </a:lnTo>
                  <a:lnTo>
                    <a:pt x="5261619" y="5684"/>
                  </a:lnTo>
                  <a:lnTo>
                    <a:pt x="5262386" y="3833"/>
                  </a:lnTo>
                  <a:lnTo>
                    <a:pt x="5265452" y="766"/>
                  </a:lnTo>
                  <a:lnTo>
                    <a:pt x="5267303" y="0"/>
                  </a:lnTo>
                  <a:lnTo>
                    <a:pt x="5271641" y="0"/>
                  </a:lnTo>
                  <a:lnTo>
                    <a:pt x="5273491" y="766"/>
                  </a:lnTo>
                  <a:lnTo>
                    <a:pt x="5276558" y="3833"/>
                  </a:lnTo>
                  <a:lnTo>
                    <a:pt x="5277325" y="5684"/>
                  </a:lnTo>
                  <a:lnTo>
                    <a:pt x="5277325" y="10021"/>
                  </a:lnTo>
                  <a:lnTo>
                    <a:pt x="5276558" y="11872"/>
                  </a:lnTo>
                  <a:lnTo>
                    <a:pt x="5273491" y="14939"/>
                  </a:lnTo>
                  <a:lnTo>
                    <a:pt x="5271641" y="15706"/>
                  </a:lnTo>
                  <a:close/>
                </a:path>
                <a:path w="19256375" h="15875">
                  <a:moveTo>
                    <a:pt x="5350172" y="15706"/>
                  </a:moveTo>
                  <a:lnTo>
                    <a:pt x="5345835" y="15706"/>
                  </a:lnTo>
                  <a:lnTo>
                    <a:pt x="5343984" y="14939"/>
                  </a:lnTo>
                  <a:lnTo>
                    <a:pt x="5340917" y="11872"/>
                  </a:lnTo>
                  <a:lnTo>
                    <a:pt x="5340150" y="10021"/>
                  </a:lnTo>
                  <a:lnTo>
                    <a:pt x="5340150" y="5684"/>
                  </a:lnTo>
                  <a:lnTo>
                    <a:pt x="5340917" y="3833"/>
                  </a:lnTo>
                  <a:lnTo>
                    <a:pt x="5343984" y="766"/>
                  </a:lnTo>
                  <a:lnTo>
                    <a:pt x="5345835" y="0"/>
                  </a:lnTo>
                  <a:lnTo>
                    <a:pt x="5350172" y="0"/>
                  </a:lnTo>
                  <a:lnTo>
                    <a:pt x="5352023" y="766"/>
                  </a:lnTo>
                  <a:lnTo>
                    <a:pt x="5355090" y="3833"/>
                  </a:lnTo>
                  <a:lnTo>
                    <a:pt x="5355857" y="5684"/>
                  </a:lnTo>
                  <a:lnTo>
                    <a:pt x="5355857" y="10021"/>
                  </a:lnTo>
                  <a:lnTo>
                    <a:pt x="5355090" y="11872"/>
                  </a:lnTo>
                  <a:lnTo>
                    <a:pt x="5352023" y="14939"/>
                  </a:lnTo>
                  <a:lnTo>
                    <a:pt x="5350172" y="15706"/>
                  </a:lnTo>
                  <a:close/>
                </a:path>
                <a:path w="19256375" h="15875">
                  <a:moveTo>
                    <a:pt x="5428704" y="15706"/>
                  </a:moveTo>
                  <a:lnTo>
                    <a:pt x="5424367" y="15706"/>
                  </a:lnTo>
                  <a:lnTo>
                    <a:pt x="5422516" y="14939"/>
                  </a:lnTo>
                  <a:lnTo>
                    <a:pt x="5419449" y="11872"/>
                  </a:lnTo>
                  <a:lnTo>
                    <a:pt x="5418682" y="10021"/>
                  </a:lnTo>
                  <a:lnTo>
                    <a:pt x="5418682" y="5684"/>
                  </a:lnTo>
                  <a:lnTo>
                    <a:pt x="5419449" y="3833"/>
                  </a:lnTo>
                  <a:lnTo>
                    <a:pt x="5422516" y="766"/>
                  </a:lnTo>
                  <a:lnTo>
                    <a:pt x="5424367" y="0"/>
                  </a:lnTo>
                  <a:lnTo>
                    <a:pt x="5428704" y="0"/>
                  </a:lnTo>
                  <a:lnTo>
                    <a:pt x="5430555" y="766"/>
                  </a:lnTo>
                  <a:lnTo>
                    <a:pt x="5433622" y="3833"/>
                  </a:lnTo>
                  <a:lnTo>
                    <a:pt x="5434389" y="5684"/>
                  </a:lnTo>
                  <a:lnTo>
                    <a:pt x="5434389" y="10021"/>
                  </a:lnTo>
                  <a:lnTo>
                    <a:pt x="5433622" y="11872"/>
                  </a:lnTo>
                  <a:lnTo>
                    <a:pt x="5430555" y="14939"/>
                  </a:lnTo>
                  <a:lnTo>
                    <a:pt x="5428704" y="15706"/>
                  </a:lnTo>
                  <a:close/>
                </a:path>
                <a:path w="19256375" h="15875">
                  <a:moveTo>
                    <a:pt x="5507236" y="15706"/>
                  </a:moveTo>
                  <a:lnTo>
                    <a:pt x="5502898" y="15706"/>
                  </a:lnTo>
                  <a:lnTo>
                    <a:pt x="5501047" y="14939"/>
                  </a:lnTo>
                  <a:lnTo>
                    <a:pt x="5497980" y="11872"/>
                  </a:lnTo>
                  <a:lnTo>
                    <a:pt x="5497214" y="10021"/>
                  </a:lnTo>
                  <a:lnTo>
                    <a:pt x="5497214" y="5684"/>
                  </a:lnTo>
                  <a:lnTo>
                    <a:pt x="5497980" y="3833"/>
                  </a:lnTo>
                  <a:lnTo>
                    <a:pt x="5501047" y="766"/>
                  </a:lnTo>
                  <a:lnTo>
                    <a:pt x="5502898" y="0"/>
                  </a:lnTo>
                  <a:lnTo>
                    <a:pt x="5507236" y="0"/>
                  </a:lnTo>
                  <a:lnTo>
                    <a:pt x="5509087" y="766"/>
                  </a:lnTo>
                  <a:lnTo>
                    <a:pt x="5512153" y="3833"/>
                  </a:lnTo>
                  <a:lnTo>
                    <a:pt x="5512920" y="5684"/>
                  </a:lnTo>
                  <a:lnTo>
                    <a:pt x="5512920" y="10021"/>
                  </a:lnTo>
                  <a:lnTo>
                    <a:pt x="5512153" y="11872"/>
                  </a:lnTo>
                  <a:lnTo>
                    <a:pt x="5509087" y="14939"/>
                  </a:lnTo>
                  <a:lnTo>
                    <a:pt x="5507236" y="15706"/>
                  </a:lnTo>
                  <a:close/>
                </a:path>
                <a:path w="19256375" h="15875">
                  <a:moveTo>
                    <a:pt x="5585767" y="15706"/>
                  </a:moveTo>
                  <a:lnTo>
                    <a:pt x="5581430" y="15706"/>
                  </a:lnTo>
                  <a:lnTo>
                    <a:pt x="5579578" y="14939"/>
                  </a:lnTo>
                  <a:lnTo>
                    <a:pt x="5576512" y="11872"/>
                  </a:lnTo>
                  <a:lnTo>
                    <a:pt x="5575745" y="10021"/>
                  </a:lnTo>
                  <a:lnTo>
                    <a:pt x="5575745" y="5684"/>
                  </a:lnTo>
                  <a:lnTo>
                    <a:pt x="5576512" y="3833"/>
                  </a:lnTo>
                  <a:lnTo>
                    <a:pt x="5579578" y="766"/>
                  </a:lnTo>
                  <a:lnTo>
                    <a:pt x="5581430" y="0"/>
                  </a:lnTo>
                  <a:lnTo>
                    <a:pt x="5585767" y="0"/>
                  </a:lnTo>
                  <a:lnTo>
                    <a:pt x="5587618" y="766"/>
                  </a:lnTo>
                  <a:lnTo>
                    <a:pt x="5590685" y="3833"/>
                  </a:lnTo>
                  <a:lnTo>
                    <a:pt x="5591452" y="5684"/>
                  </a:lnTo>
                  <a:lnTo>
                    <a:pt x="5591452" y="10021"/>
                  </a:lnTo>
                  <a:lnTo>
                    <a:pt x="5590685" y="11872"/>
                  </a:lnTo>
                  <a:lnTo>
                    <a:pt x="5587618" y="14939"/>
                  </a:lnTo>
                  <a:lnTo>
                    <a:pt x="5585767" y="15706"/>
                  </a:lnTo>
                  <a:close/>
                </a:path>
                <a:path w="19256375" h="15875">
                  <a:moveTo>
                    <a:pt x="5664299" y="15706"/>
                  </a:moveTo>
                  <a:lnTo>
                    <a:pt x="5659962" y="15706"/>
                  </a:lnTo>
                  <a:lnTo>
                    <a:pt x="5658110" y="14939"/>
                  </a:lnTo>
                  <a:lnTo>
                    <a:pt x="5655044" y="11872"/>
                  </a:lnTo>
                  <a:lnTo>
                    <a:pt x="5654277" y="10021"/>
                  </a:lnTo>
                  <a:lnTo>
                    <a:pt x="5654277" y="5684"/>
                  </a:lnTo>
                  <a:lnTo>
                    <a:pt x="5655044" y="3833"/>
                  </a:lnTo>
                  <a:lnTo>
                    <a:pt x="5658110" y="766"/>
                  </a:lnTo>
                  <a:lnTo>
                    <a:pt x="5659962" y="0"/>
                  </a:lnTo>
                  <a:lnTo>
                    <a:pt x="5664299" y="0"/>
                  </a:lnTo>
                  <a:lnTo>
                    <a:pt x="5666150" y="766"/>
                  </a:lnTo>
                  <a:lnTo>
                    <a:pt x="5669216" y="3833"/>
                  </a:lnTo>
                  <a:lnTo>
                    <a:pt x="5669983" y="5684"/>
                  </a:lnTo>
                  <a:lnTo>
                    <a:pt x="5669983" y="10021"/>
                  </a:lnTo>
                  <a:lnTo>
                    <a:pt x="5669216" y="11872"/>
                  </a:lnTo>
                  <a:lnTo>
                    <a:pt x="5666150" y="14939"/>
                  </a:lnTo>
                  <a:lnTo>
                    <a:pt x="5664299" y="15706"/>
                  </a:lnTo>
                  <a:close/>
                </a:path>
                <a:path w="19256375" h="15875">
                  <a:moveTo>
                    <a:pt x="5742830" y="15706"/>
                  </a:moveTo>
                  <a:lnTo>
                    <a:pt x="5738493" y="15706"/>
                  </a:lnTo>
                  <a:lnTo>
                    <a:pt x="5736642" y="14939"/>
                  </a:lnTo>
                  <a:lnTo>
                    <a:pt x="5733575" y="11872"/>
                  </a:lnTo>
                  <a:lnTo>
                    <a:pt x="5732809" y="10021"/>
                  </a:lnTo>
                  <a:lnTo>
                    <a:pt x="5732809" y="5684"/>
                  </a:lnTo>
                  <a:lnTo>
                    <a:pt x="5733575" y="3833"/>
                  </a:lnTo>
                  <a:lnTo>
                    <a:pt x="5736642" y="766"/>
                  </a:lnTo>
                  <a:lnTo>
                    <a:pt x="5738493" y="0"/>
                  </a:lnTo>
                  <a:lnTo>
                    <a:pt x="5742830" y="0"/>
                  </a:lnTo>
                  <a:lnTo>
                    <a:pt x="5744681" y="766"/>
                  </a:lnTo>
                  <a:lnTo>
                    <a:pt x="5747748" y="3833"/>
                  </a:lnTo>
                  <a:lnTo>
                    <a:pt x="5748515" y="5684"/>
                  </a:lnTo>
                  <a:lnTo>
                    <a:pt x="5748515" y="10021"/>
                  </a:lnTo>
                  <a:lnTo>
                    <a:pt x="5747748" y="11872"/>
                  </a:lnTo>
                  <a:lnTo>
                    <a:pt x="5744681" y="14939"/>
                  </a:lnTo>
                  <a:lnTo>
                    <a:pt x="5742830" y="15706"/>
                  </a:lnTo>
                  <a:close/>
                </a:path>
                <a:path w="19256375" h="15875">
                  <a:moveTo>
                    <a:pt x="5821362" y="15706"/>
                  </a:moveTo>
                  <a:lnTo>
                    <a:pt x="5817024" y="15706"/>
                  </a:lnTo>
                  <a:lnTo>
                    <a:pt x="5815173" y="14939"/>
                  </a:lnTo>
                  <a:lnTo>
                    <a:pt x="5812107" y="11872"/>
                  </a:lnTo>
                  <a:lnTo>
                    <a:pt x="5811340" y="10021"/>
                  </a:lnTo>
                  <a:lnTo>
                    <a:pt x="5811340" y="5684"/>
                  </a:lnTo>
                  <a:lnTo>
                    <a:pt x="5812107" y="3833"/>
                  </a:lnTo>
                  <a:lnTo>
                    <a:pt x="5815173" y="766"/>
                  </a:lnTo>
                  <a:lnTo>
                    <a:pt x="5817024" y="0"/>
                  </a:lnTo>
                  <a:lnTo>
                    <a:pt x="5821362" y="0"/>
                  </a:lnTo>
                  <a:lnTo>
                    <a:pt x="5823213" y="766"/>
                  </a:lnTo>
                  <a:lnTo>
                    <a:pt x="5826280" y="3833"/>
                  </a:lnTo>
                  <a:lnTo>
                    <a:pt x="5827046" y="5684"/>
                  </a:lnTo>
                  <a:lnTo>
                    <a:pt x="5827046" y="10021"/>
                  </a:lnTo>
                  <a:lnTo>
                    <a:pt x="5826280" y="11872"/>
                  </a:lnTo>
                  <a:lnTo>
                    <a:pt x="5823213" y="14939"/>
                  </a:lnTo>
                  <a:lnTo>
                    <a:pt x="5821362" y="15706"/>
                  </a:lnTo>
                  <a:close/>
                </a:path>
                <a:path w="19256375" h="15875">
                  <a:moveTo>
                    <a:pt x="5899893" y="15706"/>
                  </a:moveTo>
                  <a:lnTo>
                    <a:pt x="5895557" y="15706"/>
                  </a:lnTo>
                  <a:lnTo>
                    <a:pt x="5893706" y="14939"/>
                  </a:lnTo>
                  <a:lnTo>
                    <a:pt x="5890639" y="11872"/>
                  </a:lnTo>
                  <a:lnTo>
                    <a:pt x="5889872" y="10021"/>
                  </a:lnTo>
                  <a:lnTo>
                    <a:pt x="5889872" y="5684"/>
                  </a:lnTo>
                  <a:lnTo>
                    <a:pt x="5890639" y="3833"/>
                  </a:lnTo>
                  <a:lnTo>
                    <a:pt x="5893706" y="766"/>
                  </a:lnTo>
                  <a:lnTo>
                    <a:pt x="5895557" y="0"/>
                  </a:lnTo>
                  <a:lnTo>
                    <a:pt x="5899893" y="0"/>
                  </a:lnTo>
                  <a:lnTo>
                    <a:pt x="5901745" y="766"/>
                  </a:lnTo>
                  <a:lnTo>
                    <a:pt x="5904811" y="3833"/>
                  </a:lnTo>
                  <a:lnTo>
                    <a:pt x="5905578" y="5684"/>
                  </a:lnTo>
                  <a:lnTo>
                    <a:pt x="5905578" y="10021"/>
                  </a:lnTo>
                  <a:lnTo>
                    <a:pt x="5904811" y="11872"/>
                  </a:lnTo>
                  <a:lnTo>
                    <a:pt x="5901745" y="14939"/>
                  </a:lnTo>
                  <a:lnTo>
                    <a:pt x="5899893" y="15706"/>
                  </a:lnTo>
                  <a:close/>
                </a:path>
                <a:path w="19256375" h="15875">
                  <a:moveTo>
                    <a:pt x="5978425" y="15706"/>
                  </a:moveTo>
                  <a:lnTo>
                    <a:pt x="5974088" y="15706"/>
                  </a:lnTo>
                  <a:lnTo>
                    <a:pt x="5972237" y="14939"/>
                  </a:lnTo>
                  <a:lnTo>
                    <a:pt x="5969170" y="11872"/>
                  </a:lnTo>
                  <a:lnTo>
                    <a:pt x="5968404" y="10021"/>
                  </a:lnTo>
                  <a:lnTo>
                    <a:pt x="5968404" y="5684"/>
                  </a:lnTo>
                  <a:lnTo>
                    <a:pt x="5969170" y="3833"/>
                  </a:lnTo>
                  <a:lnTo>
                    <a:pt x="5972237" y="766"/>
                  </a:lnTo>
                  <a:lnTo>
                    <a:pt x="5974088" y="0"/>
                  </a:lnTo>
                  <a:lnTo>
                    <a:pt x="5978425" y="0"/>
                  </a:lnTo>
                  <a:lnTo>
                    <a:pt x="5980277" y="766"/>
                  </a:lnTo>
                  <a:lnTo>
                    <a:pt x="5983343" y="3833"/>
                  </a:lnTo>
                  <a:lnTo>
                    <a:pt x="5984110" y="5684"/>
                  </a:lnTo>
                  <a:lnTo>
                    <a:pt x="5984110" y="10021"/>
                  </a:lnTo>
                  <a:lnTo>
                    <a:pt x="5983343" y="11872"/>
                  </a:lnTo>
                  <a:lnTo>
                    <a:pt x="5980277" y="14939"/>
                  </a:lnTo>
                  <a:lnTo>
                    <a:pt x="5978425" y="15706"/>
                  </a:lnTo>
                  <a:close/>
                </a:path>
                <a:path w="19256375" h="15875">
                  <a:moveTo>
                    <a:pt x="6056957" y="15706"/>
                  </a:moveTo>
                  <a:lnTo>
                    <a:pt x="6052620" y="15706"/>
                  </a:lnTo>
                  <a:lnTo>
                    <a:pt x="6050769" y="14939"/>
                  </a:lnTo>
                  <a:lnTo>
                    <a:pt x="6047702" y="11872"/>
                  </a:lnTo>
                  <a:lnTo>
                    <a:pt x="6046935" y="10021"/>
                  </a:lnTo>
                  <a:lnTo>
                    <a:pt x="6046935" y="5684"/>
                  </a:lnTo>
                  <a:lnTo>
                    <a:pt x="6047702" y="3833"/>
                  </a:lnTo>
                  <a:lnTo>
                    <a:pt x="6050769" y="766"/>
                  </a:lnTo>
                  <a:lnTo>
                    <a:pt x="6052620" y="0"/>
                  </a:lnTo>
                  <a:lnTo>
                    <a:pt x="6056957" y="0"/>
                  </a:lnTo>
                  <a:lnTo>
                    <a:pt x="6058808" y="766"/>
                  </a:lnTo>
                  <a:lnTo>
                    <a:pt x="6061874" y="3833"/>
                  </a:lnTo>
                  <a:lnTo>
                    <a:pt x="6062641" y="5684"/>
                  </a:lnTo>
                  <a:lnTo>
                    <a:pt x="6062641" y="10021"/>
                  </a:lnTo>
                  <a:lnTo>
                    <a:pt x="6061874" y="11872"/>
                  </a:lnTo>
                  <a:lnTo>
                    <a:pt x="6058808" y="14939"/>
                  </a:lnTo>
                  <a:lnTo>
                    <a:pt x="6056957" y="15706"/>
                  </a:lnTo>
                  <a:close/>
                </a:path>
                <a:path w="19256375" h="15875">
                  <a:moveTo>
                    <a:pt x="6135488" y="15706"/>
                  </a:moveTo>
                  <a:lnTo>
                    <a:pt x="6131151" y="15706"/>
                  </a:lnTo>
                  <a:lnTo>
                    <a:pt x="6129300" y="14939"/>
                  </a:lnTo>
                  <a:lnTo>
                    <a:pt x="6126234" y="11872"/>
                  </a:lnTo>
                  <a:lnTo>
                    <a:pt x="6125467" y="10021"/>
                  </a:lnTo>
                  <a:lnTo>
                    <a:pt x="6125467" y="5684"/>
                  </a:lnTo>
                  <a:lnTo>
                    <a:pt x="6126234" y="3833"/>
                  </a:lnTo>
                  <a:lnTo>
                    <a:pt x="6129300" y="766"/>
                  </a:lnTo>
                  <a:lnTo>
                    <a:pt x="6131151" y="0"/>
                  </a:lnTo>
                  <a:lnTo>
                    <a:pt x="6135488" y="0"/>
                  </a:lnTo>
                  <a:lnTo>
                    <a:pt x="6137339" y="766"/>
                  </a:lnTo>
                  <a:lnTo>
                    <a:pt x="6140406" y="3833"/>
                  </a:lnTo>
                  <a:lnTo>
                    <a:pt x="6141173" y="5684"/>
                  </a:lnTo>
                  <a:lnTo>
                    <a:pt x="6141173" y="10021"/>
                  </a:lnTo>
                  <a:lnTo>
                    <a:pt x="6140406" y="11872"/>
                  </a:lnTo>
                  <a:lnTo>
                    <a:pt x="6137339" y="14939"/>
                  </a:lnTo>
                  <a:lnTo>
                    <a:pt x="6135488" y="15706"/>
                  </a:lnTo>
                  <a:close/>
                </a:path>
                <a:path w="19256375" h="15875">
                  <a:moveTo>
                    <a:pt x="6214020" y="15706"/>
                  </a:moveTo>
                  <a:lnTo>
                    <a:pt x="6209683" y="15706"/>
                  </a:lnTo>
                  <a:lnTo>
                    <a:pt x="6207832" y="14939"/>
                  </a:lnTo>
                  <a:lnTo>
                    <a:pt x="6204765" y="11872"/>
                  </a:lnTo>
                  <a:lnTo>
                    <a:pt x="6203998" y="10021"/>
                  </a:lnTo>
                  <a:lnTo>
                    <a:pt x="6203998" y="5684"/>
                  </a:lnTo>
                  <a:lnTo>
                    <a:pt x="6204765" y="3833"/>
                  </a:lnTo>
                  <a:lnTo>
                    <a:pt x="6207832" y="766"/>
                  </a:lnTo>
                  <a:lnTo>
                    <a:pt x="6209683" y="0"/>
                  </a:lnTo>
                  <a:lnTo>
                    <a:pt x="6214020" y="0"/>
                  </a:lnTo>
                  <a:lnTo>
                    <a:pt x="6215872" y="766"/>
                  </a:lnTo>
                  <a:lnTo>
                    <a:pt x="6218938" y="3833"/>
                  </a:lnTo>
                  <a:lnTo>
                    <a:pt x="6219705" y="5684"/>
                  </a:lnTo>
                  <a:lnTo>
                    <a:pt x="6219705" y="10021"/>
                  </a:lnTo>
                  <a:lnTo>
                    <a:pt x="6218938" y="11872"/>
                  </a:lnTo>
                  <a:lnTo>
                    <a:pt x="6215872" y="14939"/>
                  </a:lnTo>
                  <a:lnTo>
                    <a:pt x="6214020" y="15706"/>
                  </a:lnTo>
                  <a:close/>
                </a:path>
                <a:path w="19256375" h="15875">
                  <a:moveTo>
                    <a:pt x="6292552" y="15706"/>
                  </a:moveTo>
                  <a:lnTo>
                    <a:pt x="6288215" y="15706"/>
                  </a:lnTo>
                  <a:lnTo>
                    <a:pt x="6286364" y="14939"/>
                  </a:lnTo>
                  <a:lnTo>
                    <a:pt x="6283297" y="11872"/>
                  </a:lnTo>
                  <a:lnTo>
                    <a:pt x="6282530" y="10021"/>
                  </a:lnTo>
                  <a:lnTo>
                    <a:pt x="6282530" y="5684"/>
                  </a:lnTo>
                  <a:lnTo>
                    <a:pt x="6283297" y="3833"/>
                  </a:lnTo>
                  <a:lnTo>
                    <a:pt x="6286364" y="766"/>
                  </a:lnTo>
                  <a:lnTo>
                    <a:pt x="6288215" y="0"/>
                  </a:lnTo>
                  <a:lnTo>
                    <a:pt x="6292552" y="0"/>
                  </a:lnTo>
                  <a:lnTo>
                    <a:pt x="6294403" y="766"/>
                  </a:lnTo>
                  <a:lnTo>
                    <a:pt x="6297470" y="3833"/>
                  </a:lnTo>
                  <a:lnTo>
                    <a:pt x="6298237" y="5684"/>
                  </a:lnTo>
                  <a:lnTo>
                    <a:pt x="6298237" y="10021"/>
                  </a:lnTo>
                  <a:lnTo>
                    <a:pt x="6297470" y="11872"/>
                  </a:lnTo>
                  <a:lnTo>
                    <a:pt x="6294403" y="14939"/>
                  </a:lnTo>
                  <a:lnTo>
                    <a:pt x="6292552" y="15706"/>
                  </a:lnTo>
                  <a:close/>
                </a:path>
                <a:path w="19256375" h="15875">
                  <a:moveTo>
                    <a:pt x="6371084" y="15706"/>
                  </a:moveTo>
                  <a:lnTo>
                    <a:pt x="6366746" y="15706"/>
                  </a:lnTo>
                  <a:lnTo>
                    <a:pt x="6364895" y="14939"/>
                  </a:lnTo>
                  <a:lnTo>
                    <a:pt x="6361828" y="11872"/>
                  </a:lnTo>
                  <a:lnTo>
                    <a:pt x="6361062" y="10021"/>
                  </a:lnTo>
                  <a:lnTo>
                    <a:pt x="6361062" y="5684"/>
                  </a:lnTo>
                  <a:lnTo>
                    <a:pt x="6361828" y="3833"/>
                  </a:lnTo>
                  <a:lnTo>
                    <a:pt x="6364895" y="766"/>
                  </a:lnTo>
                  <a:lnTo>
                    <a:pt x="6366746" y="0"/>
                  </a:lnTo>
                  <a:lnTo>
                    <a:pt x="6371084" y="0"/>
                  </a:lnTo>
                  <a:lnTo>
                    <a:pt x="6372935" y="766"/>
                  </a:lnTo>
                  <a:lnTo>
                    <a:pt x="6376001" y="3833"/>
                  </a:lnTo>
                  <a:lnTo>
                    <a:pt x="6376768" y="5684"/>
                  </a:lnTo>
                  <a:lnTo>
                    <a:pt x="6376768" y="10021"/>
                  </a:lnTo>
                  <a:lnTo>
                    <a:pt x="6376001" y="11872"/>
                  </a:lnTo>
                  <a:lnTo>
                    <a:pt x="6372935" y="14939"/>
                  </a:lnTo>
                  <a:lnTo>
                    <a:pt x="6371084" y="15706"/>
                  </a:lnTo>
                  <a:close/>
                </a:path>
                <a:path w="19256375" h="15875">
                  <a:moveTo>
                    <a:pt x="6449615" y="15706"/>
                  </a:moveTo>
                  <a:lnTo>
                    <a:pt x="6445278" y="15706"/>
                  </a:lnTo>
                  <a:lnTo>
                    <a:pt x="6443426" y="14939"/>
                  </a:lnTo>
                  <a:lnTo>
                    <a:pt x="6440360" y="11872"/>
                  </a:lnTo>
                  <a:lnTo>
                    <a:pt x="6439593" y="10021"/>
                  </a:lnTo>
                  <a:lnTo>
                    <a:pt x="6439593" y="5684"/>
                  </a:lnTo>
                  <a:lnTo>
                    <a:pt x="6440360" y="3833"/>
                  </a:lnTo>
                  <a:lnTo>
                    <a:pt x="6443426" y="766"/>
                  </a:lnTo>
                  <a:lnTo>
                    <a:pt x="6445278" y="0"/>
                  </a:lnTo>
                  <a:lnTo>
                    <a:pt x="6449615" y="0"/>
                  </a:lnTo>
                  <a:lnTo>
                    <a:pt x="6451466" y="766"/>
                  </a:lnTo>
                  <a:lnTo>
                    <a:pt x="6454533" y="3833"/>
                  </a:lnTo>
                  <a:lnTo>
                    <a:pt x="6455300" y="5684"/>
                  </a:lnTo>
                  <a:lnTo>
                    <a:pt x="6455300" y="10021"/>
                  </a:lnTo>
                  <a:lnTo>
                    <a:pt x="6454533" y="11872"/>
                  </a:lnTo>
                  <a:lnTo>
                    <a:pt x="6451466" y="14939"/>
                  </a:lnTo>
                  <a:lnTo>
                    <a:pt x="6449615" y="15706"/>
                  </a:lnTo>
                  <a:close/>
                </a:path>
                <a:path w="19256375" h="15875">
                  <a:moveTo>
                    <a:pt x="6528147" y="15706"/>
                  </a:moveTo>
                  <a:lnTo>
                    <a:pt x="6523810" y="15706"/>
                  </a:lnTo>
                  <a:lnTo>
                    <a:pt x="6521959" y="14939"/>
                  </a:lnTo>
                  <a:lnTo>
                    <a:pt x="6518892" y="11872"/>
                  </a:lnTo>
                  <a:lnTo>
                    <a:pt x="6518125" y="10021"/>
                  </a:lnTo>
                  <a:lnTo>
                    <a:pt x="6518125" y="5684"/>
                  </a:lnTo>
                  <a:lnTo>
                    <a:pt x="6518892" y="3833"/>
                  </a:lnTo>
                  <a:lnTo>
                    <a:pt x="6521959" y="766"/>
                  </a:lnTo>
                  <a:lnTo>
                    <a:pt x="6523810" y="0"/>
                  </a:lnTo>
                  <a:lnTo>
                    <a:pt x="6528147" y="0"/>
                  </a:lnTo>
                  <a:lnTo>
                    <a:pt x="6529998" y="766"/>
                  </a:lnTo>
                  <a:lnTo>
                    <a:pt x="6533065" y="3833"/>
                  </a:lnTo>
                  <a:lnTo>
                    <a:pt x="6533832" y="5684"/>
                  </a:lnTo>
                  <a:lnTo>
                    <a:pt x="6533832" y="10021"/>
                  </a:lnTo>
                  <a:lnTo>
                    <a:pt x="6533065" y="11872"/>
                  </a:lnTo>
                  <a:lnTo>
                    <a:pt x="6529998" y="14939"/>
                  </a:lnTo>
                  <a:lnTo>
                    <a:pt x="6528147" y="15706"/>
                  </a:lnTo>
                  <a:close/>
                </a:path>
                <a:path w="19256375" h="15875">
                  <a:moveTo>
                    <a:pt x="6606678" y="15706"/>
                  </a:moveTo>
                  <a:lnTo>
                    <a:pt x="6602341" y="15706"/>
                  </a:lnTo>
                  <a:lnTo>
                    <a:pt x="6600490" y="14939"/>
                  </a:lnTo>
                  <a:lnTo>
                    <a:pt x="6597423" y="11872"/>
                  </a:lnTo>
                  <a:lnTo>
                    <a:pt x="6596657" y="10021"/>
                  </a:lnTo>
                  <a:lnTo>
                    <a:pt x="6596657" y="5684"/>
                  </a:lnTo>
                  <a:lnTo>
                    <a:pt x="6597423" y="3833"/>
                  </a:lnTo>
                  <a:lnTo>
                    <a:pt x="6600490" y="766"/>
                  </a:lnTo>
                  <a:lnTo>
                    <a:pt x="6602341" y="0"/>
                  </a:lnTo>
                  <a:lnTo>
                    <a:pt x="6606678" y="0"/>
                  </a:lnTo>
                  <a:lnTo>
                    <a:pt x="6608529" y="766"/>
                  </a:lnTo>
                  <a:lnTo>
                    <a:pt x="6611596" y="3833"/>
                  </a:lnTo>
                  <a:lnTo>
                    <a:pt x="6612363" y="5684"/>
                  </a:lnTo>
                  <a:lnTo>
                    <a:pt x="6612363" y="10021"/>
                  </a:lnTo>
                  <a:lnTo>
                    <a:pt x="6611596" y="11872"/>
                  </a:lnTo>
                  <a:lnTo>
                    <a:pt x="6608529" y="14939"/>
                  </a:lnTo>
                  <a:lnTo>
                    <a:pt x="6606678" y="15706"/>
                  </a:lnTo>
                  <a:close/>
                </a:path>
                <a:path w="19256375" h="15875">
                  <a:moveTo>
                    <a:pt x="6685210" y="15706"/>
                  </a:moveTo>
                  <a:lnTo>
                    <a:pt x="6680873" y="15706"/>
                  </a:lnTo>
                  <a:lnTo>
                    <a:pt x="6679022" y="14939"/>
                  </a:lnTo>
                  <a:lnTo>
                    <a:pt x="6675955" y="11872"/>
                  </a:lnTo>
                  <a:lnTo>
                    <a:pt x="6675188" y="10021"/>
                  </a:lnTo>
                  <a:lnTo>
                    <a:pt x="6675188" y="5684"/>
                  </a:lnTo>
                  <a:lnTo>
                    <a:pt x="6675955" y="3833"/>
                  </a:lnTo>
                  <a:lnTo>
                    <a:pt x="6679022" y="766"/>
                  </a:lnTo>
                  <a:lnTo>
                    <a:pt x="6680873" y="0"/>
                  </a:lnTo>
                  <a:lnTo>
                    <a:pt x="6685210" y="0"/>
                  </a:lnTo>
                  <a:lnTo>
                    <a:pt x="6687061" y="766"/>
                  </a:lnTo>
                  <a:lnTo>
                    <a:pt x="6690128" y="3833"/>
                  </a:lnTo>
                  <a:lnTo>
                    <a:pt x="6690894" y="5684"/>
                  </a:lnTo>
                  <a:lnTo>
                    <a:pt x="6690894" y="10021"/>
                  </a:lnTo>
                  <a:lnTo>
                    <a:pt x="6690128" y="11872"/>
                  </a:lnTo>
                  <a:lnTo>
                    <a:pt x="6687061" y="14939"/>
                  </a:lnTo>
                  <a:lnTo>
                    <a:pt x="6685210" y="15706"/>
                  </a:lnTo>
                  <a:close/>
                </a:path>
                <a:path w="19256375" h="15875">
                  <a:moveTo>
                    <a:pt x="6763741" y="15706"/>
                  </a:moveTo>
                  <a:lnTo>
                    <a:pt x="6759405" y="15706"/>
                  </a:lnTo>
                  <a:lnTo>
                    <a:pt x="6757553" y="14939"/>
                  </a:lnTo>
                  <a:lnTo>
                    <a:pt x="6754487" y="11872"/>
                  </a:lnTo>
                  <a:lnTo>
                    <a:pt x="6753720" y="10021"/>
                  </a:lnTo>
                  <a:lnTo>
                    <a:pt x="6753720" y="5684"/>
                  </a:lnTo>
                  <a:lnTo>
                    <a:pt x="6754487" y="3833"/>
                  </a:lnTo>
                  <a:lnTo>
                    <a:pt x="6757553" y="766"/>
                  </a:lnTo>
                  <a:lnTo>
                    <a:pt x="6759405" y="0"/>
                  </a:lnTo>
                  <a:lnTo>
                    <a:pt x="6763741" y="0"/>
                  </a:lnTo>
                  <a:lnTo>
                    <a:pt x="6765593" y="766"/>
                  </a:lnTo>
                  <a:lnTo>
                    <a:pt x="6768659" y="3833"/>
                  </a:lnTo>
                  <a:lnTo>
                    <a:pt x="6769426" y="5684"/>
                  </a:lnTo>
                  <a:lnTo>
                    <a:pt x="6769426" y="10021"/>
                  </a:lnTo>
                  <a:lnTo>
                    <a:pt x="6768659" y="11872"/>
                  </a:lnTo>
                  <a:lnTo>
                    <a:pt x="6765593" y="14939"/>
                  </a:lnTo>
                  <a:lnTo>
                    <a:pt x="6763741" y="15706"/>
                  </a:lnTo>
                  <a:close/>
                </a:path>
                <a:path w="19256375" h="15875">
                  <a:moveTo>
                    <a:pt x="6842273" y="15706"/>
                  </a:moveTo>
                  <a:lnTo>
                    <a:pt x="6837936" y="15706"/>
                  </a:lnTo>
                  <a:lnTo>
                    <a:pt x="6836085" y="14939"/>
                  </a:lnTo>
                  <a:lnTo>
                    <a:pt x="6833018" y="11872"/>
                  </a:lnTo>
                  <a:lnTo>
                    <a:pt x="6832251" y="10021"/>
                  </a:lnTo>
                  <a:lnTo>
                    <a:pt x="6832251" y="5684"/>
                  </a:lnTo>
                  <a:lnTo>
                    <a:pt x="6833018" y="3833"/>
                  </a:lnTo>
                  <a:lnTo>
                    <a:pt x="6836085" y="766"/>
                  </a:lnTo>
                  <a:lnTo>
                    <a:pt x="6837936" y="0"/>
                  </a:lnTo>
                  <a:lnTo>
                    <a:pt x="6842273" y="0"/>
                  </a:lnTo>
                  <a:lnTo>
                    <a:pt x="6844124" y="766"/>
                  </a:lnTo>
                  <a:lnTo>
                    <a:pt x="6847191" y="3833"/>
                  </a:lnTo>
                  <a:lnTo>
                    <a:pt x="6847958" y="5684"/>
                  </a:lnTo>
                  <a:lnTo>
                    <a:pt x="6847958" y="10021"/>
                  </a:lnTo>
                  <a:lnTo>
                    <a:pt x="6847191" y="11872"/>
                  </a:lnTo>
                  <a:lnTo>
                    <a:pt x="6844124" y="14939"/>
                  </a:lnTo>
                  <a:lnTo>
                    <a:pt x="6842273" y="15706"/>
                  </a:lnTo>
                  <a:close/>
                </a:path>
                <a:path w="19256375" h="15875">
                  <a:moveTo>
                    <a:pt x="6920805" y="15706"/>
                  </a:moveTo>
                  <a:lnTo>
                    <a:pt x="6916468" y="15706"/>
                  </a:lnTo>
                  <a:lnTo>
                    <a:pt x="6914617" y="14939"/>
                  </a:lnTo>
                  <a:lnTo>
                    <a:pt x="6911550" y="11872"/>
                  </a:lnTo>
                  <a:lnTo>
                    <a:pt x="6910783" y="10021"/>
                  </a:lnTo>
                  <a:lnTo>
                    <a:pt x="6910783" y="5684"/>
                  </a:lnTo>
                  <a:lnTo>
                    <a:pt x="6911550" y="3833"/>
                  </a:lnTo>
                  <a:lnTo>
                    <a:pt x="6914617" y="766"/>
                  </a:lnTo>
                  <a:lnTo>
                    <a:pt x="6916468" y="0"/>
                  </a:lnTo>
                  <a:lnTo>
                    <a:pt x="6920805" y="0"/>
                  </a:lnTo>
                  <a:lnTo>
                    <a:pt x="6922656" y="766"/>
                  </a:lnTo>
                  <a:lnTo>
                    <a:pt x="6925722" y="3833"/>
                  </a:lnTo>
                  <a:lnTo>
                    <a:pt x="6926489" y="5684"/>
                  </a:lnTo>
                  <a:lnTo>
                    <a:pt x="6926489" y="10021"/>
                  </a:lnTo>
                  <a:lnTo>
                    <a:pt x="6925722" y="11872"/>
                  </a:lnTo>
                  <a:lnTo>
                    <a:pt x="6922656" y="14939"/>
                  </a:lnTo>
                  <a:lnTo>
                    <a:pt x="6920805" y="15706"/>
                  </a:lnTo>
                  <a:close/>
                </a:path>
                <a:path w="19256375" h="15875">
                  <a:moveTo>
                    <a:pt x="6999336" y="15706"/>
                  </a:moveTo>
                  <a:lnTo>
                    <a:pt x="6994999" y="15706"/>
                  </a:lnTo>
                  <a:lnTo>
                    <a:pt x="6993148" y="14939"/>
                  </a:lnTo>
                  <a:lnTo>
                    <a:pt x="6990082" y="11872"/>
                  </a:lnTo>
                  <a:lnTo>
                    <a:pt x="6989315" y="10021"/>
                  </a:lnTo>
                  <a:lnTo>
                    <a:pt x="6989315" y="5684"/>
                  </a:lnTo>
                  <a:lnTo>
                    <a:pt x="6990082" y="3833"/>
                  </a:lnTo>
                  <a:lnTo>
                    <a:pt x="6993148" y="766"/>
                  </a:lnTo>
                  <a:lnTo>
                    <a:pt x="6994999" y="0"/>
                  </a:lnTo>
                  <a:lnTo>
                    <a:pt x="6999336" y="0"/>
                  </a:lnTo>
                  <a:lnTo>
                    <a:pt x="7001187" y="766"/>
                  </a:lnTo>
                  <a:lnTo>
                    <a:pt x="7004254" y="3833"/>
                  </a:lnTo>
                  <a:lnTo>
                    <a:pt x="7005021" y="5684"/>
                  </a:lnTo>
                  <a:lnTo>
                    <a:pt x="7005021" y="10021"/>
                  </a:lnTo>
                  <a:lnTo>
                    <a:pt x="7004254" y="11872"/>
                  </a:lnTo>
                  <a:lnTo>
                    <a:pt x="7001187" y="14939"/>
                  </a:lnTo>
                  <a:lnTo>
                    <a:pt x="6999336" y="15706"/>
                  </a:lnTo>
                  <a:close/>
                </a:path>
                <a:path w="19256375" h="15875">
                  <a:moveTo>
                    <a:pt x="7077868" y="15706"/>
                  </a:moveTo>
                  <a:lnTo>
                    <a:pt x="7073531" y="15706"/>
                  </a:lnTo>
                  <a:lnTo>
                    <a:pt x="7071680" y="14939"/>
                  </a:lnTo>
                  <a:lnTo>
                    <a:pt x="7068613" y="11872"/>
                  </a:lnTo>
                  <a:lnTo>
                    <a:pt x="7067846" y="10021"/>
                  </a:lnTo>
                  <a:lnTo>
                    <a:pt x="7067846" y="5684"/>
                  </a:lnTo>
                  <a:lnTo>
                    <a:pt x="7068613" y="3833"/>
                  </a:lnTo>
                  <a:lnTo>
                    <a:pt x="7071680" y="766"/>
                  </a:lnTo>
                  <a:lnTo>
                    <a:pt x="7073531" y="0"/>
                  </a:lnTo>
                  <a:lnTo>
                    <a:pt x="7077868" y="0"/>
                  </a:lnTo>
                  <a:lnTo>
                    <a:pt x="7079720" y="766"/>
                  </a:lnTo>
                  <a:lnTo>
                    <a:pt x="7082786" y="3833"/>
                  </a:lnTo>
                  <a:lnTo>
                    <a:pt x="7083553" y="5684"/>
                  </a:lnTo>
                  <a:lnTo>
                    <a:pt x="7083553" y="10021"/>
                  </a:lnTo>
                  <a:lnTo>
                    <a:pt x="7082786" y="11872"/>
                  </a:lnTo>
                  <a:lnTo>
                    <a:pt x="7079720" y="14939"/>
                  </a:lnTo>
                  <a:lnTo>
                    <a:pt x="7077868" y="15706"/>
                  </a:lnTo>
                  <a:close/>
                </a:path>
                <a:path w="19256375" h="15875">
                  <a:moveTo>
                    <a:pt x="7156399" y="15706"/>
                  </a:moveTo>
                  <a:lnTo>
                    <a:pt x="7152062" y="15706"/>
                  </a:lnTo>
                  <a:lnTo>
                    <a:pt x="7150211" y="14939"/>
                  </a:lnTo>
                  <a:lnTo>
                    <a:pt x="7147144" y="11872"/>
                  </a:lnTo>
                  <a:lnTo>
                    <a:pt x="7146378" y="10021"/>
                  </a:lnTo>
                  <a:lnTo>
                    <a:pt x="7146378" y="5684"/>
                  </a:lnTo>
                  <a:lnTo>
                    <a:pt x="7147144" y="3833"/>
                  </a:lnTo>
                  <a:lnTo>
                    <a:pt x="7150211" y="766"/>
                  </a:lnTo>
                  <a:lnTo>
                    <a:pt x="7152062" y="0"/>
                  </a:lnTo>
                  <a:lnTo>
                    <a:pt x="7156399" y="0"/>
                  </a:lnTo>
                  <a:lnTo>
                    <a:pt x="7158250" y="766"/>
                  </a:lnTo>
                  <a:lnTo>
                    <a:pt x="7161317" y="3833"/>
                  </a:lnTo>
                  <a:lnTo>
                    <a:pt x="7162084" y="5684"/>
                  </a:lnTo>
                  <a:lnTo>
                    <a:pt x="7162084" y="10021"/>
                  </a:lnTo>
                  <a:lnTo>
                    <a:pt x="7161317" y="11872"/>
                  </a:lnTo>
                  <a:lnTo>
                    <a:pt x="7158250" y="14939"/>
                  </a:lnTo>
                  <a:lnTo>
                    <a:pt x="7156399" y="15706"/>
                  </a:lnTo>
                  <a:close/>
                </a:path>
                <a:path w="19256375" h="15875">
                  <a:moveTo>
                    <a:pt x="7234932" y="15706"/>
                  </a:moveTo>
                  <a:lnTo>
                    <a:pt x="7230595" y="15706"/>
                  </a:lnTo>
                  <a:lnTo>
                    <a:pt x="7228744" y="14939"/>
                  </a:lnTo>
                  <a:lnTo>
                    <a:pt x="7225677" y="11872"/>
                  </a:lnTo>
                  <a:lnTo>
                    <a:pt x="7224911" y="10021"/>
                  </a:lnTo>
                  <a:lnTo>
                    <a:pt x="7224911" y="5684"/>
                  </a:lnTo>
                  <a:lnTo>
                    <a:pt x="7225677" y="3833"/>
                  </a:lnTo>
                  <a:lnTo>
                    <a:pt x="7228744" y="766"/>
                  </a:lnTo>
                  <a:lnTo>
                    <a:pt x="7230595" y="0"/>
                  </a:lnTo>
                  <a:lnTo>
                    <a:pt x="7234932" y="0"/>
                  </a:lnTo>
                  <a:lnTo>
                    <a:pt x="7236782" y="766"/>
                  </a:lnTo>
                  <a:lnTo>
                    <a:pt x="7239849" y="3833"/>
                  </a:lnTo>
                  <a:lnTo>
                    <a:pt x="7240616" y="5684"/>
                  </a:lnTo>
                  <a:lnTo>
                    <a:pt x="7240616" y="10021"/>
                  </a:lnTo>
                  <a:lnTo>
                    <a:pt x="7239849" y="11872"/>
                  </a:lnTo>
                  <a:lnTo>
                    <a:pt x="7236782" y="14939"/>
                  </a:lnTo>
                  <a:lnTo>
                    <a:pt x="7234932" y="15706"/>
                  </a:lnTo>
                  <a:close/>
                </a:path>
                <a:path w="19256375" h="15875">
                  <a:moveTo>
                    <a:pt x="7313463" y="15706"/>
                  </a:moveTo>
                  <a:lnTo>
                    <a:pt x="7309126" y="15706"/>
                  </a:lnTo>
                  <a:lnTo>
                    <a:pt x="7307274" y="14939"/>
                  </a:lnTo>
                  <a:lnTo>
                    <a:pt x="7304208" y="11872"/>
                  </a:lnTo>
                  <a:lnTo>
                    <a:pt x="7303441" y="10021"/>
                  </a:lnTo>
                  <a:lnTo>
                    <a:pt x="7303441" y="5684"/>
                  </a:lnTo>
                  <a:lnTo>
                    <a:pt x="7304208" y="3833"/>
                  </a:lnTo>
                  <a:lnTo>
                    <a:pt x="7307274" y="766"/>
                  </a:lnTo>
                  <a:lnTo>
                    <a:pt x="7309126" y="0"/>
                  </a:lnTo>
                  <a:lnTo>
                    <a:pt x="7313463" y="0"/>
                  </a:lnTo>
                  <a:lnTo>
                    <a:pt x="7315314" y="766"/>
                  </a:lnTo>
                  <a:lnTo>
                    <a:pt x="7318381" y="3833"/>
                  </a:lnTo>
                  <a:lnTo>
                    <a:pt x="7319148" y="5684"/>
                  </a:lnTo>
                  <a:lnTo>
                    <a:pt x="7319148" y="10021"/>
                  </a:lnTo>
                  <a:lnTo>
                    <a:pt x="7318381" y="11872"/>
                  </a:lnTo>
                  <a:lnTo>
                    <a:pt x="7315314" y="14939"/>
                  </a:lnTo>
                  <a:lnTo>
                    <a:pt x="7313463" y="15706"/>
                  </a:lnTo>
                  <a:close/>
                </a:path>
                <a:path w="19256375" h="15875">
                  <a:moveTo>
                    <a:pt x="7391994" y="15706"/>
                  </a:moveTo>
                  <a:lnTo>
                    <a:pt x="7387658" y="15706"/>
                  </a:lnTo>
                  <a:lnTo>
                    <a:pt x="7385806" y="14939"/>
                  </a:lnTo>
                  <a:lnTo>
                    <a:pt x="7382740" y="11872"/>
                  </a:lnTo>
                  <a:lnTo>
                    <a:pt x="7381973" y="10021"/>
                  </a:lnTo>
                  <a:lnTo>
                    <a:pt x="7381973" y="5684"/>
                  </a:lnTo>
                  <a:lnTo>
                    <a:pt x="7382740" y="3833"/>
                  </a:lnTo>
                  <a:lnTo>
                    <a:pt x="7385806" y="766"/>
                  </a:lnTo>
                  <a:lnTo>
                    <a:pt x="7387658" y="0"/>
                  </a:lnTo>
                  <a:lnTo>
                    <a:pt x="7391994" y="0"/>
                  </a:lnTo>
                  <a:lnTo>
                    <a:pt x="7393846" y="766"/>
                  </a:lnTo>
                  <a:lnTo>
                    <a:pt x="7396912" y="3833"/>
                  </a:lnTo>
                  <a:lnTo>
                    <a:pt x="7397679" y="5684"/>
                  </a:lnTo>
                  <a:lnTo>
                    <a:pt x="7397679" y="10021"/>
                  </a:lnTo>
                  <a:lnTo>
                    <a:pt x="7396912" y="11872"/>
                  </a:lnTo>
                  <a:lnTo>
                    <a:pt x="7393846" y="14939"/>
                  </a:lnTo>
                  <a:lnTo>
                    <a:pt x="7391994" y="15706"/>
                  </a:lnTo>
                  <a:close/>
                </a:path>
                <a:path w="19256375" h="15875">
                  <a:moveTo>
                    <a:pt x="7470526" y="15706"/>
                  </a:moveTo>
                  <a:lnTo>
                    <a:pt x="7466189" y="15706"/>
                  </a:lnTo>
                  <a:lnTo>
                    <a:pt x="7464338" y="14939"/>
                  </a:lnTo>
                  <a:lnTo>
                    <a:pt x="7461271" y="11872"/>
                  </a:lnTo>
                  <a:lnTo>
                    <a:pt x="7460505" y="10021"/>
                  </a:lnTo>
                  <a:lnTo>
                    <a:pt x="7460505" y="5684"/>
                  </a:lnTo>
                  <a:lnTo>
                    <a:pt x="7461271" y="3833"/>
                  </a:lnTo>
                  <a:lnTo>
                    <a:pt x="7464338" y="766"/>
                  </a:lnTo>
                  <a:lnTo>
                    <a:pt x="7466189" y="0"/>
                  </a:lnTo>
                  <a:lnTo>
                    <a:pt x="7470526" y="0"/>
                  </a:lnTo>
                  <a:lnTo>
                    <a:pt x="7472377" y="766"/>
                  </a:lnTo>
                  <a:lnTo>
                    <a:pt x="7475444" y="3833"/>
                  </a:lnTo>
                  <a:lnTo>
                    <a:pt x="7476211" y="5684"/>
                  </a:lnTo>
                  <a:lnTo>
                    <a:pt x="7476211" y="10021"/>
                  </a:lnTo>
                  <a:lnTo>
                    <a:pt x="7475444" y="11872"/>
                  </a:lnTo>
                  <a:lnTo>
                    <a:pt x="7472377" y="14939"/>
                  </a:lnTo>
                  <a:lnTo>
                    <a:pt x="7470526" y="15706"/>
                  </a:lnTo>
                  <a:close/>
                </a:path>
                <a:path w="19256375" h="15875">
                  <a:moveTo>
                    <a:pt x="7549058" y="15706"/>
                  </a:moveTo>
                  <a:lnTo>
                    <a:pt x="7544721" y="15706"/>
                  </a:lnTo>
                  <a:lnTo>
                    <a:pt x="7542870" y="14939"/>
                  </a:lnTo>
                  <a:lnTo>
                    <a:pt x="7539804" y="11872"/>
                  </a:lnTo>
                  <a:lnTo>
                    <a:pt x="7539037" y="10021"/>
                  </a:lnTo>
                  <a:lnTo>
                    <a:pt x="7539037" y="5684"/>
                  </a:lnTo>
                  <a:lnTo>
                    <a:pt x="7539804" y="3833"/>
                  </a:lnTo>
                  <a:lnTo>
                    <a:pt x="7542870" y="766"/>
                  </a:lnTo>
                  <a:lnTo>
                    <a:pt x="7544721" y="0"/>
                  </a:lnTo>
                  <a:lnTo>
                    <a:pt x="7549058" y="0"/>
                  </a:lnTo>
                  <a:lnTo>
                    <a:pt x="7550909" y="766"/>
                  </a:lnTo>
                  <a:lnTo>
                    <a:pt x="7553976" y="3833"/>
                  </a:lnTo>
                  <a:lnTo>
                    <a:pt x="7554742" y="5684"/>
                  </a:lnTo>
                  <a:lnTo>
                    <a:pt x="7554742" y="10021"/>
                  </a:lnTo>
                  <a:lnTo>
                    <a:pt x="7553976" y="11872"/>
                  </a:lnTo>
                  <a:lnTo>
                    <a:pt x="7550909" y="14939"/>
                  </a:lnTo>
                  <a:lnTo>
                    <a:pt x="7549058" y="15706"/>
                  </a:lnTo>
                  <a:close/>
                </a:path>
                <a:path w="19256375" h="15875">
                  <a:moveTo>
                    <a:pt x="7627589" y="15706"/>
                  </a:moveTo>
                  <a:lnTo>
                    <a:pt x="7623253" y="15706"/>
                  </a:lnTo>
                  <a:lnTo>
                    <a:pt x="7621401" y="14939"/>
                  </a:lnTo>
                  <a:lnTo>
                    <a:pt x="7618335" y="11872"/>
                  </a:lnTo>
                  <a:lnTo>
                    <a:pt x="7617568" y="10021"/>
                  </a:lnTo>
                  <a:lnTo>
                    <a:pt x="7617568" y="5684"/>
                  </a:lnTo>
                  <a:lnTo>
                    <a:pt x="7618335" y="3833"/>
                  </a:lnTo>
                  <a:lnTo>
                    <a:pt x="7621401" y="766"/>
                  </a:lnTo>
                  <a:lnTo>
                    <a:pt x="7623253" y="0"/>
                  </a:lnTo>
                  <a:lnTo>
                    <a:pt x="7627589" y="0"/>
                  </a:lnTo>
                  <a:lnTo>
                    <a:pt x="7629440" y="766"/>
                  </a:lnTo>
                  <a:lnTo>
                    <a:pt x="7632507" y="3833"/>
                  </a:lnTo>
                  <a:lnTo>
                    <a:pt x="7633274" y="5684"/>
                  </a:lnTo>
                  <a:lnTo>
                    <a:pt x="7633274" y="10021"/>
                  </a:lnTo>
                  <a:lnTo>
                    <a:pt x="7632507" y="11872"/>
                  </a:lnTo>
                  <a:lnTo>
                    <a:pt x="7629440" y="14939"/>
                  </a:lnTo>
                  <a:lnTo>
                    <a:pt x="7627589" y="15706"/>
                  </a:lnTo>
                  <a:close/>
                </a:path>
                <a:path w="19256375" h="15875">
                  <a:moveTo>
                    <a:pt x="7706121" y="15706"/>
                  </a:moveTo>
                  <a:lnTo>
                    <a:pt x="7701784" y="15706"/>
                  </a:lnTo>
                  <a:lnTo>
                    <a:pt x="7699933" y="14939"/>
                  </a:lnTo>
                  <a:lnTo>
                    <a:pt x="7696866" y="11872"/>
                  </a:lnTo>
                  <a:lnTo>
                    <a:pt x="7696099" y="10021"/>
                  </a:lnTo>
                  <a:lnTo>
                    <a:pt x="7696099" y="5684"/>
                  </a:lnTo>
                  <a:lnTo>
                    <a:pt x="7696866" y="3833"/>
                  </a:lnTo>
                  <a:lnTo>
                    <a:pt x="7699933" y="766"/>
                  </a:lnTo>
                  <a:lnTo>
                    <a:pt x="7701784" y="0"/>
                  </a:lnTo>
                  <a:lnTo>
                    <a:pt x="7706121" y="0"/>
                  </a:lnTo>
                  <a:lnTo>
                    <a:pt x="7707972" y="766"/>
                  </a:lnTo>
                  <a:lnTo>
                    <a:pt x="7711039" y="3833"/>
                  </a:lnTo>
                  <a:lnTo>
                    <a:pt x="7711806" y="5684"/>
                  </a:lnTo>
                  <a:lnTo>
                    <a:pt x="7711806" y="10021"/>
                  </a:lnTo>
                  <a:lnTo>
                    <a:pt x="7711039" y="11872"/>
                  </a:lnTo>
                  <a:lnTo>
                    <a:pt x="7707972" y="14939"/>
                  </a:lnTo>
                  <a:lnTo>
                    <a:pt x="7706121" y="15706"/>
                  </a:lnTo>
                  <a:close/>
                </a:path>
                <a:path w="19256375" h="15875">
                  <a:moveTo>
                    <a:pt x="7784653" y="15706"/>
                  </a:moveTo>
                  <a:lnTo>
                    <a:pt x="7780316" y="15706"/>
                  </a:lnTo>
                  <a:lnTo>
                    <a:pt x="7778465" y="14939"/>
                  </a:lnTo>
                  <a:lnTo>
                    <a:pt x="7775398" y="11872"/>
                  </a:lnTo>
                  <a:lnTo>
                    <a:pt x="7774631" y="10021"/>
                  </a:lnTo>
                  <a:lnTo>
                    <a:pt x="7774631" y="5684"/>
                  </a:lnTo>
                  <a:lnTo>
                    <a:pt x="7775398" y="3833"/>
                  </a:lnTo>
                  <a:lnTo>
                    <a:pt x="7778465" y="766"/>
                  </a:lnTo>
                  <a:lnTo>
                    <a:pt x="7780316" y="0"/>
                  </a:lnTo>
                  <a:lnTo>
                    <a:pt x="7784653" y="0"/>
                  </a:lnTo>
                  <a:lnTo>
                    <a:pt x="7786504" y="766"/>
                  </a:lnTo>
                  <a:lnTo>
                    <a:pt x="7789570" y="3833"/>
                  </a:lnTo>
                  <a:lnTo>
                    <a:pt x="7790337" y="5684"/>
                  </a:lnTo>
                  <a:lnTo>
                    <a:pt x="7790337" y="10021"/>
                  </a:lnTo>
                  <a:lnTo>
                    <a:pt x="7789570" y="11872"/>
                  </a:lnTo>
                  <a:lnTo>
                    <a:pt x="7786504" y="14939"/>
                  </a:lnTo>
                  <a:lnTo>
                    <a:pt x="7784653" y="15706"/>
                  </a:lnTo>
                  <a:close/>
                </a:path>
                <a:path w="19256375" h="15875">
                  <a:moveTo>
                    <a:pt x="7863184" y="15706"/>
                  </a:moveTo>
                  <a:lnTo>
                    <a:pt x="7858847" y="15706"/>
                  </a:lnTo>
                  <a:lnTo>
                    <a:pt x="7856995" y="14939"/>
                  </a:lnTo>
                  <a:lnTo>
                    <a:pt x="7853929" y="11872"/>
                  </a:lnTo>
                  <a:lnTo>
                    <a:pt x="7853162" y="10021"/>
                  </a:lnTo>
                  <a:lnTo>
                    <a:pt x="7853162" y="5684"/>
                  </a:lnTo>
                  <a:lnTo>
                    <a:pt x="7853929" y="3833"/>
                  </a:lnTo>
                  <a:lnTo>
                    <a:pt x="7856995" y="766"/>
                  </a:lnTo>
                  <a:lnTo>
                    <a:pt x="7858847" y="0"/>
                  </a:lnTo>
                  <a:lnTo>
                    <a:pt x="7863184" y="0"/>
                  </a:lnTo>
                  <a:lnTo>
                    <a:pt x="7865035" y="766"/>
                  </a:lnTo>
                  <a:lnTo>
                    <a:pt x="7868102" y="3833"/>
                  </a:lnTo>
                  <a:lnTo>
                    <a:pt x="7868869" y="5684"/>
                  </a:lnTo>
                  <a:lnTo>
                    <a:pt x="7868869" y="10021"/>
                  </a:lnTo>
                  <a:lnTo>
                    <a:pt x="7868102" y="11872"/>
                  </a:lnTo>
                  <a:lnTo>
                    <a:pt x="7865035" y="14939"/>
                  </a:lnTo>
                  <a:lnTo>
                    <a:pt x="7863184" y="15706"/>
                  </a:lnTo>
                  <a:close/>
                </a:path>
                <a:path w="19256375" h="15875">
                  <a:moveTo>
                    <a:pt x="7941716" y="15706"/>
                  </a:moveTo>
                  <a:lnTo>
                    <a:pt x="7937379" y="15706"/>
                  </a:lnTo>
                  <a:lnTo>
                    <a:pt x="7935527" y="14939"/>
                  </a:lnTo>
                  <a:lnTo>
                    <a:pt x="7932461" y="11872"/>
                  </a:lnTo>
                  <a:lnTo>
                    <a:pt x="7931694" y="10021"/>
                  </a:lnTo>
                  <a:lnTo>
                    <a:pt x="7931694" y="5684"/>
                  </a:lnTo>
                  <a:lnTo>
                    <a:pt x="7932461" y="3833"/>
                  </a:lnTo>
                  <a:lnTo>
                    <a:pt x="7935527" y="766"/>
                  </a:lnTo>
                  <a:lnTo>
                    <a:pt x="7937379" y="0"/>
                  </a:lnTo>
                  <a:lnTo>
                    <a:pt x="7941716" y="0"/>
                  </a:lnTo>
                  <a:lnTo>
                    <a:pt x="7943568" y="766"/>
                  </a:lnTo>
                  <a:lnTo>
                    <a:pt x="7946634" y="3833"/>
                  </a:lnTo>
                  <a:lnTo>
                    <a:pt x="7947401" y="5684"/>
                  </a:lnTo>
                  <a:lnTo>
                    <a:pt x="7947401" y="10021"/>
                  </a:lnTo>
                  <a:lnTo>
                    <a:pt x="7946634" y="11872"/>
                  </a:lnTo>
                  <a:lnTo>
                    <a:pt x="7943568" y="14939"/>
                  </a:lnTo>
                  <a:lnTo>
                    <a:pt x="7941716" y="15706"/>
                  </a:lnTo>
                  <a:close/>
                </a:path>
                <a:path w="19256375" h="15875">
                  <a:moveTo>
                    <a:pt x="8020248" y="15706"/>
                  </a:moveTo>
                  <a:lnTo>
                    <a:pt x="8015911" y="15706"/>
                  </a:lnTo>
                  <a:lnTo>
                    <a:pt x="8014059" y="14939"/>
                  </a:lnTo>
                  <a:lnTo>
                    <a:pt x="8010992" y="11872"/>
                  </a:lnTo>
                  <a:lnTo>
                    <a:pt x="8010226" y="10021"/>
                  </a:lnTo>
                  <a:lnTo>
                    <a:pt x="8010226" y="5684"/>
                  </a:lnTo>
                  <a:lnTo>
                    <a:pt x="8010992" y="3833"/>
                  </a:lnTo>
                  <a:lnTo>
                    <a:pt x="8014059" y="766"/>
                  </a:lnTo>
                  <a:lnTo>
                    <a:pt x="8015911" y="0"/>
                  </a:lnTo>
                  <a:lnTo>
                    <a:pt x="8020248" y="0"/>
                  </a:lnTo>
                  <a:lnTo>
                    <a:pt x="8022099" y="766"/>
                  </a:lnTo>
                  <a:lnTo>
                    <a:pt x="8025166" y="3833"/>
                  </a:lnTo>
                  <a:lnTo>
                    <a:pt x="8025932" y="5684"/>
                  </a:lnTo>
                  <a:lnTo>
                    <a:pt x="8025932" y="10021"/>
                  </a:lnTo>
                  <a:lnTo>
                    <a:pt x="8025166" y="11872"/>
                  </a:lnTo>
                  <a:lnTo>
                    <a:pt x="8022099" y="14939"/>
                  </a:lnTo>
                  <a:lnTo>
                    <a:pt x="8020248" y="15706"/>
                  </a:lnTo>
                  <a:close/>
                </a:path>
                <a:path w="19256375" h="15875">
                  <a:moveTo>
                    <a:pt x="8098780" y="15706"/>
                  </a:moveTo>
                  <a:lnTo>
                    <a:pt x="8094442" y="15706"/>
                  </a:lnTo>
                  <a:lnTo>
                    <a:pt x="8092591" y="14939"/>
                  </a:lnTo>
                  <a:lnTo>
                    <a:pt x="8089524" y="11872"/>
                  </a:lnTo>
                  <a:lnTo>
                    <a:pt x="8088757" y="10021"/>
                  </a:lnTo>
                  <a:lnTo>
                    <a:pt x="8088757" y="5684"/>
                  </a:lnTo>
                  <a:lnTo>
                    <a:pt x="8089524" y="3833"/>
                  </a:lnTo>
                  <a:lnTo>
                    <a:pt x="8092591" y="766"/>
                  </a:lnTo>
                  <a:lnTo>
                    <a:pt x="8094442" y="0"/>
                  </a:lnTo>
                  <a:lnTo>
                    <a:pt x="8098780" y="0"/>
                  </a:lnTo>
                  <a:lnTo>
                    <a:pt x="8100631" y="766"/>
                  </a:lnTo>
                  <a:lnTo>
                    <a:pt x="8103697" y="3833"/>
                  </a:lnTo>
                  <a:lnTo>
                    <a:pt x="8104464" y="5684"/>
                  </a:lnTo>
                  <a:lnTo>
                    <a:pt x="8104464" y="10021"/>
                  </a:lnTo>
                  <a:lnTo>
                    <a:pt x="8103697" y="11872"/>
                  </a:lnTo>
                  <a:lnTo>
                    <a:pt x="8100631" y="14939"/>
                  </a:lnTo>
                  <a:lnTo>
                    <a:pt x="8098780" y="15706"/>
                  </a:lnTo>
                  <a:close/>
                </a:path>
                <a:path w="19256375" h="15875">
                  <a:moveTo>
                    <a:pt x="8177311" y="15706"/>
                  </a:moveTo>
                  <a:lnTo>
                    <a:pt x="8172974" y="15706"/>
                  </a:lnTo>
                  <a:lnTo>
                    <a:pt x="8171122" y="14939"/>
                  </a:lnTo>
                  <a:lnTo>
                    <a:pt x="8168057" y="11872"/>
                  </a:lnTo>
                  <a:lnTo>
                    <a:pt x="8167290" y="10021"/>
                  </a:lnTo>
                  <a:lnTo>
                    <a:pt x="8167290" y="5684"/>
                  </a:lnTo>
                  <a:lnTo>
                    <a:pt x="8168057" y="3833"/>
                  </a:lnTo>
                  <a:lnTo>
                    <a:pt x="8171122" y="766"/>
                  </a:lnTo>
                  <a:lnTo>
                    <a:pt x="8172974" y="0"/>
                  </a:lnTo>
                  <a:lnTo>
                    <a:pt x="8177311" y="0"/>
                  </a:lnTo>
                  <a:lnTo>
                    <a:pt x="8179162" y="766"/>
                  </a:lnTo>
                  <a:lnTo>
                    <a:pt x="8182228" y="3833"/>
                  </a:lnTo>
                  <a:lnTo>
                    <a:pt x="8182995" y="5684"/>
                  </a:lnTo>
                  <a:lnTo>
                    <a:pt x="8182995" y="10021"/>
                  </a:lnTo>
                  <a:lnTo>
                    <a:pt x="8182228" y="11872"/>
                  </a:lnTo>
                  <a:lnTo>
                    <a:pt x="8179162" y="14939"/>
                  </a:lnTo>
                  <a:lnTo>
                    <a:pt x="8177311" y="15706"/>
                  </a:lnTo>
                  <a:close/>
                </a:path>
                <a:path w="19256375" h="15875">
                  <a:moveTo>
                    <a:pt x="8255843" y="15706"/>
                  </a:moveTo>
                  <a:lnTo>
                    <a:pt x="8251505" y="15706"/>
                  </a:lnTo>
                  <a:lnTo>
                    <a:pt x="8249654" y="14939"/>
                  </a:lnTo>
                  <a:lnTo>
                    <a:pt x="8246587" y="11872"/>
                  </a:lnTo>
                  <a:lnTo>
                    <a:pt x="8245820" y="10021"/>
                  </a:lnTo>
                  <a:lnTo>
                    <a:pt x="8245820" y="5684"/>
                  </a:lnTo>
                  <a:lnTo>
                    <a:pt x="8246587" y="3833"/>
                  </a:lnTo>
                  <a:lnTo>
                    <a:pt x="8249654" y="766"/>
                  </a:lnTo>
                  <a:lnTo>
                    <a:pt x="8251505" y="0"/>
                  </a:lnTo>
                  <a:lnTo>
                    <a:pt x="8255843" y="0"/>
                  </a:lnTo>
                  <a:lnTo>
                    <a:pt x="8257694" y="766"/>
                  </a:lnTo>
                  <a:lnTo>
                    <a:pt x="8260760" y="3833"/>
                  </a:lnTo>
                  <a:lnTo>
                    <a:pt x="8261527" y="5684"/>
                  </a:lnTo>
                  <a:lnTo>
                    <a:pt x="8261527" y="10021"/>
                  </a:lnTo>
                  <a:lnTo>
                    <a:pt x="8260760" y="11872"/>
                  </a:lnTo>
                  <a:lnTo>
                    <a:pt x="8257694" y="14939"/>
                  </a:lnTo>
                  <a:lnTo>
                    <a:pt x="8255843" y="15706"/>
                  </a:lnTo>
                  <a:close/>
                </a:path>
                <a:path w="19256375" h="15875">
                  <a:moveTo>
                    <a:pt x="8334374" y="15706"/>
                  </a:moveTo>
                  <a:lnTo>
                    <a:pt x="8330037" y="15706"/>
                  </a:lnTo>
                  <a:lnTo>
                    <a:pt x="8328186" y="14939"/>
                  </a:lnTo>
                  <a:lnTo>
                    <a:pt x="8325119" y="11872"/>
                  </a:lnTo>
                  <a:lnTo>
                    <a:pt x="8324352" y="10021"/>
                  </a:lnTo>
                  <a:lnTo>
                    <a:pt x="8324352" y="5684"/>
                  </a:lnTo>
                  <a:lnTo>
                    <a:pt x="8325119" y="3833"/>
                  </a:lnTo>
                  <a:lnTo>
                    <a:pt x="8328186" y="766"/>
                  </a:lnTo>
                  <a:lnTo>
                    <a:pt x="8330037" y="0"/>
                  </a:lnTo>
                  <a:lnTo>
                    <a:pt x="8334374" y="0"/>
                  </a:lnTo>
                  <a:lnTo>
                    <a:pt x="8336225" y="766"/>
                  </a:lnTo>
                  <a:lnTo>
                    <a:pt x="8339291" y="3833"/>
                  </a:lnTo>
                  <a:lnTo>
                    <a:pt x="8340058" y="5684"/>
                  </a:lnTo>
                  <a:lnTo>
                    <a:pt x="8340058" y="10021"/>
                  </a:lnTo>
                  <a:lnTo>
                    <a:pt x="8339291" y="11872"/>
                  </a:lnTo>
                  <a:lnTo>
                    <a:pt x="8336225" y="14939"/>
                  </a:lnTo>
                  <a:lnTo>
                    <a:pt x="8334374" y="15706"/>
                  </a:lnTo>
                  <a:close/>
                </a:path>
                <a:path w="19256375" h="15875">
                  <a:moveTo>
                    <a:pt x="8412905" y="15706"/>
                  </a:moveTo>
                  <a:lnTo>
                    <a:pt x="8408569" y="15706"/>
                  </a:lnTo>
                  <a:lnTo>
                    <a:pt x="8406718" y="14939"/>
                  </a:lnTo>
                  <a:lnTo>
                    <a:pt x="8403652" y="11872"/>
                  </a:lnTo>
                  <a:lnTo>
                    <a:pt x="8402885" y="10021"/>
                  </a:lnTo>
                  <a:lnTo>
                    <a:pt x="8402885" y="5684"/>
                  </a:lnTo>
                  <a:lnTo>
                    <a:pt x="8403652" y="3833"/>
                  </a:lnTo>
                  <a:lnTo>
                    <a:pt x="8406718" y="766"/>
                  </a:lnTo>
                  <a:lnTo>
                    <a:pt x="8408569" y="0"/>
                  </a:lnTo>
                  <a:lnTo>
                    <a:pt x="8412905" y="0"/>
                  </a:lnTo>
                  <a:lnTo>
                    <a:pt x="8414756" y="766"/>
                  </a:lnTo>
                  <a:lnTo>
                    <a:pt x="8417823" y="3833"/>
                  </a:lnTo>
                  <a:lnTo>
                    <a:pt x="8418590" y="5684"/>
                  </a:lnTo>
                  <a:lnTo>
                    <a:pt x="8418590" y="10021"/>
                  </a:lnTo>
                  <a:lnTo>
                    <a:pt x="8417823" y="11872"/>
                  </a:lnTo>
                  <a:lnTo>
                    <a:pt x="8414756" y="14939"/>
                  </a:lnTo>
                  <a:lnTo>
                    <a:pt x="8412905" y="15706"/>
                  </a:lnTo>
                  <a:close/>
                </a:path>
                <a:path w="19256375" h="15875">
                  <a:moveTo>
                    <a:pt x="8491438" y="15706"/>
                  </a:moveTo>
                  <a:lnTo>
                    <a:pt x="8487100" y="15706"/>
                  </a:lnTo>
                  <a:lnTo>
                    <a:pt x="8485249" y="14939"/>
                  </a:lnTo>
                  <a:lnTo>
                    <a:pt x="8482183" y="11872"/>
                  </a:lnTo>
                  <a:lnTo>
                    <a:pt x="8481416" y="10021"/>
                  </a:lnTo>
                  <a:lnTo>
                    <a:pt x="8481416" y="5684"/>
                  </a:lnTo>
                  <a:lnTo>
                    <a:pt x="8482183" y="3833"/>
                  </a:lnTo>
                  <a:lnTo>
                    <a:pt x="8485249" y="766"/>
                  </a:lnTo>
                  <a:lnTo>
                    <a:pt x="8487100" y="0"/>
                  </a:lnTo>
                  <a:lnTo>
                    <a:pt x="8491438" y="0"/>
                  </a:lnTo>
                  <a:lnTo>
                    <a:pt x="8493289" y="766"/>
                  </a:lnTo>
                  <a:lnTo>
                    <a:pt x="8496356" y="3833"/>
                  </a:lnTo>
                  <a:lnTo>
                    <a:pt x="8497123" y="5684"/>
                  </a:lnTo>
                  <a:lnTo>
                    <a:pt x="8497123" y="10021"/>
                  </a:lnTo>
                  <a:lnTo>
                    <a:pt x="8496356" y="11872"/>
                  </a:lnTo>
                  <a:lnTo>
                    <a:pt x="8493289" y="14939"/>
                  </a:lnTo>
                  <a:lnTo>
                    <a:pt x="8491438" y="15706"/>
                  </a:lnTo>
                  <a:close/>
                </a:path>
                <a:path w="19256375" h="15875">
                  <a:moveTo>
                    <a:pt x="8569969" y="15706"/>
                  </a:moveTo>
                  <a:lnTo>
                    <a:pt x="8565632" y="15706"/>
                  </a:lnTo>
                  <a:lnTo>
                    <a:pt x="8563781" y="14939"/>
                  </a:lnTo>
                  <a:lnTo>
                    <a:pt x="8560715" y="11872"/>
                  </a:lnTo>
                  <a:lnTo>
                    <a:pt x="8559948" y="10021"/>
                  </a:lnTo>
                  <a:lnTo>
                    <a:pt x="8559948" y="5684"/>
                  </a:lnTo>
                  <a:lnTo>
                    <a:pt x="8560715" y="3833"/>
                  </a:lnTo>
                  <a:lnTo>
                    <a:pt x="8563781" y="766"/>
                  </a:lnTo>
                  <a:lnTo>
                    <a:pt x="8565632" y="0"/>
                  </a:lnTo>
                  <a:lnTo>
                    <a:pt x="8569969" y="0"/>
                  </a:lnTo>
                  <a:lnTo>
                    <a:pt x="8571821" y="766"/>
                  </a:lnTo>
                  <a:lnTo>
                    <a:pt x="8574886" y="3833"/>
                  </a:lnTo>
                  <a:lnTo>
                    <a:pt x="8575653" y="5684"/>
                  </a:lnTo>
                  <a:lnTo>
                    <a:pt x="8575653" y="10021"/>
                  </a:lnTo>
                  <a:lnTo>
                    <a:pt x="8574886" y="11872"/>
                  </a:lnTo>
                  <a:lnTo>
                    <a:pt x="8571821" y="14939"/>
                  </a:lnTo>
                  <a:lnTo>
                    <a:pt x="8569969" y="15706"/>
                  </a:lnTo>
                  <a:close/>
                </a:path>
                <a:path w="19256375" h="15875">
                  <a:moveTo>
                    <a:pt x="8648501" y="15706"/>
                  </a:moveTo>
                  <a:lnTo>
                    <a:pt x="8644163" y="15706"/>
                  </a:lnTo>
                  <a:lnTo>
                    <a:pt x="8642312" y="14939"/>
                  </a:lnTo>
                  <a:lnTo>
                    <a:pt x="8639246" y="11872"/>
                  </a:lnTo>
                  <a:lnTo>
                    <a:pt x="8638479" y="10021"/>
                  </a:lnTo>
                  <a:lnTo>
                    <a:pt x="8638479" y="5684"/>
                  </a:lnTo>
                  <a:lnTo>
                    <a:pt x="8639246" y="3833"/>
                  </a:lnTo>
                  <a:lnTo>
                    <a:pt x="8642312" y="766"/>
                  </a:lnTo>
                  <a:lnTo>
                    <a:pt x="8644163" y="0"/>
                  </a:lnTo>
                  <a:lnTo>
                    <a:pt x="8648501" y="0"/>
                  </a:lnTo>
                  <a:lnTo>
                    <a:pt x="8650352" y="766"/>
                  </a:lnTo>
                  <a:lnTo>
                    <a:pt x="8653418" y="3833"/>
                  </a:lnTo>
                  <a:lnTo>
                    <a:pt x="8654185" y="5684"/>
                  </a:lnTo>
                  <a:lnTo>
                    <a:pt x="8654185" y="10021"/>
                  </a:lnTo>
                  <a:lnTo>
                    <a:pt x="8653418" y="11872"/>
                  </a:lnTo>
                  <a:lnTo>
                    <a:pt x="8650352" y="14939"/>
                  </a:lnTo>
                  <a:lnTo>
                    <a:pt x="8648501" y="15706"/>
                  </a:lnTo>
                  <a:close/>
                </a:path>
                <a:path w="19256375" h="15875">
                  <a:moveTo>
                    <a:pt x="8727033" y="15706"/>
                  </a:moveTo>
                  <a:lnTo>
                    <a:pt x="8722695" y="15706"/>
                  </a:lnTo>
                  <a:lnTo>
                    <a:pt x="8720844" y="14939"/>
                  </a:lnTo>
                  <a:lnTo>
                    <a:pt x="8717777" y="11872"/>
                  </a:lnTo>
                  <a:lnTo>
                    <a:pt x="8717010" y="10021"/>
                  </a:lnTo>
                  <a:lnTo>
                    <a:pt x="8717010" y="5684"/>
                  </a:lnTo>
                  <a:lnTo>
                    <a:pt x="8717777" y="3833"/>
                  </a:lnTo>
                  <a:lnTo>
                    <a:pt x="8720844" y="766"/>
                  </a:lnTo>
                  <a:lnTo>
                    <a:pt x="8722695" y="0"/>
                  </a:lnTo>
                  <a:lnTo>
                    <a:pt x="8727033" y="0"/>
                  </a:lnTo>
                  <a:lnTo>
                    <a:pt x="8728884" y="766"/>
                  </a:lnTo>
                  <a:lnTo>
                    <a:pt x="8731951" y="3833"/>
                  </a:lnTo>
                  <a:lnTo>
                    <a:pt x="8732717" y="5684"/>
                  </a:lnTo>
                  <a:lnTo>
                    <a:pt x="8732717" y="10021"/>
                  </a:lnTo>
                  <a:lnTo>
                    <a:pt x="8731951" y="11872"/>
                  </a:lnTo>
                  <a:lnTo>
                    <a:pt x="8728884" y="14939"/>
                  </a:lnTo>
                  <a:lnTo>
                    <a:pt x="8727033" y="15706"/>
                  </a:lnTo>
                  <a:close/>
                </a:path>
                <a:path w="19256375" h="15875">
                  <a:moveTo>
                    <a:pt x="8805564" y="15706"/>
                  </a:moveTo>
                  <a:lnTo>
                    <a:pt x="8801227" y="15706"/>
                  </a:lnTo>
                  <a:lnTo>
                    <a:pt x="8799375" y="14939"/>
                  </a:lnTo>
                  <a:lnTo>
                    <a:pt x="8796309" y="11872"/>
                  </a:lnTo>
                  <a:lnTo>
                    <a:pt x="8795542" y="10021"/>
                  </a:lnTo>
                  <a:lnTo>
                    <a:pt x="8795542" y="5684"/>
                  </a:lnTo>
                  <a:lnTo>
                    <a:pt x="8796309" y="3833"/>
                  </a:lnTo>
                  <a:lnTo>
                    <a:pt x="8799375" y="766"/>
                  </a:lnTo>
                  <a:lnTo>
                    <a:pt x="8801227" y="0"/>
                  </a:lnTo>
                  <a:lnTo>
                    <a:pt x="8805564" y="0"/>
                  </a:lnTo>
                  <a:lnTo>
                    <a:pt x="8807416" y="766"/>
                  </a:lnTo>
                  <a:lnTo>
                    <a:pt x="8810482" y="3833"/>
                  </a:lnTo>
                  <a:lnTo>
                    <a:pt x="8811249" y="5684"/>
                  </a:lnTo>
                  <a:lnTo>
                    <a:pt x="8811249" y="10021"/>
                  </a:lnTo>
                  <a:lnTo>
                    <a:pt x="8810482" y="11872"/>
                  </a:lnTo>
                  <a:lnTo>
                    <a:pt x="8807416" y="14939"/>
                  </a:lnTo>
                  <a:lnTo>
                    <a:pt x="8805564" y="15706"/>
                  </a:lnTo>
                  <a:close/>
                </a:path>
                <a:path w="19256375" h="15875">
                  <a:moveTo>
                    <a:pt x="8884096" y="15706"/>
                  </a:moveTo>
                  <a:lnTo>
                    <a:pt x="8879758" y="15706"/>
                  </a:lnTo>
                  <a:lnTo>
                    <a:pt x="8877907" y="14939"/>
                  </a:lnTo>
                  <a:lnTo>
                    <a:pt x="8874840" y="11872"/>
                  </a:lnTo>
                  <a:lnTo>
                    <a:pt x="8874073" y="10021"/>
                  </a:lnTo>
                  <a:lnTo>
                    <a:pt x="8874073" y="5684"/>
                  </a:lnTo>
                  <a:lnTo>
                    <a:pt x="8874840" y="3833"/>
                  </a:lnTo>
                  <a:lnTo>
                    <a:pt x="8877907" y="766"/>
                  </a:lnTo>
                  <a:lnTo>
                    <a:pt x="8879758" y="0"/>
                  </a:lnTo>
                  <a:lnTo>
                    <a:pt x="8884096" y="0"/>
                  </a:lnTo>
                  <a:lnTo>
                    <a:pt x="8885947" y="766"/>
                  </a:lnTo>
                  <a:lnTo>
                    <a:pt x="8889014" y="3833"/>
                  </a:lnTo>
                  <a:lnTo>
                    <a:pt x="8889781" y="5684"/>
                  </a:lnTo>
                  <a:lnTo>
                    <a:pt x="8889781" y="10021"/>
                  </a:lnTo>
                  <a:lnTo>
                    <a:pt x="8889014" y="11872"/>
                  </a:lnTo>
                  <a:lnTo>
                    <a:pt x="8885947" y="14939"/>
                  </a:lnTo>
                  <a:lnTo>
                    <a:pt x="8884096" y="15706"/>
                  </a:lnTo>
                  <a:close/>
                </a:path>
                <a:path w="19256375" h="15875">
                  <a:moveTo>
                    <a:pt x="8962628" y="15706"/>
                  </a:moveTo>
                  <a:lnTo>
                    <a:pt x="8958290" y="15706"/>
                  </a:lnTo>
                  <a:lnTo>
                    <a:pt x="8956439" y="14939"/>
                  </a:lnTo>
                  <a:lnTo>
                    <a:pt x="8953372" y="11872"/>
                  </a:lnTo>
                  <a:lnTo>
                    <a:pt x="8952605" y="10021"/>
                  </a:lnTo>
                  <a:lnTo>
                    <a:pt x="8952605" y="5684"/>
                  </a:lnTo>
                  <a:lnTo>
                    <a:pt x="8953372" y="3833"/>
                  </a:lnTo>
                  <a:lnTo>
                    <a:pt x="8956439" y="766"/>
                  </a:lnTo>
                  <a:lnTo>
                    <a:pt x="8958290" y="0"/>
                  </a:lnTo>
                  <a:lnTo>
                    <a:pt x="8962628" y="0"/>
                  </a:lnTo>
                  <a:lnTo>
                    <a:pt x="8964479" y="766"/>
                  </a:lnTo>
                  <a:lnTo>
                    <a:pt x="8967545" y="3833"/>
                  </a:lnTo>
                  <a:lnTo>
                    <a:pt x="8968311" y="5684"/>
                  </a:lnTo>
                  <a:lnTo>
                    <a:pt x="8968311" y="10021"/>
                  </a:lnTo>
                  <a:lnTo>
                    <a:pt x="8967545" y="11872"/>
                  </a:lnTo>
                  <a:lnTo>
                    <a:pt x="8964479" y="14939"/>
                  </a:lnTo>
                  <a:lnTo>
                    <a:pt x="8962628" y="15706"/>
                  </a:lnTo>
                  <a:close/>
                </a:path>
                <a:path w="19256375" h="15875">
                  <a:moveTo>
                    <a:pt x="9041159" y="15706"/>
                  </a:moveTo>
                  <a:lnTo>
                    <a:pt x="9036822" y="15706"/>
                  </a:lnTo>
                  <a:lnTo>
                    <a:pt x="9034970" y="14939"/>
                  </a:lnTo>
                  <a:lnTo>
                    <a:pt x="9031904" y="11872"/>
                  </a:lnTo>
                  <a:lnTo>
                    <a:pt x="9031137" y="10021"/>
                  </a:lnTo>
                  <a:lnTo>
                    <a:pt x="9031137" y="5684"/>
                  </a:lnTo>
                  <a:lnTo>
                    <a:pt x="9031904" y="3833"/>
                  </a:lnTo>
                  <a:lnTo>
                    <a:pt x="9034970" y="766"/>
                  </a:lnTo>
                  <a:lnTo>
                    <a:pt x="9036822" y="0"/>
                  </a:lnTo>
                  <a:lnTo>
                    <a:pt x="9041159" y="0"/>
                  </a:lnTo>
                  <a:lnTo>
                    <a:pt x="9043010" y="766"/>
                  </a:lnTo>
                  <a:lnTo>
                    <a:pt x="9046076" y="3833"/>
                  </a:lnTo>
                  <a:lnTo>
                    <a:pt x="9046843" y="5684"/>
                  </a:lnTo>
                  <a:lnTo>
                    <a:pt x="9046843" y="10021"/>
                  </a:lnTo>
                  <a:lnTo>
                    <a:pt x="9046076" y="11872"/>
                  </a:lnTo>
                  <a:lnTo>
                    <a:pt x="9043010" y="14939"/>
                  </a:lnTo>
                  <a:lnTo>
                    <a:pt x="9041159" y="15706"/>
                  </a:lnTo>
                  <a:close/>
                </a:path>
                <a:path w="19256375" h="15875">
                  <a:moveTo>
                    <a:pt x="9119690" y="15706"/>
                  </a:moveTo>
                  <a:lnTo>
                    <a:pt x="9115353" y="15706"/>
                  </a:lnTo>
                  <a:lnTo>
                    <a:pt x="9113502" y="14939"/>
                  </a:lnTo>
                  <a:lnTo>
                    <a:pt x="9110435" y="11872"/>
                  </a:lnTo>
                  <a:lnTo>
                    <a:pt x="9109668" y="10021"/>
                  </a:lnTo>
                  <a:lnTo>
                    <a:pt x="9109668" y="5684"/>
                  </a:lnTo>
                  <a:lnTo>
                    <a:pt x="9110435" y="3833"/>
                  </a:lnTo>
                  <a:lnTo>
                    <a:pt x="9113502" y="766"/>
                  </a:lnTo>
                  <a:lnTo>
                    <a:pt x="9115353" y="0"/>
                  </a:lnTo>
                  <a:lnTo>
                    <a:pt x="9119690" y="0"/>
                  </a:lnTo>
                  <a:lnTo>
                    <a:pt x="9121541" y="766"/>
                  </a:lnTo>
                  <a:lnTo>
                    <a:pt x="9124608" y="3833"/>
                  </a:lnTo>
                  <a:lnTo>
                    <a:pt x="9125375" y="5684"/>
                  </a:lnTo>
                  <a:lnTo>
                    <a:pt x="9125375" y="10021"/>
                  </a:lnTo>
                  <a:lnTo>
                    <a:pt x="9124608" y="11872"/>
                  </a:lnTo>
                  <a:lnTo>
                    <a:pt x="9121541" y="14939"/>
                  </a:lnTo>
                  <a:lnTo>
                    <a:pt x="9119690" y="15706"/>
                  </a:lnTo>
                  <a:close/>
                </a:path>
                <a:path w="19256375" h="15875">
                  <a:moveTo>
                    <a:pt x="9198222" y="15706"/>
                  </a:moveTo>
                  <a:lnTo>
                    <a:pt x="9193885" y="15706"/>
                  </a:lnTo>
                  <a:lnTo>
                    <a:pt x="9192034" y="14939"/>
                  </a:lnTo>
                  <a:lnTo>
                    <a:pt x="9188967" y="11872"/>
                  </a:lnTo>
                  <a:lnTo>
                    <a:pt x="9188200" y="10021"/>
                  </a:lnTo>
                  <a:lnTo>
                    <a:pt x="9188200" y="5684"/>
                  </a:lnTo>
                  <a:lnTo>
                    <a:pt x="9188967" y="3833"/>
                  </a:lnTo>
                  <a:lnTo>
                    <a:pt x="9192034" y="766"/>
                  </a:lnTo>
                  <a:lnTo>
                    <a:pt x="9193885" y="0"/>
                  </a:lnTo>
                  <a:lnTo>
                    <a:pt x="9198222" y="0"/>
                  </a:lnTo>
                  <a:lnTo>
                    <a:pt x="9200073" y="766"/>
                  </a:lnTo>
                  <a:lnTo>
                    <a:pt x="9203139" y="3833"/>
                  </a:lnTo>
                  <a:lnTo>
                    <a:pt x="9203906" y="5684"/>
                  </a:lnTo>
                  <a:lnTo>
                    <a:pt x="9203906" y="10021"/>
                  </a:lnTo>
                  <a:lnTo>
                    <a:pt x="9203139" y="11872"/>
                  </a:lnTo>
                  <a:lnTo>
                    <a:pt x="9200073" y="14939"/>
                  </a:lnTo>
                  <a:lnTo>
                    <a:pt x="9198222" y="15706"/>
                  </a:lnTo>
                  <a:close/>
                </a:path>
                <a:path w="19256375" h="15875">
                  <a:moveTo>
                    <a:pt x="9276753" y="15706"/>
                  </a:moveTo>
                  <a:lnTo>
                    <a:pt x="9272416" y="15706"/>
                  </a:lnTo>
                  <a:lnTo>
                    <a:pt x="9270565" y="14939"/>
                  </a:lnTo>
                  <a:lnTo>
                    <a:pt x="9267500" y="11872"/>
                  </a:lnTo>
                  <a:lnTo>
                    <a:pt x="9266733" y="10021"/>
                  </a:lnTo>
                  <a:lnTo>
                    <a:pt x="9266733" y="5684"/>
                  </a:lnTo>
                  <a:lnTo>
                    <a:pt x="9267500" y="3833"/>
                  </a:lnTo>
                  <a:lnTo>
                    <a:pt x="9270565" y="766"/>
                  </a:lnTo>
                  <a:lnTo>
                    <a:pt x="9272416" y="0"/>
                  </a:lnTo>
                  <a:lnTo>
                    <a:pt x="9276753" y="0"/>
                  </a:lnTo>
                  <a:lnTo>
                    <a:pt x="9278604" y="766"/>
                  </a:lnTo>
                  <a:lnTo>
                    <a:pt x="9281671" y="3833"/>
                  </a:lnTo>
                  <a:lnTo>
                    <a:pt x="9282438" y="5684"/>
                  </a:lnTo>
                  <a:lnTo>
                    <a:pt x="9282438" y="10021"/>
                  </a:lnTo>
                  <a:lnTo>
                    <a:pt x="9281671" y="11872"/>
                  </a:lnTo>
                  <a:lnTo>
                    <a:pt x="9278604" y="14939"/>
                  </a:lnTo>
                  <a:lnTo>
                    <a:pt x="9276753" y="15706"/>
                  </a:lnTo>
                  <a:close/>
                </a:path>
                <a:path w="19256375" h="15875">
                  <a:moveTo>
                    <a:pt x="9355286" y="15706"/>
                  </a:moveTo>
                  <a:lnTo>
                    <a:pt x="9350948" y="15706"/>
                  </a:lnTo>
                  <a:lnTo>
                    <a:pt x="9349097" y="14939"/>
                  </a:lnTo>
                  <a:lnTo>
                    <a:pt x="9346031" y="11872"/>
                  </a:lnTo>
                  <a:lnTo>
                    <a:pt x="9345264" y="10021"/>
                  </a:lnTo>
                  <a:lnTo>
                    <a:pt x="9345264" y="5684"/>
                  </a:lnTo>
                  <a:lnTo>
                    <a:pt x="9346031" y="3833"/>
                  </a:lnTo>
                  <a:lnTo>
                    <a:pt x="9349097" y="766"/>
                  </a:lnTo>
                  <a:lnTo>
                    <a:pt x="9350948" y="0"/>
                  </a:lnTo>
                  <a:lnTo>
                    <a:pt x="9355286" y="0"/>
                  </a:lnTo>
                  <a:lnTo>
                    <a:pt x="9357137" y="766"/>
                  </a:lnTo>
                  <a:lnTo>
                    <a:pt x="9360203" y="3833"/>
                  </a:lnTo>
                  <a:lnTo>
                    <a:pt x="9360970" y="5684"/>
                  </a:lnTo>
                  <a:lnTo>
                    <a:pt x="9360970" y="10021"/>
                  </a:lnTo>
                  <a:lnTo>
                    <a:pt x="9360203" y="11872"/>
                  </a:lnTo>
                  <a:lnTo>
                    <a:pt x="9357137" y="14939"/>
                  </a:lnTo>
                  <a:lnTo>
                    <a:pt x="9355286" y="15706"/>
                  </a:lnTo>
                  <a:close/>
                </a:path>
                <a:path w="19256375" h="15875">
                  <a:moveTo>
                    <a:pt x="9433817" y="15706"/>
                  </a:moveTo>
                  <a:lnTo>
                    <a:pt x="9429480" y="15706"/>
                  </a:lnTo>
                  <a:lnTo>
                    <a:pt x="9427629" y="14939"/>
                  </a:lnTo>
                  <a:lnTo>
                    <a:pt x="9424562" y="11872"/>
                  </a:lnTo>
                  <a:lnTo>
                    <a:pt x="9423795" y="10021"/>
                  </a:lnTo>
                  <a:lnTo>
                    <a:pt x="9423795" y="5684"/>
                  </a:lnTo>
                  <a:lnTo>
                    <a:pt x="9424562" y="3833"/>
                  </a:lnTo>
                  <a:lnTo>
                    <a:pt x="9427629" y="766"/>
                  </a:lnTo>
                  <a:lnTo>
                    <a:pt x="9429480" y="0"/>
                  </a:lnTo>
                  <a:lnTo>
                    <a:pt x="9433817" y="0"/>
                  </a:lnTo>
                  <a:lnTo>
                    <a:pt x="9435669" y="766"/>
                  </a:lnTo>
                  <a:lnTo>
                    <a:pt x="9438735" y="3833"/>
                  </a:lnTo>
                  <a:lnTo>
                    <a:pt x="9439502" y="5684"/>
                  </a:lnTo>
                  <a:lnTo>
                    <a:pt x="9439502" y="10021"/>
                  </a:lnTo>
                  <a:lnTo>
                    <a:pt x="9438735" y="11872"/>
                  </a:lnTo>
                  <a:lnTo>
                    <a:pt x="9435669" y="14939"/>
                  </a:lnTo>
                  <a:lnTo>
                    <a:pt x="9433817" y="15706"/>
                  </a:lnTo>
                  <a:close/>
                </a:path>
                <a:path w="19256375" h="15875">
                  <a:moveTo>
                    <a:pt x="9512348" y="15706"/>
                  </a:moveTo>
                  <a:lnTo>
                    <a:pt x="9508011" y="15706"/>
                  </a:lnTo>
                  <a:lnTo>
                    <a:pt x="9506160" y="14939"/>
                  </a:lnTo>
                  <a:lnTo>
                    <a:pt x="9503094" y="11872"/>
                  </a:lnTo>
                  <a:lnTo>
                    <a:pt x="9502327" y="10021"/>
                  </a:lnTo>
                  <a:lnTo>
                    <a:pt x="9502327" y="5684"/>
                  </a:lnTo>
                  <a:lnTo>
                    <a:pt x="9503094" y="3833"/>
                  </a:lnTo>
                  <a:lnTo>
                    <a:pt x="9506160" y="766"/>
                  </a:lnTo>
                  <a:lnTo>
                    <a:pt x="9508011" y="0"/>
                  </a:lnTo>
                  <a:lnTo>
                    <a:pt x="9512348" y="0"/>
                  </a:lnTo>
                  <a:lnTo>
                    <a:pt x="9514199" y="766"/>
                  </a:lnTo>
                  <a:lnTo>
                    <a:pt x="9517266" y="3833"/>
                  </a:lnTo>
                  <a:lnTo>
                    <a:pt x="9518033" y="5684"/>
                  </a:lnTo>
                  <a:lnTo>
                    <a:pt x="9518033" y="10021"/>
                  </a:lnTo>
                  <a:lnTo>
                    <a:pt x="9517266" y="11872"/>
                  </a:lnTo>
                  <a:lnTo>
                    <a:pt x="9514199" y="14939"/>
                  </a:lnTo>
                  <a:lnTo>
                    <a:pt x="9512348" y="15706"/>
                  </a:lnTo>
                  <a:close/>
                </a:path>
                <a:path w="19256375" h="15875">
                  <a:moveTo>
                    <a:pt x="9590881" y="15706"/>
                  </a:moveTo>
                  <a:lnTo>
                    <a:pt x="9586543" y="15706"/>
                  </a:lnTo>
                  <a:lnTo>
                    <a:pt x="9584692" y="14939"/>
                  </a:lnTo>
                  <a:lnTo>
                    <a:pt x="9581625" y="11872"/>
                  </a:lnTo>
                  <a:lnTo>
                    <a:pt x="9580858" y="10021"/>
                  </a:lnTo>
                  <a:lnTo>
                    <a:pt x="9580858" y="5684"/>
                  </a:lnTo>
                  <a:lnTo>
                    <a:pt x="9581625" y="3833"/>
                  </a:lnTo>
                  <a:lnTo>
                    <a:pt x="9584692" y="766"/>
                  </a:lnTo>
                  <a:lnTo>
                    <a:pt x="9586543" y="0"/>
                  </a:lnTo>
                  <a:lnTo>
                    <a:pt x="9590881" y="0"/>
                  </a:lnTo>
                  <a:lnTo>
                    <a:pt x="9592732" y="766"/>
                  </a:lnTo>
                  <a:lnTo>
                    <a:pt x="9595799" y="3833"/>
                  </a:lnTo>
                  <a:lnTo>
                    <a:pt x="9596565" y="5684"/>
                  </a:lnTo>
                  <a:lnTo>
                    <a:pt x="9596565" y="10021"/>
                  </a:lnTo>
                  <a:lnTo>
                    <a:pt x="9595799" y="11872"/>
                  </a:lnTo>
                  <a:lnTo>
                    <a:pt x="9592732" y="14939"/>
                  </a:lnTo>
                  <a:lnTo>
                    <a:pt x="9590881" y="15706"/>
                  </a:lnTo>
                  <a:close/>
                </a:path>
                <a:path w="19256375" h="15875">
                  <a:moveTo>
                    <a:pt x="9669413" y="15706"/>
                  </a:moveTo>
                  <a:lnTo>
                    <a:pt x="9665076" y="15706"/>
                  </a:lnTo>
                  <a:lnTo>
                    <a:pt x="9663224" y="14939"/>
                  </a:lnTo>
                  <a:lnTo>
                    <a:pt x="9660158" y="11872"/>
                  </a:lnTo>
                  <a:lnTo>
                    <a:pt x="9659391" y="10021"/>
                  </a:lnTo>
                  <a:lnTo>
                    <a:pt x="9659391" y="5684"/>
                  </a:lnTo>
                  <a:lnTo>
                    <a:pt x="9660158" y="3833"/>
                  </a:lnTo>
                  <a:lnTo>
                    <a:pt x="9663224" y="766"/>
                  </a:lnTo>
                  <a:lnTo>
                    <a:pt x="9665076" y="0"/>
                  </a:lnTo>
                  <a:lnTo>
                    <a:pt x="9669413" y="0"/>
                  </a:lnTo>
                  <a:lnTo>
                    <a:pt x="9671264" y="766"/>
                  </a:lnTo>
                  <a:lnTo>
                    <a:pt x="9674331" y="3833"/>
                  </a:lnTo>
                  <a:lnTo>
                    <a:pt x="9675098" y="5684"/>
                  </a:lnTo>
                  <a:lnTo>
                    <a:pt x="9675098" y="10021"/>
                  </a:lnTo>
                  <a:lnTo>
                    <a:pt x="9674331" y="11872"/>
                  </a:lnTo>
                  <a:lnTo>
                    <a:pt x="9671264" y="14939"/>
                  </a:lnTo>
                  <a:lnTo>
                    <a:pt x="9669413" y="15706"/>
                  </a:lnTo>
                  <a:close/>
                </a:path>
                <a:path w="19256375" h="15875">
                  <a:moveTo>
                    <a:pt x="9747944" y="15706"/>
                  </a:moveTo>
                  <a:lnTo>
                    <a:pt x="9743606" y="15706"/>
                  </a:lnTo>
                  <a:lnTo>
                    <a:pt x="9741755" y="14939"/>
                  </a:lnTo>
                  <a:lnTo>
                    <a:pt x="9738688" y="11872"/>
                  </a:lnTo>
                  <a:lnTo>
                    <a:pt x="9737921" y="10021"/>
                  </a:lnTo>
                  <a:lnTo>
                    <a:pt x="9737921" y="5684"/>
                  </a:lnTo>
                  <a:lnTo>
                    <a:pt x="9738688" y="3833"/>
                  </a:lnTo>
                  <a:lnTo>
                    <a:pt x="9741755" y="766"/>
                  </a:lnTo>
                  <a:lnTo>
                    <a:pt x="9743606" y="0"/>
                  </a:lnTo>
                  <a:lnTo>
                    <a:pt x="9747944" y="0"/>
                  </a:lnTo>
                  <a:lnTo>
                    <a:pt x="9749795" y="766"/>
                  </a:lnTo>
                  <a:lnTo>
                    <a:pt x="9752861" y="3833"/>
                  </a:lnTo>
                  <a:lnTo>
                    <a:pt x="9753628" y="5684"/>
                  </a:lnTo>
                  <a:lnTo>
                    <a:pt x="9753628" y="10021"/>
                  </a:lnTo>
                  <a:lnTo>
                    <a:pt x="9752861" y="11872"/>
                  </a:lnTo>
                  <a:lnTo>
                    <a:pt x="9749795" y="14939"/>
                  </a:lnTo>
                  <a:lnTo>
                    <a:pt x="9747944" y="15706"/>
                  </a:lnTo>
                  <a:close/>
                </a:path>
                <a:path w="19256375" h="15875">
                  <a:moveTo>
                    <a:pt x="9826476" y="15706"/>
                  </a:moveTo>
                  <a:lnTo>
                    <a:pt x="9822138" y="15706"/>
                  </a:lnTo>
                  <a:lnTo>
                    <a:pt x="9820287" y="14939"/>
                  </a:lnTo>
                  <a:lnTo>
                    <a:pt x="9817220" y="11872"/>
                  </a:lnTo>
                  <a:lnTo>
                    <a:pt x="9816453" y="10021"/>
                  </a:lnTo>
                  <a:lnTo>
                    <a:pt x="9816453" y="5684"/>
                  </a:lnTo>
                  <a:lnTo>
                    <a:pt x="9817220" y="3833"/>
                  </a:lnTo>
                  <a:lnTo>
                    <a:pt x="9820287" y="766"/>
                  </a:lnTo>
                  <a:lnTo>
                    <a:pt x="9822138" y="0"/>
                  </a:lnTo>
                  <a:lnTo>
                    <a:pt x="9826476" y="0"/>
                  </a:lnTo>
                  <a:lnTo>
                    <a:pt x="9828327" y="766"/>
                  </a:lnTo>
                  <a:lnTo>
                    <a:pt x="9831393" y="3833"/>
                  </a:lnTo>
                  <a:lnTo>
                    <a:pt x="9832159" y="5684"/>
                  </a:lnTo>
                  <a:lnTo>
                    <a:pt x="9832159" y="10021"/>
                  </a:lnTo>
                  <a:lnTo>
                    <a:pt x="9831393" y="11872"/>
                  </a:lnTo>
                  <a:lnTo>
                    <a:pt x="9828327" y="14939"/>
                  </a:lnTo>
                  <a:lnTo>
                    <a:pt x="9826476" y="15706"/>
                  </a:lnTo>
                  <a:close/>
                </a:path>
                <a:path w="19256375" h="15875">
                  <a:moveTo>
                    <a:pt x="9905006" y="15706"/>
                  </a:moveTo>
                  <a:lnTo>
                    <a:pt x="9900670" y="15706"/>
                  </a:lnTo>
                  <a:lnTo>
                    <a:pt x="9898819" y="14939"/>
                  </a:lnTo>
                  <a:lnTo>
                    <a:pt x="9895753" y="11872"/>
                  </a:lnTo>
                  <a:lnTo>
                    <a:pt x="9894986" y="10021"/>
                  </a:lnTo>
                  <a:lnTo>
                    <a:pt x="9894986" y="5684"/>
                  </a:lnTo>
                  <a:lnTo>
                    <a:pt x="9895753" y="3833"/>
                  </a:lnTo>
                  <a:lnTo>
                    <a:pt x="9898819" y="766"/>
                  </a:lnTo>
                  <a:lnTo>
                    <a:pt x="9900670" y="0"/>
                  </a:lnTo>
                  <a:lnTo>
                    <a:pt x="9905006" y="0"/>
                  </a:lnTo>
                  <a:lnTo>
                    <a:pt x="9906857" y="766"/>
                  </a:lnTo>
                  <a:lnTo>
                    <a:pt x="9909924" y="3833"/>
                  </a:lnTo>
                  <a:lnTo>
                    <a:pt x="9910691" y="5684"/>
                  </a:lnTo>
                  <a:lnTo>
                    <a:pt x="9910691" y="10021"/>
                  </a:lnTo>
                  <a:lnTo>
                    <a:pt x="9909924" y="11872"/>
                  </a:lnTo>
                  <a:lnTo>
                    <a:pt x="9906857" y="14939"/>
                  </a:lnTo>
                  <a:lnTo>
                    <a:pt x="9905006" y="15706"/>
                  </a:lnTo>
                  <a:close/>
                </a:path>
                <a:path w="19256375" h="15875">
                  <a:moveTo>
                    <a:pt x="9983538" y="15706"/>
                  </a:moveTo>
                  <a:lnTo>
                    <a:pt x="9979201" y="15706"/>
                  </a:lnTo>
                  <a:lnTo>
                    <a:pt x="9977349" y="14939"/>
                  </a:lnTo>
                  <a:lnTo>
                    <a:pt x="9974283" y="11872"/>
                  </a:lnTo>
                  <a:lnTo>
                    <a:pt x="9973516" y="10021"/>
                  </a:lnTo>
                  <a:lnTo>
                    <a:pt x="9973516" y="5684"/>
                  </a:lnTo>
                  <a:lnTo>
                    <a:pt x="9974283" y="3833"/>
                  </a:lnTo>
                  <a:lnTo>
                    <a:pt x="9977349" y="766"/>
                  </a:lnTo>
                  <a:lnTo>
                    <a:pt x="9979201" y="0"/>
                  </a:lnTo>
                  <a:lnTo>
                    <a:pt x="9983538" y="0"/>
                  </a:lnTo>
                  <a:lnTo>
                    <a:pt x="9985389" y="766"/>
                  </a:lnTo>
                  <a:lnTo>
                    <a:pt x="9988456" y="3833"/>
                  </a:lnTo>
                  <a:lnTo>
                    <a:pt x="9989223" y="5684"/>
                  </a:lnTo>
                  <a:lnTo>
                    <a:pt x="9989223" y="10021"/>
                  </a:lnTo>
                  <a:lnTo>
                    <a:pt x="9988456" y="11872"/>
                  </a:lnTo>
                  <a:lnTo>
                    <a:pt x="9985389" y="14939"/>
                  </a:lnTo>
                  <a:lnTo>
                    <a:pt x="9983538" y="15706"/>
                  </a:lnTo>
                  <a:close/>
                </a:path>
                <a:path w="19256375" h="15875">
                  <a:moveTo>
                    <a:pt x="10062070" y="15706"/>
                  </a:moveTo>
                  <a:lnTo>
                    <a:pt x="10057733" y="15706"/>
                  </a:lnTo>
                  <a:lnTo>
                    <a:pt x="10055882" y="14939"/>
                  </a:lnTo>
                  <a:lnTo>
                    <a:pt x="10052816" y="11872"/>
                  </a:lnTo>
                  <a:lnTo>
                    <a:pt x="10052049" y="10021"/>
                  </a:lnTo>
                  <a:lnTo>
                    <a:pt x="10052049" y="5684"/>
                  </a:lnTo>
                  <a:lnTo>
                    <a:pt x="10052816" y="3833"/>
                  </a:lnTo>
                  <a:lnTo>
                    <a:pt x="10055882" y="766"/>
                  </a:lnTo>
                  <a:lnTo>
                    <a:pt x="10057733" y="0"/>
                  </a:lnTo>
                  <a:lnTo>
                    <a:pt x="10062070" y="0"/>
                  </a:lnTo>
                  <a:lnTo>
                    <a:pt x="10063921" y="766"/>
                  </a:lnTo>
                  <a:lnTo>
                    <a:pt x="10066987" y="3833"/>
                  </a:lnTo>
                  <a:lnTo>
                    <a:pt x="10067754" y="5684"/>
                  </a:lnTo>
                  <a:lnTo>
                    <a:pt x="10067754" y="10021"/>
                  </a:lnTo>
                  <a:lnTo>
                    <a:pt x="10066987" y="11872"/>
                  </a:lnTo>
                  <a:lnTo>
                    <a:pt x="10063921" y="14939"/>
                  </a:lnTo>
                  <a:lnTo>
                    <a:pt x="10062070" y="15706"/>
                  </a:lnTo>
                  <a:close/>
                </a:path>
                <a:path w="19256375" h="15875">
                  <a:moveTo>
                    <a:pt x="10140601" y="15706"/>
                  </a:moveTo>
                  <a:lnTo>
                    <a:pt x="10136264" y="15706"/>
                  </a:lnTo>
                  <a:lnTo>
                    <a:pt x="10134413" y="14939"/>
                  </a:lnTo>
                  <a:lnTo>
                    <a:pt x="10131348" y="11872"/>
                  </a:lnTo>
                  <a:lnTo>
                    <a:pt x="10130581" y="10021"/>
                  </a:lnTo>
                  <a:lnTo>
                    <a:pt x="10130581" y="5684"/>
                  </a:lnTo>
                  <a:lnTo>
                    <a:pt x="10131348" y="3833"/>
                  </a:lnTo>
                  <a:lnTo>
                    <a:pt x="10134413" y="766"/>
                  </a:lnTo>
                  <a:lnTo>
                    <a:pt x="10136264" y="0"/>
                  </a:lnTo>
                  <a:lnTo>
                    <a:pt x="10140601" y="0"/>
                  </a:lnTo>
                  <a:lnTo>
                    <a:pt x="10142452" y="766"/>
                  </a:lnTo>
                  <a:lnTo>
                    <a:pt x="10145519" y="3833"/>
                  </a:lnTo>
                  <a:lnTo>
                    <a:pt x="10146286" y="5684"/>
                  </a:lnTo>
                  <a:lnTo>
                    <a:pt x="10146286" y="10021"/>
                  </a:lnTo>
                  <a:lnTo>
                    <a:pt x="10145519" y="11872"/>
                  </a:lnTo>
                  <a:lnTo>
                    <a:pt x="10142452" y="14939"/>
                  </a:lnTo>
                  <a:lnTo>
                    <a:pt x="10140601" y="15706"/>
                  </a:lnTo>
                  <a:close/>
                </a:path>
                <a:path w="19256375" h="15875">
                  <a:moveTo>
                    <a:pt x="10219133" y="15706"/>
                  </a:moveTo>
                  <a:lnTo>
                    <a:pt x="10214795" y="15706"/>
                  </a:lnTo>
                  <a:lnTo>
                    <a:pt x="10212944" y="14939"/>
                  </a:lnTo>
                  <a:lnTo>
                    <a:pt x="10209877" y="11872"/>
                  </a:lnTo>
                  <a:lnTo>
                    <a:pt x="10209110" y="10021"/>
                  </a:lnTo>
                  <a:lnTo>
                    <a:pt x="10209110" y="5684"/>
                  </a:lnTo>
                  <a:lnTo>
                    <a:pt x="10209877" y="3833"/>
                  </a:lnTo>
                  <a:lnTo>
                    <a:pt x="10212944" y="766"/>
                  </a:lnTo>
                  <a:lnTo>
                    <a:pt x="10214795" y="0"/>
                  </a:lnTo>
                  <a:lnTo>
                    <a:pt x="10219133" y="0"/>
                  </a:lnTo>
                  <a:lnTo>
                    <a:pt x="10220984" y="766"/>
                  </a:lnTo>
                  <a:lnTo>
                    <a:pt x="10224051" y="3833"/>
                  </a:lnTo>
                  <a:lnTo>
                    <a:pt x="10224818" y="5684"/>
                  </a:lnTo>
                  <a:lnTo>
                    <a:pt x="10224818" y="10021"/>
                  </a:lnTo>
                  <a:lnTo>
                    <a:pt x="10224051" y="11872"/>
                  </a:lnTo>
                  <a:lnTo>
                    <a:pt x="10220984" y="14939"/>
                  </a:lnTo>
                  <a:lnTo>
                    <a:pt x="10219133" y="15706"/>
                  </a:lnTo>
                  <a:close/>
                </a:path>
                <a:path w="19256375" h="15875">
                  <a:moveTo>
                    <a:pt x="10297665" y="15706"/>
                  </a:moveTo>
                  <a:lnTo>
                    <a:pt x="10293328" y="15706"/>
                  </a:lnTo>
                  <a:lnTo>
                    <a:pt x="10291477" y="14939"/>
                  </a:lnTo>
                  <a:lnTo>
                    <a:pt x="10288410" y="11872"/>
                  </a:lnTo>
                  <a:lnTo>
                    <a:pt x="10287643" y="10021"/>
                  </a:lnTo>
                  <a:lnTo>
                    <a:pt x="10287643" y="5684"/>
                  </a:lnTo>
                  <a:lnTo>
                    <a:pt x="10288410" y="3833"/>
                  </a:lnTo>
                  <a:lnTo>
                    <a:pt x="10291477" y="766"/>
                  </a:lnTo>
                  <a:lnTo>
                    <a:pt x="10293328" y="0"/>
                  </a:lnTo>
                  <a:lnTo>
                    <a:pt x="10297665" y="0"/>
                  </a:lnTo>
                  <a:lnTo>
                    <a:pt x="10299517" y="766"/>
                  </a:lnTo>
                  <a:lnTo>
                    <a:pt x="10302583" y="3833"/>
                  </a:lnTo>
                  <a:lnTo>
                    <a:pt x="10303350" y="5684"/>
                  </a:lnTo>
                  <a:lnTo>
                    <a:pt x="10303350" y="10021"/>
                  </a:lnTo>
                  <a:lnTo>
                    <a:pt x="10302583" y="11872"/>
                  </a:lnTo>
                  <a:lnTo>
                    <a:pt x="10299517" y="14939"/>
                  </a:lnTo>
                  <a:lnTo>
                    <a:pt x="10297665" y="15706"/>
                  </a:lnTo>
                  <a:close/>
                </a:path>
                <a:path w="19256375" h="15875">
                  <a:moveTo>
                    <a:pt x="10376198" y="15706"/>
                  </a:moveTo>
                  <a:lnTo>
                    <a:pt x="10371860" y="15706"/>
                  </a:lnTo>
                  <a:lnTo>
                    <a:pt x="10370009" y="14939"/>
                  </a:lnTo>
                  <a:lnTo>
                    <a:pt x="10366942" y="11872"/>
                  </a:lnTo>
                  <a:lnTo>
                    <a:pt x="10366176" y="10021"/>
                  </a:lnTo>
                  <a:lnTo>
                    <a:pt x="10366176" y="5684"/>
                  </a:lnTo>
                  <a:lnTo>
                    <a:pt x="10366942" y="3833"/>
                  </a:lnTo>
                  <a:lnTo>
                    <a:pt x="10370009" y="766"/>
                  </a:lnTo>
                  <a:lnTo>
                    <a:pt x="10371860" y="0"/>
                  </a:lnTo>
                  <a:lnTo>
                    <a:pt x="10376198" y="0"/>
                  </a:lnTo>
                  <a:lnTo>
                    <a:pt x="10378048" y="766"/>
                  </a:lnTo>
                  <a:lnTo>
                    <a:pt x="10381116" y="3833"/>
                  </a:lnTo>
                  <a:lnTo>
                    <a:pt x="10381883" y="5684"/>
                  </a:lnTo>
                  <a:lnTo>
                    <a:pt x="10381883" y="10021"/>
                  </a:lnTo>
                  <a:lnTo>
                    <a:pt x="10381116" y="11872"/>
                  </a:lnTo>
                  <a:lnTo>
                    <a:pt x="10378048" y="14939"/>
                  </a:lnTo>
                  <a:lnTo>
                    <a:pt x="10376198" y="15706"/>
                  </a:lnTo>
                  <a:close/>
                </a:path>
                <a:path w="19256375" h="15875">
                  <a:moveTo>
                    <a:pt x="10454729" y="15706"/>
                  </a:moveTo>
                  <a:lnTo>
                    <a:pt x="10450391" y="15706"/>
                  </a:lnTo>
                  <a:lnTo>
                    <a:pt x="10448540" y="14939"/>
                  </a:lnTo>
                  <a:lnTo>
                    <a:pt x="10445473" y="11872"/>
                  </a:lnTo>
                  <a:lnTo>
                    <a:pt x="10444706" y="10021"/>
                  </a:lnTo>
                  <a:lnTo>
                    <a:pt x="10444706" y="5684"/>
                  </a:lnTo>
                  <a:lnTo>
                    <a:pt x="10445473" y="3833"/>
                  </a:lnTo>
                  <a:lnTo>
                    <a:pt x="10448540" y="766"/>
                  </a:lnTo>
                  <a:lnTo>
                    <a:pt x="10450391" y="0"/>
                  </a:lnTo>
                  <a:lnTo>
                    <a:pt x="10454729" y="0"/>
                  </a:lnTo>
                  <a:lnTo>
                    <a:pt x="10456580" y="766"/>
                  </a:lnTo>
                  <a:lnTo>
                    <a:pt x="10459647" y="3833"/>
                  </a:lnTo>
                  <a:lnTo>
                    <a:pt x="10460413" y="5684"/>
                  </a:lnTo>
                  <a:lnTo>
                    <a:pt x="10460413" y="10021"/>
                  </a:lnTo>
                  <a:lnTo>
                    <a:pt x="10459647" y="11872"/>
                  </a:lnTo>
                  <a:lnTo>
                    <a:pt x="10456580" y="14939"/>
                  </a:lnTo>
                  <a:lnTo>
                    <a:pt x="10454729" y="15706"/>
                  </a:lnTo>
                  <a:close/>
                </a:path>
                <a:path w="19256375" h="15875">
                  <a:moveTo>
                    <a:pt x="10533260" y="15706"/>
                  </a:moveTo>
                  <a:lnTo>
                    <a:pt x="10528923" y="15706"/>
                  </a:lnTo>
                  <a:lnTo>
                    <a:pt x="10527071" y="14939"/>
                  </a:lnTo>
                  <a:lnTo>
                    <a:pt x="10524005" y="11872"/>
                  </a:lnTo>
                  <a:lnTo>
                    <a:pt x="10523238" y="10021"/>
                  </a:lnTo>
                  <a:lnTo>
                    <a:pt x="10523238" y="5684"/>
                  </a:lnTo>
                  <a:lnTo>
                    <a:pt x="10524005" y="3833"/>
                  </a:lnTo>
                  <a:lnTo>
                    <a:pt x="10527071" y="766"/>
                  </a:lnTo>
                  <a:lnTo>
                    <a:pt x="10528923" y="0"/>
                  </a:lnTo>
                  <a:lnTo>
                    <a:pt x="10533260" y="0"/>
                  </a:lnTo>
                  <a:lnTo>
                    <a:pt x="10535112" y="766"/>
                  </a:lnTo>
                  <a:lnTo>
                    <a:pt x="10538177" y="3833"/>
                  </a:lnTo>
                  <a:lnTo>
                    <a:pt x="10538944" y="5684"/>
                  </a:lnTo>
                  <a:lnTo>
                    <a:pt x="10538944" y="10021"/>
                  </a:lnTo>
                  <a:lnTo>
                    <a:pt x="10538177" y="11872"/>
                  </a:lnTo>
                  <a:lnTo>
                    <a:pt x="10535112" y="14939"/>
                  </a:lnTo>
                  <a:lnTo>
                    <a:pt x="10533260" y="15706"/>
                  </a:lnTo>
                  <a:close/>
                </a:path>
                <a:path w="19256375" h="15875">
                  <a:moveTo>
                    <a:pt x="10611792" y="15706"/>
                  </a:moveTo>
                  <a:lnTo>
                    <a:pt x="10607454" y="15706"/>
                  </a:lnTo>
                  <a:lnTo>
                    <a:pt x="10605603" y="14939"/>
                  </a:lnTo>
                  <a:lnTo>
                    <a:pt x="10602536" y="11872"/>
                  </a:lnTo>
                  <a:lnTo>
                    <a:pt x="10601770" y="10021"/>
                  </a:lnTo>
                  <a:lnTo>
                    <a:pt x="10601770" y="5684"/>
                  </a:lnTo>
                  <a:lnTo>
                    <a:pt x="10602536" y="3833"/>
                  </a:lnTo>
                  <a:lnTo>
                    <a:pt x="10605603" y="766"/>
                  </a:lnTo>
                  <a:lnTo>
                    <a:pt x="10607454" y="0"/>
                  </a:lnTo>
                  <a:lnTo>
                    <a:pt x="10611792" y="0"/>
                  </a:lnTo>
                  <a:lnTo>
                    <a:pt x="10613643" y="766"/>
                  </a:lnTo>
                  <a:lnTo>
                    <a:pt x="10616709" y="3833"/>
                  </a:lnTo>
                  <a:lnTo>
                    <a:pt x="10617476" y="5684"/>
                  </a:lnTo>
                  <a:lnTo>
                    <a:pt x="10617476" y="10021"/>
                  </a:lnTo>
                  <a:lnTo>
                    <a:pt x="10616709" y="11872"/>
                  </a:lnTo>
                  <a:lnTo>
                    <a:pt x="10613643" y="14939"/>
                  </a:lnTo>
                  <a:lnTo>
                    <a:pt x="10611792" y="15706"/>
                  </a:lnTo>
                  <a:close/>
                </a:path>
                <a:path w="19256375" h="15875">
                  <a:moveTo>
                    <a:pt x="10690323" y="15706"/>
                  </a:moveTo>
                  <a:lnTo>
                    <a:pt x="10685986" y="15706"/>
                  </a:lnTo>
                  <a:lnTo>
                    <a:pt x="10684135" y="14939"/>
                  </a:lnTo>
                  <a:lnTo>
                    <a:pt x="10681068" y="11872"/>
                  </a:lnTo>
                  <a:lnTo>
                    <a:pt x="10680301" y="10021"/>
                  </a:lnTo>
                  <a:lnTo>
                    <a:pt x="10680301" y="5684"/>
                  </a:lnTo>
                  <a:lnTo>
                    <a:pt x="10681068" y="3833"/>
                  </a:lnTo>
                  <a:lnTo>
                    <a:pt x="10684135" y="766"/>
                  </a:lnTo>
                  <a:lnTo>
                    <a:pt x="10685986" y="0"/>
                  </a:lnTo>
                  <a:lnTo>
                    <a:pt x="10690323" y="0"/>
                  </a:lnTo>
                  <a:lnTo>
                    <a:pt x="10692174" y="766"/>
                  </a:lnTo>
                  <a:lnTo>
                    <a:pt x="10695241" y="3833"/>
                  </a:lnTo>
                  <a:lnTo>
                    <a:pt x="10696007" y="5684"/>
                  </a:lnTo>
                  <a:lnTo>
                    <a:pt x="10696007" y="10021"/>
                  </a:lnTo>
                  <a:lnTo>
                    <a:pt x="10695241" y="11872"/>
                  </a:lnTo>
                  <a:lnTo>
                    <a:pt x="10692174" y="14939"/>
                  </a:lnTo>
                  <a:lnTo>
                    <a:pt x="10690323" y="15706"/>
                  </a:lnTo>
                  <a:close/>
                </a:path>
                <a:path w="19256375" h="15875">
                  <a:moveTo>
                    <a:pt x="10768854" y="15706"/>
                  </a:moveTo>
                  <a:lnTo>
                    <a:pt x="10764518" y="15706"/>
                  </a:lnTo>
                  <a:lnTo>
                    <a:pt x="10762667" y="14939"/>
                  </a:lnTo>
                  <a:lnTo>
                    <a:pt x="10759601" y="11872"/>
                  </a:lnTo>
                  <a:lnTo>
                    <a:pt x="10758834" y="10021"/>
                  </a:lnTo>
                  <a:lnTo>
                    <a:pt x="10758834" y="5684"/>
                  </a:lnTo>
                  <a:lnTo>
                    <a:pt x="10759601" y="3833"/>
                  </a:lnTo>
                  <a:lnTo>
                    <a:pt x="10762667" y="766"/>
                  </a:lnTo>
                  <a:lnTo>
                    <a:pt x="10764518" y="0"/>
                  </a:lnTo>
                  <a:lnTo>
                    <a:pt x="10768854" y="0"/>
                  </a:lnTo>
                  <a:lnTo>
                    <a:pt x="10770706" y="766"/>
                  </a:lnTo>
                  <a:lnTo>
                    <a:pt x="10773772" y="3833"/>
                  </a:lnTo>
                  <a:lnTo>
                    <a:pt x="10774539" y="5684"/>
                  </a:lnTo>
                  <a:lnTo>
                    <a:pt x="10774539" y="10021"/>
                  </a:lnTo>
                  <a:lnTo>
                    <a:pt x="10773772" y="11872"/>
                  </a:lnTo>
                  <a:lnTo>
                    <a:pt x="10770706" y="14939"/>
                  </a:lnTo>
                  <a:lnTo>
                    <a:pt x="10768854" y="15706"/>
                  </a:lnTo>
                  <a:close/>
                </a:path>
                <a:path w="19256375" h="15875">
                  <a:moveTo>
                    <a:pt x="10847386" y="15706"/>
                  </a:moveTo>
                  <a:lnTo>
                    <a:pt x="10843049" y="15706"/>
                  </a:lnTo>
                  <a:lnTo>
                    <a:pt x="10841197" y="14939"/>
                  </a:lnTo>
                  <a:lnTo>
                    <a:pt x="10838131" y="11872"/>
                  </a:lnTo>
                  <a:lnTo>
                    <a:pt x="10837364" y="10021"/>
                  </a:lnTo>
                  <a:lnTo>
                    <a:pt x="10837364" y="5684"/>
                  </a:lnTo>
                  <a:lnTo>
                    <a:pt x="10838131" y="3833"/>
                  </a:lnTo>
                  <a:lnTo>
                    <a:pt x="10841197" y="766"/>
                  </a:lnTo>
                  <a:lnTo>
                    <a:pt x="10843049" y="0"/>
                  </a:lnTo>
                  <a:lnTo>
                    <a:pt x="10847386" y="0"/>
                  </a:lnTo>
                  <a:lnTo>
                    <a:pt x="10849237" y="766"/>
                  </a:lnTo>
                  <a:lnTo>
                    <a:pt x="10852304" y="3833"/>
                  </a:lnTo>
                  <a:lnTo>
                    <a:pt x="10853071" y="5684"/>
                  </a:lnTo>
                  <a:lnTo>
                    <a:pt x="10853071" y="10021"/>
                  </a:lnTo>
                  <a:lnTo>
                    <a:pt x="10852304" y="11872"/>
                  </a:lnTo>
                  <a:lnTo>
                    <a:pt x="10849237" y="14939"/>
                  </a:lnTo>
                  <a:lnTo>
                    <a:pt x="10847386" y="15706"/>
                  </a:lnTo>
                  <a:close/>
                </a:path>
                <a:path w="19256375" h="15875">
                  <a:moveTo>
                    <a:pt x="10925918" y="15706"/>
                  </a:moveTo>
                  <a:lnTo>
                    <a:pt x="10921580" y="15706"/>
                  </a:lnTo>
                  <a:lnTo>
                    <a:pt x="10919729" y="14939"/>
                  </a:lnTo>
                  <a:lnTo>
                    <a:pt x="10916662" y="11872"/>
                  </a:lnTo>
                  <a:lnTo>
                    <a:pt x="10915895" y="10021"/>
                  </a:lnTo>
                  <a:lnTo>
                    <a:pt x="10915895" y="5684"/>
                  </a:lnTo>
                  <a:lnTo>
                    <a:pt x="10916662" y="3833"/>
                  </a:lnTo>
                  <a:lnTo>
                    <a:pt x="10919729" y="766"/>
                  </a:lnTo>
                  <a:lnTo>
                    <a:pt x="10921580" y="0"/>
                  </a:lnTo>
                  <a:lnTo>
                    <a:pt x="10925918" y="0"/>
                  </a:lnTo>
                  <a:lnTo>
                    <a:pt x="10927769" y="766"/>
                  </a:lnTo>
                  <a:lnTo>
                    <a:pt x="10930835" y="3833"/>
                  </a:lnTo>
                  <a:lnTo>
                    <a:pt x="10931602" y="5684"/>
                  </a:lnTo>
                  <a:lnTo>
                    <a:pt x="10931602" y="10021"/>
                  </a:lnTo>
                  <a:lnTo>
                    <a:pt x="10930835" y="11872"/>
                  </a:lnTo>
                  <a:lnTo>
                    <a:pt x="10927769" y="14939"/>
                  </a:lnTo>
                  <a:lnTo>
                    <a:pt x="10925918" y="15706"/>
                  </a:lnTo>
                  <a:close/>
                </a:path>
                <a:path w="19256375" h="15875">
                  <a:moveTo>
                    <a:pt x="11004449" y="15706"/>
                  </a:moveTo>
                  <a:lnTo>
                    <a:pt x="11000112" y="15706"/>
                  </a:lnTo>
                  <a:lnTo>
                    <a:pt x="10998261" y="14939"/>
                  </a:lnTo>
                  <a:lnTo>
                    <a:pt x="10995196" y="11872"/>
                  </a:lnTo>
                  <a:lnTo>
                    <a:pt x="10994429" y="10021"/>
                  </a:lnTo>
                  <a:lnTo>
                    <a:pt x="10994429" y="5684"/>
                  </a:lnTo>
                  <a:lnTo>
                    <a:pt x="10995196" y="3833"/>
                  </a:lnTo>
                  <a:lnTo>
                    <a:pt x="10998261" y="766"/>
                  </a:lnTo>
                  <a:lnTo>
                    <a:pt x="11000112" y="0"/>
                  </a:lnTo>
                  <a:lnTo>
                    <a:pt x="11004449" y="0"/>
                  </a:lnTo>
                  <a:lnTo>
                    <a:pt x="11006300" y="766"/>
                  </a:lnTo>
                  <a:lnTo>
                    <a:pt x="11009367" y="3833"/>
                  </a:lnTo>
                  <a:lnTo>
                    <a:pt x="11010134" y="5684"/>
                  </a:lnTo>
                  <a:lnTo>
                    <a:pt x="11010134" y="10021"/>
                  </a:lnTo>
                  <a:lnTo>
                    <a:pt x="11009367" y="11872"/>
                  </a:lnTo>
                  <a:lnTo>
                    <a:pt x="11006300" y="14939"/>
                  </a:lnTo>
                  <a:lnTo>
                    <a:pt x="11004449" y="15706"/>
                  </a:lnTo>
                  <a:close/>
                </a:path>
                <a:path w="19256375" h="15875">
                  <a:moveTo>
                    <a:pt x="11082981" y="15706"/>
                  </a:moveTo>
                  <a:lnTo>
                    <a:pt x="11078644" y="15706"/>
                  </a:lnTo>
                  <a:lnTo>
                    <a:pt x="11076793" y="14939"/>
                  </a:lnTo>
                  <a:lnTo>
                    <a:pt x="11073726" y="11872"/>
                  </a:lnTo>
                  <a:lnTo>
                    <a:pt x="11072959" y="10021"/>
                  </a:lnTo>
                  <a:lnTo>
                    <a:pt x="11072959" y="5684"/>
                  </a:lnTo>
                  <a:lnTo>
                    <a:pt x="11073726" y="3833"/>
                  </a:lnTo>
                  <a:lnTo>
                    <a:pt x="11076793" y="766"/>
                  </a:lnTo>
                  <a:lnTo>
                    <a:pt x="11078644" y="0"/>
                  </a:lnTo>
                  <a:lnTo>
                    <a:pt x="11082981" y="0"/>
                  </a:lnTo>
                  <a:lnTo>
                    <a:pt x="11084832" y="766"/>
                  </a:lnTo>
                  <a:lnTo>
                    <a:pt x="11087899" y="3833"/>
                  </a:lnTo>
                  <a:lnTo>
                    <a:pt x="11088666" y="5684"/>
                  </a:lnTo>
                  <a:lnTo>
                    <a:pt x="11088666" y="10021"/>
                  </a:lnTo>
                  <a:lnTo>
                    <a:pt x="11087899" y="11872"/>
                  </a:lnTo>
                  <a:lnTo>
                    <a:pt x="11084832" y="14939"/>
                  </a:lnTo>
                  <a:lnTo>
                    <a:pt x="11082981" y="15706"/>
                  </a:lnTo>
                  <a:close/>
                </a:path>
                <a:path w="19256375" h="15875">
                  <a:moveTo>
                    <a:pt x="11161513" y="15706"/>
                  </a:moveTo>
                  <a:lnTo>
                    <a:pt x="11157176" y="15706"/>
                  </a:lnTo>
                  <a:lnTo>
                    <a:pt x="11155325" y="14939"/>
                  </a:lnTo>
                  <a:lnTo>
                    <a:pt x="11152258" y="11872"/>
                  </a:lnTo>
                  <a:lnTo>
                    <a:pt x="11151491" y="10021"/>
                  </a:lnTo>
                  <a:lnTo>
                    <a:pt x="11151491" y="5684"/>
                  </a:lnTo>
                  <a:lnTo>
                    <a:pt x="11152258" y="3833"/>
                  </a:lnTo>
                  <a:lnTo>
                    <a:pt x="11155325" y="766"/>
                  </a:lnTo>
                  <a:lnTo>
                    <a:pt x="11157176" y="0"/>
                  </a:lnTo>
                  <a:lnTo>
                    <a:pt x="11161513" y="0"/>
                  </a:lnTo>
                  <a:lnTo>
                    <a:pt x="11163365" y="766"/>
                  </a:lnTo>
                  <a:lnTo>
                    <a:pt x="11166431" y="3833"/>
                  </a:lnTo>
                  <a:lnTo>
                    <a:pt x="11167198" y="5684"/>
                  </a:lnTo>
                  <a:lnTo>
                    <a:pt x="11167198" y="10021"/>
                  </a:lnTo>
                  <a:lnTo>
                    <a:pt x="11166431" y="11872"/>
                  </a:lnTo>
                  <a:lnTo>
                    <a:pt x="11163365" y="14939"/>
                  </a:lnTo>
                  <a:lnTo>
                    <a:pt x="11161513" y="15706"/>
                  </a:lnTo>
                  <a:close/>
                </a:path>
                <a:path w="19256375" h="15875">
                  <a:moveTo>
                    <a:pt x="11240045" y="15706"/>
                  </a:moveTo>
                  <a:lnTo>
                    <a:pt x="11235707" y="15706"/>
                  </a:lnTo>
                  <a:lnTo>
                    <a:pt x="11233856" y="14939"/>
                  </a:lnTo>
                  <a:lnTo>
                    <a:pt x="11230790" y="11872"/>
                  </a:lnTo>
                  <a:lnTo>
                    <a:pt x="11230023" y="10021"/>
                  </a:lnTo>
                  <a:lnTo>
                    <a:pt x="11230023" y="5684"/>
                  </a:lnTo>
                  <a:lnTo>
                    <a:pt x="11230790" y="3833"/>
                  </a:lnTo>
                  <a:lnTo>
                    <a:pt x="11233856" y="766"/>
                  </a:lnTo>
                  <a:lnTo>
                    <a:pt x="11235707" y="0"/>
                  </a:lnTo>
                  <a:lnTo>
                    <a:pt x="11240045" y="0"/>
                  </a:lnTo>
                  <a:lnTo>
                    <a:pt x="11241896" y="766"/>
                  </a:lnTo>
                  <a:lnTo>
                    <a:pt x="11244963" y="3833"/>
                  </a:lnTo>
                  <a:lnTo>
                    <a:pt x="11245730" y="5684"/>
                  </a:lnTo>
                  <a:lnTo>
                    <a:pt x="11245730" y="10021"/>
                  </a:lnTo>
                  <a:lnTo>
                    <a:pt x="11244963" y="11872"/>
                  </a:lnTo>
                  <a:lnTo>
                    <a:pt x="11241896" y="14939"/>
                  </a:lnTo>
                  <a:lnTo>
                    <a:pt x="11240045" y="15706"/>
                  </a:lnTo>
                  <a:close/>
                </a:path>
                <a:path w="19256375" h="15875">
                  <a:moveTo>
                    <a:pt x="11318577" y="15706"/>
                  </a:moveTo>
                  <a:lnTo>
                    <a:pt x="11314239" y="15706"/>
                  </a:lnTo>
                  <a:lnTo>
                    <a:pt x="11312388" y="14939"/>
                  </a:lnTo>
                  <a:lnTo>
                    <a:pt x="11309321" y="11872"/>
                  </a:lnTo>
                  <a:lnTo>
                    <a:pt x="11308554" y="10021"/>
                  </a:lnTo>
                  <a:lnTo>
                    <a:pt x="11308554" y="5684"/>
                  </a:lnTo>
                  <a:lnTo>
                    <a:pt x="11309321" y="3833"/>
                  </a:lnTo>
                  <a:lnTo>
                    <a:pt x="11312388" y="766"/>
                  </a:lnTo>
                  <a:lnTo>
                    <a:pt x="11314239" y="0"/>
                  </a:lnTo>
                  <a:lnTo>
                    <a:pt x="11318577" y="0"/>
                  </a:lnTo>
                  <a:lnTo>
                    <a:pt x="11320428" y="766"/>
                  </a:lnTo>
                  <a:lnTo>
                    <a:pt x="11323495" y="3833"/>
                  </a:lnTo>
                  <a:lnTo>
                    <a:pt x="11324261" y="5684"/>
                  </a:lnTo>
                  <a:lnTo>
                    <a:pt x="11324261" y="10021"/>
                  </a:lnTo>
                  <a:lnTo>
                    <a:pt x="11323495" y="11872"/>
                  </a:lnTo>
                  <a:lnTo>
                    <a:pt x="11320428" y="14939"/>
                  </a:lnTo>
                  <a:lnTo>
                    <a:pt x="11318577" y="15706"/>
                  </a:lnTo>
                  <a:close/>
                </a:path>
                <a:path w="19256375" h="15875">
                  <a:moveTo>
                    <a:pt x="11397108" y="15706"/>
                  </a:moveTo>
                  <a:lnTo>
                    <a:pt x="11392771" y="15706"/>
                  </a:lnTo>
                  <a:lnTo>
                    <a:pt x="11390919" y="14939"/>
                  </a:lnTo>
                  <a:lnTo>
                    <a:pt x="11387853" y="11872"/>
                  </a:lnTo>
                  <a:lnTo>
                    <a:pt x="11387086" y="10021"/>
                  </a:lnTo>
                  <a:lnTo>
                    <a:pt x="11387086" y="5684"/>
                  </a:lnTo>
                  <a:lnTo>
                    <a:pt x="11387853" y="3833"/>
                  </a:lnTo>
                  <a:lnTo>
                    <a:pt x="11390919" y="766"/>
                  </a:lnTo>
                  <a:lnTo>
                    <a:pt x="11392771" y="0"/>
                  </a:lnTo>
                  <a:lnTo>
                    <a:pt x="11397108" y="0"/>
                  </a:lnTo>
                  <a:lnTo>
                    <a:pt x="11398960" y="766"/>
                  </a:lnTo>
                  <a:lnTo>
                    <a:pt x="11402025" y="3833"/>
                  </a:lnTo>
                  <a:lnTo>
                    <a:pt x="11402792" y="5684"/>
                  </a:lnTo>
                  <a:lnTo>
                    <a:pt x="11402792" y="10021"/>
                  </a:lnTo>
                  <a:lnTo>
                    <a:pt x="11402025" y="11872"/>
                  </a:lnTo>
                  <a:lnTo>
                    <a:pt x="11398960" y="14939"/>
                  </a:lnTo>
                  <a:lnTo>
                    <a:pt x="11397108" y="15706"/>
                  </a:lnTo>
                  <a:close/>
                </a:path>
                <a:path w="19256375" h="15875">
                  <a:moveTo>
                    <a:pt x="11475640" y="15706"/>
                  </a:moveTo>
                  <a:lnTo>
                    <a:pt x="11471303" y="15706"/>
                  </a:lnTo>
                  <a:lnTo>
                    <a:pt x="11469452" y="14939"/>
                  </a:lnTo>
                  <a:lnTo>
                    <a:pt x="11466385" y="11872"/>
                  </a:lnTo>
                  <a:lnTo>
                    <a:pt x="11465618" y="10021"/>
                  </a:lnTo>
                  <a:lnTo>
                    <a:pt x="11465618" y="5684"/>
                  </a:lnTo>
                  <a:lnTo>
                    <a:pt x="11466385" y="3833"/>
                  </a:lnTo>
                  <a:lnTo>
                    <a:pt x="11469452" y="766"/>
                  </a:lnTo>
                  <a:lnTo>
                    <a:pt x="11471303" y="0"/>
                  </a:lnTo>
                  <a:lnTo>
                    <a:pt x="11475640" y="0"/>
                  </a:lnTo>
                  <a:lnTo>
                    <a:pt x="11477491" y="766"/>
                  </a:lnTo>
                  <a:lnTo>
                    <a:pt x="11480557" y="3833"/>
                  </a:lnTo>
                  <a:lnTo>
                    <a:pt x="11481324" y="5684"/>
                  </a:lnTo>
                  <a:lnTo>
                    <a:pt x="11481324" y="10021"/>
                  </a:lnTo>
                  <a:lnTo>
                    <a:pt x="11480557" y="11872"/>
                  </a:lnTo>
                  <a:lnTo>
                    <a:pt x="11477491" y="14939"/>
                  </a:lnTo>
                  <a:lnTo>
                    <a:pt x="11475640" y="15706"/>
                  </a:lnTo>
                  <a:close/>
                </a:path>
                <a:path w="19256375" h="15875">
                  <a:moveTo>
                    <a:pt x="11554171" y="15706"/>
                  </a:moveTo>
                  <a:lnTo>
                    <a:pt x="11549834" y="15706"/>
                  </a:lnTo>
                  <a:lnTo>
                    <a:pt x="11547982" y="14939"/>
                  </a:lnTo>
                  <a:lnTo>
                    <a:pt x="11544916" y="11872"/>
                  </a:lnTo>
                  <a:lnTo>
                    <a:pt x="11544149" y="10021"/>
                  </a:lnTo>
                  <a:lnTo>
                    <a:pt x="11544149" y="5684"/>
                  </a:lnTo>
                  <a:lnTo>
                    <a:pt x="11544916" y="3833"/>
                  </a:lnTo>
                  <a:lnTo>
                    <a:pt x="11547982" y="766"/>
                  </a:lnTo>
                  <a:lnTo>
                    <a:pt x="11549834" y="0"/>
                  </a:lnTo>
                  <a:lnTo>
                    <a:pt x="11554171" y="0"/>
                  </a:lnTo>
                  <a:lnTo>
                    <a:pt x="11556022" y="766"/>
                  </a:lnTo>
                  <a:lnTo>
                    <a:pt x="11559089" y="3833"/>
                  </a:lnTo>
                  <a:lnTo>
                    <a:pt x="11559855" y="5684"/>
                  </a:lnTo>
                  <a:lnTo>
                    <a:pt x="11559855" y="10021"/>
                  </a:lnTo>
                  <a:lnTo>
                    <a:pt x="11559089" y="11872"/>
                  </a:lnTo>
                  <a:lnTo>
                    <a:pt x="11556022" y="14939"/>
                  </a:lnTo>
                  <a:lnTo>
                    <a:pt x="11554171" y="15706"/>
                  </a:lnTo>
                  <a:close/>
                </a:path>
                <a:path w="19256375" h="15875">
                  <a:moveTo>
                    <a:pt x="11632702" y="15706"/>
                  </a:moveTo>
                  <a:lnTo>
                    <a:pt x="11628365" y="15706"/>
                  </a:lnTo>
                  <a:lnTo>
                    <a:pt x="11626513" y="14939"/>
                  </a:lnTo>
                  <a:lnTo>
                    <a:pt x="11623446" y="11872"/>
                  </a:lnTo>
                  <a:lnTo>
                    <a:pt x="11622680" y="10021"/>
                  </a:lnTo>
                  <a:lnTo>
                    <a:pt x="11622680" y="5684"/>
                  </a:lnTo>
                  <a:lnTo>
                    <a:pt x="11623446" y="3833"/>
                  </a:lnTo>
                  <a:lnTo>
                    <a:pt x="11626513" y="766"/>
                  </a:lnTo>
                  <a:lnTo>
                    <a:pt x="11628365" y="0"/>
                  </a:lnTo>
                  <a:lnTo>
                    <a:pt x="11632702" y="0"/>
                  </a:lnTo>
                  <a:lnTo>
                    <a:pt x="11634554" y="766"/>
                  </a:lnTo>
                  <a:lnTo>
                    <a:pt x="11637620" y="3833"/>
                  </a:lnTo>
                  <a:lnTo>
                    <a:pt x="11638387" y="5684"/>
                  </a:lnTo>
                  <a:lnTo>
                    <a:pt x="11638387" y="10021"/>
                  </a:lnTo>
                  <a:lnTo>
                    <a:pt x="11637620" y="11872"/>
                  </a:lnTo>
                  <a:lnTo>
                    <a:pt x="11634554" y="14939"/>
                  </a:lnTo>
                  <a:lnTo>
                    <a:pt x="11632702" y="15706"/>
                  </a:lnTo>
                  <a:close/>
                </a:path>
                <a:path w="19256375" h="15875">
                  <a:moveTo>
                    <a:pt x="11711234" y="15706"/>
                  </a:moveTo>
                  <a:lnTo>
                    <a:pt x="11706897" y="15706"/>
                  </a:lnTo>
                  <a:lnTo>
                    <a:pt x="11705045" y="14939"/>
                  </a:lnTo>
                  <a:lnTo>
                    <a:pt x="11701978" y="11872"/>
                  </a:lnTo>
                  <a:lnTo>
                    <a:pt x="11701212" y="10021"/>
                  </a:lnTo>
                  <a:lnTo>
                    <a:pt x="11701212" y="5684"/>
                  </a:lnTo>
                  <a:lnTo>
                    <a:pt x="11701978" y="3833"/>
                  </a:lnTo>
                  <a:lnTo>
                    <a:pt x="11705045" y="766"/>
                  </a:lnTo>
                  <a:lnTo>
                    <a:pt x="11706897" y="0"/>
                  </a:lnTo>
                  <a:lnTo>
                    <a:pt x="11711234" y="0"/>
                  </a:lnTo>
                  <a:lnTo>
                    <a:pt x="11713085" y="766"/>
                  </a:lnTo>
                  <a:lnTo>
                    <a:pt x="11716152" y="3833"/>
                  </a:lnTo>
                  <a:lnTo>
                    <a:pt x="11716919" y="5684"/>
                  </a:lnTo>
                  <a:lnTo>
                    <a:pt x="11716919" y="10021"/>
                  </a:lnTo>
                  <a:lnTo>
                    <a:pt x="11716152" y="11872"/>
                  </a:lnTo>
                  <a:lnTo>
                    <a:pt x="11713085" y="14939"/>
                  </a:lnTo>
                  <a:lnTo>
                    <a:pt x="11711234" y="15706"/>
                  </a:lnTo>
                  <a:close/>
                </a:path>
                <a:path w="19256375" h="15875">
                  <a:moveTo>
                    <a:pt x="11789766" y="15706"/>
                  </a:moveTo>
                  <a:lnTo>
                    <a:pt x="11785429" y="15706"/>
                  </a:lnTo>
                  <a:lnTo>
                    <a:pt x="11783578" y="14939"/>
                  </a:lnTo>
                  <a:lnTo>
                    <a:pt x="11780512" y="11872"/>
                  </a:lnTo>
                  <a:lnTo>
                    <a:pt x="11779745" y="10021"/>
                  </a:lnTo>
                  <a:lnTo>
                    <a:pt x="11779745" y="5684"/>
                  </a:lnTo>
                  <a:lnTo>
                    <a:pt x="11780512" y="3833"/>
                  </a:lnTo>
                  <a:lnTo>
                    <a:pt x="11783578" y="766"/>
                  </a:lnTo>
                  <a:lnTo>
                    <a:pt x="11785429" y="0"/>
                  </a:lnTo>
                  <a:lnTo>
                    <a:pt x="11789766" y="0"/>
                  </a:lnTo>
                  <a:lnTo>
                    <a:pt x="11791617" y="766"/>
                  </a:lnTo>
                  <a:lnTo>
                    <a:pt x="11794683" y="3833"/>
                  </a:lnTo>
                  <a:lnTo>
                    <a:pt x="11795450" y="5684"/>
                  </a:lnTo>
                  <a:lnTo>
                    <a:pt x="11795450" y="10021"/>
                  </a:lnTo>
                  <a:lnTo>
                    <a:pt x="11794683" y="11872"/>
                  </a:lnTo>
                  <a:lnTo>
                    <a:pt x="11791617" y="14939"/>
                  </a:lnTo>
                  <a:lnTo>
                    <a:pt x="11789766" y="15706"/>
                  </a:lnTo>
                  <a:close/>
                </a:path>
                <a:path w="19256375" h="15875">
                  <a:moveTo>
                    <a:pt x="11868298" y="15706"/>
                  </a:moveTo>
                  <a:lnTo>
                    <a:pt x="11863960" y="15706"/>
                  </a:lnTo>
                  <a:lnTo>
                    <a:pt x="11862109" y="14939"/>
                  </a:lnTo>
                  <a:lnTo>
                    <a:pt x="11859043" y="11872"/>
                  </a:lnTo>
                  <a:lnTo>
                    <a:pt x="11858276" y="10021"/>
                  </a:lnTo>
                  <a:lnTo>
                    <a:pt x="11858276" y="5684"/>
                  </a:lnTo>
                  <a:lnTo>
                    <a:pt x="11859043" y="3833"/>
                  </a:lnTo>
                  <a:lnTo>
                    <a:pt x="11862109" y="766"/>
                  </a:lnTo>
                  <a:lnTo>
                    <a:pt x="11863960" y="0"/>
                  </a:lnTo>
                  <a:lnTo>
                    <a:pt x="11868298" y="0"/>
                  </a:lnTo>
                  <a:lnTo>
                    <a:pt x="11870149" y="766"/>
                  </a:lnTo>
                  <a:lnTo>
                    <a:pt x="11873216" y="3833"/>
                  </a:lnTo>
                  <a:lnTo>
                    <a:pt x="11873983" y="5684"/>
                  </a:lnTo>
                  <a:lnTo>
                    <a:pt x="11873983" y="10021"/>
                  </a:lnTo>
                  <a:lnTo>
                    <a:pt x="11873216" y="11872"/>
                  </a:lnTo>
                  <a:lnTo>
                    <a:pt x="11870149" y="14939"/>
                  </a:lnTo>
                  <a:lnTo>
                    <a:pt x="11868298" y="15706"/>
                  </a:lnTo>
                  <a:close/>
                </a:path>
                <a:path w="19256375" h="15875">
                  <a:moveTo>
                    <a:pt x="11946829" y="15706"/>
                  </a:moveTo>
                  <a:lnTo>
                    <a:pt x="11942492" y="15706"/>
                  </a:lnTo>
                  <a:lnTo>
                    <a:pt x="11940641" y="14939"/>
                  </a:lnTo>
                  <a:lnTo>
                    <a:pt x="11937574" y="11872"/>
                  </a:lnTo>
                  <a:lnTo>
                    <a:pt x="11936807" y="10021"/>
                  </a:lnTo>
                  <a:lnTo>
                    <a:pt x="11936807" y="5684"/>
                  </a:lnTo>
                  <a:lnTo>
                    <a:pt x="11937574" y="3833"/>
                  </a:lnTo>
                  <a:lnTo>
                    <a:pt x="11940641" y="766"/>
                  </a:lnTo>
                  <a:lnTo>
                    <a:pt x="11942492" y="0"/>
                  </a:lnTo>
                  <a:lnTo>
                    <a:pt x="11946829" y="0"/>
                  </a:lnTo>
                  <a:lnTo>
                    <a:pt x="11948680" y="766"/>
                  </a:lnTo>
                  <a:lnTo>
                    <a:pt x="11951747" y="3833"/>
                  </a:lnTo>
                  <a:lnTo>
                    <a:pt x="11952514" y="5684"/>
                  </a:lnTo>
                  <a:lnTo>
                    <a:pt x="11952514" y="10021"/>
                  </a:lnTo>
                  <a:lnTo>
                    <a:pt x="11951747" y="11872"/>
                  </a:lnTo>
                  <a:lnTo>
                    <a:pt x="11948680" y="14939"/>
                  </a:lnTo>
                  <a:lnTo>
                    <a:pt x="11946829" y="15706"/>
                  </a:lnTo>
                  <a:close/>
                </a:path>
                <a:path w="19256375" h="15875">
                  <a:moveTo>
                    <a:pt x="12025361" y="15706"/>
                  </a:moveTo>
                  <a:lnTo>
                    <a:pt x="12021024" y="15706"/>
                  </a:lnTo>
                  <a:lnTo>
                    <a:pt x="12019173" y="14939"/>
                  </a:lnTo>
                  <a:lnTo>
                    <a:pt x="12016106" y="11872"/>
                  </a:lnTo>
                  <a:lnTo>
                    <a:pt x="12015339" y="10021"/>
                  </a:lnTo>
                  <a:lnTo>
                    <a:pt x="12015339" y="5684"/>
                  </a:lnTo>
                  <a:lnTo>
                    <a:pt x="12016106" y="3833"/>
                  </a:lnTo>
                  <a:lnTo>
                    <a:pt x="12019173" y="766"/>
                  </a:lnTo>
                  <a:lnTo>
                    <a:pt x="12021024" y="0"/>
                  </a:lnTo>
                  <a:lnTo>
                    <a:pt x="12025361" y="0"/>
                  </a:lnTo>
                  <a:lnTo>
                    <a:pt x="12027213" y="766"/>
                  </a:lnTo>
                  <a:lnTo>
                    <a:pt x="12030279" y="3833"/>
                  </a:lnTo>
                  <a:lnTo>
                    <a:pt x="12031046" y="5684"/>
                  </a:lnTo>
                  <a:lnTo>
                    <a:pt x="12031046" y="10021"/>
                  </a:lnTo>
                  <a:lnTo>
                    <a:pt x="12030279" y="11872"/>
                  </a:lnTo>
                  <a:lnTo>
                    <a:pt x="12027213" y="14939"/>
                  </a:lnTo>
                  <a:lnTo>
                    <a:pt x="12025361" y="15706"/>
                  </a:lnTo>
                  <a:close/>
                </a:path>
                <a:path w="19256375" h="15875">
                  <a:moveTo>
                    <a:pt x="12103892" y="15706"/>
                  </a:moveTo>
                  <a:lnTo>
                    <a:pt x="12099555" y="15706"/>
                  </a:lnTo>
                  <a:lnTo>
                    <a:pt x="12097704" y="14939"/>
                  </a:lnTo>
                  <a:lnTo>
                    <a:pt x="12094638" y="11872"/>
                  </a:lnTo>
                  <a:lnTo>
                    <a:pt x="12093871" y="10021"/>
                  </a:lnTo>
                  <a:lnTo>
                    <a:pt x="12093871" y="5684"/>
                  </a:lnTo>
                  <a:lnTo>
                    <a:pt x="12094638" y="3833"/>
                  </a:lnTo>
                  <a:lnTo>
                    <a:pt x="12097704" y="766"/>
                  </a:lnTo>
                  <a:lnTo>
                    <a:pt x="12099555" y="0"/>
                  </a:lnTo>
                  <a:lnTo>
                    <a:pt x="12103892" y="0"/>
                  </a:lnTo>
                  <a:lnTo>
                    <a:pt x="12105743" y="766"/>
                  </a:lnTo>
                  <a:lnTo>
                    <a:pt x="12108809" y="3833"/>
                  </a:lnTo>
                  <a:lnTo>
                    <a:pt x="12109577" y="5684"/>
                  </a:lnTo>
                  <a:lnTo>
                    <a:pt x="12109577" y="10021"/>
                  </a:lnTo>
                  <a:lnTo>
                    <a:pt x="12108809" y="11872"/>
                  </a:lnTo>
                  <a:lnTo>
                    <a:pt x="12105743" y="14939"/>
                  </a:lnTo>
                  <a:lnTo>
                    <a:pt x="12103892" y="15706"/>
                  </a:lnTo>
                  <a:close/>
                </a:path>
                <a:path w="19256375" h="15875">
                  <a:moveTo>
                    <a:pt x="12182425" y="15706"/>
                  </a:moveTo>
                  <a:lnTo>
                    <a:pt x="12178087" y="15706"/>
                  </a:lnTo>
                  <a:lnTo>
                    <a:pt x="12176236" y="14939"/>
                  </a:lnTo>
                  <a:lnTo>
                    <a:pt x="12173169" y="11872"/>
                  </a:lnTo>
                  <a:lnTo>
                    <a:pt x="12172402" y="10021"/>
                  </a:lnTo>
                  <a:lnTo>
                    <a:pt x="12172402" y="5684"/>
                  </a:lnTo>
                  <a:lnTo>
                    <a:pt x="12173169" y="3833"/>
                  </a:lnTo>
                  <a:lnTo>
                    <a:pt x="12176236" y="766"/>
                  </a:lnTo>
                  <a:lnTo>
                    <a:pt x="12178087" y="0"/>
                  </a:lnTo>
                  <a:lnTo>
                    <a:pt x="12182425" y="0"/>
                  </a:lnTo>
                  <a:lnTo>
                    <a:pt x="12184276" y="766"/>
                  </a:lnTo>
                  <a:lnTo>
                    <a:pt x="12187342" y="3833"/>
                  </a:lnTo>
                  <a:lnTo>
                    <a:pt x="12188109" y="5684"/>
                  </a:lnTo>
                  <a:lnTo>
                    <a:pt x="12188109" y="10021"/>
                  </a:lnTo>
                  <a:lnTo>
                    <a:pt x="12187342" y="11872"/>
                  </a:lnTo>
                  <a:lnTo>
                    <a:pt x="12184276" y="14939"/>
                  </a:lnTo>
                  <a:lnTo>
                    <a:pt x="12182425" y="15706"/>
                  </a:lnTo>
                  <a:close/>
                </a:path>
                <a:path w="19256375" h="15875">
                  <a:moveTo>
                    <a:pt x="12260956" y="15706"/>
                  </a:moveTo>
                  <a:lnTo>
                    <a:pt x="12256619" y="15706"/>
                  </a:lnTo>
                  <a:lnTo>
                    <a:pt x="12254767" y="14939"/>
                  </a:lnTo>
                  <a:lnTo>
                    <a:pt x="12251701" y="11872"/>
                  </a:lnTo>
                  <a:lnTo>
                    <a:pt x="12250934" y="10021"/>
                  </a:lnTo>
                  <a:lnTo>
                    <a:pt x="12250934" y="5684"/>
                  </a:lnTo>
                  <a:lnTo>
                    <a:pt x="12251701" y="3833"/>
                  </a:lnTo>
                  <a:lnTo>
                    <a:pt x="12254767" y="766"/>
                  </a:lnTo>
                  <a:lnTo>
                    <a:pt x="12256619" y="0"/>
                  </a:lnTo>
                  <a:lnTo>
                    <a:pt x="12260956" y="0"/>
                  </a:lnTo>
                  <a:lnTo>
                    <a:pt x="12262808" y="766"/>
                  </a:lnTo>
                  <a:lnTo>
                    <a:pt x="12265873" y="3833"/>
                  </a:lnTo>
                  <a:lnTo>
                    <a:pt x="12266640" y="5684"/>
                  </a:lnTo>
                  <a:lnTo>
                    <a:pt x="12266640" y="10021"/>
                  </a:lnTo>
                  <a:lnTo>
                    <a:pt x="12265873" y="11872"/>
                  </a:lnTo>
                  <a:lnTo>
                    <a:pt x="12262808" y="14939"/>
                  </a:lnTo>
                  <a:lnTo>
                    <a:pt x="12260956" y="15706"/>
                  </a:lnTo>
                  <a:close/>
                </a:path>
                <a:path w="19256375" h="15875">
                  <a:moveTo>
                    <a:pt x="12339489" y="15706"/>
                  </a:moveTo>
                  <a:lnTo>
                    <a:pt x="12335151" y="15706"/>
                  </a:lnTo>
                  <a:lnTo>
                    <a:pt x="12333300" y="14939"/>
                  </a:lnTo>
                  <a:lnTo>
                    <a:pt x="12330233" y="11872"/>
                  </a:lnTo>
                  <a:lnTo>
                    <a:pt x="12329466" y="10021"/>
                  </a:lnTo>
                  <a:lnTo>
                    <a:pt x="12329466" y="5684"/>
                  </a:lnTo>
                  <a:lnTo>
                    <a:pt x="12330233" y="3833"/>
                  </a:lnTo>
                  <a:lnTo>
                    <a:pt x="12333300" y="766"/>
                  </a:lnTo>
                  <a:lnTo>
                    <a:pt x="12335151" y="0"/>
                  </a:lnTo>
                  <a:lnTo>
                    <a:pt x="12339489" y="0"/>
                  </a:lnTo>
                  <a:lnTo>
                    <a:pt x="12341340" y="766"/>
                  </a:lnTo>
                  <a:lnTo>
                    <a:pt x="12344406" y="3833"/>
                  </a:lnTo>
                  <a:lnTo>
                    <a:pt x="12345173" y="5684"/>
                  </a:lnTo>
                  <a:lnTo>
                    <a:pt x="12345173" y="10021"/>
                  </a:lnTo>
                  <a:lnTo>
                    <a:pt x="12344406" y="11872"/>
                  </a:lnTo>
                  <a:lnTo>
                    <a:pt x="12341340" y="14939"/>
                  </a:lnTo>
                  <a:lnTo>
                    <a:pt x="12339489" y="15706"/>
                  </a:lnTo>
                  <a:close/>
                </a:path>
                <a:path w="19256375" h="15875">
                  <a:moveTo>
                    <a:pt x="12418019" y="15706"/>
                  </a:moveTo>
                  <a:lnTo>
                    <a:pt x="12413682" y="15706"/>
                  </a:lnTo>
                  <a:lnTo>
                    <a:pt x="12411830" y="14939"/>
                  </a:lnTo>
                  <a:lnTo>
                    <a:pt x="12408764" y="11872"/>
                  </a:lnTo>
                  <a:lnTo>
                    <a:pt x="12407997" y="10021"/>
                  </a:lnTo>
                  <a:lnTo>
                    <a:pt x="12407997" y="5684"/>
                  </a:lnTo>
                  <a:lnTo>
                    <a:pt x="12408764" y="3833"/>
                  </a:lnTo>
                  <a:lnTo>
                    <a:pt x="12411830" y="766"/>
                  </a:lnTo>
                  <a:lnTo>
                    <a:pt x="12413682" y="0"/>
                  </a:lnTo>
                  <a:lnTo>
                    <a:pt x="12418019" y="0"/>
                  </a:lnTo>
                  <a:lnTo>
                    <a:pt x="12419870" y="766"/>
                  </a:lnTo>
                  <a:lnTo>
                    <a:pt x="12422937" y="3833"/>
                  </a:lnTo>
                  <a:lnTo>
                    <a:pt x="12423703" y="5684"/>
                  </a:lnTo>
                  <a:lnTo>
                    <a:pt x="12423703" y="10021"/>
                  </a:lnTo>
                  <a:lnTo>
                    <a:pt x="12422937" y="11872"/>
                  </a:lnTo>
                  <a:lnTo>
                    <a:pt x="12419870" y="14939"/>
                  </a:lnTo>
                  <a:lnTo>
                    <a:pt x="12418019" y="15706"/>
                  </a:lnTo>
                  <a:close/>
                </a:path>
                <a:path w="19256375" h="15875">
                  <a:moveTo>
                    <a:pt x="12496550" y="15706"/>
                  </a:moveTo>
                  <a:lnTo>
                    <a:pt x="12492214" y="15706"/>
                  </a:lnTo>
                  <a:lnTo>
                    <a:pt x="12490362" y="14939"/>
                  </a:lnTo>
                  <a:lnTo>
                    <a:pt x="12487297" y="11872"/>
                  </a:lnTo>
                  <a:lnTo>
                    <a:pt x="12486530" y="10021"/>
                  </a:lnTo>
                  <a:lnTo>
                    <a:pt x="12486530" y="5684"/>
                  </a:lnTo>
                  <a:lnTo>
                    <a:pt x="12487297" y="3833"/>
                  </a:lnTo>
                  <a:lnTo>
                    <a:pt x="12490362" y="766"/>
                  </a:lnTo>
                  <a:lnTo>
                    <a:pt x="12492214" y="0"/>
                  </a:lnTo>
                  <a:lnTo>
                    <a:pt x="12496550" y="0"/>
                  </a:lnTo>
                  <a:lnTo>
                    <a:pt x="12498402" y="766"/>
                  </a:lnTo>
                  <a:lnTo>
                    <a:pt x="12501468" y="3833"/>
                  </a:lnTo>
                  <a:lnTo>
                    <a:pt x="12502235" y="5684"/>
                  </a:lnTo>
                  <a:lnTo>
                    <a:pt x="12502235" y="10021"/>
                  </a:lnTo>
                  <a:lnTo>
                    <a:pt x="12501468" y="11872"/>
                  </a:lnTo>
                  <a:lnTo>
                    <a:pt x="12498402" y="14939"/>
                  </a:lnTo>
                  <a:lnTo>
                    <a:pt x="12496550" y="15706"/>
                  </a:lnTo>
                  <a:close/>
                </a:path>
                <a:path w="19256375" h="15875">
                  <a:moveTo>
                    <a:pt x="12575082" y="15706"/>
                  </a:moveTo>
                  <a:lnTo>
                    <a:pt x="12570745" y="15706"/>
                  </a:lnTo>
                  <a:lnTo>
                    <a:pt x="12568893" y="14939"/>
                  </a:lnTo>
                  <a:lnTo>
                    <a:pt x="12565826" y="11872"/>
                  </a:lnTo>
                  <a:lnTo>
                    <a:pt x="12565060" y="10021"/>
                  </a:lnTo>
                  <a:lnTo>
                    <a:pt x="12565060" y="5684"/>
                  </a:lnTo>
                  <a:lnTo>
                    <a:pt x="12565826" y="3833"/>
                  </a:lnTo>
                  <a:lnTo>
                    <a:pt x="12568893" y="766"/>
                  </a:lnTo>
                  <a:lnTo>
                    <a:pt x="12570745" y="0"/>
                  </a:lnTo>
                  <a:lnTo>
                    <a:pt x="12575082" y="0"/>
                  </a:lnTo>
                  <a:lnTo>
                    <a:pt x="12576933" y="766"/>
                  </a:lnTo>
                  <a:lnTo>
                    <a:pt x="12580000" y="3833"/>
                  </a:lnTo>
                  <a:lnTo>
                    <a:pt x="12580767" y="5684"/>
                  </a:lnTo>
                  <a:lnTo>
                    <a:pt x="12580767" y="10021"/>
                  </a:lnTo>
                  <a:lnTo>
                    <a:pt x="12580000" y="11872"/>
                  </a:lnTo>
                  <a:lnTo>
                    <a:pt x="12576933" y="14939"/>
                  </a:lnTo>
                  <a:lnTo>
                    <a:pt x="12575082" y="15706"/>
                  </a:lnTo>
                  <a:close/>
                </a:path>
                <a:path w="19256375" h="15875">
                  <a:moveTo>
                    <a:pt x="12653614" y="15706"/>
                  </a:moveTo>
                  <a:lnTo>
                    <a:pt x="12649277" y="15706"/>
                  </a:lnTo>
                  <a:lnTo>
                    <a:pt x="12647426" y="14939"/>
                  </a:lnTo>
                  <a:lnTo>
                    <a:pt x="12644359" y="11872"/>
                  </a:lnTo>
                  <a:lnTo>
                    <a:pt x="12643592" y="10021"/>
                  </a:lnTo>
                  <a:lnTo>
                    <a:pt x="12643592" y="5684"/>
                  </a:lnTo>
                  <a:lnTo>
                    <a:pt x="12644359" y="3833"/>
                  </a:lnTo>
                  <a:lnTo>
                    <a:pt x="12647426" y="766"/>
                  </a:lnTo>
                  <a:lnTo>
                    <a:pt x="12649277" y="0"/>
                  </a:lnTo>
                  <a:lnTo>
                    <a:pt x="12653614" y="0"/>
                  </a:lnTo>
                  <a:lnTo>
                    <a:pt x="12655465" y="766"/>
                  </a:lnTo>
                  <a:lnTo>
                    <a:pt x="12658531" y="3833"/>
                  </a:lnTo>
                  <a:lnTo>
                    <a:pt x="12659298" y="5684"/>
                  </a:lnTo>
                  <a:lnTo>
                    <a:pt x="12659298" y="10021"/>
                  </a:lnTo>
                  <a:lnTo>
                    <a:pt x="12658531" y="11872"/>
                  </a:lnTo>
                  <a:lnTo>
                    <a:pt x="12655465" y="14939"/>
                  </a:lnTo>
                  <a:lnTo>
                    <a:pt x="12653614" y="15706"/>
                  </a:lnTo>
                  <a:close/>
                </a:path>
                <a:path w="19256375" h="15875">
                  <a:moveTo>
                    <a:pt x="12732146" y="15706"/>
                  </a:moveTo>
                  <a:lnTo>
                    <a:pt x="12727808" y="15706"/>
                  </a:lnTo>
                  <a:lnTo>
                    <a:pt x="12725957" y="14939"/>
                  </a:lnTo>
                  <a:lnTo>
                    <a:pt x="12722891" y="11872"/>
                  </a:lnTo>
                  <a:lnTo>
                    <a:pt x="12722124" y="10021"/>
                  </a:lnTo>
                  <a:lnTo>
                    <a:pt x="12722124" y="5684"/>
                  </a:lnTo>
                  <a:lnTo>
                    <a:pt x="12722891" y="3833"/>
                  </a:lnTo>
                  <a:lnTo>
                    <a:pt x="12725957" y="766"/>
                  </a:lnTo>
                  <a:lnTo>
                    <a:pt x="12727808" y="0"/>
                  </a:lnTo>
                  <a:lnTo>
                    <a:pt x="12732146" y="0"/>
                  </a:lnTo>
                  <a:lnTo>
                    <a:pt x="12733997" y="766"/>
                  </a:lnTo>
                  <a:lnTo>
                    <a:pt x="12737064" y="3833"/>
                  </a:lnTo>
                  <a:lnTo>
                    <a:pt x="12737831" y="5684"/>
                  </a:lnTo>
                  <a:lnTo>
                    <a:pt x="12737831" y="10021"/>
                  </a:lnTo>
                  <a:lnTo>
                    <a:pt x="12737064" y="11872"/>
                  </a:lnTo>
                  <a:lnTo>
                    <a:pt x="12733997" y="14939"/>
                  </a:lnTo>
                  <a:lnTo>
                    <a:pt x="12732146" y="15706"/>
                  </a:lnTo>
                  <a:close/>
                </a:path>
                <a:path w="19256375" h="15875">
                  <a:moveTo>
                    <a:pt x="12810677" y="15706"/>
                  </a:moveTo>
                  <a:lnTo>
                    <a:pt x="12806340" y="15706"/>
                  </a:lnTo>
                  <a:lnTo>
                    <a:pt x="12804489" y="14939"/>
                  </a:lnTo>
                  <a:lnTo>
                    <a:pt x="12801422" y="11872"/>
                  </a:lnTo>
                  <a:lnTo>
                    <a:pt x="12800655" y="10021"/>
                  </a:lnTo>
                  <a:lnTo>
                    <a:pt x="12800655" y="5684"/>
                  </a:lnTo>
                  <a:lnTo>
                    <a:pt x="12801422" y="3833"/>
                  </a:lnTo>
                  <a:lnTo>
                    <a:pt x="12804489" y="766"/>
                  </a:lnTo>
                  <a:lnTo>
                    <a:pt x="12806340" y="0"/>
                  </a:lnTo>
                  <a:lnTo>
                    <a:pt x="12810677" y="0"/>
                  </a:lnTo>
                  <a:lnTo>
                    <a:pt x="12812528" y="766"/>
                  </a:lnTo>
                  <a:lnTo>
                    <a:pt x="12815594" y="3833"/>
                  </a:lnTo>
                  <a:lnTo>
                    <a:pt x="12816362" y="5684"/>
                  </a:lnTo>
                  <a:lnTo>
                    <a:pt x="12816362" y="10021"/>
                  </a:lnTo>
                  <a:lnTo>
                    <a:pt x="12815594" y="11872"/>
                  </a:lnTo>
                  <a:lnTo>
                    <a:pt x="12812528" y="14939"/>
                  </a:lnTo>
                  <a:lnTo>
                    <a:pt x="12810677" y="15706"/>
                  </a:lnTo>
                  <a:close/>
                </a:path>
                <a:path w="19256375" h="15875">
                  <a:moveTo>
                    <a:pt x="12889209" y="15706"/>
                  </a:moveTo>
                  <a:lnTo>
                    <a:pt x="12884872" y="15706"/>
                  </a:lnTo>
                  <a:lnTo>
                    <a:pt x="12883021" y="14939"/>
                  </a:lnTo>
                  <a:lnTo>
                    <a:pt x="12879954" y="11872"/>
                  </a:lnTo>
                  <a:lnTo>
                    <a:pt x="12879187" y="10021"/>
                  </a:lnTo>
                  <a:lnTo>
                    <a:pt x="12879187" y="5684"/>
                  </a:lnTo>
                  <a:lnTo>
                    <a:pt x="12879954" y="3833"/>
                  </a:lnTo>
                  <a:lnTo>
                    <a:pt x="12883021" y="766"/>
                  </a:lnTo>
                  <a:lnTo>
                    <a:pt x="12884872" y="0"/>
                  </a:lnTo>
                  <a:lnTo>
                    <a:pt x="12889209" y="0"/>
                  </a:lnTo>
                  <a:lnTo>
                    <a:pt x="12891061" y="766"/>
                  </a:lnTo>
                  <a:lnTo>
                    <a:pt x="12894127" y="3833"/>
                  </a:lnTo>
                  <a:lnTo>
                    <a:pt x="12894894" y="5684"/>
                  </a:lnTo>
                  <a:lnTo>
                    <a:pt x="12894894" y="10021"/>
                  </a:lnTo>
                  <a:lnTo>
                    <a:pt x="12894127" y="11872"/>
                  </a:lnTo>
                  <a:lnTo>
                    <a:pt x="12891061" y="14939"/>
                  </a:lnTo>
                  <a:lnTo>
                    <a:pt x="12889209" y="15706"/>
                  </a:lnTo>
                  <a:close/>
                </a:path>
                <a:path w="19256375" h="15875">
                  <a:moveTo>
                    <a:pt x="12967740" y="15706"/>
                  </a:moveTo>
                  <a:lnTo>
                    <a:pt x="12963403" y="15706"/>
                  </a:lnTo>
                  <a:lnTo>
                    <a:pt x="12961552" y="14939"/>
                  </a:lnTo>
                  <a:lnTo>
                    <a:pt x="12958486" y="11872"/>
                  </a:lnTo>
                  <a:lnTo>
                    <a:pt x="12957719" y="10021"/>
                  </a:lnTo>
                  <a:lnTo>
                    <a:pt x="12957719" y="5684"/>
                  </a:lnTo>
                  <a:lnTo>
                    <a:pt x="12958486" y="3833"/>
                  </a:lnTo>
                  <a:lnTo>
                    <a:pt x="12961552" y="766"/>
                  </a:lnTo>
                  <a:lnTo>
                    <a:pt x="12963403" y="0"/>
                  </a:lnTo>
                  <a:lnTo>
                    <a:pt x="12967740" y="0"/>
                  </a:lnTo>
                  <a:lnTo>
                    <a:pt x="12969591" y="766"/>
                  </a:lnTo>
                  <a:lnTo>
                    <a:pt x="12972657" y="3833"/>
                  </a:lnTo>
                  <a:lnTo>
                    <a:pt x="12973425" y="5684"/>
                  </a:lnTo>
                  <a:lnTo>
                    <a:pt x="12973425" y="10021"/>
                  </a:lnTo>
                  <a:lnTo>
                    <a:pt x="12972657" y="11872"/>
                  </a:lnTo>
                  <a:lnTo>
                    <a:pt x="12969591" y="14939"/>
                  </a:lnTo>
                  <a:lnTo>
                    <a:pt x="12967740" y="15706"/>
                  </a:lnTo>
                  <a:close/>
                </a:path>
                <a:path w="19256375" h="15875">
                  <a:moveTo>
                    <a:pt x="13046273" y="15706"/>
                  </a:moveTo>
                  <a:lnTo>
                    <a:pt x="13041936" y="15706"/>
                  </a:lnTo>
                  <a:lnTo>
                    <a:pt x="13040085" y="14939"/>
                  </a:lnTo>
                  <a:lnTo>
                    <a:pt x="13037018" y="11872"/>
                  </a:lnTo>
                  <a:lnTo>
                    <a:pt x="13036251" y="10021"/>
                  </a:lnTo>
                  <a:lnTo>
                    <a:pt x="13036251" y="5684"/>
                  </a:lnTo>
                  <a:lnTo>
                    <a:pt x="13037018" y="3833"/>
                  </a:lnTo>
                  <a:lnTo>
                    <a:pt x="13040085" y="766"/>
                  </a:lnTo>
                  <a:lnTo>
                    <a:pt x="13041936" y="0"/>
                  </a:lnTo>
                  <a:lnTo>
                    <a:pt x="13046273" y="0"/>
                  </a:lnTo>
                  <a:lnTo>
                    <a:pt x="13048124" y="766"/>
                  </a:lnTo>
                  <a:lnTo>
                    <a:pt x="13051190" y="3833"/>
                  </a:lnTo>
                  <a:lnTo>
                    <a:pt x="13051958" y="5684"/>
                  </a:lnTo>
                  <a:lnTo>
                    <a:pt x="13051958" y="10021"/>
                  </a:lnTo>
                  <a:lnTo>
                    <a:pt x="13051190" y="11872"/>
                  </a:lnTo>
                  <a:lnTo>
                    <a:pt x="13048124" y="14939"/>
                  </a:lnTo>
                  <a:lnTo>
                    <a:pt x="13046273" y="15706"/>
                  </a:lnTo>
                  <a:close/>
                </a:path>
                <a:path w="19256375" h="15875">
                  <a:moveTo>
                    <a:pt x="13124803" y="15706"/>
                  </a:moveTo>
                  <a:lnTo>
                    <a:pt x="13120467" y="15706"/>
                  </a:lnTo>
                  <a:lnTo>
                    <a:pt x="13118615" y="14939"/>
                  </a:lnTo>
                  <a:lnTo>
                    <a:pt x="13115549" y="11872"/>
                  </a:lnTo>
                  <a:lnTo>
                    <a:pt x="13114782" y="10021"/>
                  </a:lnTo>
                  <a:lnTo>
                    <a:pt x="13114782" y="5684"/>
                  </a:lnTo>
                  <a:lnTo>
                    <a:pt x="13115549" y="3833"/>
                  </a:lnTo>
                  <a:lnTo>
                    <a:pt x="13118615" y="766"/>
                  </a:lnTo>
                  <a:lnTo>
                    <a:pt x="13120467" y="0"/>
                  </a:lnTo>
                  <a:lnTo>
                    <a:pt x="13124803" y="0"/>
                  </a:lnTo>
                  <a:lnTo>
                    <a:pt x="13126655" y="766"/>
                  </a:lnTo>
                  <a:lnTo>
                    <a:pt x="13129721" y="3833"/>
                  </a:lnTo>
                  <a:lnTo>
                    <a:pt x="13130488" y="5684"/>
                  </a:lnTo>
                  <a:lnTo>
                    <a:pt x="13130488" y="10021"/>
                  </a:lnTo>
                  <a:lnTo>
                    <a:pt x="13129721" y="11872"/>
                  </a:lnTo>
                  <a:lnTo>
                    <a:pt x="13126655" y="14939"/>
                  </a:lnTo>
                  <a:lnTo>
                    <a:pt x="13124803" y="15706"/>
                  </a:lnTo>
                  <a:close/>
                </a:path>
                <a:path w="19256375" h="15875">
                  <a:moveTo>
                    <a:pt x="13203335" y="15706"/>
                  </a:moveTo>
                  <a:lnTo>
                    <a:pt x="13198999" y="15706"/>
                  </a:lnTo>
                  <a:lnTo>
                    <a:pt x="13197148" y="14939"/>
                  </a:lnTo>
                  <a:lnTo>
                    <a:pt x="13194081" y="11872"/>
                  </a:lnTo>
                  <a:lnTo>
                    <a:pt x="13193314" y="10021"/>
                  </a:lnTo>
                  <a:lnTo>
                    <a:pt x="13193314" y="5684"/>
                  </a:lnTo>
                  <a:lnTo>
                    <a:pt x="13194081" y="3833"/>
                  </a:lnTo>
                  <a:lnTo>
                    <a:pt x="13197148" y="766"/>
                  </a:lnTo>
                  <a:lnTo>
                    <a:pt x="13198999" y="0"/>
                  </a:lnTo>
                  <a:lnTo>
                    <a:pt x="13203335" y="0"/>
                  </a:lnTo>
                  <a:lnTo>
                    <a:pt x="13205186" y="766"/>
                  </a:lnTo>
                  <a:lnTo>
                    <a:pt x="13208253" y="3833"/>
                  </a:lnTo>
                  <a:lnTo>
                    <a:pt x="13209020" y="5684"/>
                  </a:lnTo>
                  <a:lnTo>
                    <a:pt x="13209020" y="10021"/>
                  </a:lnTo>
                  <a:lnTo>
                    <a:pt x="13208253" y="11872"/>
                  </a:lnTo>
                  <a:lnTo>
                    <a:pt x="13205186" y="14939"/>
                  </a:lnTo>
                  <a:lnTo>
                    <a:pt x="13203335" y="15706"/>
                  </a:lnTo>
                  <a:close/>
                </a:path>
                <a:path w="19256375" h="15875">
                  <a:moveTo>
                    <a:pt x="13281867" y="15706"/>
                  </a:moveTo>
                  <a:lnTo>
                    <a:pt x="13277530" y="15706"/>
                  </a:lnTo>
                  <a:lnTo>
                    <a:pt x="13275678" y="14939"/>
                  </a:lnTo>
                  <a:lnTo>
                    <a:pt x="13272612" y="11872"/>
                  </a:lnTo>
                  <a:lnTo>
                    <a:pt x="13271845" y="10021"/>
                  </a:lnTo>
                  <a:lnTo>
                    <a:pt x="13271845" y="5684"/>
                  </a:lnTo>
                  <a:lnTo>
                    <a:pt x="13272612" y="3833"/>
                  </a:lnTo>
                  <a:lnTo>
                    <a:pt x="13275678" y="766"/>
                  </a:lnTo>
                  <a:lnTo>
                    <a:pt x="13277530" y="0"/>
                  </a:lnTo>
                  <a:lnTo>
                    <a:pt x="13281867" y="0"/>
                  </a:lnTo>
                  <a:lnTo>
                    <a:pt x="13283718" y="766"/>
                  </a:lnTo>
                  <a:lnTo>
                    <a:pt x="13286785" y="3833"/>
                  </a:lnTo>
                  <a:lnTo>
                    <a:pt x="13287551" y="5684"/>
                  </a:lnTo>
                  <a:lnTo>
                    <a:pt x="13287551" y="10021"/>
                  </a:lnTo>
                  <a:lnTo>
                    <a:pt x="13286785" y="11872"/>
                  </a:lnTo>
                  <a:lnTo>
                    <a:pt x="13283718" y="14939"/>
                  </a:lnTo>
                  <a:lnTo>
                    <a:pt x="13281867" y="15706"/>
                  </a:lnTo>
                  <a:close/>
                </a:path>
                <a:path w="19256375" h="15875">
                  <a:moveTo>
                    <a:pt x="13360398" y="15706"/>
                  </a:moveTo>
                  <a:lnTo>
                    <a:pt x="13356062" y="15706"/>
                  </a:lnTo>
                  <a:lnTo>
                    <a:pt x="13354210" y="14939"/>
                  </a:lnTo>
                  <a:lnTo>
                    <a:pt x="13351145" y="11872"/>
                  </a:lnTo>
                  <a:lnTo>
                    <a:pt x="13350378" y="10021"/>
                  </a:lnTo>
                  <a:lnTo>
                    <a:pt x="13350378" y="5684"/>
                  </a:lnTo>
                  <a:lnTo>
                    <a:pt x="13351145" y="3833"/>
                  </a:lnTo>
                  <a:lnTo>
                    <a:pt x="13354210" y="766"/>
                  </a:lnTo>
                  <a:lnTo>
                    <a:pt x="13356062" y="0"/>
                  </a:lnTo>
                  <a:lnTo>
                    <a:pt x="13360398" y="0"/>
                  </a:lnTo>
                  <a:lnTo>
                    <a:pt x="13362250" y="766"/>
                  </a:lnTo>
                  <a:lnTo>
                    <a:pt x="13365316" y="3833"/>
                  </a:lnTo>
                  <a:lnTo>
                    <a:pt x="13366083" y="5684"/>
                  </a:lnTo>
                  <a:lnTo>
                    <a:pt x="13366083" y="10021"/>
                  </a:lnTo>
                  <a:lnTo>
                    <a:pt x="13365316" y="11872"/>
                  </a:lnTo>
                  <a:lnTo>
                    <a:pt x="13362250" y="14939"/>
                  </a:lnTo>
                  <a:lnTo>
                    <a:pt x="13360398" y="15706"/>
                  </a:lnTo>
                  <a:close/>
                </a:path>
                <a:path w="19256375" h="15875">
                  <a:moveTo>
                    <a:pt x="13438931" y="15706"/>
                  </a:moveTo>
                  <a:lnTo>
                    <a:pt x="13434593" y="15706"/>
                  </a:lnTo>
                  <a:lnTo>
                    <a:pt x="13432741" y="14939"/>
                  </a:lnTo>
                  <a:lnTo>
                    <a:pt x="13429674" y="11872"/>
                  </a:lnTo>
                  <a:lnTo>
                    <a:pt x="13428908" y="10021"/>
                  </a:lnTo>
                  <a:lnTo>
                    <a:pt x="13428908" y="5684"/>
                  </a:lnTo>
                  <a:lnTo>
                    <a:pt x="13429674" y="3833"/>
                  </a:lnTo>
                  <a:lnTo>
                    <a:pt x="13432741" y="766"/>
                  </a:lnTo>
                  <a:lnTo>
                    <a:pt x="13434593" y="0"/>
                  </a:lnTo>
                  <a:lnTo>
                    <a:pt x="13438931" y="0"/>
                  </a:lnTo>
                  <a:lnTo>
                    <a:pt x="13440782" y="766"/>
                  </a:lnTo>
                  <a:lnTo>
                    <a:pt x="13443849" y="3833"/>
                  </a:lnTo>
                  <a:lnTo>
                    <a:pt x="13444616" y="5684"/>
                  </a:lnTo>
                  <a:lnTo>
                    <a:pt x="13444616" y="10021"/>
                  </a:lnTo>
                  <a:lnTo>
                    <a:pt x="13443849" y="11872"/>
                  </a:lnTo>
                  <a:lnTo>
                    <a:pt x="13440782" y="14939"/>
                  </a:lnTo>
                  <a:lnTo>
                    <a:pt x="13438931" y="15706"/>
                  </a:lnTo>
                  <a:close/>
                </a:path>
                <a:path w="19256375" h="15875">
                  <a:moveTo>
                    <a:pt x="13517462" y="15706"/>
                  </a:moveTo>
                  <a:lnTo>
                    <a:pt x="13513125" y="15706"/>
                  </a:lnTo>
                  <a:lnTo>
                    <a:pt x="13511274" y="14939"/>
                  </a:lnTo>
                  <a:lnTo>
                    <a:pt x="13508207" y="11872"/>
                  </a:lnTo>
                  <a:lnTo>
                    <a:pt x="13507440" y="10021"/>
                  </a:lnTo>
                  <a:lnTo>
                    <a:pt x="13507440" y="5684"/>
                  </a:lnTo>
                  <a:lnTo>
                    <a:pt x="13508207" y="3833"/>
                  </a:lnTo>
                  <a:lnTo>
                    <a:pt x="13511274" y="766"/>
                  </a:lnTo>
                  <a:lnTo>
                    <a:pt x="13513125" y="0"/>
                  </a:lnTo>
                  <a:lnTo>
                    <a:pt x="13517462" y="0"/>
                  </a:lnTo>
                  <a:lnTo>
                    <a:pt x="13519313" y="766"/>
                  </a:lnTo>
                  <a:lnTo>
                    <a:pt x="13522379" y="3833"/>
                  </a:lnTo>
                  <a:lnTo>
                    <a:pt x="13523146" y="5684"/>
                  </a:lnTo>
                  <a:lnTo>
                    <a:pt x="13523146" y="10021"/>
                  </a:lnTo>
                  <a:lnTo>
                    <a:pt x="13522379" y="11872"/>
                  </a:lnTo>
                  <a:lnTo>
                    <a:pt x="13519313" y="14939"/>
                  </a:lnTo>
                  <a:lnTo>
                    <a:pt x="13517462" y="15706"/>
                  </a:lnTo>
                  <a:close/>
                </a:path>
                <a:path w="19256375" h="15875">
                  <a:moveTo>
                    <a:pt x="13595992" y="15706"/>
                  </a:moveTo>
                  <a:lnTo>
                    <a:pt x="13591655" y="15706"/>
                  </a:lnTo>
                  <a:lnTo>
                    <a:pt x="13589804" y="14939"/>
                  </a:lnTo>
                  <a:lnTo>
                    <a:pt x="13586738" y="11872"/>
                  </a:lnTo>
                  <a:lnTo>
                    <a:pt x="13585971" y="10021"/>
                  </a:lnTo>
                  <a:lnTo>
                    <a:pt x="13585971" y="5684"/>
                  </a:lnTo>
                  <a:lnTo>
                    <a:pt x="13586738" y="3833"/>
                  </a:lnTo>
                  <a:lnTo>
                    <a:pt x="13589804" y="766"/>
                  </a:lnTo>
                  <a:lnTo>
                    <a:pt x="13591655" y="0"/>
                  </a:lnTo>
                  <a:lnTo>
                    <a:pt x="13595992" y="0"/>
                  </a:lnTo>
                  <a:lnTo>
                    <a:pt x="13597843" y="766"/>
                  </a:lnTo>
                  <a:lnTo>
                    <a:pt x="13600910" y="3833"/>
                  </a:lnTo>
                  <a:lnTo>
                    <a:pt x="13601677" y="5684"/>
                  </a:lnTo>
                  <a:lnTo>
                    <a:pt x="13601677" y="10021"/>
                  </a:lnTo>
                  <a:lnTo>
                    <a:pt x="13600910" y="11872"/>
                  </a:lnTo>
                  <a:lnTo>
                    <a:pt x="13597843" y="14939"/>
                  </a:lnTo>
                  <a:lnTo>
                    <a:pt x="13595992" y="15706"/>
                  </a:lnTo>
                  <a:close/>
                </a:path>
                <a:path w="19256375" h="15875">
                  <a:moveTo>
                    <a:pt x="13674525" y="15706"/>
                  </a:moveTo>
                  <a:lnTo>
                    <a:pt x="13670188" y="15706"/>
                  </a:lnTo>
                  <a:lnTo>
                    <a:pt x="13668337" y="14939"/>
                  </a:lnTo>
                  <a:lnTo>
                    <a:pt x="13665270" y="11872"/>
                  </a:lnTo>
                  <a:lnTo>
                    <a:pt x="13664503" y="10021"/>
                  </a:lnTo>
                  <a:lnTo>
                    <a:pt x="13664503" y="5684"/>
                  </a:lnTo>
                  <a:lnTo>
                    <a:pt x="13665270" y="3833"/>
                  </a:lnTo>
                  <a:lnTo>
                    <a:pt x="13668337" y="766"/>
                  </a:lnTo>
                  <a:lnTo>
                    <a:pt x="13670188" y="0"/>
                  </a:lnTo>
                  <a:lnTo>
                    <a:pt x="13674525" y="0"/>
                  </a:lnTo>
                  <a:lnTo>
                    <a:pt x="13676376" y="766"/>
                  </a:lnTo>
                  <a:lnTo>
                    <a:pt x="13679442" y="3833"/>
                  </a:lnTo>
                  <a:lnTo>
                    <a:pt x="13680210" y="5684"/>
                  </a:lnTo>
                  <a:lnTo>
                    <a:pt x="13680210" y="10021"/>
                  </a:lnTo>
                  <a:lnTo>
                    <a:pt x="13679442" y="11872"/>
                  </a:lnTo>
                  <a:lnTo>
                    <a:pt x="13676376" y="14939"/>
                  </a:lnTo>
                  <a:lnTo>
                    <a:pt x="13674525" y="15706"/>
                  </a:lnTo>
                  <a:close/>
                </a:path>
                <a:path w="19256375" h="15875">
                  <a:moveTo>
                    <a:pt x="13753057" y="15706"/>
                  </a:moveTo>
                  <a:lnTo>
                    <a:pt x="13748721" y="15706"/>
                  </a:lnTo>
                  <a:lnTo>
                    <a:pt x="13746870" y="14939"/>
                  </a:lnTo>
                  <a:lnTo>
                    <a:pt x="13743803" y="11872"/>
                  </a:lnTo>
                  <a:lnTo>
                    <a:pt x="13743036" y="10021"/>
                  </a:lnTo>
                  <a:lnTo>
                    <a:pt x="13743036" y="5684"/>
                  </a:lnTo>
                  <a:lnTo>
                    <a:pt x="13743803" y="3833"/>
                  </a:lnTo>
                  <a:lnTo>
                    <a:pt x="13746870" y="766"/>
                  </a:lnTo>
                  <a:lnTo>
                    <a:pt x="13748721" y="0"/>
                  </a:lnTo>
                  <a:lnTo>
                    <a:pt x="13753057" y="0"/>
                  </a:lnTo>
                  <a:lnTo>
                    <a:pt x="13754909" y="766"/>
                  </a:lnTo>
                  <a:lnTo>
                    <a:pt x="13757974" y="3833"/>
                  </a:lnTo>
                  <a:lnTo>
                    <a:pt x="13758742" y="5684"/>
                  </a:lnTo>
                  <a:lnTo>
                    <a:pt x="13758742" y="10021"/>
                  </a:lnTo>
                  <a:lnTo>
                    <a:pt x="13757974" y="11872"/>
                  </a:lnTo>
                  <a:lnTo>
                    <a:pt x="13754909" y="14939"/>
                  </a:lnTo>
                  <a:lnTo>
                    <a:pt x="13753057" y="15706"/>
                  </a:lnTo>
                  <a:close/>
                </a:path>
                <a:path w="19256375" h="15875">
                  <a:moveTo>
                    <a:pt x="13831588" y="15706"/>
                  </a:moveTo>
                  <a:lnTo>
                    <a:pt x="13827251" y="15706"/>
                  </a:lnTo>
                  <a:lnTo>
                    <a:pt x="13825400" y="14939"/>
                  </a:lnTo>
                  <a:lnTo>
                    <a:pt x="13822334" y="11872"/>
                  </a:lnTo>
                  <a:lnTo>
                    <a:pt x="13821567" y="10021"/>
                  </a:lnTo>
                  <a:lnTo>
                    <a:pt x="13821567" y="5684"/>
                  </a:lnTo>
                  <a:lnTo>
                    <a:pt x="13822334" y="3833"/>
                  </a:lnTo>
                  <a:lnTo>
                    <a:pt x="13825400" y="766"/>
                  </a:lnTo>
                  <a:lnTo>
                    <a:pt x="13827251" y="0"/>
                  </a:lnTo>
                  <a:lnTo>
                    <a:pt x="13831588" y="0"/>
                  </a:lnTo>
                  <a:lnTo>
                    <a:pt x="13833438" y="766"/>
                  </a:lnTo>
                  <a:lnTo>
                    <a:pt x="13836505" y="3833"/>
                  </a:lnTo>
                  <a:lnTo>
                    <a:pt x="13837273" y="5684"/>
                  </a:lnTo>
                  <a:lnTo>
                    <a:pt x="13837273" y="10021"/>
                  </a:lnTo>
                  <a:lnTo>
                    <a:pt x="13836505" y="11872"/>
                  </a:lnTo>
                  <a:lnTo>
                    <a:pt x="13833438" y="14939"/>
                  </a:lnTo>
                  <a:lnTo>
                    <a:pt x="13831588" y="15706"/>
                  </a:lnTo>
                  <a:close/>
                </a:path>
                <a:path w="19256375" h="15875">
                  <a:moveTo>
                    <a:pt x="13910120" y="15706"/>
                  </a:moveTo>
                  <a:lnTo>
                    <a:pt x="13905783" y="15706"/>
                  </a:lnTo>
                  <a:lnTo>
                    <a:pt x="13903932" y="14939"/>
                  </a:lnTo>
                  <a:lnTo>
                    <a:pt x="13900865" y="11872"/>
                  </a:lnTo>
                  <a:lnTo>
                    <a:pt x="13900098" y="10021"/>
                  </a:lnTo>
                  <a:lnTo>
                    <a:pt x="13900098" y="5684"/>
                  </a:lnTo>
                  <a:lnTo>
                    <a:pt x="13900865" y="3833"/>
                  </a:lnTo>
                  <a:lnTo>
                    <a:pt x="13903932" y="766"/>
                  </a:lnTo>
                  <a:lnTo>
                    <a:pt x="13905783" y="0"/>
                  </a:lnTo>
                  <a:lnTo>
                    <a:pt x="13910120" y="0"/>
                  </a:lnTo>
                  <a:lnTo>
                    <a:pt x="13911971" y="766"/>
                  </a:lnTo>
                  <a:lnTo>
                    <a:pt x="13915038" y="3833"/>
                  </a:lnTo>
                  <a:lnTo>
                    <a:pt x="13915805" y="5684"/>
                  </a:lnTo>
                  <a:lnTo>
                    <a:pt x="13915805" y="10021"/>
                  </a:lnTo>
                  <a:lnTo>
                    <a:pt x="13915038" y="11872"/>
                  </a:lnTo>
                  <a:lnTo>
                    <a:pt x="13911971" y="14939"/>
                  </a:lnTo>
                  <a:lnTo>
                    <a:pt x="13910120" y="15706"/>
                  </a:lnTo>
                  <a:close/>
                </a:path>
                <a:path w="19256375" h="15875">
                  <a:moveTo>
                    <a:pt x="13988651" y="15706"/>
                  </a:moveTo>
                  <a:lnTo>
                    <a:pt x="13984315" y="15706"/>
                  </a:lnTo>
                  <a:lnTo>
                    <a:pt x="13982463" y="14939"/>
                  </a:lnTo>
                  <a:lnTo>
                    <a:pt x="13979397" y="11872"/>
                  </a:lnTo>
                  <a:lnTo>
                    <a:pt x="13978630" y="10021"/>
                  </a:lnTo>
                  <a:lnTo>
                    <a:pt x="13978630" y="5684"/>
                  </a:lnTo>
                  <a:lnTo>
                    <a:pt x="13979397" y="3833"/>
                  </a:lnTo>
                  <a:lnTo>
                    <a:pt x="13982463" y="766"/>
                  </a:lnTo>
                  <a:lnTo>
                    <a:pt x="13984315" y="0"/>
                  </a:lnTo>
                  <a:lnTo>
                    <a:pt x="13988651" y="0"/>
                  </a:lnTo>
                  <a:lnTo>
                    <a:pt x="13990503" y="766"/>
                  </a:lnTo>
                  <a:lnTo>
                    <a:pt x="13993569" y="3833"/>
                  </a:lnTo>
                  <a:lnTo>
                    <a:pt x="13994336" y="5684"/>
                  </a:lnTo>
                  <a:lnTo>
                    <a:pt x="13994336" y="10021"/>
                  </a:lnTo>
                  <a:lnTo>
                    <a:pt x="13993569" y="11872"/>
                  </a:lnTo>
                  <a:lnTo>
                    <a:pt x="13990503" y="14939"/>
                  </a:lnTo>
                  <a:lnTo>
                    <a:pt x="13988651" y="15706"/>
                  </a:lnTo>
                  <a:close/>
                </a:path>
                <a:path w="19256375" h="15875">
                  <a:moveTo>
                    <a:pt x="14067183" y="15706"/>
                  </a:moveTo>
                  <a:lnTo>
                    <a:pt x="14062846" y="15706"/>
                  </a:lnTo>
                  <a:lnTo>
                    <a:pt x="14060995" y="14939"/>
                  </a:lnTo>
                  <a:lnTo>
                    <a:pt x="14057929" y="11872"/>
                  </a:lnTo>
                  <a:lnTo>
                    <a:pt x="14057162" y="10021"/>
                  </a:lnTo>
                  <a:lnTo>
                    <a:pt x="14057162" y="5684"/>
                  </a:lnTo>
                  <a:lnTo>
                    <a:pt x="14057929" y="3833"/>
                  </a:lnTo>
                  <a:lnTo>
                    <a:pt x="14060995" y="766"/>
                  </a:lnTo>
                  <a:lnTo>
                    <a:pt x="14062846" y="0"/>
                  </a:lnTo>
                  <a:lnTo>
                    <a:pt x="14067183" y="0"/>
                  </a:lnTo>
                  <a:lnTo>
                    <a:pt x="14069034" y="766"/>
                  </a:lnTo>
                  <a:lnTo>
                    <a:pt x="14072101" y="3833"/>
                  </a:lnTo>
                  <a:lnTo>
                    <a:pt x="14072868" y="5684"/>
                  </a:lnTo>
                  <a:lnTo>
                    <a:pt x="14072868" y="10021"/>
                  </a:lnTo>
                  <a:lnTo>
                    <a:pt x="14072101" y="11872"/>
                  </a:lnTo>
                  <a:lnTo>
                    <a:pt x="14069034" y="14939"/>
                  </a:lnTo>
                  <a:lnTo>
                    <a:pt x="14067183" y="15706"/>
                  </a:lnTo>
                  <a:close/>
                </a:path>
                <a:path w="19256375" h="15875">
                  <a:moveTo>
                    <a:pt x="14145715" y="15706"/>
                  </a:moveTo>
                  <a:lnTo>
                    <a:pt x="14141378" y="15706"/>
                  </a:lnTo>
                  <a:lnTo>
                    <a:pt x="14139526" y="14939"/>
                  </a:lnTo>
                  <a:lnTo>
                    <a:pt x="14136459" y="11872"/>
                  </a:lnTo>
                  <a:lnTo>
                    <a:pt x="14135693" y="10021"/>
                  </a:lnTo>
                  <a:lnTo>
                    <a:pt x="14135693" y="5684"/>
                  </a:lnTo>
                  <a:lnTo>
                    <a:pt x="14136459" y="3833"/>
                  </a:lnTo>
                  <a:lnTo>
                    <a:pt x="14139526" y="766"/>
                  </a:lnTo>
                  <a:lnTo>
                    <a:pt x="14141378" y="0"/>
                  </a:lnTo>
                  <a:lnTo>
                    <a:pt x="14145715" y="0"/>
                  </a:lnTo>
                  <a:lnTo>
                    <a:pt x="14147566" y="766"/>
                  </a:lnTo>
                  <a:lnTo>
                    <a:pt x="14150633" y="3833"/>
                  </a:lnTo>
                  <a:lnTo>
                    <a:pt x="14151399" y="5684"/>
                  </a:lnTo>
                  <a:lnTo>
                    <a:pt x="14151399" y="10021"/>
                  </a:lnTo>
                  <a:lnTo>
                    <a:pt x="14150633" y="11872"/>
                  </a:lnTo>
                  <a:lnTo>
                    <a:pt x="14147566" y="14939"/>
                  </a:lnTo>
                  <a:lnTo>
                    <a:pt x="14145715" y="15706"/>
                  </a:lnTo>
                  <a:close/>
                </a:path>
                <a:path w="19256375" h="15875">
                  <a:moveTo>
                    <a:pt x="14224246" y="15706"/>
                  </a:moveTo>
                  <a:lnTo>
                    <a:pt x="14219910" y="15706"/>
                  </a:lnTo>
                  <a:lnTo>
                    <a:pt x="14218058" y="14939"/>
                  </a:lnTo>
                  <a:lnTo>
                    <a:pt x="14214993" y="11872"/>
                  </a:lnTo>
                  <a:lnTo>
                    <a:pt x="14214226" y="10021"/>
                  </a:lnTo>
                  <a:lnTo>
                    <a:pt x="14214226" y="5684"/>
                  </a:lnTo>
                  <a:lnTo>
                    <a:pt x="14214993" y="3833"/>
                  </a:lnTo>
                  <a:lnTo>
                    <a:pt x="14218058" y="766"/>
                  </a:lnTo>
                  <a:lnTo>
                    <a:pt x="14219910" y="0"/>
                  </a:lnTo>
                  <a:lnTo>
                    <a:pt x="14224246" y="0"/>
                  </a:lnTo>
                  <a:lnTo>
                    <a:pt x="14226098" y="766"/>
                  </a:lnTo>
                  <a:lnTo>
                    <a:pt x="14229164" y="3833"/>
                  </a:lnTo>
                  <a:lnTo>
                    <a:pt x="14229931" y="5684"/>
                  </a:lnTo>
                  <a:lnTo>
                    <a:pt x="14229931" y="10021"/>
                  </a:lnTo>
                  <a:lnTo>
                    <a:pt x="14229164" y="11872"/>
                  </a:lnTo>
                  <a:lnTo>
                    <a:pt x="14226098" y="14939"/>
                  </a:lnTo>
                  <a:lnTo>
                    <a:pt x="14224246" y="15706"/>
                  </a:lnTo>
                  <a:close/>
                </a:path>
                <a:path w="19256375" h="15875">
                  <a:moveTo>
                    <a:pt x="14302777" y="15706"/>
                  </a:moveTo>
                  <a:lnTo>
                    <a:pt x="14298440" y="15706"/>
                  </a:lnTo>
                  <a:lnTo>
                    <a:pt x="14296589" y="14939"/>
                  </a:lnTo>
                  <a:lnTo>
                    <a:pt x="14293522" y="11872"/>
                  </a:lnTo>
                  <a:lnTo>
                    <a:pt x="14292755" y="10021"/>
                  </a:lnTo>
                  <a:lnTo>
                    <a:pt x="14292755" y="5684"/>
                  </a:lnTo>
                  <a:lnTo>
                    <a:pt x="14293522" y="3833"/>
                  </a:lnTo>
                  <a:lnTo>
                    <a:pt x="14296589" y="766"/>
                  </a:lnTo>
                  <a:lnTo>
                    <a:pt x="14298440" y="0"/>
                  </a:lnTo>
                  <a:lnTo>
                    <a:pt x="14302777" y="0"/>
                  </a:lnTo>
                  <a:lnTo>
                    <a:pt x="14304628" y="766"/>
                  </a:lnTo>
                  <a:lnTo>
                    <a:pt x="14307695" y="3833"/>
                  </a:lnTo>
                  <a:lnTo>
                    <a:pt x="14308462" y="5684"/>
                  </a:lnTo>
                  <a:lnTo>
                    <a:pt x="14308462" y="10021"/>
                  </a:lnTo>
                  <a:lnTo>
                    <a:pt x="14307695" y="11872"/>
                  </a:lnTo>
                  <a:lnTo>
                    <a:pt x="14304628" y="14939"/>
                  </a:lnTo>
                  <a:lnTo>
                    <a:pt x="14302777" y="15706"/>
                  </a:lnTo>
                  <a:close/>
                </a:path>
                <a:path w="19256375" h="15875">
                  <a:moveTo>
                    <a:pt x="14381310" y="15706"/>
                  </a:moveTo>
                  <a:lnTo>
                    <a:pt x="14376973" y="15706"/>
                  </a:lnTo>
                  <a:lnTo>
                    <a:pt x="14375122" y="14939"/>
                  </a:lnTo>
                  <a:lnTo>
                    <a:pt x="14372055" y="11872"/>
                  </a:lnTo>
                  <a:lnTo>
                    <a:pt x="14371288" y="10021"/>
                  </a:lnTo>
                  <a:lnTo>
                    <a:pt x="14371288" y="5684"/>
                  </a:lnTo>
                  <a:lnTo>
                    <a:pt x="14372055" y="3833"/>
                  </a:lnTo>
                  <a:lnTo>
                    <a:pt x="14375122" y="766"/>
                  </a:lnTo>
                  <a:lnTo>
                    <a:pt x="14376973" y="0"/>
                  </a:lnTo>
                  <a:lnTo>
                    <a:pt x="14381310" y="0"/>
                  </a:lnTo>
                  <a:lnTo>
                    <a:pt x="14383161" y="766"/>
                  </a:lnTo>
                  <a:lnTo>
                    <a:pt x="14386227" y="3833"/>
                  </a:lnTo>
                  <a:lnTo>
                    <a:pt x="14386994" y="5684"/>
                  </a:lnTo>
                  <a:lnTo>
                    <a:pt x="14386994" y="10021"/>
                  </a:lnTo>
                  <a:lnTo>
                    <a:pt x="14386227" y="11872"/>
                  </a:lnTo>
                  <a:lnTo>
                    <a:pt x="14383161" y="14939"/>
                  </a:lnTo>
                  <a:lnTo>
                    <a:pt x="14381310" y="15706"/>
                  </a:lnTo>
                  <a:close/>
                </a:path>
                <a:path w="19256375" h="15875">
                  <a:moveTo>
                    <a:pt x="14459842" y="15706"/>
                  </a:moveTo>
                  <a:lnTo>
                    <a:pt x="14455505" y="15706"/>
                  </a:lnTo>
                  <a:lnTo>
                    <a:pt x="14453654" y="14939"/>
                  </a:lnTo>
                  <a:lnTo>
                    <a:pt x="14450588" y="11872"/>
                  </a:lnTo>
                  <a:lnTo>
                    <a:pt x="14449821" y="10021"/>
                  </a:lnTo>
                  <a:lnTo>
                    <a:pt x="14449821" y="5684"/>
                  </a:lnTo>
                  <a:lnTo>
                    <a:pt x="14450588" y="3833"/>
                  </a:lnTo>
                  <a:lnTo>
                    <a:pt x="14453654" y="766"/>
                  </a:lnTo>
                  <a:lnTo>
                    <a:pt x="14455505" y="0"/>
                  </a:lnTo>
                  <a:lnTo>
                    <a:pt x="14459842" y="0"/>
                  </a:lnTo>
                  <a:lnTo>
                    <a:pt x="14461693" y="766"/>
                  </a:lnTo>
                  <a:lnTo>
                    <a:pt x="14464760" y="3833"/>
                  </a:lnTo>
                  <a:lnTo>
                    <a:pt x="14465527" y="5684"/>
                  </a:lnTo>
                  <a:lnTo>
                    <a:pt x="14465527" y="10021"/>
                  </a:lnTo>
                  <a:lnTo>
                    <a:pt x="14464760" y="11872"/>
                  </a:lnTo>
                  <a:lnTo>
                    <a:pt x="14461693" y="14939"/>
                  </a:lnTo>
                  <a:lnTo>
                    <a:pt x="14459842" y="15706"/>
                  </a:lnTo>
                  <a:close/>
                </a:path>
                <a:path w="19256375" h="15875">
                  <a:moveTo>
                    <a:pt x="14538373" y="15706"/>
                  </a:moveTo>
                  <a:lnTo>
                    <a:pt x="14534036" y="15706"/>
                  </a:lnTo>
                  <a:lnTo>
                    <a:pt x="14532185" y="14939"/>
                  </a:lnTo>
                  <a:lnTo>
                    <a:pt x="14529118" y="11872"/>
                  </a:lnTo>
                  <a:lnTo>
                    <a:pt x="14528351" y="10021"/>
                  </a:lnTo>
                  <a:lnTo>
                    <a:pt x="14528351" y="5684"/>
                  </a:lnTo>
                  <a:lnTo>
                    <a:pt x="14529118" y="3833"/>
                  </a:lnTo>
                  <a:lnTo>
                    <a:pt x="14532185" y="766"/>
                  </a:lnTo>
                  <a:lnTo>
                    <a:pt x="14534036" y="0"/>
                  </a:lnTo>
                  <a:lnTo>
                    <a:pt x="14538373" y="0"/>
                  </a:lnTo>
                  <a:lnTo>
                    <a:pt x="14540224" y="766"/>
                  </a:lnTo>
                  <a:lnTo>
                    <a:pt x="14543290" y="3833"/>
                  </a:lnTo>
                  <a:lnTo>
                    <a:pt x="14544058" y="5684"/>
                  </a:lnTo>
                  <a:lnTo>
                    <a:pt x="14544058" y="10021"/>
                  </a:lnTo>
                  <a:lnTo>
                    <a:pt x="14543290" y="11872"/>
                  </a:lnTo>
                  <a:lnTo>
                    <a:pt x="14540224" y="14939"/>
                  </a:lnTo>
                  <a:lnTo>
                    <a:pt x="14538373" y="15706"/>
                  </a:lnTo>
                  <a:close/>
                </a:path>
                <a:path w="19256375" h="15875">
                  <a:moveTo>
                    <a:pt x="14616905" y="15706"/>
                  </a:moveTo>
                  <a:lnTo>
                    <a:pt x="14612568" y="15706"/>
                  </a:lnTo>
                  <a:lnTo>
                    <a:pt x="14610717" y="14939"/>
                  </a:lnTo>
                  <a:lnTo>
                    <a:pt x="14607650" y="11872"/>
                  </a:lnTo>
                  <a:lnTo>
                    <a:pt x="14606883" y="10021"/>
                  </a:lnTo>
                  <a:lnTo>
                    <a:pt x="14606883" y="5684"/>
                  </a:lnTo>
                  <a:lnTo>
                    <a:pt x="14607650" y="3833"/>
                  </a:lnTo>
                  <a:lnTo>
                    <a:pt x="14610717" y="766"/>
                  </a:lnTo>
                  <a:lnTo>
                    <a:pt x="14612568" y="0"/>
                  </a:lnTo>
                  <a:lnTo>
                    <a:pt x="14616905" y="0"/>
                  </a:lnTo>
                  <a:lnTo>
                    <a:pt x="14618757" y="766"/>
                  </a:lnTo>
                  <a:lnTo>
                    <a:pt x="14621822" y="3833"/>
                  </a:lnTo>
                  <a:lnTo>
                    <a:pt x="14622589" y="5684"/>
                  </a:lnTo>
                  <a:lnTo>
                    <a:pt x="14622589" y="10021"/>
                  </a:lnTo>
                  <a:lnTo>
                    <a:pt x="14621822" y="11872"/>
                  </a:lnTo>
                  <a:lnTo>
                    <a:pt x="14618757" y="14939"/>
                  </a:lnTo>
                  <a:lnTo>
                    <a:pt x="14616905" y="15706"/>
                  </a:lnTo>
                  <a:close/>
                </a:path>
                <a:path w="19256375" h="15875">
                  <a:moveTo>
                    <a:pt x="14695436" y="15706"/>
                  </a:moveTo>
                  <a:lnTo>
                    <a:pt x="14691099" y="15706"/>
                  </a:lnTo>
                  <a:lnTo>
                    <a:pt x="14689248" y="14939"/>
                  </a:lnTo>
                  <a:lnTo>
                    <a:pt x="14686182" y="11872"/>
                  </a:lnTo>
                  <a:lnTo>
                    <a:pt x="14685415" y="10021"/>
                  </a:lnTo>
                  <a:lnTo>
                    <a:pt x="14685415" y="5684"/>
                  </a:lnTo>
                  <a:lnTo>
                    <a:pt x="14686182" y="3833"/>
                  </a:lnTo>
                  <a:lnTo>
                    <a:pt x="14689248" y="766"/>
                  </a:lnTo>
                  <a:lnTo>
                    <a:pt x="14691099" y="0"/>
                  </a:lnTo>
                  <a:lnTo>
                    <a:pt x="14695436" y="0"/>
                  </a:lnTo>
                  <a:lnTo>
                    <a:pt x="14697286" y="766"/>
                  </a:lnTo>
                  <a:lnTo>
                    <a:pt x="14700353" y="3833"/>
                  </a:lnTo>
                  <a:lnTo>
                    <a:pt x="14701121" y="5684"/>
                  </a:lnTo>
                  <a:lnTo>
                    <a:pt x="14701121" y="10021"/>
                  </a:lnTo>
                  <a:lnTo>
                    <a:pt x="14700353" y="11872"/>
                  </a:lnTo>
                  <a:lnTo>
                    <a:pt x="14697286" y="14939"/>
                  </a:lnTo>
                  <a:lnTo>
                    <a:pt x="14695436" y="15706"/>
                  </a:lnTo>
                  <a:close/>
                </a:path>
                <a:path w="19256375" h="15875">
                  <a:moveTo>
                    <a:pt x="14773968" y="15706"/>
                  </a:moveTo>
                  <a:lnTo>
                    <a:pt x="14769631" y="15706"/>
                  </a:lnTo>
                  <a:lnTo>
                    <a:pt x="14767779" y="14939"/>
                  </a:lnTo>
                  <a:lnTo>
                    <a:pt x="14764713" y="11872"/>
                  </a:lnTo>
                  <a:lnTo>
                    <a:pt x="14763946" y="10021"/>
                  </a:lnTo>
                  <a:lnTo>
                    <a:pt x="14763946" y="5684"/>
                  </a:lnTo>
                  <a:lnTo>
                    <a:pt x="14764713" y="3833"/>
                  </a:lnTo>
                  <a:lnTo>
                    <a:pt x="14767779" y="766"/>
                  </a:lnTo>
                  <a:lnTo>
                    <a:pt x="14769631" y="0"/>
                  </a:lnTo>
                  <a:lnTo>
                    <a:pt x="14773968" y="0"/>
                  </a:lnTo>
                  <a:lnTo>
                    <a:pt x="14775819" y="766"/>
                  </a:lnTo>
                  <a:lnTo>
                    <a:pt x="14778886" y="3833"/>
                  </a:lnTo>
                  <a:lnTo>
                    <a:pt x="14779653" y="5684"/>
                  </a:lnTo>
                  <a:lnTo>
                    <a:pt x="14779653" y="10021"/>
                  </a:lnTo>
                  <a:lnTo>
                    <a:pt x="14778886" y="11872"/>
                  </a:lnTo>
                  <a:lnTo>
                    <a:pt x="14775819" y="14939"/>
                  </a:lnTo>
                  <a:lnTo>
                    <a:pt x="14773968" y="15706"/>
                  </a:lnTo>
                  <a:close/>
                </a:path>
                <a:path w="19256375" h="15875">
                  <a:moveTo>
                    <a:pt x="14852499" y="15706"/>
                  </a:moveTo>
                  <a:lnTo>
                    <a:pt x="14848163" y="15706"/>
                  </a:lnTo>
                  <a:lnTo>
                    <a:pt x="14846311" y="14939"/>
                  </a:lnTo>
                  <a:lnTo>
                    <a:pt x="14843245" y="11872"/>
                  </a:lnTo>
                  <a:lnTo>
                    <a:pt x="14842478" y="10021"/>
                  </a:lnTo>
                  <a:lnTo>
                    <a:pt x="14842478" y="5684"/>
                  </a:lnTo>
                  <a:lnTo>
                    <a:pt x="14843245" y="3833"/>
                  </a:lnTo>
                  <a:lnTo>
                    <a:pt x="14846311" y="766"/>
                  </a:lnTo>
                  <a:lnTo>
                    <a:pt x="14848163" y="0"/>
                  </a:lnTo>
                  <a:lnTo>
                    <a:pt x="14852499" y="0"/>
                  </a:lnTo>
                  <a:lnTo>
                    <a:pt x="14854351" y="766"/>
                  </a:lnTo>
                  <a:lnTo>
                    <a:pt x="14857417" y="3833"/>
                  </a:lnTo>
                  <a:lnTo>
                    <a:pt x="14858184" y="5684"/>
                  </a:lnTo>
                  <a:lnTo>
                    <a:pt x="14858184" y="10021"/>
                  </a:lnTo>
                  <a:lnTo>
                    <a:pt x="14857417" y="11872"/>
                  </a:lnTo>
                  <a:lnTo>
                    <a:pt x="14854351" y="14939"/>
                  </a:lnTo>
                  <a:lnTo>
                    <a:pt x="14852499" y="15706"/>
                  </a:lnTo>
                  <a:close/>
                </a:path>
                <a:path w="19256375" h="15875">
                  <a:moveTo>
                    <a:pt x="14931031" y="15706"/>
                  </a:moveTo>
                  <a:lnTo>
                    <a:pt x="14926694" y="15706"/>
                  </a:lnTo>
                  <a:lnTo>
                    <a:pt x="14924843" y="14939"/>
                  </a:lnTo>
                  <a:lnTo>
                    <a:pt x="14921777" y="11872"/>
                  </a:lnTo>
                  <a:lnTo>
                    <a:pt x="14921010" y="10021"/>
                  </a:lnTo>
                  <a:lnTo>
                    <a:pt x="14921010" y="5684"/>
                  </a:lnTo>
                  <a:lnTo>
                    <a:pt x="14921777" y="3833"/>
                  </a:lnTo>
                  <a:lnTo>
                    <a:pt x="14924843" y="766"/>
                  </a:lnTo>
                  <a:lnTo>
                    <a:pt x="14926694" y="0"/>
                  </a:lnTo>
                  <a:lnTo>
                    <a:pt x="14931031" y="0"/>
                  </a:lnTo>
                  <a:lnTo>
                    <a:pt x="14932882" y="766"/>
                  </a:lnTo>
                  <a:lnTo>
                    <a:pt x="14935949" y="3833"/>
                  </a:lnTo>
                  <a:lnTo>
                    <a:pt x="14936716" y="5684"/>
                  </a:lnTo>
                  <a:lnTo>
                    <a:pt x="14936716" y="10021"/>
                  </a:lnTo>
                  <a:lnTo>
                    <a:pt x="14935949" y="11872"/>
                  </a:lnTo>
                  <a:lnTo>
                    <a:pt x="14932882" y="14939"/>
                  </a:lnTo>
                  <a:lnTo>
                    <a:pt x="14931031" y="15706"/>
                  </a:lnTo>
                  <a:close/>
                </a:path>
                <a:path w="19256375" h="15875">
                  <a:moveTo>
                    <a:pt x="15009562" y="15706"/>
                  </a:moveTo>
                  <a:lnTo>
                    <a:pt x="15005225" y="15706"/>
                  </a:lnTo>
                  <a:lnTo>
                    <a:pt x="15003374" y="14939"/>
                  </a:lnTo>
                  <a:lnTo>
                    <a:pt x="15000307" y="11872"/>
                  </a:lnTo>
                  <a:lnTo>
                    <a:pt x="14999540" y="10021"/>
                  </a:lnTo>
                  <a:lnTo>
                    <a:pt x="14999540" y="5684"/>
                  </a:lnTo>
                  <a:lnTo>
                    <a:pt x="15000307" y="3833"/>
                  </a:lnTo>
                  <a:lnTo>
                    <a:pt x="15003374" y="766"/>
                  </a:lnTo>
                  <a:lnTo>
                    <a:pt x="15005225" y="0"/>
                  </a:lnTo>
                  <a:lnTo>
                    <a:pt x="15009562" y="0"/>
                  </a:lnTo>
                  <a:lnTo>
                    <a:pt x="15011413" y="766"/>
                  </a:lnTo>
                  <a:lnTo>
                    <a:pt x="15014480" y="3833"/>
                  </a:lnTo>
                  <a:lnTo>
                    <a:pt x="15015247" y="5684"/>
                  </a:lnTo>
                  <a:lnTo>
                    <a:pt x="15015247" y="10021"/>
                  </a:lnTo>
                  <a:lnTo>
                    <a:pt x="15014480" y="11872"/>
                  </a:lnTo>
                  <a:lnTo>
                    <a:pt x="15011413" y="14939"/>
                  </a:lnTo>
                  <a:lnTo>
                    <a:pt x="15009562" y="15706"/>
                  </a:lnTo>
                  <a:close/>
                </a:path>
                <a:path w="19256375" h="15875">
                  <a:moveTo>
                    <a:pt x="15088094" y="15706"/>
                  </a:moveTo>
                  <a:lnTo>
                    <a:pt x="15083758" y="15706"/>
                  </a:lnTo>
                  <a:lnTo>
                    <a:pt x="15081906" y="14939"/>
                  </a:lnTo>
                  <a:lnTo>
                    <a:pt x="15078840" y="11872"/>
                  </a:lnTo>
                  <a:lnTo>
                    <a:pt x="15078073" y="10021"/>
                  </a:lnTo>
                  <a:lnTo>
                    <a:pt x="15078073" y="5684"/>
                  </a:lnTo>
                  <a:lnTo>
                    <a:pt x="15078840" y="3833"/>
                  </a:lnTo>
                  <a:lnTo>
                    <a:pt x="15081906" y="766"/>
                  </a:lnTo>
                  <a:lnTo>
                    <a:pt x="15083758" y="0"/>
                  </a:lnTo>
                  <a:lnTo>
                    <a:pt x="15088094" y="0"/>
                  </a:lnTo>
                  <a:lnTo>
                    <a:pt x="15089946" y="766"/>
                  </a:lnTo>
                  <a:lnTo>
                    <a:pt x="15093012" y="3833"/>
                  </a:lnTo>
                  <a:lnTo>
                    <a:pt x="15093779" y="5684"/>
                  </a:lnTo>
                  <a:lnTo>
                    <a:pt x="15093779" y="10021"/>
                  </a:lnTo>
                  <a:lnTo>
                    <a:pt x="15093012" y="11872"/>
                  </a:lnTo>
                  <a:lnTo>
                    <a:pt x="15089946" y="14939"/>
                  </a:lnTo>
                  <a:lnTo>
                    <a:pt x="15088094" y="15706"/>
                  </a:lnTo>
                  <a:close/>
                </a:path>
                <a:path w="19256375" h="15875">
                  <a:moveTo>
                    <a:pt x="15166627" y="15706"/>
                  </a:moveTo>
                  <a:lnTo>
                    <a:pt x="15162290" y="15706"/>
                  </a:lnTo>
                  <a:lnTo>
                    <a:pt x="15160439" y="14939"/>
                  </a:lnTo>
                  <a:lnTo>
                    <a:pt x="15157372" y="11872"/>
                  </a:lnTo>
                  <a:lnTo>
                    <a:pt x="15156605" y="10021"/>
                  </a:lnTo>
                  <a:lnTo>
                    <a:pt x="15156605" y="5684"/>
                  </a:lnTo>
                  <a:lnTo>
                    <a:pt x="15157372" y="3833"/>
                  </a:lnTo>
                  <a:lnTo>
                    <a:pt x="15160439" y="766"/>
                  </a:lnTo>
                  <a:lnTo>
                    <a:pt x="15162290" y="0"/>
                  </a:lnTo>
                  <a:lnTo>
                    <a:pt x="15166627" y="0"/>
                  </a:lnTo>
                  <a:lnTo>
                    <a:pt x="15168478" y="766"/>
                  </a:lnTo>
                  <a:lnTo>
                    <a:pt x="15171545" y="3833"/>
                  </a:lnTo>
                  <a:lnTo>
                    <a:pt x="15172312" y="5684"/>
                  </a:lnTo>
                  <a:lnTo>
                    <a:pt x="15172312" y="10021"/>
                  </a:lnTo>
                  <a:lnTo>
                    <a:pt x="15171545" y="11872"/>
                  </a:lnTo>
                  <a:lnTo>
                    <a:pt x="15168478" y="14939"/>
                  </a:lnTo>
                  <a:lnTo>
                    <a:pt x="15166627" y="15706"/>
                  </a:lnTo>
                  <a:close/>
                </a:path>
                <a:path w="19256375" h="15875">
                  <a:moveTo>
                    <a:pt x="15245158" y="15706"/>
                  </a:moveTo>
                  <a:lnTo>
                    <a:pt x="15240821" y="15706"/>
                  </a:lnTo>
                  <a:lnTo>
                    <a:pt x="15238970" y="14939"/>
                  </a:lnTo>
                  <a:lnTo>
                    <a:pt x="15235903" y="11872"/>
                  </a:lnTo>
                  <a:lnTo>
                    <a:pt x="15235136" y="10021"/>
                  </a:lnTo>
                  <a:lnTo>
                    <a:pt x="15235136" y="5684"/>
                  </a:lnTo>
                  <a:lnTo>
                    <a:pt x="15235903" y="3833"/>
                  </a:lnTo>
                  <a:lnTo>
                    <a:pt x="15238970" y="766"/>
                  </a:lnTo>
                  <a:lnTo>
                    <a:pt x="15240821" y="0"/>
                  </a:lnTo>
                  <a:lnTo>
                    <a:pt x="15245158" y="0"/>
                  </a:lnTo>
                  <a:lnTo>
                    <a:pt x="15247009" y="766"/>
                  </a:lnTo>
                  <a:lnTo>
                    <a:pt x="15250075" y="3833"/>
                  </a:lnTo>
                  <a:lnTo>
                    <a:pt x="15250842" y="5684"/>
                  </a:lnTo>
                  <a:lnTo>
                    <a:pt x="15250842" y="10021"/>
                  </a:lnTo>
                  <a:lnTo>
                    <a:pt x="15250075" y="11872"/>
                  </a:lnTo>
                  <a:lnTo>
                    <a:pt x="15247009" y="14939"/>
                  </a:lnTo>
                  <a:lnTo>
                    <a:pt x="15245158" y="15706"/>
                  </a:lnTo>
                  <a:close/>
                </a:path>
                <a:path w="19256375" h="15875">
                  <a:moveTo>
                    <a:pt x="15323690" y="15706"/>
                  </a:moveTo>
                  <a:lnTo>
                    <a:pt x="15319352" y="15706"/>
                  </a:lnTo>
                  <a:lnTo>
                    <a:pt x="15317501" y="14939"/>
                  </a:lnTo>
                  <a:lnTo>
                    <a:pt x="15314435" y="11872"/>
                  </a:lnTo>
                  <a:lnTo>
                    <a:pt x="15313668" y="10021"/>
                  </a:lnTo>
                  <a:lnTo>
                    <a:pt x="15313668" y="5684"/>
                  </a:lnTo>
                  <a:lnTo>
                    <a:pt x="15314435" y="3833"/>
                  </a:lnTo>
                  <a:lnTo>
                    <a:pt x="15317501" y="766"/>
                  </a:lnTo>
                  <a:lnTo>
                    <a:pt x="15319352" y="0"/>
                  </a:lnTo>
                  <a:lnTo>
                    <a:pt x="15323690" y="0"/>
                  </a:lnTo>
                  <a:lnTo>
                    <a:pt x="15325541" y="766"/>
                  </a:lnTo>
                  <a:lnTo>
                    <a:pt x="15328608" y="3833"/>
                  </a:lnTo>
                  <a:lnTo>
                    <a:pt x="15329375" y="5684"/>
                  </a:lnTo>
                  <a:lnTo>
                    <a:pt x="15329375" y="10021"/>
                  </a:lnTo>
                  <a:lnTo>
                    <a:pt x="15328608" y="11872"/>
                  </a:lnTo>
                  <a:lnTo>
                    <a:pt x="15325541" y="14939"/>
                  </a:lnTo>
                  <a:lnTo>
                    <a:pt x="15323690" y="15706"/>
                  </a:lnTo>
                  <a:close/>
                </a:path>
                <a:path w="19256375" h="15875">
                  <a:moveTo>
                    <a:pt x="15402221" y="15706"/>
                  </a:moveTo>
                  <a:lnTo>
                    <a:pt x="15397884" y="15706"/>
                  </a:lnTo>
                  <a:lnTo>
                    <a:pt x="15396033" y="14939"/>
                  </a:lnTo>
                  <a:lnTo>
                    <a:pt x="15392966" y="11872"/>
                  </a:lnTo>
                  <a:lnTo>
                    <a:pt x="15392199" y="10021"/>
                  </a:lnTo>
                  <a:lnTo>
                    <a:pt x="15392199" y="5684"/>
                  </a:lnTo>
                  <a:lnTo>
                    <a:pt x="15392966" y="3833"/>
                  </a:lnTo>
                  <a:lnTo>
                    <a:pt x="15396033" y="766"/>
                  </a:lnTo>
                  <a:lnTo>
                    <a:pt x="15397884" y="0"/>
                  </a:lnTo>
                  <a:lnTo>
                    <a:pt x="15402221" y="0"/>
                  </a:lnTo>
                  <a:lnTo>
                    <a:pt x="15404071" y="766"/>
                  </a:lnTo>
                  <a:lnTo>
                    <a:pt x="15407138" y="3833"/>
                  </a:lnTo>
                  <a:lnTo>
                    <a:pt x="15407906" y="5684"/>
                  </a:lnTo>
                  <a:lnTo>
                    <a:pt x="15407906" y="10021"/>
                  </a:lnTo>
                  <a:lnTo>
                    <a:pt x="15407138" y="11872"/>
                  </a:lnTo>
                  <a:lnTo>
                    <a:pt x="15404071" y="14939"/>
                  </a:lnTo>
                  <a:lnTo>
                    <a:pt x="15402221" y="15706"/>
                  </a:lnTo>
                  <a:close/>
                </a:path>
                <a:path w="19256375" h="15875">
                  <a:moveTo>
                    <a:pt x="15480753" y="15706"/>
                  </a:moveTo>
                  <a:lnTo>
                    <a:pt x="15476416" y="15706"/>
                  </a:lnTo>
                  <a:lnTo>
                    <a:pt x="15474565" y="14939"/>
                  </a:lnTo>
                  <a:lnTo>
                    <a:pt x="15471498" y="11872"/>
                  </a:lnTo>
                  <a:lnTo>
                    <a:pt x="15470731" y="10021"/>
                  </a:lnTo>
                  <a:lnTo>
                    <a:pt x="15470731" y="5684"/>
                  </a:lnTo>
                  <a:lnTo>
                    <a:pt x="15471498" y="3833"/>
                  </a:lnTo>
                  <a:lnTo>
                    <a:pt x="15474565" y="766"/>
                  </a:lnTo>
                  <a:lnTo>
                    <a:pt x="15476416" y="0"/>
                  </a:lnTo>
                  <a:lnTo>
                    <a:pt x="15480753" y="0"/>
                  </a:lnTo>
                  <a:lnTo>
                    <a:pt x="15482605" y="766"/>
                  </a:lnTo>
                  <a:lnTo>
                    <a:pt x="15485670" y="3833"/>
                  </a:lnTo>
                  <a:lnTo>
                    <a:pt x="15486437" y="5684"/>
                  </a:lnTo>
                  <a:lnTo>
                    <a:pt x="15486437" y="10021"/>
                  </a:lnTo>
                  <a:lnTo>
                    <a:pt x="15485670" y="11872"/>
                  </a:lnTo>
                  <a:lnTo>
                    <a:pt x="15482605" y="14939"/>
                  </a:lnTo>
                  <a:lnTo>
                    <a:pt x="15480753" y="15706"/>
                  </a:lnTo>
                  <a:close/>
                </a:path>
                <a:path w="19256375" h="15875">
                  <a:moveTo>
                    <a:pt x="15559284" y="15706"/>
                  </a:moveTo>
                  <a:lnTo>
                    <a:pt x="15554947" y="15706"/>
                  </a:lnTo>
                  <a:lnTo>
                    <a:pt x="15553095" y="14939"/>
                  </a:lnTo>
                  <a:lnTo>
                    <a:pt x="15550030" y="11872"/>
                  </a:lnTo>
                  <a:lnTo>
                    <a:pt x="15549263" y="10021"/>
                  </a:lnTo>
                  <a:lnTo>
                    <a:pt x="15549263" y="5684"/>
                  </a:lnTo>
                  <a:lnTo>
                    <a:pt x="15550030" y="3833"/>
                  </a:lnTo>
                  <a:lnTo>
                    <a:pt x="15553095" y="766"/>
                  </a:lnTo>
                  <a:lnTo>
                    <a:pt x="15554947" y="0"/>
                  </a:lnTo>
                  <a:lnTo>
                    <a:pt x="15559284" y="0"/>
                  </a:lnTo>
                  <a:lnTo>
                    <a:pt x="15561135" y="766"/>
                  </a:lnTo>
                  <a:lnTo>
                    <a:pt x="15564202" y="3833"/>
                  </a:lnTo>
                  <a:lnTo>
                    <a:pt x="15564969" y="5684"/>
                  </a:lnTo>
                  <a:lnTo>
                    <a:pt x="15564969" y="10021"/>
                  </a:lnTo>
                  <a:lnTo>
                    <a:pt x="15564202" y="11872"/>
                  </a:lnTo>
                  <a:lnTo>
                    <a:pt x="15561135" y="14939"/>
                  </a:lnTo>
                  <a:lnTo>
                    <a:pt x="15559284" y="15706"/>
                  </a:lnTo>
                  <a:close/>
                </a:path>
                <a:path w="19256375" h="15875">
                  <a:moveTo>
                    <a:pt x="15637816" y="15706"/>
                  </a:moveTo>
                  <a:lnTo>
                    <a:pt x="15633479" y="15706"/>
                  </a:lnTo>
                  <a:lnTo>
                    <a:pt x="15631627" y="14939"/>
                  </a:lnTo>
                  <a:lnTo>
                    <a:pt x="15628561" y="11872"/>
                  </a:lnTo>
                  <a:lnTo>
                    <a:pt x="15627794" y="10021"/>
                  </a:lnTo>
                  <a:lnTo>
                    <a:pt x="15627794" y="5684"/>
                  </a:lnTo>
                  <a:lnTo>
                    <a:pt x="15628561" y="3833"/>
                  </a:lnTo>
                  <a:lnTo>
                    <a:pt x="15631627" y="766"/>
                  </a:lnTo>
                  <a:lnTo>
                    <a:pt x="15633479" y="0"/>
                  </a:lnTo>
                  <a:lnTo>
                    <a:pt x="15637816" y="0"/>
                  </a:lnTo>
                  <a:lnTo>
                    <a:pt x="15639667" y="766"/>
                  </a:lnTo>
                  <a:lnTo>
                    <a:pt x="15642734" y="3833"/>
                  </a:lnTo>
                  <a:lnTo>
                    <a:pt x="15643501" y="5684"/>
                  </a:lnTo>
                  <a:lnTo>
                    <a:pt x="15643501" y="10021"/>
                  </a:lnTo>
                  <a:lnTo>
                    <a:pt x="15642734" y="11872"/>
                  </a:lnTo>
                  <a:lnTo>
                    <a:pt x="15639667" y="14939"/>
                  </a:lnTo>
                  <a:lnTo>
                    <a:pt x="15637816" y="15706"/>
                  </a:lnTo>
                  <a:close/>
                </a:path>
                <a:path w="19256375" h="15875">
                  <a:moveTo>
                    <a:pt x="15716347" y="15706"/>
                  </a:moveTo>
                  <a:lnTo>
                    <a:pt x="15712010" y="15706"/>
                  </a:lnTo>
                  <a:lnTo>
                    <a:pt x="15710159" y="14939"/>
                  </a:lnTo>
                  <a:lnTo>
                    <a:pt x="15707092" y="11872"/>
                  </a:lnTo>
                  <a:lnTo>
                    <a:pt x="15706325" y="10021"/>
                  </a:lnTo>
                  <a:lnTo>
                    <a:pt x="15706325" y="5684"/>
                  </a:lnTo>
                  <a:lnTo>
                    <a:pt x="15707092" y="3833"/>
                  </a:lnTo>
                  <a:lnTo>
                    <a:pt x="15710159" y="766"/>
                  </a:lnTo>
                  <a:lnTo>
                    <a:pt x="15712010" y="0"/>
                  </a:lnTo>
                  <a:lnTo>
                    <a:pt x="15716347" y="0"/>
                  </a:lnTo>
                  <a:lnTo>
                    <a:pt x="15718198" y="766"/>
                  </a:lnTo>
                  <a:lnTo>
                    <a:pt x="15721264" y="3833"/>
                  </a:lnTo>
                  <a:lnTo>
                    <a:pt x="15722031" y="5684"/>
                  </a:lnTo>
                  <a:lnTo>
                    <a:pt x="15722031" y="10021"/>
                  </a:lnTo>
                  <a:lnTo>
                    <a:pt x="15721264" y="11872"/>
                  </a:lnTo>
                  <a:lnTo>
                    <a:pt x="15718198" y="14939"/>
                  </a:lnTo>
                  <a:lnTo>
                    <a:pt x="15716347" y="15706"/>
                  </a:lnTo>
                  <a:close/>
                </a:path>
                <a:path w="19256375" h="15875">
                  <a:moveTo>
                    <a:pt x="15794879" y="15706"/>
                  </a:moveTo>
                  <a:lnTo>
                    <a:pt x="15790542" y="15706"/>
                  </a:lnTo>
                  <a:lnTo>
                    <a:pt x="15788691" y="14939"/>
                  </a:lnTo>
                  <a:lnTo>
                    <a:pt x="15785625" y="11872"/>
                  </a:lnTo>
                  <a:lnTo>
                    <a:pt x="15784858" y="10021"/>
                  </a:lnTo>
                  <a:lnTo>
                    <a:pt x="15784858" y="5684"/>
                  </a:lnTo>
                  <a:lnTo>
                    <a:pt x="15785625" y="3833"/>
                  </a:lnTo>
                  <a:lnTo>
                    <a:pt x="15788691" y="766"/>
                  </a:lnTo>
                  <a:lnTo>
                    <a:pt x="15790542" y="0"/>
                  </a:lnTo>
                  <a:lnTo>
                    <a:pt x="15794879" y="0"/>
                  </a:lnTo>
                  <a:lnTo>
                    <a:pt x="15796730" y="766"/>
                  </a:lnTo>
                  <a:lnTo>
                    <a:pt x="15799797" y="3833"/>
                  </a:lnTo>
                  <a:lnTo>
                    <a:pt x="15800564" y="5684"/>
                  </a:lnTo>
                  <a:lnTo>
                    <a:pt x="15800564" y="10021"/>
                  </a:lnTo>
                  <a:lnTo>
                    <a:pt x="15799797" y="11872"/>
                  </a:lnTo>
                  <a:lnTo>
                    <a:pt x="15796730" y="14939"/>
                  </a:lnTo>
                  <a:lnTo>
                    <a:pt x="15794879" y="15706"/>
                  </a:lnTo>
                  <a:close/>
                </a:path>
                <a:path w="19256375" h="15875">
                  <a:moveTo>
                    <a:pt x="15873411" y="15706"/>
                  </a:moveTo>
                  <a:lnTo>
                    <a:pt x="15869074" y="15706"/>
                  </a:lnTo>
                  <a:lnTo>
                    <a:pt x="15867222" y="14939"/>
                  </a:lnTo>
                  <a:lnTo>
                    <a:pt x="15864155" y="11872"/>
                  </a:lnTo>
                  <a:lnTo>
                    <a:pt x="15863389" y="10021"/>
                  </a:lnTo>
                  <a:lnTo>
                    <a:pt x="15863389" y="5684"/>
                  </a:lnTo>
                  <a:lnTo>
                    <a:pt x="15864155" y="3833"/>
                  </a:lnTo>
                  <a:lnTo>
                    <a:pt x="15867222" y="766"/>
                  </a:lnTo>
                  <a:lnTo>
                    <a:pt x="15869074" y="0"/>
                  </a:lnTo>
                  <a:lnTo>
                    <a:pt x="15873411" y="0"/>
                  </a:lnTo>
                  <a:lnTo>
                    <a:pt x="15875262" y="766"/>
                  </a:lnTo>
                  <a:lnTo>
                    <a:pt x="15878329" y="3833"/>
                  </a:lnTo>
                  <a:lnTo>
                    <a:pt x="15879095" y="5684"/>
                  </a:lnTo>
                  <a:lnTo>
                    <a:pt x="15879095" y="10021"/>
                  </a:lnTo>
                  <a:lnTo>
                    <a:pt x="15878329" y="11872"/>
                  </a:lnTo>
                  <a:lnTo>
                    <a:pt x="15875262" y="14939"/>
                  </a:lnTo>
                  <a:lnTo>
                    <a:pt x="15873411" y="15706"/>
                  </a:lnTo>
                  <a:close/>
                </a:path>
                <a:path w="19256375" h="15875">
                  <a:moveTo>
                    <a:pt x="15951942" y="15706"/>
                  </a:moveTo>
                  <a:lnTo>
                    <a:pt x="15947606" y="15706"/>
                  </a:lnTo>
                  <a:lnTo>
                    <a:pt x="15945754" y="14939"/>
                  </a:lnTo>
                  <a:lnTo>
                    <a:pt x="15942688" y="11872"/>
                  </a:lnTo>
                  <a:lnTo>
                    <a:pt x="15941921" y="10021"/>
                  </a:lnTo>
                  <a:lnTo>
                    <a:pt x="15941921" y="5684"/>
                  </a:lnTo>
                  <a:lnTo>
                    <a:pt x="15942688" y="3833"/>
                  </a:lnTo>
                  <a:lnTo>
                    <a:pt x="15945754" y="766"/>
                  </a:lnTo>
                  <a:lnTo>
                    <a:pt x="15947606" y="0"/>
                  </a:lnTo>
                  <a:lnTo>
                    <a:pt x="15951942" y="0"/>
                  </a:lnTo>
                  <a:lnTo>
                    <a:pt x="15953794" y="766"/>
                  </a:lnTo>
                  <a:lnTo>
                    <a:pt x="15956860" y="3833"/>
                  </a:lnTo>
                  <a:lnTo>
                    <a:pt x="15957627" y="5684"/>
                  </a:lnTo>
                  <a:lnTo>
                    <a:pt x="15957627" y="10021"/>
                  </a:lnTo>
                  <a:lnTo>
                    <a:pt x="15956860" y="11872"/>
                  </a:lnTo>
                  <a:lnTo>
                    <a:pt x="15953794" y="14939"/>
                  </a:lnTo>
                  <a:lnTo>
                    <a:pt x="15951942" y="15706"/>
                  </a:lnTo>
                  <a:close/>
                </a:path>
                <a:path w="19256375" h="15875">
                  <a:moveTo>
                    <a:pt x="16030475" y="15706"/>
                  </a:moveTo>
                  <a:lnTo>
                    <a:pt x="16026137" y="15706"/>
                  </a:lnTo>
                  <a:lnTo>
                    <a:pt x="16024285" y="14939"/>
                  </a:lnTo>
                  <a:lnTo>
                    <a:pt x="16021218" y="11872"/>
                  </a:lnTo>
                  <a:lnTo>
                    <a:pt x="16020452" y="10021"/>
                  </a:lnTo>
                  <a:lnTo>
                    <a:pt x="16020452" y="5684"/>
                  </a:lnTo>
                  <a:lnTo>
                    <a:pt x="16021218" y="3833"/>
                  </a:lnTo>
                  <a:lnTo>
                    <a:pt x="16024285" y="766"/>
                  </a:lnTo>
                  <a:lnTo>
                    <a:pt x="16026137" y="0"/>
                  </a:lnTo>
                  <a:lnTo>
                    <a:pt x="16030475" y="0"/>
                  </a:lnTo>
                  <a:lnTo>
                    <a:pt x="16032326" y="766"/>
                  </a:lnTo>
                  <a:lnTo>
                    <a:pt x="16035393" y="3833"/>
                  </a:lnTo>
                  <a:lnTo>
                    <a:pt x="16036160" y="5684"/>
                  </a:lnTo>
                  <a:lnTo>
                    <a:pt x="16036160" y="10021"/>
                  </a:lnTo>
                  <a:lnTo>
                    <a:pt x="16035393" y="11872"/>
                  </a:lnTo>
                  <a:lnTo>
                    <a:pt x="16032326" y="14939"/>
                  </a:lnTo>
                  <a:lnTo>
                    <a:pt x="16030475" y="15706"/>
                  </a:lnTo>
                  <a:close/>
                </a:path>
                <a:path w="19256375" h="15875">
                  <a:moveTo>
                    <a:pt x="16109007" y="15706"/>
                  </a:moveTo>
                  <a:lnTo>
                    <a:pt x="16104670" y="15706"/>
                  </a:lnTo>
                  <a:lnTo>
                    <a:pt x="16102818" y="14939"/>
                  </a:lnTo>
                  <a:lnTo>
                    <a:pt x="16099752" y="11872"/>
                  </a:lnTo>
                  <a:lnTo>
                    <a:pt x="16098985" y="10021"/>
                  </a:lnTo>
                  <a:lnTo>
                    <a:pt x="16098985" y="5684"/>
                  </a:lnTo>
                  <a:lnTo>
                    <a:pt x="16099752" y="3833"/>
                  </a:lnTo>
                  <a:lnTo>
                    <a:pt x="16102818" y="766"/>
                  </a:lnTo>
                  <a:lnTo>
                    <a:pt x="16104670" y="0"/>
                  </a:lnTo>
                  <a:lnTo>
                    <a:pt x="16109007" y="0"/>
                  </a:lnTo>
                  <a:lnTo>
                    <a:pt x="16110857" y="766"/>
                  </a:lnTo>
                  <a:lnTo>
                    <a:pt x="16113923" y="3833"/>
                  </a:lnTo>
                  <a:lnTo>
                    <a:pt x="16114689" y="5684"/>
                  </a:lnTo>
                  <a:lnTo>
                    <a:pt x="16114689" y="10021"/>
                  </a:lnTo>
                  <a:lnTo>
                    <a:pt x="16113923" y="11872"/>
                  </a:lnTo>
                  <a:lnTo>
                    <a:pt x="16110857" y="14939"/>
                  </a:lnTo>
                  <a:lnTo>
                    <a:pt x="16109007" y="15706"/>
                  </a:lnTo>
                  <a:close/>
                </a:path>
                <a:path w="19256375" h="15875">
                  <a:moveTo>
                    <a:pt x="16187538" y="15706"/>
                  </a:moveTo>
                  <a:lnTo>
                    <a:pt x="16183201" y="15706"/>
                  </a:lnTo>
                  <a:lnTo>
                    <a:pt x="16181349" y="14939"/>
                  </a:lnTo>
                  <a:lnTo>
                    <a:pt x="16178282" y="11872"/>
                  </a:lnTo>
                  <a:lnTo>
                    <a:pt x="16177515" y="10021"/>
                  </a:lnTo>
                  <a:lnTo>
                    <a:pt x="16177515" y="5684"/>
                  </a:lnTo>
                  <a:lnTo>
                    <a:pt x="16178282" y="3833"/>
                  </a:lnTo>
                  <a:lnTo>
                    <a:pt x="16181349" y="766"/>
                  </a:lnTo>
                  <a:lnTo>
                    <a:pt x="16183201" y="0"/>
                  </a:lnTo>
                  <a:lnTo>
                    <a:pt x="16187538" y="0"/>
                  </a:lnTo>
                  <a:lnTo>
                    <a:pt x="16189388" y="766"/>
                  </a:lnTo>
                  <a:lnTo>
                    <a:pt x="16192456" y="3833"/>
                  </a:lnTo>
                  <a:lnTo>
                    <a:pt x="16193223" y="5684"/>
                  </a:lnTo>
                  <a:lnTo>
                    <a:pt x="16193223" y="10021"/>
                  </a:lnTo>
                  <a:lnTo>
                    <a:pt x="16192456" y="11872"/>
                  </a:lnTo>
                  <a:lnTo>
                    <a:pt x="16189388" y="14939"/>
                  </a:lnTo>
                  <a:lnTo>
                    <a:pt x="16187538" y="15706"/>
                  </a:lnTo>
                  <a:close/>
                </a:path>
                <a:path w="19256375" h="15875">
                  <a:moveTo>
                    <a:pt x="16266070" y="15706"/>
                  </a:moveTo>
                  <a:lnTo>
                    <a:pt x="16261733" y="15706"/>
                  </a:lnTo>
                  <a:lnTo>
                    <a:pt x="16259881" y="14939"/>
                  </a:lnTo>
                  <a:lnTo>
                    <a:pt x="16256813" y="11872"/>
                  </a:lnTo>
                  <a:lnTo>
                    <a:pt x="16256046" y="10021"/>
                  </a:lnTo>
                  <a:lnTo>
                    <a:pt x="16256046" y="5684"/>
                  </a:lnTo>
                  <a:lnTo>
                    <a:pt x="16256813" y="3833"/>
                  </a:lnTo>
                  <a:lnTo>
                    <a:pt x="16259881" y="766"/>
                  </a:lnTo>
                  <a:lnTo>
                    <a:pt x="16261733" y="0"/>
                  </a:lnTo>
                  <a:lnTo>
                    <a:pt x="16266070" y="0"/>
                  </a:lnTo>
                  <a:lnTo>
                    <a:pt x="16267920" y="766"/>
                  </a:lnTo>
                  <a:lnTo>
                    <a:pt x="16270986" y="3833"/>
                  </a:lnTo>
                  <a:lnTo>
                    <a:pt x="16271753" y="5684"/>
                  </a:lnTo>
                  <a:lnTo>
                    <a:pt x="16271753" y="10021"/>
                  </a:lnTo>
                  <a:lnTo>
                    <a:pt x="16270986" y="11872"/>
                  </a:lnTo>
                  <a:lnTo>
                    <a:pt x="16267920" y="14939"/>
                  </a:lnTo>
                  <a:lnTo>
                    <a:pt x="16266070" y="15706"/>
                  </a:lnTo>
                  <a:close/>
                </a:path>
                <a:path w="19256375" h="15875">
                  <a:moveTo>
                    <a:pt x="16344601" y="15706"/>
                  </a:moveTo>
                  <a:lnTo>
                    <a:pt x="16340265" y="15706"/>
                  </a:lnTo>
                  <a:lnTo>
                    <a:pt x="16338413" y="14939"/>
                  </a:lnTo>
                  <a:lnTo>
                    <a:pt x="16335345" y="11872"/>
                  </a:lnTo>
                  <a:lnTo>
                    <a:pt x="16334578" y="10021"/>
                  </a:lnTo>
                  <a:lnTo>
                    <a:pt x="16334578" y="5684"/>
                  </a:lnTo>
                  <a:lnTo>
                    <a:pt x="16335345" y="3833"/>
                  </a:lnTo>
                  <a:lnTo>
                    <a:pt x="16338413" y="766"/>
                  </a:lnTo>
                  <a:lnTo>
                    <a:pt x="16340265" y="0"/>
                  </a:lnTo>
                  <a:lnTo>
                    <a:pt x="16344601" y="0"/>
                  </a:lnTo>
                  <a:lnTo>
                    <a:pt x="16346452" y="766"/>
                  </a:lnTo>
                  <a:lnTo>
                    <a:pt x="16349519" y="3833"/>
                  </a:lnTo>
                  <a:lnTo>
                    <a:pt x="16350286" y="5684"/>
                  </a:lnTo>
                  <a:lnTo>
                    <a:pt x="16350286" y="10021"/>
                  </a:lnTo>
                  <a:lnTo>
                    <a:pt x="16349519" y="11872"/>
                  </a:lnTo>
                  <a:lnTo>
                    <a:pt x="16346452" y="14939"/>
                  </a:lnTo>
                  <a:lnTo>
                    <a:pt x="16344601" y="15706"/>
                  </a:lnTo>
                  <a:close/>
                </a:path>
                <a:path w="19256375" h="15875">
                  <a:moveTo>
                    <a:pt x="16423133" y="15706"/>
                  </a:moveTo>
                  <a:lnTo>
                    <a:pt x="16418796" y="15706"/>
                  </a:lnTo>
                  <a:lnTo>
                    <a:pt x="16416944" y="14939"/>
                  </a:lnTo>
                  <a:lnTo>
                    <a:pt x="16413877" y="11872"/>
                  </a:lnTo>
                  <a:lnTo>
                    <a:pt x="16413110" y="10021"/>
                  </a:lnTo>
                  <a:lnTo>
                    <a:pt x="16413110" y="5684"/>
                  </a:lnTo>
                  <a:lnTo>
                    <a:pt x="16413877" y="3833"/>
                  </a:lnTo>
                  <a:lnTo>
                    <a:pt x="16416944" y="766"/>
                  </a:lnTo>
                  <a:lnTo>
                    <a:pt x="16418796" y="0"/>
                  </a:lnTo>
                  <a:lnTo>
                    <a:pt x="16423133" y="0"/>
                  </a:lnTo>
                  <a:lnTo>
                    <a:pt x="16424983" y="766"/>
                  </a:lnTo>
                  <a:lnTo>
                    <a:pt x="16428051" y="3833"/>
                  </a:lnTo>
                  <a:lnTo>
                    <a:pt x="16428818" y="5684"/>
                  </a:lnTo>
                  <a:lnTo>
                    <a:pt x="16428818" y="10021"/>
                  </a:lnTo>
                  <a:lnTo>
                    <a:pt x="16428051" y="11872"/>
                  </a:lnTo>
                  <a:lnTo>
                    <a:pt x="16424983" y="14939"/>
                  </a:lnTo>
                  <a:lnTo>
                    <a:pt x="16423133" y="15706"/>
                  </a:lnTo>
                  <a:close/>
                </a:path>
                <a:path w="19256375" h="15875">
                  <a:moveTo>
                    <a:pt x="16501665" y="15706"/>
                  </a:moveTo>
                  <a:lnTo>
                    <a:pt x="16497328" y="15706"/>
                  </a:lnTo>
                  <a:lnTo>
                    <a:pt x="16495476" y="14939"/>
                  </a:lnTo>
                  <a:lnTo>
                    <a:pt x="16492410" y="11872"/>
                  </a:lnTo>
                  <a:lnTo>
                    <a:pt x="16491643" y="10021"/>
                  </a:lnTo>
                  <a:lnTo>
                    <a:pt x="16491643" y="5684"/>
                  </a:lnTo>
                  <a:lnTo>
                    <a:pt x="16492410" y="3833"/>
                  </a:lnTo>
                  <a:lnTo>
                    <a:pt x="16495476" y="766"/>
                  </a:lnTo>
                  <a:lnTo>
                    <a:pt x="16497328" y="0"/>
                  </a:lnTo>
                  <a:lnTo>
                    <a:pt x="16501665" y="0"/>
                  </a:lnTo>
                  <a:lnTo>
                    <a:pt x="16503515" y="766"/>
                  </a:lnTo>
                  <a:lnTo>
                    <a:pt x="16506581" y="3833"/>
                  </a:lnTo>
                  <a:lnTo>
                    <a:pt x="16507348" y="5684"/>
                  </a:lnTo>
                  <a:lnTo>
                    <a:pt x="16507348" y="10021"/>
                  </a:lnTo>
                  <a:lnTo>
                    <a:pt x="16506581" y="11872"/>
                  </a:lnTo>
                  <a:lnTo>
                    <a:pt x="16503515" y="14939"/>
                  </a:lnTo>
                  <a:lnTo>
                    <a:pt x="16501665" y="15706"/>
                  </a:lnTo>
                  <a:close/>
                </a:path>
                <a:path w="19256375" h="15875">
                  <a:moveTo>
                    <a:pt x="16580196" y="15706"/>
                  </a:moveTo>
                  <a:lnTo>
                    <a:pt x="16575860" y="15706"/>
                  </a:lnTo>
                  <a:lnTo>
                    <a:pt x="16574007" y="14939"/>
                  </a:lnTo>
                  <a:lnTo>
                    <a:pt x="16570940" y="11872"/>
                  </a:lnTo>
                  <a:lnTo>
                    <a:pt x="16570173" y="10021"/>
                  </a:lnTo>
                  <a:lnTo>
                    <a:pt x="16570173" y="5684"/>
                  </a:lnTo>
                  <a:lnTo>
                    <a:pt x="16570940" y="3833"/>
                  </a:lnTo>
                  <a:lnTo>
                    <a:pt x="16574007" y="766"/>
                  </a:lnTo>
                  <a:lnTo>
                    <a:pt x="16575860" y="0"/>
                  </a:lnTo>
                  <a:lnTo>
                    <a:pt x="16580196" y="0"/>
                  </a:lnTo>
                  <a:lnTo>
                    <a:pt x="16582047" y="766"/>
                  </a:lnTo>
                  <a:lnTo>
                    <a:pt x="16585112" y="3833"/>
                  </a:lnTo>
                  <a:lnTo>
                    <a:pt x="16585879" y="5684"/>
                  </a:lnTo>
                  <a:lnTo>
                    <a:pt x="16585879" y="10021"/>
                  </a:lnTo>
                  <a:lnTo>
                    <a:pt x="16585112" y="11872"/>
                  </a:lnTo>
                  <a:lnTo>
                    <a:pt x="16582047" y="14939"/>
                  </a:lnTo>
                  <a:lnTo>
                    <a:pt x="16580196" y="15706"/>
                  </a:lnTo>
                  <a:close/>
                </a:path>
                <a:path w="19256375" h="15875">
                  <a:moveTo>
                    <a:pt x="16658728" y="15706"/>
                  </a:moveTo>
                  <a:lnTo>
                    <a:pt x="16654391" y="15706"/>
                  </a:lnTo>
                  <a:lnTo>
                    <a:pt x="16652539" y="14939"/>
                  </a:lnTo>
                  <a:lnTo>
                    <a:pt x="16649473" y="11872"/>
                  </a:lnTo>
                  <a:lnTo>
                    <a:pt x="16648706" y="10021"/>
                  </a:lnTo>
                  <a:lnTo>
                    <a:pt x="16648706" y="5684"/>
                  </a:lnTo>
                  <a:lnTo>
                    <a:pt x="16649473" y="3833"/>
                  </a:lnTo>
                  <a:lnTo>
                    <a:pt x="16652539" y="766"/>
                  </a:lnTo>
                  <a:lnTo>
                    <a:pt x="16654391" y="0"/>
                  </a:lnTo>
                  <a:lnTo>
                    <a:pt x="16658728" y="0"/>
                  </a:lnTo>
                  <a:lnTo>
                    <a:pt x="16660578" y="766"/>
                  </a:lnTo>
                  <a:lnTo>
                    <a:pt x="16663644" y="3833"/>
                  </a:lnTo>
                  <a:lnTo>
                    <a:pt x="16664411" y="5684"/>
                  </a:lnTo>
                  <a:lnTo>
                    <a:pt x="16664411" y="10021"/>
                  </a:lnTo>
                  <a:lnTo>
                    <a:pt x="16663644" y="11872"/>
                  </a:lnTo>
                  <a:lnTo>
                    <a:pt x="16660578" y="14939"/>
                  </a:lnTo>
                  <a:lnTo>
                    <a:pt x="16658728" y="15706"/>
                  </a:lnTo>
                  <a:close/>
                </a:path>
                <a:path w="19256375" h="15875">
                  <a:moveTo>
                    <a:pt x="16737260" y="15706"/>
                  </a:moveTo>
                  <a:lnTo>
                    <a:pt x="16732921" y="15706"/>
                  </a:lnTo>
                  <a:lnTo>
                    <a:pt x="16731069" y="14939"/>
                  </a:lnTo>
                  <a:lnTo>
                    <a:pt x="16728003" y="11872"/>
                  </a:lnTo>
                  <a:lnTo>
                    <a:pt x="16727236" y="10021"/>
                  </a:lnTo>
                  <a:lnTo>
                    <a:pt x="16727236" y="5684"/>
                  </a:lnTo>
                  <a:lnTo>
                    <a:pt x="16728003" y="3833"/>
                  </a:lnTo>
                  <a:lnTo>
                    <a:pt x="16731069" y="766"/>
                  </a:lnTo>
                  <a:lnTo>
                    <a:pt x="16732921" y="0"/>
                  </a:lnTo>
                  <a:lnTo>
                    <a:pt x="16737260" y="0"/>
                  </a:lnTo>
                  <a:lnTo>
                    <a:pt x="16739110" y="766"/>
                  </a:lnTo>
                  <a:lnTo>
                    <a:pt x="16742176" y="3833"/>
                  </a:lnTo>
                  <a:lnTo>
                    <a:pt x="16742943" y="5684"/>
                  </a:lnTo>
                  <a:lnTo>
                    <a:pt x="16742943" y="10021"/>
                  </a:lnTo>
                  <a:lnTo>
                    <a:pt x="16742176" y="11872"/>
                  </a:lnTo>
                  <a:lnTo>
                    <a:pt x="16739110" y="14939"/>
                  </a:lnTo>
                  <a:lnTo>
                    <a:pt x="16737260" y="15706"/>
                  </a:lnTo>
                  <a:close/>
                </a:path>
                <a:path w="19256375" h="15875">
                  <a:moveTo>
                    <a:pt x="16815791" y="15706"/>
                  </a:moveTo>
                  <a:lnTo>
                    <a:pt x="16811454" y="15706"/>
                  </a:lnTo>
                  <a:lnTo>
                    <a:pt x="16809602" y="14939"/>
                  </a:lnTo>
                  <a:lnTo>
                    <a:pt x="16806537" y="11872"/>
                  </a:lnTo>
                  <a:lnTo>
                    <a:pt x="16805770" y="10021"/>
                  </a:lnTo>
                  <a:lnTo>
                    <a:pt x="16805770" y="5684"/>
                  </a:lnTo>
                  <a:lnTo>
                    <a:pt x="16806537" y="3833"/>
                  </a:lnTo>
                  <a:lnTo>
                    <a:pt x="16809602" y="766"/>
                  </a:lnTo>
                  <a:lnTo>
                    <a:pt x="16811454" y="0"/>
                  </a:lnTo>
                  <a:lnTo>
                    <a:pt x="16815791" y="0"/>
                  </a:lnTo>
                  <a:lnTo>
                    <a:pt x="16817642" y="766"/>
                  </a:lnTo>
                  <a:lnTo>
                    <a:pt x="16820707" y="3833"/>
                  </a:lnTo>
                  <a:lnTo>
                    <a:pt x="16821474" y="5684"/>
                  </a:lnTo>
                  <a:lnTo>
                    <a:pt x="16821474" y="10021"/>
                  </a:lnTo>
                  <a:lnTo>
                    <a:pt x="16820707" y="11872"/>
                  </a:lnTo>
                  <a:lnTo>
                    <a:pt x="16817642" y="14939"/>
                  </a:lnTo>
                  <a:lnTo>
                    <a:pt x="16815791" y="15706"/>
                  </a:lnTo>
                  <a:close/>
                </a:path>
                <a:path w="19256375" h="15875">
                  <a:moveTo>
                    <a:pt x="16894323" y="15706"/>
                  </a:moveTo>
                  <a:lnTo>
                    <a:pt x="16889984" y="15706"/>
                  </a:lnTo>
                  <a:lnTo>
                    <a:pt x="16888132" y="14939"/>
                  </a:lnTo>
                  <a:lnTo>
                    <a:pt x="16885066" y="11872"/>
                  </a:lnTo>
                  <a:lnTo>
                    <a:pt x="16884299" y="10021"/>
                  </a:lnTo>
                  <a:lnTo>
                    <a:pt x="16884299" y="5684"/>
                  </a:lnTo>
                  <a:lnTo>
                    <a:pt x="16885066" y="3833"/>
                  </a:lnTo>
                  <a:lnTo>
                    <a:pt x="16888132" y="766"/>
                  </a:lnTo>
                  <a:lnTo>
                    <a:pt x="16889984" y="0"/>
                  </a:lnTo>
                  <a:lnTo>
                    <a:pt x="16894323" y="0"/>
                  </a:lnTo>
                  <a:lnTo>
                    <a:pt x="16896173" y="766"/>
                  </a:lnTo>
                  <a:lnTo>
                    <a:pt x="16899241" y="3833"/>
                  </a:lnTo>
                  <a:lnTo>
                    <a:pt x="16900008" y="5684"/>
                  </a:lnTo>
                  <a:lnTo>
                    <a:pt x="16900008" y="10021"/>
                  </a:lnTo>
                  <a:lnTo>
                    <a:pt x="16899241" y="11872"/>
                  </a:lnTo>
                  <a:lnTo>
                    <a:pt x="16896173" y="14939"/>
                  </a:lnTo>
                  <a:lnTo>
                    <a:pt x="16894323" y="15706"/>
                  </a:lnTo>
                  <a:close/>
                </a:path>
                <a:path w="19256375" h="15875">
                  <a:moveTo>
                    <a:pt x="16972855" y="15706"/>
                  </a:moveTo>
                  <a:lnTo>
                    <a:pt x="16968518" y="15706"/>
                  </a:lnTo>
                  <a:lnTo>
                    <a:pt x="16966666" y="14939"/>
                  </a:lnTo>
                  <a:lnTo>
                    <a:pt x="16963598" y="11872"/>
                  </a:lnTo>
                  <a:lnTo>
                    <a:pt x="16962831" y="10021"/>
                  </a:lnTo>
                  <a:lnTo>
                    <a:pt x="16962831" y="5684"/>
                  </a:lnTo>
                  <a:lnTo>
                    <a:pt x="16963598" y="3833"/>
                  </a:lnTo>
                  <a:lnTo>
                    <a:pt x="16966666" y="766"/>
                  </a:lnTo>
                  <a:lnTo>
                    <a:pt x="16968518" y="0"/>
                  </a:lnTo>
                  <a:lnTo>
                    <a:pt x="16972855" y="0"/>
                  </a:lnTo>
                  <a:lnTo>
                    <a:pt x="16974705" y="766"/>
                  </a:lnTo>
                  <a:lnTo>
                    <a:pt x="16977771" y="3833"/>
                  </a:lnTo>
                  <a:lnTo>
                    <a:pt x="16978537" y="5684"/>
                  </a:lnTo>
                  <a:lnTo>
                    <a:pt x="16978537" y="10021"/>
                  </a:lnTo>
                  <a:lnTo>
                    <a:pt x="16977771" y="11872"/>
                  </a:lnTo>
                  <a:lnTo>
                    <a:pt x="16974705" y="14939"/>
                  </a:lnTo>
                  <a:lnTo>
                    <a:pt x="16972855" y="15706"/>
                  </a:lnTo>
                  <a:close/>
                </a:path>
                <a:path w="19256375" h="15875">
                  <a:moveTo>
                    <a:pt x="17051386" y="15706"/>
                  </a:moveTo>
                  <a:lnTo>
                    <a:pt x="17047049" y="15706"/>
                  </a:lnTo>
                  <a:lnTo>
                    <a:pt x="17045197" y="14939"/>
                  </a:lnTo>
                  <a:lnTo>
                    <a:pt x="17042130" y="11872"/>
                  </a:lnTo>
                  <a:lnTo>
                    <a:pt x="17041363" y="10021"/>
                  </a:lnTo>
                  <a:lnTo>
                    <a:pt x="17041363" y="5684"/>
                  </a:lnTo>
                  <a:lnTo>
                    <a:pt x="17042130" y="3833"/>
                  </a:lnTo>
                  <a:lnTo>
                    <a:pt x="17045197" y="766"/>
                  </a:lnTo>
                  <a:lnTo>
                    <a:pt x="17047049" y="0"/>
                  </a:lnTo>
                  <a:lnTo>
                    <a:pt x="17051386" y="0"/>
                  </a:lnTo>
                  <a:lnTo>
                    <a:pt x="17053236" y="766"/>
                  </a:lnTo>
                  <a:lnTo>
                    <a:pt x="17056304" y="3833"/>
                  </a:lnTo>
                  <a:lnTo>
                    <a:pt x="17057071" y="5684"/>
                  </a:lnTo>
                  <a:lnTo>
                    <a:pt x="17057071" y="10021"/>
                  </a:lnTo>
                  <a:lnTo>
                    <a:pt x="17056304" y="11872"/>
                  </a:lnTo>
                  <a:lnTo>
                    <a:pt x="17053236" y="14939"/>
                  </a:lnTo>
                  <a:lnTo>
                    <a:pt x="17051386" y="15706"/>
                  </a:lnTo>
                  <a:close/>
                </a:path>
                <a:path w="19256375" h="15875">
                  <a:moveTo>
                    <a:pt x="17129918" y="15706"/>
                  </a:moveTo>
                  <a:lnTo>
                    <a:pt x="17125581" y="15706"/>
                  </a:lnTo>
                  <a:lnTo>
                    <a:pt x="17123729" y="14939"/>
                  </a:lnTo>
                  <a:lnTo>
                    <a:pt x="17120661" y="11872"/>
                  </a:lnTo>
                  <a:lnTo>
                    <a:pt x="17119894" y="10021"/>
                  </a:lnTo>
                  <a:lnTo>
                    <a:pt x="17119894" y="5684"/>
                  </a:lnTo>
                  <a:lnTo>
                    <a:pt x="17120661" y="3833"/>
                  </a:lnTo>
                  <a:lnTo>
                    <a:pt x="17123729" y="766"/>
                  </a:lnTo>
                  <a:lnTo>
                    <a:pt x="17125581" y="0"/>
                  </a:lnTo>
                  <a:lnTo>
                    <a:pt x="17129918" y="0"/>
                  </a:lnTo>
                  <a:lnTo>
                    <a:pt x="17131768" y="766"/>
                  </a:lnTo>
                  <a:lnTo>
                    <a:pt x="17134834" y="3833"/>
                  </a:lnTo>
                  <a:lnTo>
                    <a:pt x="17135601" y="5684"/>
                  </a:lnTo>
                  <a:lnTo>
                    <a:pt x="17135601" y="10021"/>
                  </a:lnTo>
                  <a:lnTo>
                    <a:pt x="17134834" y="11872"/>
                  </a:lnTo>
                  <a:lnTo>
                    <a:pt x="17131768" y="14939"/>
                  </a:lnTo>
                  <a:lnTo>
                    <a:pt x="17129918" y="15706"/>
                  </a:lnTo>
                  <a:close/>
                </a:path>
                <a:path w="19256375" h="15875">
                  <a:moveTo>
                    <a:pt x="17208449" y="15706"/>
                  </a:moveTo>
                  <a:lnTo>
                    <a:pt x="17204113" y="15706"/>
                  </a:lnTo>
                  <a:lnTo>
                    <a:pt x="17202261" y="14939"/>
                  </a:lnTo>
                  <a:lnTo>
                    <a:pt x="17199193" y="11872"/>
                  </a:lnTo>
                  <a:lnTo>
                    <a:pt x="17198426" y="10021"/>
                  </a:lnTo>
                  <a:lnTo>
                    <a:pt x="17198426" y="5684"/>
                  </a:lnTo>
                  <a:lnTo>
                    <a:pt x="17199193" y="3833"/>
                  </a:lnTo>
                  <a:lnTo>
                    <a:pt x="17202261" y="766"/>
                  </a:lnTo>
                  <a:lnTo>
                    <a:pt x="17204113" y="0"/>
                  </a:lnTo>
                  <a:lnTo>
                    <a:pt x="17208449" y="0"/>
                  </a:lnTo>
                  <a:lnTo>
                    <a:pt x="17210300" y="766"/>
                  </a:lnTo>
                  <a:lnTo>
                    <a:pt x="17213367" y="3833"/>
                  </a:lnTo>
                  <a:lnTo>
                    <a:pt x="17214134" y="5684"/>
                  </a:lnTo>
                  <a:lnTo>
                    <a:pt x="17214134" y="10021"/>
                  </a:lnTo>
                  <a:lnTo>
                    <a:pt x="17213367" y="11872"/>
                  </a:lnTo>
                  <a:lnTo>
                    <a:pt x="17210300" y="14939"/>
                  </a:lnTo>
                  <a:lnTo>
                    <a:pt x="17208449" y="15706"/>
                  </a:lnTo>
                  <a:close/>
                </a:path>
                <a:path w="19256375" h="15875">
                  <a:moveTo>
                    <a:pt x="17286981" y="15706"/>
                  </a:moveTo>
                  <a:lnTo>
                    <a:pt x="17282644" y="15706"/>
                  </a:lnTo>
                  <a:lnTo>
                    <a:pt x="17280792" y="14939"/>
                  </a:lnTo>
                  <a:lnTo>
                    <a:pt x="17277725" y="11872"/>
                  </a:lnTo>
                  <a:lnTo>
                    <a:pt x="17276958" y="10021"/>
                  </a:lnTo>
                  <a:lnTo>
                    <a:pt x="17276958" y="5684"/>
                  </a:lnTo>
                  <a:lnTo>
                    <a:pt x="17277725" y="3833"/>
                  </a:lnTo>
                  <a:lnTo>
                    <a:pt x="17280792" y="766"/>
                  </a:lnTo>
                  <a:lnTo>
                    <a:pt x="17282644" y="0"/>
                  </a:lnTo>
                  <a:lnTo>
                    <a:pt x="17286981" y="0"/>
                  </a:lnTo>
                  <a:lnTo>
                    <a:pt x="17288831" y="766"/>
                  </a:lnTo>
                  <a:lnTo>
                    <a:pt x="17291897" y="3833"/>
                  </a:lnTo>
                  <a:lnTo>
                    <a:pt x="17292664" y="5684"/>
                  </a:lnTo>
                  <a:lnTo>
                    <a:pt x="17292664" y="10021"/>
                  </a:lnTo>
                  <a:lnTo>
                    <a:pt x="17291897" y="11872"/>
                  </a:lnTo>
                  <a:lnTo>
                    <a:pt x="17288831" y="14939"/>
                  </a:lnTo>
                  <a:lnTo>
                    <a:pt x="17286981" y="15706"/>
                  </a:lnTo>
                  <a:close/>
                </a:path>
                <a:path w="19256375" h="15875">
                  <a:moveTo>
                    <a:pt x="17365513" y="15706"/>
                  </a:moveTo>
                  <a:lnTo>
                    <a:pt x="17361176" y="15706"/>
                  </a:lnTo>
                  <a:lnTo>
                    <a:pt x="17359324" y="14939"/>
                  </a:lnTo>
                  <a:lnTo>
                    <a:pt x="17356258" y="11872"/>
                  </a:lnTo>
                  <a:lnTo>
                    <a:pt x="17355491" y="10021"/>
                  </a:lnTo>
                  <a:lnTo>
                    <a:pt x="17355491" y="5684"/>
                  </a:lnTo>
                  <a:lnTo>
                    <a:pt x="17356258" y="3833"/>
                  </a:lnTo>
                  <a:lnTo>
                    <a:pt x="17359324" y="766"/>
                  </a:lnTo>
                  <a:lnTo>
                    <a:pt x="17361176" y="0"/>
                  </a:lnTo>
                  <a:lnTo>
                    <a:pt x="17365513" y="0"/>
                  </a:lnTo>
                  <a:lnTo>
                    <a:pt x="17367363" y="766"/>
                  </a:lnTo>
                  <a:lnTo>
                    <a:pt x="17370429" y="3833"/>
                  </a:lnTo>
                  <a:lnTo>
                    <a:pt x="17371196" y="5684"/>
                  </a:lnTo>
                  <a:lnTo>
                    <a:pt x="17371196" y="10021"/>
                  </a:lnTo>
                  <a:lnTo>
                    <a:pt x="17370429" y="11872"/>
                  </a:lnTo>
                  <a:lnTo>
                    <a:pt x="17367363" y="14939"/>
                  </a:lnTo>
                  <a:lnTo>
                    <a:pt x="17365513" y="15706"/>
                  </a:lnTo>
                  <a:close/>
                </a:path>
                <a:path w="19256375" h="15875">
                  <a:moveTo>
                    <a:pt x="17444044" y="15706"/>
                  </a:moveTo>
                  <a:lnTo>
                    <a:pt x="17439708" y="15706"/>
                  </a:lnTo>
                  <a:lnTo>
                    <a:pt x="17437855" y="14939"/>
                  </a:lnTo>
                  <a:lnTo>
                    <a:pt x="17434788" y="11872"/>
                  </a:lnTo>
                  <a:lnTo>
                    <a:pt x="17434021" y="10021"/>
                  </a:lnTo>
                  <a:lnTo>
                    <a:pt x="17434021" y="5684"/>
                  </a:lnTo>
                  <a:lnTo>
                    <a:pt x="17434788" y="3833"/>
                  </a:lnTo>
                  <a:lnTo>
                    <a:pt x="17437855" y="766"/>
                  </a:lnTo>
                  <a:lnTo>
                    <a:pt x="17439708" y="0"/>
                  </a:lnTo>
                  <a:lnTo>
                    <a:pt x="17444044" y="0"/>
                  </a:lnTo>
                  <a:lnTo>
                    <a:pt x="17445895" y="766"/>
                  </a:lnTo>
                  <a:lnTo>
                    <a:pt x="17448960" y="3833"/>
                  </a:lnTo>
                  <a:lnTo>
                    <a:pt x="17449727" y="5684"/>
                  </a:lnTo>
                  <a:lnTo>
                    <a:pt x="17449727" y="10021"/>
                  </a:lnTo>
                  <a:lnTo>
                    <a:pt x="17448960" y="11872"/>
                  </a:lnTo>
                  <a:lnTo>
                    <a:pt x="17445895" y="14939"/>
                  </a:lnTo>
                  <a:lnTo>
                    <a:pt x="17444044" y="15706"/>
                  </a:lnTo>
                  <a:close/>
                </a:path>
                <a:path w="19256375" h="15875">
                  <a:moveTo>
                    <a:pt x="17522576" y="15706"/>
                  </a:moveTo>
                  <a:lnTo>
                    <a:pt x="17518239" y="15706"/>
                  </a:lnTo>
                  <a:lnTo>
                    <a:pt x="17516387" y="14939"/>
                  </a:lnTo>
                  <a:lnTo>
                    <a:pt x="17513321" y="11872"/>
                  </a:lnTo>
                  <a:lnTo>
                    <a:pt x="17512554" y="10021"/>
                  </a:lnTo>
                  <a:lnTo>
                    <a:pt x="17512554" y="5684"/>
                  </a:lnTo>
                  <a:lnTo>
                    <a:pt x="17513321" y="3833"/>
                  </a:lnTo>
                  <a:lnTo>
                    <a:pt x="17516387" y="766"/>
                  </a:lnTo>
                  <a:lnTo>
                    <a:pt x="17518239" y="0"/>
                  </a:lnTo>
                  <a:lnTo>
                    <a:pt x="17522576" y="0"/>
                  </a:lnTo>
                  <a:lnTo>
                    <a:pt x="17524426" y="766"/>
                  </a:lnTo>
                  <a:lnTo>
                    <a:pt x="17527492" y="3833"/>
                  </a:lnTo>
                  <a:lnTo>
                    <a:pt x="17528259" y="5684"/>
                  </a:lnTo>
                  <a:lnTo>
                    <a:pt x="17528259" y="10021"/>
                  </a:lnTo>
                  <a:lnTo>
                    <a:pt x="17527492" y="11872"/>
                  </a:lnTo>
                  <a:lnTo>
                    <a:pt x="17524426" y="14939"/>
                  </a:lnTo>
                  <a:lnTo>
                    <a:pt x="17522576" y="15706"/>
                  </a:lnTo>
                  <a:close/>
                </a:path>
                <a:path w="19256375" h="15875">
                  <a:moveTo>
                    <a:pt x="17601108" y="15706"/>
                  </a:moveTo>
                  <a:lnTo>
                    <a:pt x="17596769" y="15706"/>
                  </a:lnTo>
                  <a:lnTo>
                    <a:pt x="17594917" y="14939"/>
                  </a:lnTo>
                  <a:lnTo>
                    <a:pt x="17591851" y="11872"/>
                  </a:lnTo>
                  <a:lnTo>
                    <a:pt x="17591084" y="10021"/>
                  </a:lnTo>
                  <a:lnTo>
                    <a:pt x="17591084" y="5684"/>
                  </a:lnTo>
                  <a:lnTo>
                    <a:pt x="17591851" y="3833"/>
                  </a:lnTo>
                  <a:lnTo>
                    <a:pt x="17594917" y="766"/>
                  </a:lnTo>
                  <a:lnTo>
                    <a:pt x="17596769" y="0"/>
                  </a:lnTo>
                  <a:lnTo>
                    <a:pt x="17601108" y="0"/>
                  </a:lnTo>
                  <a:lnTo>
                    <a:pt x="17602958" y="766"/>
                  </a:lnTo>
                  <a:lnTo>
                    <a:pt x="17606024" y="3833"/>
                  </a:lnTo>
                  <a:lnTo>
                    <a:pt x="17606791" y="5684"/>
                  </a:lnTo>
                  <a:lnTo>
                    <a:pt x="17606791" y="10021"/>
                  </a:lnTo>
                  <a:lnTo>
                    <a:pt x="17606024" y="11872"/>
                  </a:lnTo>
                  <a:lnTo>
                    <a:pt x="17602958" y="14939"/>
                  </a:lnTo>
                  <a:lnTo>
                    <a:pt x="17601108" y="15706"/>
                  </a:lnTo>
                  <a:close/>
                </a:path>
                <a:path w="19256375" h="15875">
                  <a:moveTo>
                    <a:pt x="17679639" y="15706"/>
                  </a:moveTo>
                  <a:lnTo>
                    <a:pt x="17675302" y="15706"/>
                  </a:lnTo>
                  <a:lnTo>
                    <a:pt x="17673450" y="14939"/>
                  </a:lnTo>
                  <a:lnTo>
                    <a:pt x="17670385" y="11872"/>
                  </a:lnTo>
                  <a:lnTo>
                    <a:pt x="17669618" y="10021"/>
                  </a:lnTo>
                  <a:lnTo>
                    <a:pt x="17669618" y="5684"/>
                  </a:lnTo>
                  <a:lnTo>
                    <a:pt x="17670385" y="3833"/>
                  </a:lnTo>
                  <a:lnTo>
                    <a:pt x="17673450" y="766"/>
                  </a:lnTo>
                  <a:lnTo>
                    <a:pt x="17675302" y="0"/>
                  </a:lnTo>
                  <a:lnTo>
                    <a:pt x="17679639" y="0"/>
                  </a:lnTo>
                  <a:lnTo>
                    <a:pt x="17681490" y="766"/>
                  </a:lnTo>
                  <a:lnTo>
                    <a:pt x="17684555" y="3833"/>
                  </a:lnTo>
                  <a:lnTo>
                    <a:pt x="17685322" y="5684"/>
                  </a:lnTo>
                  <a:lnTo>
                    <a:pt x="17685322" y="10021"/>
                  </a:lnTo>
                  <a:lnTo>
                    <a:pt x="17684555" y="11872"/>
                  </a:lnTo>
                  <a:lnTo>
                    <a:pt x="17681490" y="14939"/>
                  </a:lnTo>
                  <a:lnTo>
                    <a:pt x="17679639" y="15706"/>
                  </a:lnTo>
                  <a:close/>
                </a:path>
                <a:path w="19256375" h="15875">
                  <a:moveTo>
                    <a:pt x="17758171" y="15706"/>
                  </a:moveTo>
                  <a:lnTo>
                    <a:pt x="17753834" y="15706"/>
                  </a:lnTo>
                  <a:lnTo>
                    <a:pt x="17751982" y="14939"/>
                  </a:lnTo>
                  <a:lnTo>
                    <a:pt x="17748916" y="11872"/>
                  </a:lnTo>
                  <a:lnTo>
                    <a:pt x="17748149" y="10021"/>
                  </a:lnTo>
                  <a:lnTo>
                    <a:pt x="17748149" y="5684"/>
                  </a:lnTo>
                  <a:lnTo>
                    <a:pt x="17748916" y="3833"/>
                  </a:lnTo>
                  <a:lnTo>
                    <a:pt x="17751982" y="766"/>
                  </a:lnTo>
                  <a:lnTo>
                    <a:pt x="17753834" y="0"/>
                  </a:lnTo>
                  <a:lnTo>
                    <a:pt x="17758171" y="0"/>
                  </a:lnTo>
                  <a:lnTo>
                    <a:pt x="17760021" y="766"/>
                  </a:lnTo>
                  <a:lnTo>
                    <a:pt x="17763089" y="3833"/>
                  </a:lnTo>
                  <a:lnTo>
                    <a:pt x="17763856" y="5684"/>
                  </a:lnTo>
                  <a:lnTo>
                    <a:pt x="17763856" y="10021"/>
                  </a:lnTo>
                  <a:lnTo>
                    <a:pt x="17763089" y="11872"/>
                  </a:lnTo>
                  <a:lnTo>
                    <a:pt x="17760021" y="14939"/>
                  </a:lnTo>
                  <a:lnTo>
                    <a:pt x="17758171" y="15706"/>
                  </a:lnTo>
                  <a:close/>
                </a:path>
                <a:path w="19256375" h="15875">
                  <a:moveTo>
                    <a:pt x="17836703" y="15706"/>
                  </a:moveTo>
                  <a:lnTo>
                    <a:pt x="17832366" y="15706"/>
                  </a:lnTo>
                  <a:lnTo>
                    <a:pt x="17830514" y="14939"/>
                  </a:lnTo>
                  <a:lnTo>
                    <a:pt x="17827446" y="11872"/>
                  </a:lnTo>
                  <a:lnTo>
                    <a:pt x="17826679" y="10021"/>
                  </a:lnTo>
                  <a:lnTo>
                    <a:pt x="17826679" y="5684"/>
                  </a:lnTo>
                  <a:lnTo>
                    <a:pt x="17827446" y="3833"/>
                  </a:lnTo>
                  <a:lnTo>
                    <a:pt x="17830514" y="766"/>
                  </a:lnTo>
                  <a:lnTo>
                    <a:pt x="17832366" y="0"/>
                  </a:lnTo>
                  <a:lnTo>
                    <a:pt x="17836703" y="0"/>
                  </a:lnTo>
                  <a:lnTo>
                    <a:pt x="17838553" y="766"/>
                  </a:lnTo>
                  <a:lnTo>
                    <a:pt x="17841619" y="3833"/>
                  </a:lnTo>
                  <a:lnTo>
                    <a:pt x="17842385" y="5684"/>
                  </a:lnTo>
                  <a:lnTo>
                    <a:pt x="17842385" y="10021"/>
                  </a:lnTo>
                  <a:lnTo>
                    <a:pt x="17841619" y="11872"/>
                  </a:lnTo>
                  <a:lnTo>
                    <a:pt x="17838553" y="14939"/>
                  </a:lnTo>
                  <a:lnTo>
                    <a:pt x="17836703" y="15706"/>
                  </a:lnTo>
                  <a:close/>
                </a:path>
                <a:path w="19256375" h="15875">
                  <a:moveTo>
                    <a:pt x="17915234" y="15706"/>
                  </a:moveTo>
                  <a:lnTo>
                    <a:pt x="17910897" y="15706"/>
                  </a:lnTo>
                  <a:lnTo>
                    <a:pt x="17909045" y="14939"/>
                  </a:lnTo>
                  <a:lnTo>
                    <a:pt x="17905978" y="11872"/>
                  </a:lnTo>
                  <a:lnTo>
                    <a:pt x="17905211" y="10021"/>
                  </a:lnTo>
                  <a:lnTo>
                    <a:pt x="17905211" y="5684"/>
                  </a:lnTo>
                  <a:lnTo>
                    <a:pt x="17905978" y="3833"/>
                  </a:lnTo>
                  <a:lnTo>
                    <a:pt x="17909045" y="766"/>
                  </a:lnTo>
                  <a:lnTo>
                    <a:pt x="17910897" y="0"/>
                  </a:lnTo>
                  <a:lnTo>
                    <a:pt x="17915234" y="0"/>
                  </a:lnTo>
                  <a:lnTo>
                    <a:pt x="17917084" y="766"/>
                  </a:lnTo>
                  <a:lnTo>
                    <a:pt x="17920152" y="3833"/>
                  </a:lnTo>
                  <a:lnTo>
                    <a:pt x="17920919" y="5684"/>
                  </a:lnTo>
                  <a:lnTo>
                    <a:pt x="17920919" y="10021"/>
                  </a:lnTo>
                  <a:lnTo>
                    <a:pt x="17920152" y="11872"/>
                  </a:lnTo>
                  <a:lnTo>
                    <a:pt x="17917084" y="14939"/>
                  </a:lnTo>
                  <a:lnTo>
                    <a:pt x="17915234" y="15706"/>
                  </a:lnTo>
                  <a:close/>
                </a:path>
                <a:path w="19256375" h="15875">
                  <a:moveTo>
                    <a:pt x="17993766" y="15706"/>
                  </a:moveTo>
                  <a:lnTo>
                    <a:pt x="17989429" y="15706"/>
                  </a:lnTo>
                  <a:lnTo>
                    <a:pt x="17987577" y="14939"/>
                  </a:lnTo>
                  <a:lnTo>
                    <a:pt x="17984509" y="11872"/>
                  </a:lnTo>
                  <a:lnTo>
                    <a:pt x="17983742" y="10021"/>
                  </a:lnTo>
                  <a:lnTo>
                    <a:pt x="17983742" y="5684"/>
                  </a:lnTo>
                  <a:lnTo>
                    <a:pt x="17984509" y="3833"/>
                  </a:lnTo>
                  <a:lnTo>
                    <a:pt x="17987577" y="766"/>
                  </a:lnTo>
                  <a:lnTo>
                    <a:pt x="17989429" y="0"/>
                  </a:lnTo>
                  <a:lnTo>
                    <a:pt x="17993766" y="0"/>
                  </a:lnTo>
                  <a:lnTo>
                    <a:pt x="17995616" y="766"/>
                  </a:lnTo>
                  <a:lnTo>
                    <a:pt x="17998682" y="3833"/>
                  </a:lnTo>
                  <a:lnTo>
                    <a:pt x="17999449" y="5684"/>
                  </a:lnTo>
                  <a:lnTo>
                    <a:pt x="17999449" y="10021"/>
                  </a:lnTo>
                  <a:lnTo>
                    <a:pt x="17998682" y="11872"/>
                  </a:lnTo>
                  <a:lnTo>
                    <a:pt x="17995616" y="14939"/>
                  </a:lnTo>
                  <a:lnTo>
                    <a:pt x="17993766" y="15706"/>
                  </a:lnTo>
                  <a:close/>
                </a:path>
                <a:path w="19256375" h="15875">
                  <a:moveTo>
                    <a:pt x="18072298" y="15706"/>
                  </a:moveTo>
                  <a:lnTo>
                    <a:pt x="18067961" y="15706"/>
                  </a:lnTo>
                  <a:lnTo>
                    <a:pt x="18066109" y="14939"/>
                  </a:lnTo>
                  <a:lnTo>
                    <a:pt x="18063041" y="11872"/>
                  </a:lnTo>
                  <a:lnTo>
                    <a:pt x="18062274" y="10021"/>
                  </a:lnTo>
                  <a:lnTo>
                    <a:pt x="18062274" y="5684"/>
                  </a:lnTo>
                  <a:lnTo>
                    <a:pt x="18063041" y="3833"/>
                  </a:lnTo>
                  <a:lnTo>
                    <a:pt x="18066109" y="766"/>
                  </a:lnTo>
                  <a:lnTo>
                    <a:pt x="18067961" y="0"/>
                  </a:lnTo>
                  <a:lnTo>
                    <a:pt x="18072298" y="0"/>
                  </a:lnTo>
                  <a:lnTo>
                    <a:pt x="18074148" y="766"/>
                  </a:lnTo>
                  <a:lnTo>
                    <a:pt x="18077215" y="3833"/>
                  </a:lnTo>
                  <a:lnTo>
                    <a:pt x="18077982" y="5684"/>
                  </a:lnTo>
                  <a:lnTo>
                    <a:pt x="18077982" y="10021"/>
                  </a:lnTo>
                  <a:lnTo>
                    <a:pt x="18077215" y="11872"/>
                  </a:lnTo>
                  <a:lnTo>
                    <a:pt x="18074148" y="14939"/>
                  </a:lnTo>
                  <a:lnTo>
                    <a:pt x="18072298" y="15706"/>
                  </a:lnTo>
                  <a:close/>
                </a:path>
                <a:path w="19256375" h="15875">
                  <a:moveTo>
                    <a:pt x="18150829" y="15706"/>
                  </a:moveTo>
                  <a:lnTo>
                    <a:pt x="18146492" y="15706"/>
                  </a:lnTo>
                  <a:lnTo>
                    <a:pt x="18144640" y="14939"/>
                  </a:lnTo>
                  <a:lnTo>
                    <a:pt x="18141573" y="11872"/>
                  </a:lnTo>
                  <a:lnTo>
                    <a:pt x="18140806" y="10021"/>
                  </a:lnTo>
                  <a:lnTo>
                    <a:pt x="18140806" y="5684"/>
                  </a:lnTo>
                  <a:lnTo>
                    <a:pt x="18141573" y="3833"/>
                  </a:lnTo>
                  <a:lnTo>
                    <a:pt x="18144640" y="766"/>
                  </a:lnTo>
                  <a:lnTo>
                    <a:pt x="18146492" y="0"/>
                  </a:lnTo>
                  <a:lnTo>
                    <a:pt x="18150829" y="0"/>
                  </a:lnTo>
                  <a:lnTo>
                    <a:pt x="18152679" y="766"/>
                  </a:lnTo>
                  <a:lnTo>
                    <a:pt x="18155745" y="3833"/>
                  </a:lnTo>
                  <a:lnTo>
                    <a:pt x="18156512" y="5684"/>
                  </a:lnTo>
                  <a:lnTo>
                    <a:pt x="18156512" y="10021"/>
                  </a:lnTo>
                  <a:lnTo>
                    <a:pt x="18155745" y="11872"/>
                  </a:lnTo>
                  <a:lnTo>
                    <a:pt x="18152679" y="14939"/>
                  </a:lnTo>
                  <a:lnTo>
                    <a:pt x="18150829" y="15706"/>
                  </a:lnTo>
                  <a:close/>
                </a:path>
                <a:path w="19256375" h="15875">
                  <a:moveTo>
                    <a:pt x="18229361" y="15706"/>
                  </a:moveTo>
                  <a:lnTo>
                    <a:pt x="18225024" y="15706"/>
                  </a:lnTo>
                  <a:lnTo>
                    <a:pt x="18223172" y="14939"/>
                  </a:lnTo>
                  <a:lnTo>
                    <a:pt x="18220106" y="11872"/>
                  </a:lnTo>
                  <a:lnTo>
                    <a:pt x="18219339" y="10021"/>
                  </a:lnTo>
                  <a:lnTo>
                    <a:pt x="18219339" y="5684"/>
                  </a:lnTo>
                  <a:lnTo>
                    <a:pt x="18220106" y="3833"/>
                  </a:lnTo>
                  <a:lnTo>
                    <a:pt x="18223172" y="766"/>
                  </a:lnTo>
                  <a:lnTo>
                    <a:pt x="18225024" y="0"/>
                  </a:lnTo>
                  <a:lnTo>
                    <a:pt x="18229361" y="0"/>
                  </a:lnTo>
                  <a:lnTo>
                    <a:pt x="18231211" y="766"/>
                  </a:lnTo>
                  <a:lnTo>
                    <a:pt x="18234277" y="3833"/>
                  </a:lnTo>
                  <a:lnTo>
                    <a:pt x="18235044" y="5684"/>
                  </a:lnTo>
                  <a:lnTo>
                    <a:pt x="18235044" y="10021"/>
                  </a:lnTo>
                  <a:lnTo>
                    <a:pt x="18234277" y="11872"/>
                  </a:lnTo>
                  <a:lnTo>
                    <a:pt x="18231211" y="14939"/>
                  </a:lnTo>
                  <a:lnTo>
                    <a:pt x="18229361" y="15706"/>
                  </a:lnTo>
                  <a:close/>
                </a:path>
                <a:path w="19256375" h="15875">
                  <a:moveTo>
                    <a:pt x="18307892" y="15706"/>
                  </a:moveTo>
                  <a:lnTo>
                    <a:pt x="18303554" y="15706"/>
                  </a:lnTo>
                  <a:lnTo>
                    <a:pt x="18301702" y="14939"/>
                  </a:lnTo>
                  <a:lnTo>
                    <a:pt x="18298636" y="11872"/>
                  </a:lnTo>
                  <a:lnTo>
                    <a:pt x="18297869" y="10021"/>
                  </a:lnTo>
                  <a:lnTo>
                    <a:pt x="18297869" y="5684"/>
                  </a:lnTo>
                  <a:lnTo>
                    <a:pt x="18298636" y="3833"/>
                  </a:lnTo>
                  <a:lnTo>
                    <a:pt x="18301702" y="766"/>
                  </a:lnTo>
                  <a:lnTo>
                    <a:pt x="18303554" y="0"/>
                  </a:lnTo>
                  <a:lnTo>
                    <a:pt x="18307892" y="0"/>
                  </a:lnTo>
                  <a:lnTo>
                    <a:pt x="18309743" y="766"/>
                  </a:lnTo>
                  <a:lnTo>
                    <a:pt x="18312808" y="3833"/>
                  </a:lnTo>
                  <a:lnTo>
                    <a:pt x="18313575" y="5684"/>
                  </a:lnTo>
                  <a:lnTo>
                    <a:pt x="18313575" y="10021"/>
                  </a:lnTo>
                  <a:lnTo>
                    <a:pt x="18312808" y="11872"/>
                  </a:lnTo>
                  <a:lnTo>
                    <a:pt x="18309743" y="14939"/>
                  </a:lnTo>
                  <a:lnTo>
                    <a:pt x="18307892" y="15706"/>
                  </a:lnTo>
                  <a:close/>
                </a:path>
                <a:path w="19256375" h="15875">
                  <a:moveTo>
                    <a:pt x="18386424" y="15706"/>
                  </a:moveTo>
                  <a:lnTo>
                    <a:pt x="18382087" y="15706"/>
                  </a:lnTo>
                  <a:lnTo>
                    <a:pt x="18380235" y="14939"/>
                  </a:lnTo>
                  <a:lnTo>
                    <a:pt x="18377169" y="11872"/>
                  </a:lnTo>
                  <a:lnTo>
                    <a:pt x="18376402" y="10021"/>
                  </a:lnTo>
                  <a:lnTo>
                    <a:pt x="18376402" y="5684"/>
                  </a:lnTo>
                  <a:lnTo>
                    <a:pt x="18377169" y="3833"/>
                  </a:lnTo>
                  <a:lnTo>
                    <a:pt x="18380235" y="766"/>
                  </a:lnTo>
                  <a:lnTo>
                    <a:pt x="18382087" y="0"/>
                  </a:lnTo>
                  <a:lnTo>
                    <a:pt x="18386424" y="0"/>
                  </a:lnTo>
                  <a:lnTo>
                    <a:pt x="18388274" y="766"/>
                  </a:lnTo>
                  <a:lnTo>
                    <a:pt x="18391340" y="3833"/>
                  </a:lnTo>
                  <a:lnTo>
                    <a:pt x="18392107" y="5684"/>
                  </a:lnTo>
                  <a:lnTo>
                    <a:pt x="18392107" y="10021"/>
                  </a:lnTo>
                  <a:lnTo>
                    <a:pt x="18391340" y="11872"/>
                  </a:lnTo>
                  <a:lnTo>
                    <a:pt x="18388274" y="14939"/>
                  </a:lnTo>
                  <a:lnTo>
                    <a:pt x="18386424" y="15706"/>
                  </a:lnTo>
                  <a:close/>
                </a:path>
                <a:path w="19256375" h="15875">
                  <a:moveTo>
                    <a:pt x="18464956" y="15706"/>
                  </a:moveTo>
                  <a:lnTo>
                    <a:pt x="18460617" y="15706"/>
                  </a:lnTo>
                  <a:lnTo>
                    <a:pt x="18458765" y="14939"/>
                  </a:lnTo>
                  <a:lnTo>
                    <a:pt x="18455699" y="11872"/>
                  </a:lnTo>
                  <a:lnTo>
                    <a:pt x="18454932" y="10021"/>
                  </a:lnTo>
                  <a:lnTo>
                    <a:pt x="18454932" y="5684"/>
                  </a:lnTo>
                  <a:lnTo>
                    <a:pt x="18455699" y="3833"/>
                  </a:lnTo>
                  <a:lnTo>
                    <a:pt x="18458765" y="766"/>
                  </a:lnTo>
                  <a:lnTo>
                    <a:pt x="18460617" y="0"/>
                  </a:lnTo>
                  <a:lnTo>
                    <a:pt x="18464956" y="0"/>
                  </a:lnTo>
                  <a:lnTo>
                    <a:pt x="18466806" y="766"/>
                  </a:lnTo>
                  <a:lnTo>
                    <a:pt x="18469872" y="3833"/>
                  </a:lnTo>
                  <a:lnTo>
                    <a:pt x="18470639" y="5684"/>
                  </a:lnTo>
                  <a:lnTo>
                    <a:pt x="18470639" y="10021"/>
                  </a:lnTo>
                  <a:lnTo>
                    <a:pt x="18469872" y="11872"/>
                  </a:lnTo>
                  <a:lnTo>
                    <a:pt x="18466806" y="14939"/>
                  </a:lnTo>
                  <a:lnTo>
                    <a:pt x="18464956" y="15706"/>
                  </a:lnTo>
                  <a:close/>
                </a:path>
                <a:path w="19256375" h="15875">
                  <a:moveTo>
                    <a:pt x="18543487" y="15706"/>
                  </a:moveTo>
                  <a:lnTo>
                    <a:pt x="18539150" y="15706"/>
                  </a:lnTo>
                  <a:lnTo>
                    <a:pt x="18537298" y="14939"/>
                  </a:lnTo>
                  <a:lnTo>
                    <a:pt x="18534233" y="11872"/>
                  </a:lnTo>
                  <a:lnTo>
                    <a:pt x="18533466" y="10021"/>
                  </a:lnTo>
                  <a:lnTo>
                    <a:pt x="18533466" y="5684"/>
                  </a:lnTo>
                  <a:lnTo>
                    <a:pt x="18534233" y="3833"/>
                  </a:lnTo>
                  <a:lnTo>
                    <a:pt x="18537298" y="766"/>
                  </a:lnTo>
                  <a:lnTo>
                    <a:pt x="18539150" y="0"/>
                  </a:lnTo>
                  <a:lnTo>
                    <a:pt x="18543487" y="0"/>
                  </a:lnTo>
                  <a:lnTo>
                    <a:pt x="18545338" y="766"/>
                  </a:lnTo>
                  <a:lnTo>
                    <a:pt x="18548403" y="3833"/>
                  </a:lnTo>
                  <a:lnTo>
                    <a:pt x="18549170" y="5684"/>
                  </a:lnTo>
                  <a:lnTo>
                    <a:pt x="18549170" y="10021"/>
                  </a:lnTo>
                  <a:lnTo>
                    <a:pt x="18548403" y="11872"/>
                  </a:lnTo>
                  <a:lnTo>
                    <a:pt x="18545338" y="14939"/>
                  </a:lnTo>
                  <a:lnTo>
                    <a:pt x="18543487" y="15706"/>
                  </a:lnTo>
                  <a:close/>
                </a:path>
                <a:path w="19256375" h="15875">
                  <a:moveTo>
                    <a:pt x="18622019" y="15706"/>
                  </a:moveTo>
                  <a:lnTo>
                    <a:pt x="18617682" y="15706"/>
                  </a:lnTo>
                  <a:lnTo>
                    <a:pt x="18615830" y="14939"/>
                  </a:lnTo>
                  <a:lnTo>
                    <a:pt x="18612762" y="11872"/>
                  </a:lnTo>
                  <a:lnTo>
                    <a:pt x="18611995" y="10021"/>
                  </a:lnTo>
                  <a:lnTo>
                    <a:pt x="18611995" y="5684"/>
                  </a:lnTo>
                  <a:lnTo>
                    <a:pt x="18612762" y="3833"/>
                  </a:lnTo>
                  <a:lnTo>
                    <a:pt x="18615830" y="766"/>
                  </a:lnTo>
                  <a:lnTo>
                    <a:pt x="18617682" y="0"/>
                  </a:lnTo>
                  <a:lnTo>
                    <a:pt x="18622019" y="0"/>
                  </a:lnTo>
                  <a:lnTo>
                    <a:pt x="18623869" y="766"/>
                  </a:lnTo>
                  <a:lnTo>
                    <a:pt x="18626937" y="3833"/>
                  </a:lnTo>
                  <a:lnTo>
                    <a:pt x="18627704" y="5684"/>
                  </a:lnTo>
                  <a:lnTo>
                    <a:pt x="18627704" y="10021"/>
                  </a:lnTo>
                  <a:lnTo>
                    <a:pt x="18626937" y="11872"/>
                  </a:lnTo>
                  <a:lnTo>
                    <a:pt x="18623869" y="14939"/>
                  </a:lnTo>
                  <a:lnTo>
                    <a:pt x="18622019" y="15706"/>
                  </a:lnTo>
                  <a:close/>
                </a:path>
                <a:path w="19256375" h="15875">
                  <a:moveTo>
                    <a:pt x="18700551" y="15706"/>
                  </a:moveTo>
                  <a:lnTo>
                    <a:pt x="18696214" y="15706"/>
                  </a:lnTo>
                  <a:lnTo>
                    <a:pt x="18694362" y="14939"/>
                  </a:lnTo>
                  <a:lnTo>
                    <a:pt x="18691294" y="11872"/>
                  </a:lnTo>
                  <a:lnTo>
                    <a:pt x="18690527" y="10021"/>
                  </a:lnTo>
                  <a:lnTo>
                    <a:pt x="18690527" y="5684"/>
                  </a:lnTo>
                  <a:lnTo>
                    <a:pt x="18691294" y="3833"/>
                  </a:lnTo>
                  <a:lnTo>
                    <a:pt x="18694362" y="766"/>
                  </a:lnTo>
                  <a:lnTo>
                    <a:pt x="18696214" y="0"/>
                  </a:lnTo>
                  <a:lnTo>
                    <a:pt x="18700551" y="0"/>
                  </a:lnTo>
                  <a:lnTo>
                    <a:pt x="18702401" y="766"/>
                  </a:lnTo>
                  <a:lnTo>
                    <a:pt x="18705467" y="3833"/>
                  </a:lnTo>
                  <a:lnTo>
                    <a:pt x="18706233" y="5684"/>
                  </a:lnTo>
                  <a:lnTo>
                    <a:pt x="18706233" y="10021"/>
                  </a:lnTo>
                  <a:lnTo>
                    <a:pt x="18705467" y="11872"/>
                  </a:lnTo>
                  <a:lnTo>
                    <a:pt x="18702401" y="14939"/>
                  </a:lnTo>
                  <a:lnTo>
                    <a:pt x="18700551" y="15706"/>
                  </a:lnTo>
                  <a:close/>
                </a:path>
                <a:path w="19256375" h="15875">
                  <a:moveTo>
                    <a:pt x="18779082" y="15706"/>
                  </a:moveTo>
                  <a:lnTo>
                    <a:pt x="18774745" y="15706"/>
                  </a:lnTo>
                  <a:lnTo>
                    <a:pt x="18772893" y="14939"/>
                  </a:lnTo>
                  <a:lnTo>
                    <a:pt x="18769826" y="11872"/>
                  </a:lnTo>
                  <a:lnTo>
                    <a:pt x="18769059" y="10021"/>
                  </a:lnTo>
                  <a:lnTo>
                    <a:pt x="18769059" y="5684"/>
                  </a:lnTo>
                  <a:lnTo>
                    <a:pt x="18769826" y="3833"/>
                  </a:lnTo>
                  <a:lnTo>
                    <a:pt x="18772893" y="766"/>
                  </a:lnTo>
                  <a:lnTo>
                    <a:pt x="18774745" y="0"/>
                  </a:lnTo>
                  <a:lnTo>
                    <a:pt x="18779082" y="0"/>
                  </a:lnTo>
                  <a:lnTo>
                    <a:pt x="18780932" y="766"/>
                  </a:lnTo>
                  <a:lnTo>
                    <a:pt x="18784000" y="3833"/>
                  </a:lnTo>
                  <a:lnTo>
                    <a:pt x="18784767" y="5684"/>
                  </a:lnTo>
                  <a:lnTo>
                    <a:pt x="18784767" y="10021"/>
                  </a:lnTo>
                  <a:lnTo>
                    <a:pt x="18784000" y="11872"/>
                  </a:lnTo>
                  <a:lnTo>
                    <a:pt x="18780932" y="14939"/>
                  </a:lnTo>
                  <a:lnTo>
                    <a:pt x="18779082" y="15706"/>
                  </a:lnTo>
                  <a:close/>
                </a:path>
                <a:path w="19256375" h="15875">
                  <a:moveTo>
                    <a:pt x="18857614" y="15706"/>
                  </a:moveTo>
                  <a:lnTo>
                    <a:pt x="18853277" y="15706"/>
                  </a:lnTo>
                  <a:lnTo>
                    <a:pt x="18851425" y="14939"/>
                  </a:lnTo>
                  <a:lnTo>
                    <a:pt x="18848357" y="11872"/>
                  </a:lnTo>
                  <a:lnTo>
                    <a:pt x="18847590" y="10021"/>
                  </a:lnTo>
                  <a:lnTo>
                    <a:pt x="18847590" y="5684"/>
                  </a:lnTo>
                  <a:lnTo>
                    <a:pt x="18848357" y="3833"/>
                  </a:lnTo>
                  <a:lnTo>
                    <a:pt x="18851425" y="766"/>
                  </a:lnTo>
                  <a:lnTo>
                    <a:pt x="18853277" y="0"/>
                  </a:lnTo>
                  <a:lnTo>
                    <a:pt x="18857614" y="0"/>
                  </a:lnTo>
                  <a:lnTo>
                    <a:pt x="18859464" y="766"/>
                  </a:lnTo>
                  <a:lnTo>
                    <a:pt x="18862530" y="3833"/>
                  </a:lnTo>
                  <a:lnTo>
                    <a:pt x="18863297" y="5684"/>
                  </a:lnTo>
                  <a:lnTo>
                    <a:pt x="18863297" y="10021"/>
                  </a:lnTo>
                  <a:lnTo>
                    <a:pt x="18862530" y="11872"/>
                  </a:lnTo>
                  <a:lnTo>
                    <a:pt x="18859464" y="14939"/>
                  </a:lnTo>
                  <a:lnTo>
                    <a:pt x="18857614" y="15706"/>
                  </a:lnTo>
                  <a:close/>
                </a:path>
                <a:path w="19256375" h="15875">
                  <a:moveTo>
                    <a:pt x="18936146" y="15706"/>
                  </a:moveTo>
                  <a:lnTo>
                    <a:pt x="18931807" y="15706"/>
                  </a:lnTo>
                  <a:lnTo>
                    <a:pt x="18929955" y="14939"/>
                  </a:lnTo>
                  <a:lnTo>
                    <a:pt x="18926889" y="11872"/>
                  </a:lnTo>
                  <a:lnTo>
                    <a:pt x="18926122" y="10021"/>
                  </a:lnTo>
                  <a:lnTo>
                    <a:pt x="18926122" y="5684"/>
                  </a:lnTo>
                  <a:lnTo>
                    <a:pt x="18926889" y="3833"/>
                  </a:lnTo>
                  <a:lnTo>
                    <a:pt x="18929955" y="766"/>
                  </a:lnTo>
                  <a:lnTo>
                    <a:pt x="18931807" y="0"/>
                  </a:lnTo>
                  <a:lnTo>
                    <a:pt x="18936146" y="0"/>
                  </a:lnTo>
                  <a:lnTo>
                    <a:pt x="18937996" y="766"/>
                  </a:lnTo>
                  <a:lnTo>
                    <a:pt x="18941061" y="3833"/>
                  </a:lnTo>
                  <a:lnTo>
                    <a:pt x="18941828" y="5684"/>
                  </a:lnTo>
                  <a:lnTo>
                    <a:pt x="18941828" y="10021"/>
                  </a:lnTo>
                  <a:lnTo>
                    <a:pt x="18941061" y="11872"/>
                  </a:lnTo>
                  <a:lnTo>
                    <a:pt x="18937996" y="14939"/>
                  </a:lnTo>
                  <a:lnTo>
                    <a:pt x="18936146" y="15706"/>
                  </a:lnTo>
                  <a:close/>
                </a:path>
                <a:path w="19256375" h="15875">
                  <a:moveTo>
                    <a:pt x="19014675" y="15706"/>
                  </a:moveTo>
                  <a:lnTo>
                    <a:pt x="19010340" y="15706"/>
                  </a:lnTo>
                  <a:lnTo>
                    <a:pt x="19008488" y="14939"/>
                  </a:lnTo>
                  <a:lnTo>
                    <a:pt x="19005421" y="11872"/>
                  </a:lnTo>
                  <a:lnTo>
                    <a:pt x="19004654" y="10021"/>
                  </a:lnTo>
                  <a:lnTo>
                    <a:pt x="19004654" y="5684"/>
                  </a:lnTo>
                  <a:lnTo>
                    <a:pt x="19005421" y="3833"/>
                  </a:lnTo>
                  <a:lnTo>
                    <a:pt x="19008488" y="766"/>
                  </a:lnTo>
                  <a:lnTo>
                    <a:pt x="19010340" y="0"/>
                  </a:lnTo>
                  <a:lnTo>
                    <a:pt x="19014675" y="0"/>
                  </a:lnTo>
                  <a:lnTo>
                    <a:pt x="19016525" y="766"/>
                  </a:lnTo>
                  <a:lnTo>
                    <a:pt x="19019593" y="3833"/>
                  </a:lnTo>
                  <a:lnTo>
                    <a:pt x="19020360" y="5684"/>
                  </a:lnTo>
                  <a:lnTo>
                    <a:pt x="19020360" y="10021"/>
                  </a:lnTo>
                  <a:lnTo>
                    <a:pt x="19019593" y="11872"/>
                  </a:lnTo>
                  <a:lnTo>
                    <a:pt x="19016525" y="14939"/>
                  </a:lnTo>
                  <a:lnTo>
                    <a:pt x="19014675" y="15706"/>
                  </a:lnTo>
                  <a:close/>
                </a:path>
                <a:path w="19256375" h="15875">
                  <a:moveTo>
                    <a:pt x="19093209" y="15706"/>
                  </a:moveTo>
                  <a:lnTo>
                    <a:pt x="19088872" y="15706"/>
                  </a:lnTo>
                  <a:lnTo>
                    <a:pt x="19087020" y="14939"/>
                  </a:lnTo>
                  <a:lnTo>
                    <a:pt x="19083954" y="11872"/>
                  </a:lnTo>
                  <a:lnTo>
                    <a:pt x="19083187" y="10021"/>
                  </a:lnTo>
                  <a:lnTo>
                    <a:pt x="19083187" y="5684"/>
                  </a:lnTo>
                  <a:lnTo>
                    <a:pt x="19083954" y="3833"/>
                  </a:lnTo>
                  <a:lnTo>
                    <a:pt x="19087020" y="766"/>
                  </a:lnTo>
                  <a:lnTo>
                    <a:pt x="19088872" y="0"/>
                  </a:lnTo>
                  <a:lnTo>
                    <a:pt x="19093209" y="0"/>
                  </a:lnTo>
                  <a:lnTo>
                    <a:pt x="19095059" y="766"/>
                  </a:lnTo>
                  <a:lnTo>
                    <a:pt x="19098125" y="3833"/>
                  </a:lnTo>
                  <a:lnTo>
                    <a:pt x="19098892" y="5684"/>
                  </a:lnTo>
                  <a:lnTo>
                    <a:pt x="19098892" y="10021"/>
                  </a:lnTo>
                  <a:lnTo>
                    <a:pt x="19098125" y="11872"/>
                  </a:lnTo>
                  <a:lnTo>
                    <a:pt x="19095059" y="14939"/>
                  </a:lnTo>
                  <a:lnTo>
                    <a:pt x="19093209" y="15706"/>
                  </a:lnTo>
                  <a:close/>
                </a:path>
                <a:path w="19256375" h="15875">
                  <a:moveTo>
                    <a:pt x="19171740" y="15706"/>
                  </a:moveTo>
                  <a:lnTo>
                    <a:pt x="19167402" y="15706"/>
                  </a:lnTo>
                  <a:lnTo>
                    <a:pt x="19165550" y="14939"/>
                  </a:lnTo>
                  <a:lnTo>
                    <a:pt x="19162484" y="11872"/>
                  </a:lnTo>
                  <a:lnTo>
                    <a:pt x="19161717" y="10021"/>
                  </a:lnTo>
                  <a:lnTo>
                    <a:pt x="19161717" y="5684"/>
                  </a:lnTo>
                  <a:lnTo>
                    <a:pt x="19162484" y="3833"/>
                  </a:lnTo>
                  <a:lnTo>
                    <a:pt x="19165550" y="766"/>
                  </a:lnTo>
                  <a:lnTo>
                    <a:pt x="19167402" y="0"/>
                  </a:lnTo>
                  <a:lnTo>
                    <a:pt x="19171740" y="0"/>
                  </a:lnTo>
                  <a:lnTo>
                    <a:pt x="19173591" y="766"/>
                  </a:lnTo>
                  <a:lnTo>
                    <a:pt x="19176658" y="3833"/>
                  </a:lnTo>
                  <a:lnTo>
                    <a:pt x="19177425" y="5684"/>
                  </a:lnTo>
                  <a:lnTo>
                    <a:pt x="19177425" y="10021"/>
                  </a:lnTo>
                  <a:lnTo>
                    <a:pt x="19176658" y="11872"/>
                  </a:lnTo>
                  <a:lnTo>
                    <a:pt x="19173591" y="14939"/>
                  </a:lnTo>
                  <a:lnTo>
                    <a:pt x="19171740" y="15706"/>
                  </a:lnTo>
                  <a:close/>
                </a:path>
                <a:path w="19256375" h="15875">
                  <a:moveTo>
                    <a:pt x="19250272" y="15706"/>
                  </a:moveTo>
                  <a:lnTo>
                    <a:pt x="19245935" y="15706"/>
                  </a:lnTo>
                  <a:lnTo>
                    <a:pt x="19244083" y="14939"/>
                  </a:lnTo>
                  <a:lnTo>
                    <a:pt x="19241017" y="11872"/>
                  </a:lnTo>
                  <a:lnTo>
                    <a:pt x="19240250" y="10021"/>
                  </a:lnTo>
                  <a:lnTo>
                    <a:pt x="19240250" y="5684"/>
                  </a:lnTo>
                  <a:lnTo>
                    <a:pt x="19241017" y="3833"/>
                  </a:lnTo>
                  <a:lnTo>
                    <a:pt x="19244083" y="766"/>
                  </a:lnTo>
                  <a:lnTo>
                    <a:pt x="19245935" y="0"/>
                  </a:lnTo>
                  <a:lnTo>
                    <a:pt x="19250272" y="0"/>
                  </a:lnTo>
                  <a:lnTo>
                    <a:pt x="19252122" y="766"/>
                  </a:lnTo>
                  <a:lnTo>
                    <a:pt x="19255188" y="3833"/>
                  </a:lnTo>
                  <a:lnTo>
                    <a:pt x="19255955" y="5684"/>
                  </a:lnTo>
                  <a:lnTo>
                    <a:pt x="19255955" y="10021"/>
                  </a:lnTo>
                  <a:lnTo>
                    <a:pt x="19255188" y="11872"/>
                  </a:lnTo>
                  <a:lnTo>
                    <a:pt x="19252122" y="14939"/>
                  </a:lnTo>
                  <a:lnTo>
                    <a:pt x="19250272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9962" y="10797520"/>
            <a:ext cx="1339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0344" y="8630339"/>
            <a:ext cx="19256375" cy="2300605"/>
            <a:chOff x="730344" y="8630339"/>
            <a:chExt cx="19256375" cy="2300605"/>
          </a:xfrm>
        </p:grpSpPr>
        <p:sp>
          <p:nvSpPr>
            <p:cNvPr id="10" name="object 10"/>
            <p:cNvSpPr/>
            <p:nvPr/>
          </p:nvSpPr>
          <p:spPr>
            <a:xfrm>
              <a:off x="730338" y="8682794"/>
              <a:ext cx="19256375" cy="1514475"/>
            </a:xfrm>
            <a:custGeom>
              <a:avLst/>
              <a:gdLst/>
              <a:ahLst/>
              <a:cxnLst/>
              <a:rect l="l" t="t" r="r" b="b"/>
              <a:pathLst>
                <a:path w="19256375" h="1514475">
                  <a:moveTo>
                    <a:pt x="15709" y="1504137"/>
                  </a:moveTo>
                  <a:lnTo>
                    <a:pt x="14935" y="1502283"/>
                  </a:lnTo>
                  <a:lnTo>
                    <a:pt x="11874" y="1499222"/>
                  </a:lnTo>
                  <a:lnTo>
                    <a:pt x="10020" y="1498460"/>
                  </a:lnTo>
                  <a:lnTo>
                    <a:pt x="5689" y="1498460"/>
                  </a:lnTo>
                  <a:lnTo>
                    <a:pt x="3835" y="1499222"/>
                  </a:lnTo>
                  <a:lnTo>
                    <a:pt x="762" y="1502283"/>
                  </a:lnTo>
                  <a:lnTo>
                    <a:pt x="0" y="1504137"/>
                  </a:lnTo>
                  <a:lnTo>
                    <a:pt x="0" y="1508480"/>
                  </a:lnTo>
                  <a:lnTo>
                    <a:pt x="762" y="1510322"/>
                  </a:lnTo>
                  <a:lnTo>
                    <a:pt x="3835" y="1513395"/>
                  </a:lnTo>
                  <a:lnTo>
                    <a:pt x="5689" y="1514157"/>
                  </a:lnTo>
                  <a:lnTo>
                    <a:pt x="10020" y="1514157"/>
                  </a:lnTo>
                  <a:lnTo>
                    <a:pt x="11874" y="1513395"/>
                  </a:lnTo>
                  <a:lnTo>
                    <a:pt x="14935" y="1510322"/>
                  </a:lnTo>
                  <a:lnTo>
                    <a:pt x="15709" y="1508480"/>
                  </a:lnTo>
                  <a:lnTo>
                    <a:pt x="15709" y="1504137"/>
                  </a:lnTo>
                  <a:close/>
                </a:path>
                <a:path w="19256375" h="1514475">
                  <a:moveTo>
                    <a:pt x="15709" y="754913"/>
                  </a:moveTo>
                  <a:lnTo>
                    <a:pt x="14935" y="753059"/>
                  </a:lnTo>
                  <a:lnTo>
                    <a:pt x="11874" y="749998"/>
                  </a:lnTo>
                  <a:lnTo>
                    <a:pt x="10020" y="749223"/>
                  </a:lnTo>
                  <a:lnTo>
                    <a:pt x="5689" y="749223"/>
                  </a:lnTo>
                  <a:lnTo>
                    <a:pt x="3835" y="749998"/>
                  </a:lnTo>
                  <a:lnTo>
                    <a:pt x="762" y="753059"/>
                  </a:lnTo>
                  <a:lnTo>
                    <a:pt x="0" y="754913"/>
                  </a:lnTo>
                  <a:lnTo>
                    <a:pt x="0" y="759244"/>
                  </a:lnTo>
                  <a:lnTo>
                    <a:pt x="762" y="761098"/>
                  </a:lnTo>
                  <a:lnTo>
                    <a:pt x="3835" y="764159"/>
                  </a:lnTo>
                  <a:lnTo>
                    <a:pt x="5689" y="764933"/>
                  </a:lnTo>
                  <a:lnTo>
                    <a:pt x="10020" y="764933"/>
                  </a:lnTo>
                  <a:lnTo>
                    <a:pt x="11874" y="764159"/>
                  </a:lnTo>
                  <a:lnTo>
                    <a:pt x="14935" y="761098"/>
                  </a:lnTo>
                  <a:lnTo>
                    <a:pt x="15709" y="759244"/>
                  </a:lnTo>
                  <a:lnTo>
                    <a:pt x="15709" y="754913"/>
                  </a:lnTo>
                  <a:close/>
                </a:path>
                <a:path w="19256375" h="1514475">
                  <a:moveTo>
                    <a:pt x="15709" y="5676"/>
                  </a:moveTo>
                  <a:lnTo>
                    <a:pt x="14935" y="3835"/>
                  </a:lnTo>
                  <a:lnTo>
                    <a:pt x="11874" y="762"/>
                  </a:lnTo>
                  <a:lnTo>
                    <a:pt x="10020" y="0"/>
                  </a:lnTo>
                  <a:lnTo>
                    <a:pt x="5689" y="0"/>
                  </a:lnTo>
                  <a:lnTo>
                    <a:pt x="3835" y="762"/>
                  </a:lnTo>
                  <a:lnTo>
                    <a:pt x="762" y="3835"/>
                  </a:lnTo>
                  <a:lnTo>
                    <a:pt x="0" y="5676"/>
                  </a:lnTo>
                  <a:lnTo>
                    <a:pt x="0" y="10020"/>
                  </a:lnTo>
                  <a:lnTo>
                    <a:pt x="762" y="11874"/>
                  </a:lnTo>
                  <a:lnTo>
                    <a:pt x="3835" y="14935"/>
                  </a:lnTo>
                  <a:lnTo>
                    <a:pt x="5689" y="15697"/>
                  </a:lnTo>
                  <a:lnTo>
                    <a:pt x="10020" y="15697"/>
                  </a:lnTo>
                  <a:lnTo>
                    <a:pt x="11874" y="14935"/>
                  </a:lnTo>
                  <a:lnTo>
                    <a:pt x="14935" y="11874"/>
                  </a:lnTo>
                  <a:lnTo>
                    <a:pt x="15709" y="10020"/>
                  </a:lnTo>
                  <a:lnTo>
                    <a:pt x="15709" y="5676"/>
                  </a:lnTo>
                  <a:close/>
                </a:path>
                <a:path w="19256375" h="1514475">
                  <a:moveTo>
                    <a:pt x="94234" y="1504137"/>
                  </a:moveTo>
                  <a:lnTo>
                    <a:pt x="93472" y="1502283"/>
                  </a:lnTo>
                  <a:lnTo>
                    <a:pt x="90398" y="1499222"/>
                  </a:lnTo>
                  <a:lnTo>
                    <a:pt x="88557" y="1498460"/>
                  </a:lnTo>
                  <a:lnTo>
                    <a:pt x="84213" y="1498460"/>
                  </a:lnTo>
                  <a:lnTo>
                    <a:pt x="82359" y="1499222"/>
                  </a:lnTo>
                  <a:lnTo>
                    <a:pt x="79298" y="1502283"/>
                  </a:lnTo>
                  <a:lnTo>
                    <a:pt x="78536" y="1504137"/>
                  </a:lnTo>
                  <a:lnTo>
                    <a:pt x="78536" y="1508480"/>
                  </a:lnTo>
                  <a:lnTo>
                    <a:pt x="79298" y="1510322"/>
                  </a:lnTo>
                  <a:lnTo>
                    <a:pt x="82359" y="1513395"/>
                  </a:lnTo>
                  <a:lnTo>
                    <a:pt x="84213" y="1514157"/>
                  </a:lnTo>
                  <a:lnTo>
                    <a:pt x="88557" y="1514157"/>
                  </a:lnTo>
                  <a:lnTo>
                    <a:pt x="90398" y="1513395"/>
                  </a:lnTo>
                  <a:lnTo>
                    <a:pt x="93472" y="1510322"/>
                  </a:lnTo>
                  <a:lnTo>
                    <a:pt x="94234" y="1508480"/>
                  </a:lnTo>
                  <a:lnTo>
                    <a:pt x="94234" y="1504137"/>
                  </a:lnTo>
                  <a:close/>
                </a:path>
                <a:path w="19256375" h="1514475">
                  <a:moveTo>
                    <a:pt x="94234" y="754913"/>
                  </a:moveTo>
                  <a:lnTo>
                    <a:pt x="93472" y="753059"/>
                  </a:lnTo>
                  <a:lnTo>
                    <a:pt x="90398" y="749998"/>
                  </a:lnTo>
                  <a:lnTo>
                    <a:pt x="88557" y="749223"/>
                  </a:lnTo>
                  <a:lnTo>
                    <a:pt x="84213" y="749223"/>
                  </a:lnTo>
                  <a:lnTo>
                    <a:pt x="82359" y="749998"/>
                  </a:lnTo>
                  <a:lnTo>
                    <a:pt x="79298" y="753059"/>
                  </a:lnTo>
                  <a:lnTo>
                    <a:pt x="78536" y="754913"/>
                  </a:lnTo>
                  <a:lnTo>
                    <a:pt x="78536" y="759244"/>
                  </a:lnTo>
                  <a:lnTo>
                    <a:pt x="79298" y="761098"/>
                  </a:lnTo>
                  <a:lnTo>
                    <a:pt x="82359" y="764159"/>
                  </a:lnTo>
                  <a:lnTo>
                    <a:pt x="84213" y="764933"/>
                  </a:lnTo>
                  <a:lnTo>
                    <a:pt x="88557" y="764933"/>
                  </a:lnTo>
                  <a:lnTo>
                    <a:pt x="90398" y="764159"/>
                  </a:lnTo>
                  <a:lnTo>
                    <a:pt x="93472" y="761098"/>
                  </a:lnTo>
                  <a:lnTo>
                    <a:pt x="94234" y="759244"/>
                  </a:lnTo>
                  <a:lnTo>
                    <a:pt x="94234" y="754913"/>
                  </a:lnTo>
                  <a:close/>
                </a:path>
                <a:path w="19256375" h="1514475">
                  <a:moveTo>
                    <a:pt x="94234" y="5676"/>
                  </a:moveTo>
                  <a:lnTo>
                    <a:pt x="93472" y="3835"/>
                  </a:lnTo>
                  <a:lnTo>
                    <a:pt x="90398" y="762"/>
                  </a:lnTo>
                  <a:lnTo>
                    <a:pt x="88557" y="0"/>
                  </a:lnTo>
                  <a:lnTo>
                    <a:pt x="84213" y="0"/>
                  </a:lnTo>
                  <a:lnTo>
                    <a:pt x="82359" y="762"/>
                  </a:lnTo>
                  <a:lnTo>
                    <a:pt x="79298" y="3835"/>
                  </a:lnTo>
                  <a:lnTo>
                    <a:pt x="78536" y="5676"/>
                  </a:lnTo>
                  <a:lnTo>
                    <a:pt x="78536" y="10020"/>
                  </a:lnTo>
                  <a:lnTo>
                    <a:pt x="79298" y="11874"/>
                  </a:lnTo>
                  <a:lnTo>
                    <a:pt x="82359" y="14935"/>
                  </a:lnTo>
                  <a:lnTo>
                    <a:pt x="84213" y="15697"/>
                  </a:lnTo>
                  <a:lnTo>
                    <a:pt x="88557" y="15697"/>
                  </a:lnTo>
                  <a:lnTo>
                    <a:pt x="90398" y="14935"/>
                  </a:lnTo>
                  <a:lnTo>
                    <a:pt x="93472" y="11874"/>
                  </a:lnTo>
                  <a:lnTo>
                    <a:pt x="94234" y="10020"/>
                  </a:lnTo>
                  <a:lnTo>
                    <a:pt x="94234" y="5676"/>
                  </a:lnTo>
                  <a:close/>
                </a:path>
                <a:path w="19256375" h="1514475">
                  <a:moveTo>
                    <a:pt x="172770" y="1504137"/>
                  </a:moveTo>
                  <a:lnTo>
                    <a:pt x="171996" y="1502283"/>
                  </a:lnTo>
                  <a:lnTo>
                    <a:pt x="168935" y="1499222"/>
                  </a:lnTo>
                  <a:lnTo>
                    <a:pt x="167081" y="1498460"/>
                  </a:lnTo>
                  <a:lnTo>
                    <a:pt x="162750" y="1498460"/>
                  </a:lnTo>
                  <a:lnTo>
                    <a:pt x="160896" y="1499222"/>
                  </a:lnTo>
                  <a:lnTo>
                    <a:pt x="157822" y="1502283"/>
                  </a:lnTo>
                  <a:lnTo>
                    <a:pt x="157060" y="1504137"/>
                  </a:lnTo>
                  <a:lnTo>
                    <a:pt x="157060" y="1508480"/>
                  </a:lnTo>
                  <a:lnTo>
                    <a:pt x="157822" y="1510322"/>
                  </a:lnTo>
                  <a:lnTo>
                    <a:pt x="160896" y="1513395"/>
                  </a:lnTo>
                  <a:lnTo>
                    <a:pt x="162750" y="1514157"/>
                  </a:lnTo>
                  <a:lnTo>
                    <a:pt x="167081" y="1514157"/>
                  </a:lnTo>
                  <a:lnTo>
                    <a:pt x="168935" y="1513395"/>
                  </a:lnTo>
                  <a:lnTo>
                    <a:pt x="171996" y="1510322"/>
                  </a:lnTo>
                  <a:lnTo>
                    <a:pt x="172770" y="1508480"/>
                  </a:lnTo>
                  <a:lnTo>
                    <a:pt x="172770" y="1504137"/>
                  </a:lnTo>
                  <a:close/>
                </a:path>
                <a:path w="19256375" h="1514475">
                  <a:moveTo>
                    <a:pt x="172770" y="754913"/>
                  </a:moveTo>
                  <a:lnTo>
                    <a:pt x="171996" y="753059"/>
                  </a:lnTo>
                  <a:lnTo>
                    <a:pt x="168935" y="749998"/>
                  </a:lnTo>
                  <a:lnTo>
                    <a:pt x="167081" y="749223"/>
                  </a:lnTo>
                  <a:lnTo>
                    <a:pt x="162750" y="749223"/>
                  </a:lnTo>
                  <a:lnTo>
                    <a:pt x="160896" y="749998"/>
                  </a:lnTo>
                  <a:lnTo>
                    <a:pt x="157822" y="753059"/>
                  </a:lnTo>
                  <a:lnTo>
                    <a:pt x="157060" y="754913"/>
                  </a:lnTo>
                  <a:lnTo>
                    <a:pt x="157060" y="759244"/>
                  </a:lnTo>
                  <a:lnTo>
                    <a:pt x="157822" y="761098"/>
                  </a:lnTo>
                  <a:lnTo>
                    <a:pt x="160896" y="764159"/>
                  </a:lnTo>
                  <a:lnTo>
                    <a:pt x="162750" y="764933"/>
                  </a:lnTo>
                  <a:lnTo>
                    <a:pt x="167081" y="764933"/>
                  </a:lnTo>
                  <a:lnTo>
                    <a:pt x="168935" y="764159"/>
                  </a:lnTo>
                  <a:lnTo>
                    <a:pt x="171996" y="761098"/>
                  </a:lnTo>
                  <a:lnTo>
                    <a:pt x="172770" y="759244"/>
                  </a:lnTo>
                  <a:lnTo>
                    <a:pt x="172770" y="754913"/>
                  </a:lnTo>
                  <a:close/>
                </a:path>
                <a:path w="19256375" h="1514475">
                  <a:moveTo>
                    <a:pt x="172770" y="5676"/>
                  </a:moveTo>
                  <a:lnTo>
                    <a:pt x="171996" y="3835"/>
                  </a:lnTo>
                  <a:lnTo>
                    <a:pt x="168935" y="762"/>
                  </a:lnTo>
                  <a:lnTo>
                    <a:pt x="167081" y="0"/>
                  </a:lnTo>
                  <a:lnTo>
                    <a:pt x="162750" y="0"/>
                  </a:lnTo>
                  <a:lnTo>
                    <a:pt x="160896" y="762"/>
                  </a:lnTo>
                  <a:lnTo>
                    <a:pt x="157822" y="3835"/>
                  </a:lnTo>
                  <a:lnTo>
                    <a:pt x="157060" y="5676"/>
                  </a:lnTo>
                  <a:lnTo>
                    <a:pt x="157060" y="10020"/>
                  </a:lnTo>
                  <a:lnTo>
                    <a:pt x="157822" y="11874"/>
                  </a:lnTo>
                  <a:lnTo>
                    <a:pt x="160896" y="14935"/>
                  </a:lnTo>
                  <a:lnTo>
                    <a:pt x="162750" y="15697"/>
                  </a:lnTo>
                  <a:lnTo>
                    <a:pt x="167081" y="15697"/>
                  </a:lnTo>
                  <a:lnTo>
                    <a:pt x="168935" y="14935"/>
                  </a:lnTo>
                  <a:lnTo>
                    <a:pt x="171996" y="11874"/>
                  </a:lnTo>
                  <a:lnTo>
                    <a:pt x="172770" y="10020"/>
                  </a:lnTo>
                  <a:lnTo>
                    <a:pt x="172770" y="5676"/>
                  </a:lnTo>
                  <a:close/>
                </a:path>
                <a:path w="19256375" h="1514475">
                  <a:moveTo>
                    <a:pt x="251294" y="1504137"/>
                  </a:moveTo>
                  <a:lnTo>
                    <a:pt x="250532" y="1502283"/>
                  </a:lnTo>
                  <a:lnTo>
                    <a:pt x="247472" y="1499222"/>
                  </a:lnTo>
                  <a:lnTo>
                    <a:pt x="245618" y="1498460"/>
                  </a:lnTo>
                  <a:lnTo>
                    <a:pt x="241274" y="1498460"/>
                  </a:lnTo>
                  <a:lnTo>
                    <a:pt x="239433" y="1499222"/>
                  </a:lnTo>
                  <a:lnTo>
                    <a:pt x="236359" y="1502283"/>
                  </a:lnTo>
                  <a:lnTo>
                    <a:pt x="235597" y="1504137"/>
                  </a:lnTo>
                  <a:lnTo>
                    <a:pt x="235597" y="1508480"/>
                  </a:lnTo>
                  <a:lnTo>
                    <a:pt x="236359" y="1510322"/>
                  </a:lnTo>
                  <a:lnTo>
                    <a:pt x="239433" y="1513395"/>
                  </a:lnTo>
                  <a:lnTo>
                    <a:pt x="241274" y="1514157"/>
                  </a:lnTo>
                  <a:lnTo>
                    <a:pt x="245618" y="1514157"/>
                  </a:lnTo>
                  <a:lnTo>
                    <a:pt x="247472" y="1513395"/>
                  </a:lnTo>
                  <a:lnTo>
                    <a:pt x="250532" y="1510322"/>
                  </a:lnTo>
                  <a:lnTo>
                    <a:pt x="251294" y="1508480"/>
                  </a:lnTo>
                  <a:lnTo>
                    <a:pt x="251294" y="1504137"/>
                  </a:lnTo>
                  <a:close/>
                </a:path>
                <a:path w="19256375" h="1514475">
                  <a:moveTo>
                    <a:pt x="251294" y="754913"/>
                  </a:moveTo>
                  <a:lnTo>
                    <a:pt x="250532" y="753059"/>
                  </a:lnTo>
                  <a:lnTo>
                    <a:pt x="247472" y="749998"/>
                  </a:lnTo>
                  <a:lnTo>
                    <a:pt x="245618" y="749223"/>
                  </a:lnTo>
                  <a:lnTo>
                    <a:pt x="241274" y="749223"/>
                  </a:lnTo>
                  <a:lnTo>
                    <a:pt x="239433" y="749998"/>
                  </a:lnTo>
                  <a:lnTo>
                    <a:pt x="236359" y="753059"/>
                  </a:lnTo>
                  <a:lnTo>
                    <a:pt x="235597" y="754913"/>
                  </a:lnTo>
                  <a:lnTo>
                    <a:pt x="235597" y="759244"/>
                  </a:lnTo>
                  <a:lnTo>
                    <a:pt x="236359" y="761098"/>
                  </a:lnTo>
                  <a:lnTo>
                    <a:pt x="239433" y="764159"/>
                  </a:lnTo>
                  <a:lnTo>
                    <a:pt x="241274" y="764933"/>
                  </a:lnTo>
                  <a:lnTo>
                    <a:pt x="245618" y="764933"/>
                  </a:lnTo>
                  <a:lnTo>
                    <a:pt x="247472" y="764159"/>
                  </a:lnTo>
                  <a:lnTo>
                    <a:pt x="250532" y="761098"/>
                  </a:lnTo>
                  <a:lnTo>
                    <a:pt x="251294" y="759244"/>
                  </a:lnTo>
                  <a:lnTo>
                    <a:pt x="251294" y="754913"/>
                  </a:lnTo>
                  <a:close/>
                </a:path>
                <a:path w="19256375" h="1514475">
                  <a:moveTo>
                    <a:pt x="251294" y="5676"/>
                  </a:moveTo>
                  <a:lnTo>
                    <a:pt x="250532" y="3835"/>
                  </a:lnTo>
                  <a:lnTo>
                    <a:pt x="247472" y="762"/>
                  </a:lnTo>
                  <a:lnTo>
                    <a:pt x="245618" y="0"/>
                  </a:lnTo>
                  <a:lnTo>
                    <a:pt x="241274" y="0"/>
                  </a:lnTo>
                  <a:lnTo>
                    <a:pt x="239433" y="762"/>
                  </a:lnTo>
                  <a:lnTo>
                    <a:pt x="236359" y="3835"/>
                  </a:lnTo>
                  <a:lnTo>
                    <a:pt x="235597" y="5676"/>
                  </a:lnTo>
                  <a:lnTo>
                    <a:pt x="235597" y="10020"/>
                  </a:lnTo>
                  <a:lnTo>
                    <a:pt x="236359" y="11874"/>
                  </a:lnTo>
                  <a:lnTo>
                    <a:pt x="239433" y="14935"/>
                  </a:lnTo>
                  <a:lnTo>
                    <a:pt x="241274" y="15697"/>
                  </a:lnTo>
                  <a:lnTo>
                    <a:pt x="245618" y="15697"/>
                  </a:lnTo>
                  <a:lnTo>
                    <a:pt x="247472" y="14935"/>
                  </a:lnTo>
                  <a:lnTo>
                    <a:pt x="250532" y="11874"/>
                  </a:lnTo>
                  <a:lnTo>
                    <a:pt x="251294" y="10020"/>
                  </a:lnTo>
                  <a:lnTo>
                    <a:pt x="251294" y="5676"/>
                  </a:lnTo>
                  <a:close/>
                </a:path>
                <a:path w="19256375" h="1514475">
                  <a:moveTo>
                    <a:pt x="329831" y="1504137"/>
                  </a:moveTo>
                  <a:lnTo>
                    <a:pt x="329069" y="1502283"/>
                  </a:lnTo>
                  <a:lnTo>
                    <a:pt x="325996" y="1499222"/>
                  </a:lnTo>
                  <a:lnTo>
                    <a:pt x="324142" y="1498460"/>
                  </a:lnTo>
                  <a:lnTo>
                    <a:pt x="319811" y="1498460"/>
                  </a:lnTo>
                  <a:lnTo>
                    <a:pt x="317957" y="1499222"/>
                  </a:lnTo>
                  <a:lnTo>
                    <a:pt x="314896" y="1502283"/>
                  </a:lnTo>
                  <a:lnTo>
                    <a:pt x="314121" y="1504137"/>
                  </a:lnTo>
                  <a:lnTo>
                    <a:pt x="314121" y="1508480"/>
                  </a:lnTo>
                  <a:lnTo>
                    <a:pt x="314896" y="1510322"/>
                  </a:lnTo>
                  <a:lnTo>
                    <a:pt x="317957" y="1513395"/>
                  </a:lnTo>
                  <a:lnTo>
                    <a:pt x="319811" y="1514157"/>
                  </a:lnTo>
                  <a:lnTo>
                    <a:pt x="324142" y="1514157"/>
                  </a:lnTo>
                  <a:lnTo>
                    <a:pt x="325996" y="1513395"/>
                  </a:lnTo>
                  <a:lnTo>
                    <a:pt x="329069" y="1510322"/>
                  </a:lnTo>
                  <a:lnTo>
                    <a:pt x="329831" y="1508480"/>
                  </a:lnTo>
                  <a:lnTo>
                    <a:pt x="329831" y="1504137"/>
                  </a:lnTo>
                  <a:close/>
                </a:path>
                <a:path w="19256375" h="1514475">
                  <a:moveTo>
                    <a:pt x="329831" y="754913"/>
                  </a:moveTo>
                  <a:lnTo>
                    <a:pt x="329069" y="753059"/>
                  </a:lnTo>
                  <a:lnTo>
                    <a:pt x="325996" y="749998"/>
                  </a:lnTo>
                  <a:lnTo>
                    <a:pt x="324142" y="749223"/>
                  </a:lnTo>
                  <a:lnTo>
                    <a:pt x="319811" y="749223"/>
                  </a:lnTo>
                  <a:lnTo>
                    <a:pt x="317957" y="749998"/>
                  </a:lnTo>
                  <a:lnTo>
                    <a:pt x="314896" y="753059"/>
                  </a:lnTo>
                  <a:lnTo>
                    <a:pt x="314121" y="754913"/>
                  </a:lnTo>
                  <a:lnTo>
                    <a:pt x="314121" y="759244"/>
                  </a:lnTo>
                  <a:lnTo>
                    <a:pt x="314896" y="761098"/>
                  </a:lnTo>
                  <a:lnTo>
                    <a:pt x="317957" y="764159"/>
                  </a:lnTo>
                  <a:lnTo>
                    <a:pt x="319811" y="764933"/>
                  </a:lnTo>
                  <a:lnTo>
                    <a:pt x="324142" y="764933"/>
                  </a:lnTo>
                  <a:lnTo>
                    <a:pt x="325996" y="764159"/>
                  </a:lnTo>
                  <a:lnTo>
                    <a:pt x="329069" y="761098"/>
                  </a:lnTo>
                  <a:lnTo>
                    <a:pt x="329831" y="759244"/>
                  </a:lnTo>
                  <a:lnTo>
                    <a:pt x="329831" y="754913"/>
                  </a:lnTo>
                  <a:close/>
                </a:path>
                <a:path w="19256375" h="1514475">
                  <a:moveTo>
                    <a:pt x="329831" y="5676"/>
                  </a:moveTo>
                  <a:lnTo>
                    <a:pt x="329069" y="3835"/>
                  </a:lnTo>
                  <a:lnTo>
                    <a:pt x="325996" y="762"/>
                  </a:lnTo>
                  <a:lnTo>
                    <a:pt x="324142" y="0"/>
                  </a:lnTo>
                  <a:lnTo>
                    <a:pt x="319811" y="0"/>
                  </a:lnTo>
                  <a:lnTo>
                    <a:pt x="317957" y="762"/>
                  </a:lnTo>
                  <a:lnTo>
                    <a:pt x="314896" y="3835"/>
                  </a:lnTo>
                  <a:lnTo>
                    <a:pt x="314121" y="5676"/>
                  </a:lnTo>
                  <a:lnTo>
                    <a:pt x="314121" y="10020"/>
                  </a:lnTo>
                  <a:lnTo>
                    <a:pt x="314896" y="11874"/>
                  </a:lnTo>
                  <a:lnTo>
                    <a:pt x="317957" y="14935"/>
                  </a:lnTo>
                  <a:lnTo>
                    <a:pt x="319811" y="15697"/>
                  </a:lnTo>
                  <a:lnTo>
                    <a:pt x="324142" y="15697"/>
                  </a:lnTo>
                  <a:lnTo>
                    <a:pt x="325996" y="14935"/>
                  </a:lnTo>
                  <a:lnTo>
                    <a:pt x="329069" y="11874"/>
                  </a:lnTo>
                  <a:lnTo>
                    <a:pt x="329831" y="10020"/>
                  </a:lnTo>
                  <a:lnTo>
                    <a:pt x="329831" y="5676"/>
                  </a:lnTo>
                  <a:close/>
                </a:path>
                <a:path w="19256375" h="1514475">
                  <a:moveTo>
                    <a:pt x="408368" y="1504137"/>
                  </a:moveTo>
                  <a:lnTo>
                    <a:pt x="407593" y="1502283"/>
                  </a:lnTo>
                  <a:lnTo>
                    <a:pt x="404533" y="1499222"/>
                  </a:lnTo>
                  <a:lnTo>
                    <a:pt x="402678" y="1498460"/>
                  </a:lnTo>
                  <a:lnTo>
                    <a:pt x="398335" y="1498460"/>
                  </a:lnTo>
                  <a:lnTo>
                    <a:pt x="396494" y="1499222"/>
                  </a:lnTo>
                  <a:lnTo>
                    <a:pt x="393420" y="1502283"/>
                  </a:lnTo>
                  <a:lnTo>
                    <a:pt x="392658" y="1504137"/>
                  </a:lnTo>
                  <a:lnTo>
                    <a:pt x="392658" y="1508480"/>
                  </a:lnTo>
                  <a:lnTo>
                    <a:pt x="393420" y="1510322"/>
                  </a:lnTo>
                  <a:lnTo>
                    <a:pt x="396494" y="1513395"/>
                  </a:lnTo>
                  <a:lnTo>
                    <a:pt x="398335" y="1514157"/>
                  </a:lnTo>
                  <a:lnTo>
                    <a:pt x="402678" y="1514157"/>
                  </a:lnTo>
                  <a:lnTo>
                    <a:pt x="404533" y="1513395"/>
                  </a:lnTo>
                  <a:lnTo>
                    <a:pt x="407593" y="1510322"/>
                  </a:lnTo>
                  <a:lnTo>
                    <a:pt x="408368" y="1508480"/>
                  </a:lnTo>
                  <a:lnTo>
                    <a:pt x="408368" y="1504137"/>
                  </a:lnTo>
                  <a:close/>
                </a:path>
                <a:path w="19256375" h="1514475">
                  <a:moveTo>
                    <a:pt x="408368" y="754913"/>
                  </a:moveTo>
                  <a:lnTo>
                    <a:pt x="407593" y="753059"/>
                  </a:lnTo>
                  <a:lnTo>
                    <a:pt x="404533" y="749998"/>
                  </a:lnTo>
                  <a:lnTo>
                    <a:pt x="402678" y="749223"/>
                  </a:lnTo>
                  <a:lnTo>
                    <a:pt x="398335" y="749223"/>
                  </a:lnTo>
                  <a:lnTo>
                    <a:pt x="396494" y="749998"/>
                  </a:lnTo>
                  <a:lnTo>
                    <a:pt x="393420" y="753059"/>
                  </a:lnTo>
                  <a:lnTo>
                    <a:pt x="392658" y="754913"/>
                  </a:lnTo>
                  <a:lnTo>
                    <a:pt x="392658" y="759244"/>
                  </a:lnTo>
                  <a:lnTo>
                    <a:pt x="393420" y="761098"/>
                  </a:lnTo>
                  <a:lnTo>
                    <a:pt x="396494" y="764159"/>
                  </a:lnTo>
                  <a:lnTo>
                    <a:pt x="398335" y="764933"/>
                  </a:lnTo>
                  <a:lnTo>
                    <a:pt x="402678" y="764933"/>
                  </a:lnTo>
                  <a:lnTo>
                    <a:pt x="404533" y="764159"/>
                  </a:lnTo>
                  <a:lnTo>
                    <a:pt x="407593" y="761098"/>
                  </a:lnTo>
                  <a:lnTo>
                    <a:pt x="408368" y="759244"/>
                  </a:lnTo>
                  <a:lnTo>
                    <a:pt x="408368" y="754913"/>
                  </a:lnTo>
                  <a:close/>
                </a:path>
                <a:path w="19256375" h="1514475">
                  <a:moveTo>
                    <a:pt x="408368" y="5676"/>
                  </a:moveTo>
                  <a:lnTo>
                    <a:pt x="407593" y="3835"/>
                  </a:lnTo>
                  <a:lnTo>
                    <a:pt x="404533" y="762"/>
                  </a:lnTo>
                  <a:lnTo>
                    <a:pt x="402678" y="0"/>
                  </a:lnTo>
                  <a:lnTo>
                    <a:pt x="398335" y="0"/>
                  </a:lnTo>
                  <a:lnTo>
                    <a:pt x="396494" y="762"/>
                  </a:lnTo>
                  <a:lnTo>
                    <a:pt x="393420" y="3835"/>
                  </a:lnTo>
                  <a:lnTo>
                    <a:pt x="392658" y="5676"/>
                  </a:lnTo>
                  <a:lnTo>
                    <a:pt x="392658" y="10020"/>
                  </a:lnTo>
                  <a:lnTo>
                    <a:pt x="393420" y="11874"/>
                  </a:lnTo>
                  <a:lnTo>
                    <a:pt x="396494" y="14935"/>
                  </a:lnTo>
                  <a:lnTo>
                    <a:pt x="398335" y="15697"/>
                  </a:lnTo>
                  <a:lnTo>
                    <a:pt x="402678" y="15697"/>
                  </a:lnTo>
                  <a:lnTo>
                    <a:pt x="404533" y="14935"/>
                  </a:lnTo>
                  <a:lnTo>
                    <a:pt x="407593" y="11874"/>
                  </a:lnTo>
                  <a:lnTo>
                    <a:pt x="408368" y="10020"/>
                  </a:lnTo>
                  <a:lnTo>
                    <a:pt x="408368" y="5676"/>
                  </a:lnTo>
                  <a:close/>
                </a:path>
                <a:path w="19256375" h="1514475">
                  <a:moveTo>
                    <a:pt x="486892" y="1504137"/>
                  </a:moveTo>
                  <a:lnTo>
                    <a:pt x="486130" y="1502283"/>
                  </a:lnTo>
                  <a:lnTo>
                    <a:pt x="483057" y="1499222"/>
                  </a:lnTo>
                  <a:lnTo>
                    <a:pt x="481215" y="1498460"/>
                  </a:lnTo>
                  <a:lnTo>
                    <a:pt x="476872" y="1498460"/>
                  </a:lnTo>
                  <a:lnTo>
                    <a:pt x="475018" y="1499222"/>
                  </a:lnTo>
                  <a:lnTo>
                    <a:pt x="471957" y="1502283"/>
                  </a:lnTo>
                  <a:lnTo>
                    <a:pt x="471182" y="1504137"/>
                  </a:lnTo>
                  <a:lnTo>
                    <a:pt x="471182" y="1508480"/>
                  </a:lnTo>
                  <a:lnTo>
                    <a:pt x="471957" y="1510322"/>
                  </a:lnTo>
                  <a:lnTo>
                    <a:pt x="475018" y="1513395"/>
                  </a:lnTo>
                  <a:lnTo>
                    <a:pt x="476872" y="1514157"/>
                  </a:lnTo>
                  <a:lnTo>
                    <a:pt x="481215" y="1514157"/>
                  </a:lnTo>
                  <a:lnTo>
                    <a:pt x="483057" y="1513395"/>
                  </a:lnTo>
                  <a:lnTo>
                    <a:pt x="486130" y="1510322"/>
                  </a:lnTo>
                  <a:lnTo>
                    <a:pt x="486892" y="1508480"/>
                  </a:lnTo>
                  <a:lnTo>
                    <a:pt x="486892" y="1504137"/>
                  </a:lnTo>
                  <a:close/>
                </a:path>
                <a:path w="19256375" h="1514475">
                  <a:moveTo>
                    <a:pt x="486892" y="754913"/>
                  </a:moveTo>
                  <a:lnTo>
                    <a:pt x="486130" y="753059"/>
                  </a:lnTo>
                  <a:lnTo>
                    <a:pt x="483057" y="749998"/>
                  </a:lnTo>
                  <a:lnTo>
                    <a:pt x="481215" y="749223"/>
                  </a:lnTo>
                  <a:lnTo>
                    <a:pt x="476872" y="749223"/>
                  </a:lnTo>
                  <a:lnTo>
                    <a:pt x="475018" y="749998"/>
                  </a:lnTo>
                  <a:lnTo>
                    <a:pt x="471957" y="753059"/>
                  </a:lnTo>
                  <a:lnTo>
                    <a:pt x="471182" y="754913"/>
                  </a:lnTo>
                  <a:lnTo>
                    <a:pt x="471182" y="759244"/>
                  </a:lnTo>
                  <a:lnTo>
                    <a:pt x="471957" y="761098"/>
                  </a:lnTo>
                  <a:lnTo>
                    <a:pt x="475018" y="764159"/>
                  </a:lnTo>
                  <a:lnTo>
                    <a:pt x="476872" y="764933"/>
                  </a:lnTo>
                  <a:lnTo>
                    <a:pt x="481215" y="764933"/>
                  </a:lnTo>
                  <a:lnTo>
                    <a:pt x="483057" y="764159"/>
                  </a:lnTo>
                  <a:lnTo>
                    <a:pt x="486130" y="761098"/>
                  </a:lnTo>
                  <a:lnTo>
                    <a:pt x="486892" y="759244"/>
                  </a:lnTo>
                  <a:lnTo>
                    <a:pt x="486892" y="754913"/>
                  </a:lnTo>
                  <a:close/>
                </a:path>
                <a:path w="19256375" h="1514475">
                  <a:moveTo>
                    <a:pt x="486892" y="5676"/>
                  </a:moveTo>
                  <a:lnTo>
                    <a:pt x="486130" y="3835"/>
                  </a:lnTo>
                  <a:lnTo>
                    <a:pt x="483057" y="762"/>
                  </a:lnTo>
                  <a:lnTo>
                    <a:pt x="481215" y="0"/>
                  </a:lnTo>
                  <a:lnTo>
                    <a:pt x="476872" y="0"/>
                  </a:lnTo>
                  <a:lnTo>
                    <a:pt x="475018" y="762"/>
                  </a:lnTo>
                  <a:lnTo>
                    <a:pt x="471957" y="3835"/>
                  </a:lnTo>
                  <a:lnTo>
                    <a:pt x="471182" y="5676"/>
                  </a:lnTo>
                  <a:lnTo>
                    <a:pt x="471182" y="10020"/>
                  </a:lnTo>
                  <a:lnTo>
                    <a:pt x="471957" y="11874"/>
                  </a:lnTo>
                  <a:lnTo>
                    <a:pt x="475018" y="14935"/>
                  </a:lnTo>
                  <a:lnTo>
                    <a:pt x="476872" y="15697"/>
                  </a:lnTo>
                  <a:lnTo>
                    <a:pt x="481215" y="15697"/>
                  </a:lnTo>
                  <a:lnTo>
                    <a:pt x="483057" y="14935"/>
                  </a:lnTo>
                  <a:lnTo>
                    <a:pt x="486130" y="11874"/>
                  </a:lnTo>
                  <a:lnTo>
                    <a:pt x="486892" y="10020"/>
                  </a:lnTo>
                  <a:lnTo>
                    <a:pt x="486892" y="5676"/>
                  </a:lnTo>
                  <a:close/>
                </a:path>
                <a:path w="19256375" h="1514475">
                  <a:moveTo>
                    <a:pt x="565429" y="1504137"/>
                  </a:moveTo>
                  <a:lnTo>
                    <a:pt x="564654" y="1502283"/>
                  </a:lnTo>
                  <a:lnTo>
                    <a:pt x="561594" y="1499222"/>
                  </a:lnTo>
                  <a:lnTo>
                    <a:pt x="559739" y="1498460"/>
                  </a:lnTo>
                  <a:lnTo>
                    <a:pt x="555409" y="1498460"/>
                  </a:lnTo>
                  <a:lnTo>
                    <a:pt x="553554" y="1499222"/>
                  </a:lnTo>
                  <a:lnTo>
                    <a:pt x="550481" y="1502283"/>
                  </a:lnTo>
                  <a:lnTo>
                    <a:pt x="549719" y="1504137"/>
                  </a:lnTo>
                  <a:lnTo>
                    <a:pt x="549719" y="1508480"/>
                  </a:lnTo>
                  <a:lnTo>
                    <a:pt x="550481" y="1510322"/>
                  </a:lnTo>
                  <a:lnTo>
                    <a:pt x="553554" y="1513395"/>
                  </a:lnTo>
                  <a:lnTo>
                    <a:pt x="555409" y="1514157"/>
                  </a:lnTo>
                  <a:lnTo>
                    <a:pt x="559739" y="1514157"/>
                  </a:lnTo>
                  <a:lnTo>
                    <a:pt x="561594" y="1513395"/>
                  </a:lnTo>
                  <a:lnTo>
                    <a:pt x="564654" y="1510322"/>
                  </a:lnTo>
                  <a:lnTo>
                    <a:pt x="565429" y="1508480"/>
                  </a:lnTo>
                  <a:lnTo>
                    <a:pt x="565429" y="1504137"/>
                  </a:lnTo>
                  <a:close/>
                </a:path>
                <a:path w="19256375" h="1514475">
                  <a:moveTo>
                    <a:pt x="565429" y="754913"/>
                  </a:moveTo>
                  <a:lnTo>
                    <a:pt x="564654" y="753059"/>
                  </a:lnTo>
                  <a:lnTo>
                    <a:pt x="561594" y="749998"/>
                  </a:lnTo>
                  <a:lnTo>
                    <a:pt x="559739" y="749223"/>
                  </a:lnTo>
                  <a:lnTo>
                    <a:pt x="555409" y="749223"/>
                  </a:lnTo>
                  <a:lnTo>
                    <a:pt x="553554" y="749998"/>
                  </a:lnTo>
                  <a:lnTo>
                    <a:pt x="550481" y="753059"/>
                  </a:lnTo>
                  <a:lnTo>
                    <a:pt x="549719" y="754913"/>
                  </a:lnTo>
                  <a:lnTo>
                    <a:pt x="549719" y="759244"/>
                  </a:lnTo>
                  <a:lnTo>
                    <a:pt x="550481" y="761098"/>
                  </a:lnTo>
                  <a:lnTo>
                    <a:pt x="553554" y="764159"/>
                  </a:lnTo>
                  <a:lnTo>
                    <a:pt x="555409" y="764933"/>
                  </a:lnTo>
                  <a:lnTo>
                    <a:pt x="559739" y="764933"/>
                  </a:lnTo>
                  <a:lnTo>
                    <a:pt x="561594" y="764159"/>
                  </a:lnTo>
                  <a:lnTo>
                    <a:pt x="564654" y="761098"/>
                  </a:lnTo>
                  <a:lnTo>
                    <a:pt x="565429" y="759244"/>
                  </a:lnTo>
                  <a:lnTo>
                    <a:pt x="565429" y="754913"/>
                  </a:lnTo>
                  <a:close/>
                </a:path>
                <a:path w="19256375" h="1514475">
                  <a:moveTo>
                    <a:pt x="565429" y="5676"/>
                  </a:moveTo>
                  <a:lnTo>
                    <a:pt x="564654" y="3835"/>
                  </a:lnTo>
                  <a:lnTo>
                    <a:pt x="561594" y="762"/>
                  </a:lnTo>
                  <a:lnTo>
                    <a:pt x="559739" y="0"/>
                  </a:lnTo>
                  <a:lnTo>
                    <a:pt x="555409" y="0"/>
                  </a:lnTo>
                  <a:lnTo>
                    <a:pt x="553554" y="762"/>
                  </a:lnTo>
                  <a:lnTo>
                    <a:pt x="550481" y="3835"/>
                  </a:lnTo>
                  <a:lnTo>
                    <a:pt x="549719" y="5676"/>
                  </a:lnTo>
                  <a:lnTo>
                    <a:pt x="549719" y="10020"/>
                  </a:lnTo>
                  <a:lnTo>
                    <a:pt x="550481" y="11874"/>
                  </a:lnTo>
                  <a:lnTo>
                    <a:pt x="553554" y="14935"/>
                  </a:lnTo>
                  <a:lnTo>
                    <a:pt x="555409" y="15697"/>
                  </a:lnTo>
                  <a:lnTo>
                    <a:pt x="559739" y="15697"/>
                  </a:lnTo>
                  <a:lnTo>
                    <a:pt x="561594" y="14935"/>
                  </a:lnTo>
                  <a:lnTo>
                    <a:pt x="564654" y="11874"/>
                  </a:lnTo>
                  <a:lnTo>
                    <a:pt x="565429" y="10020"/>
                  </a:lnTo>
                  <a:lnTo>
                    <a:pt x="565429" y="5676"/>
                  </a:lnTo>
                  <a:close/>
                </a:path>
                <a:path w="19256375" h="1514475">
                  <a:moveTo>
                    <a:pt x="643953" y="1504137"/>
                  </a:moveTo>
                  <a:lnTo>
                    <a:pt x="643191" y="1502283"/>
                  </a:lnTo>
                  <a:lnTo>
                    <a:pt x="640130" y="1499222"/>
                  </a:lnTo>
                  <a:lnTo>
                    <a:pt x="638276" y="1498460"/>
                  </a:lnTo>
                  <a:lnTo>
                    <a:pt x="633933" y="1498460"/>
                  </a:lnTo>
                  <a:lnTo>
                    <a:pt x="632091" y="1499222"/>
                  </a:lnTo>
                  <a:lnTo>
                    <a:pt x="629018" y="1502283"/>
                  </a:lnTo>
                  <a:lnTo>
                    <a:pt x="628256" y="1504137"/>
                  </a:lnTo>
                  <a:lnTo>
                    <a:pt x="628256" y="1508480"/>
                  </a:lnTo>
                  <a:lnTo>
                    <a:pt x="629018" y="1510322"/>
                  </a:lnTo>
                  <a:lnTo>
                    <a:pt x="632091" y="1513395"/>
                  </a:lnTo>
                  <a:lnTo>
                    <a:pt x="633933" y="1514157"/>
                  </a:lnTo>
                  <a:lnTo>
                    <a:pt x="638276" y="1514157"/>
                  </a:lnTo>
                  <a:lnTo>
                    <a:pt x="640130" y="1513395"/>
                  </a:lnTo>
                  <a:lnTo>
                    <a:pt x="643191" y="1510322"/>
                  </a:lnTo>
                  <a:lnTo>
                    <a:pt x="643953" y="1508480"/>
                  </a:lnTo>
                  <a:lnTo>
                    <a:pt x="643953" y="1504137"/>
                  </a:lnTo>
                  <a:close/>
                </a:path>
                <a:path w="19256375" h="1514475">
                  <a:moveTo>
                    <a:pt x="643953" y="754913"/>
                  </a:moveTo>
                  <a:lnTo>
                    <a:pt x="643191" y="753059"/>
                  </a:lnTo>
                  <a:lnTo>
                    <a:pt x="640130" y="749998"/>
                  </a:lnTo>
                  <a:lnTo>
                    <a:pt x="638276" y="749223"/>
                  </a:lnTo>
                  <a:lnTo>
                    <a:pt x="633933" y="749223"/>
                  </a:lnTo>
                  <a:lnTo>
                    <a:pt x="632091" y="749998"/>
                  </a:lnTo>
                  <a:lnTo>
                    <a:pt x="629018" y="753059"/>
                  </a:lnTo>
                  <a:lnTo>
                    <a:pt x="628256" y="754913"/>
                  </a:lnTo>
                  <a:lnTo>
                    <a:pt x="628256" y="759244"/>
                  </a:lnTo>
                  <a:lnTo>
                    <a:pt x="629018" y="761098"/>
                  </a:lnTo>
                  <a:lnTo>
                    <a:pt x="632091" y="764159"/>
                  </a:lnTo>
                  <a:lnTo>
                    <a:pt x="633933" y="764933"/>
                  </a:lnTo>
                  <a:lnTo>
                    <a:pt x="638276" y="764933"/>
                  </a:lnTo>
                  <a:lnTo>
                    <a:pt x="640130" y="764159"/>
                  </a:lnTo>
                  <a:lnTo>
                    <a:pt x="643191" y="761098"/>
                  </a:lnTo>
                  <a:lnTo>
                    <a:pt x="643953" y="759244"/>
                  </a:lnTo>
                  <a:lnTo>
                    <a:pt x="643953" y="754913"/>
                  </a:lnTo>
                  <a:close/>
                </a:path>
                <a:path w="19256375" h="1514475">
                  <a:moveTo>
                    <a:pt x="643953" y="5676"/>
                  </a:moveTo>
                  <a:lnTo>
                    <a:pt x="643191" y="3835"/>
                  </a:lnTo>
                  <a:lnTo>
                    <a:pt x="640130" y="762"/>
                  </a:lnTo>
                  <a:lnTo>
                    <a:pt x="638276" y="0"/>
                  </a:lnTo>
                  <a:lnTo>
                    <a:pt x="633933" y="0"/>
                  </a:lnTo>
                  <a:lnTo>
                    <a:pt x="632091" y="762"/>
                  </a:lnTo>
                  <a:lnTo>
                    <a:pt x="629018" y="3835"/>
                  </a:lnTo>
                  <a:lnTo>
                    <a:pt x="628256" y="5676"/>
                  </a:lnTo>
                  <a:lnTo>
                    <a:pt x="628256" y="10020"/>
                  </a:lnTo>
                  <a:lnTo>
                    <a:pt x="629018" y="11874"/>
                  </a:lnTo>
                  <a:lnTo>
                    <a:pt x="632091" y="14935"/>
                  </a:lnTo>
                  <a:lnTo>
                    <a:pt x="633933" y="15697"/>
                  </a:lnTo>
                  <a:lnTo>
                    <a:pt x="638276" y="15697"/>
                  </a:lnTo>
                  <a:lnTo>
                    <a:pt x="640130" y="14935"/>
                  </a:lnTo>
                  <a:lnTo>
                    <a:pt x="643191" y="11874"/>
                  </a:lnTo>
                  <a:lnTo>
                    <a:pt x="643953" y="10020"/>
                  </a:lnTo>
                  <a:lnTo>
                    <a:pt x="643953" y="5676"/>
                  </a:lnTo>
                  <a:close/>
                </a:path>
                <a:path w="19256375" h="1514475">
                  <a:moveTo>
                    <a:pt x="722490" y="1504137"/>
                  </a:moveTo>
                  <a:lnTo>
                    <a:pt x="721728" y="1502283"/>
                  </a:lnTo>
                  <a:lnTo>
                    <a:pt x="718654" y="1499222"/>
                  </a:lnTo>
                  <a:lnTo>
                    <a:pt x="716800" y="1498460"/>
                  </a:lnTo>
                  <a:lnTo>
                    <a:pt x="712470" y="1498460"/>
                  </a:lnTo>
                  <a:lnTo>
                    <a:pt x="710615" y="1499222"/>
                  </a:lnTo>
                  <a:lnTo>
                    <a:pt x="707555" y="1502283"/>
                  </a:lnTo>
                  <a:lnTo>
                    <a:pt x="706780" y="1504137"/>
                  </a:lnTo>
                  <a:lnTo>
                    <a:pt x="706780" y="1508480"/>
                  </a:lnTo>
                  <a:lnTo>
                    <a:pt x="707555" y="1510322"/>
                  </a:lnTo>
                  <a:lnTo>
                    <a:pt x="710615" y="1513395"/>
                  </a:lnTo>
                  <a:lnTo>
                    <a:pt x="712470" y="1514157"/>
                  </a:lnTo>
                  <a:lnTo>
                    <a:pt x="716800" y="1514157"/>
                  </a:lnTo>
                  <a:lnTo>
                    <a:pt x="718654" y="1513395"/>
                  </a:lnTo>
                  <a:lnTo>
                    <a:pt x="721728" y="1510322"/>
                  </a:lnTo>
                  <a:lnTo>
                    <a:pt x="722490" y="1508480"/>
                  </a:lnTo>
                  <a:lnTo>
                    <a:pt x="722490" y="1504137"/>
                  </a:lnTo>
                  <a:close/>
                </a:path>
                <a:path w="19256375" h="1514475">
                  <a:moveTo>
                    <a:pt x="722490" y="754913"/>
                  </a:moveTo>
                  <a:lnTo>
                    <a:pt x="721728" y="753059"/>
                  </a:lnTo>
                  <a:lnTo>
                    <a:pt x="718654" y="749998"/>
                  </a:lnTo>
                  <a:lnTo>
                    <a:pt x="716800" y="749223"/>
                  </a:lnTo>
                  <a:lnTo>
                    <a:pt x="712470" y="749223"/>
                  </a:lnTo>
                  <a:lnTo>
                    <a:pt x="710615" y="749998"/>
                  </a:lnTo>
                  <a:lnTo>
                    <a:pt x="707555" y="753059"/>
                  </a:lnTo>
                  <a:lnTo>
                    <a:pt x="706780" y="754913"/>
                  </a:lnTo>
                  <a:lnTo>
                    <a:pt x="706780" y="759244"/>
                  </a:lnTo>
                  <a:lnTo>
                    <a:pt x="707555" y="761098"/>
                  </a:lnTo>
                  <a:lnTo>
                    <a:pt x="710615" y="764159"/>
                  </a:lnTo>
                  <a:lnTo>
                    <a:pt x="712470" y="764933"/>
                  </a:lnTo>
                  <a:lnTo>
                    <a:pt x="716800" y="764933"/>
                  </a:lnTo>
                  <a:lnTo>
                    <a:pt x="718654" y="764159"/>
                  </a:lnTo>
                  <a:lnTo>
                    <a:pt x="721728" y="761098"/>
                  </a:lnTo>
                  <a:lnTo>
                    <a:pt x="722490" y="759244"/>
                  </a:lnTo>
                  <a:lnTo>
                    <a:pt x="722490" y="754913"/>
                  </a:lnTo>
                  <a:close/>
                </a:path>
                <a:path w="19256375" h="1514475">
                  <a:moveTo>
                    <a:pt x="722490" y="5676"/>
                  </a:moveTo>
                  <a:lnTo>
                    <a:pt x="721728" y="3835"/>
                  </a:lnTo>
                  <a:lnTo>
                    <a:pt x="718654" y="762"/>
                  </a:lnTo>
                  <a:lnTo>
                    <a:pt x="716800" y="0"/>
                  </a:lnTo>
                  <a:lnTo>
                    <a:pt x="712470" y="0"/>
                  </a:lnTo>
                  <a:lnTo>
                    <a:pt x="710615" y="762"/>
                  </a:lnTo>
                  <a:lnTo>
                    <a:pt x="707555" y="3835"/>
                  </a:lnTo>
                  <a:lnTo>
                    <a:pt x="706780" y="5676"/>
                  </a:lnTo>
                  <a:lnTo>
                    <a:pt x="706780" y="10020"/>
                  </a:lnTo>
                  <a:lnTo>
                    <a:pt x="707555" y="11874"/>
                  </a:lnTo>
                  <a:lnTo>
                    <a:pt x="710615" y="14935"/>
                  </a:lnTo>
                  <a:lnTo>
                    <a:pt x="712470" y="15697"/>
                  </a:lnTo>
                  <a:lnTo>
                    <a:pt x="716800" y="15697"/>
                  </a:lnTo>
                  <a:lnTo>
                    <a:pt x="718654" y="14935"/>
                  </a:lnTo>
                  <a:lnTo>
                    <a:pt x="721728" y="11874"/>
                  </a:lnTo>
                  <a:lnTo>
                    <a:pt x="722490" y="10020"/>
                  </a:lnTo>
                  <a:lnTo>
                    <a:pt x="722490" y="5676"/>
                  </a:lnTo>
                  <a:close/>
                </a:path>
                <a:path w="19256375" h="1514475">
                  <a:moveTo>
                    <a:pt x="801027" y="1504137"/>
                  </a:moveTo>
                  <a:lnTo>
                    <a:pt x="800252" y="1502283"/>
                  </a:lnTo>
                  <a:lnTo>
                    <a:pt x="797191" y="1499222"/>
                  </a:lnTo>
                  <a:lnTo>
                    <a:pt x="795337" y="1498460"/>
                  </a:lnTo>
                  <a:lnTo>
                    <a:pt x="790994" y="1498460"/>
                  </a:lnTo>
                  <a:lnTo>
                    <a:pt x="789152" y="1499222"/>
                  </a:lnTo>
                  <a:lnTo>
                    <a:pt x="786079" y="1502283"/>
                  </a:lnTo>
                  <a:lnTo>
                    <a:pt x="785317" y="1504137"/>
                  </a:lnTo>
                  <a:lnTo>
                    <a:pt x="785317" y="1508480"/>
                  </a:lnTo>
                  <a:lnTo>
                    <a:pt x="786079" y="1510322"/>
                  </a:lnTo>
                  <a:lnTo>
                    <a:pt x="789152" y="1513395"/>
                  </a:lnTo>
                  <a:lnTo>
                    <a:pt x="790994" y="1514157"/>
                  </a:lnTo>
                  <a:lnTo>
                    <a:pt x="795337" y="1514157"/>
                  </a:lnTo>
                  <a:lnTo>
                    <a:pt x="797191" y="1513395"/>
                  </a:lnTo>
                  <a:lnTo>
                    <a:pt x="800252" y="1510322"/>
                  </a:lnTo>
                  <a:lnTo>
                    <a:pt x="801027" y="1508480"/>
                  </a:lnTo>
                  <a:lnTo>
                    <a:pt x="801027" y="1504137"/>
                  </a:lnTo>
                  <a:close/>
                </a:path>
                <a:path w="19256375" h="1514475">
                  <a:moveTo>
                    <a:pt x="801027" y="754913"/>
                  </a:moveTo>
                  <a:lnTo>
                    <a:pt x="800252" y="753059"/>
                  </a:lnTo>
                  <a:lnTo>
                    <a:pt x="797191" y="749998"/>
                  </a:lnTo>
                  <a:lnTo>
                    <a:pt x="795337" y="749223"/>
                  </a:lnTo>
                  <a:lnTo>
                    <a:pt x="790994" y="749223"/>
                  </a:lnTo>
                  <a:lnTo>
                    <a:pt x="789152" y="749998"/>
                  </a:lnTo>
                  <a:lnTo>
                    <a:pt x="786079" y="753059"/>
                  </a:lnTo>
                  <a:lnTo>
                    <a:pt x="785317" y="754913"/>
                  </a:lnTo>
                  <a:lnTo>
                    <a:pt x="785317" y="759244"/>
                  </a:lnTo>
                  <a:lnTo>
                    <a:pt x="786079" y="761098"/>
                  </a:lnTo>
                  <a:lnTo>
                    <a:pt x="789152" y="764159"/>
                  </a:lnTo>
                  <a:lnTo>
                    <a:pt x="790994" y="764933"/>
                  </a:lnTo>
                  <a:lnTo>
                    <a:pt x="795337" y="764933"/>
                  </a:lnTo>
                  <a:lnTo>
                    <a:pt x="797191" y="764159"/>
                  </a:lnTo>
                  <a:lnTo>
                    <a:pt x="800252" y="761098"/>
                  </a:lnTo>
                  <a:lnTo>
                    <a:pt x="801027" y="759244"/>
                  </a:lnTo>
                  <a:lnTo>
                    <a:pt x="801027" y="754913"/>
                  </a:lnTo>
                  <a:close/>
                </a:path>
                <a:path w="19256375" h="1514475">
                  <a:moveTo>
                    <a:pt x="801027" y="5676"/>
                  </a:moveTo>
                  <a:lnTo>
                    <a:pt x="800252" y="3835"/>
                  </a:lnTo>
                  <a:lnTo>
                    <a:pt x="797191" y="762"/>
                  </a:lnTo>
                  <a:lnTo>
                    <a:pt x="795337" y="0"/>
                  </a:lnTo>
                  <a:lnTo>
                    <a:pt x="790994" y="0"/>
                  </a:lnTo>
                  <a:lnTo>
                    <a:pt x="789152" y="762"/>
                  </a:lnTo>
                  <a:lnTo>
                    <a:pt x="786079" y="3835"/>
                  </a:lnTo>
                  <a:lnTo>
                    <a:pt x="785317" y="5676"/>
                  </a:lnTo>
                  <a:lnTo>
                    <a:pt x="785317" y="10020"/>
                  </a:lnTo>
                  <a:lnTo>
                    <a:pt x="786079" y="11874"/>
                  </a:lnTo>
                  <a:lnTo>
                    <a:pt x="789152" y="14935"/>
                  </a:lnTo>
                  <a:lnTo>
                    <a:pt x="790994" y="15697"/>
                  </a:lnTo>
                  <a:lnTo>
                    <a:pt x="795337" y="15697"/>
                  </a:lnTo>
                  <a:lnTo>
                    <a:pt x="797191" y="14935"/>
                  </a:lnTo>
                  <a:lnTo>
                    <a:pt x="800252" y="11874"/>
                  </a:lnTo>
                  <a:lnTo>
                    <a:pt x="801027" y="10020"/>
                  </a:lnTo>
                  <a:lnTo>
                    <a:pt x="801027" y="5676"/>
                  </a:lnTo>
                  <a:close/>
                </a:path>
                <a:path w="19256375" h="1514475">
                  <a:moveTo>
                    <a:pt x="879551" y="1504137"/>
                  </a:moveTo>
                  <a:lnTo>
                    <a:pt x="878789" y="1502283"/>
                  </a:lnTo>
                  <a:lnTo>
                    <a:pt x="875715" y="1499222"/>
                  </a:lnTo>
                  <a:lnTo>
                    <a:pt x="873874" y="1498460"/>
                  </a:lnTo>
                  <a:lnTo>
                    <a:pt x="869530" y="1498460"/>
                  </a:lnTo>
                  <a:lnTo>
                    <a:pt x="867676" y="1499222"/>
                  </a:lnTo>
                  <a:lnTo>
                    <a:pt x="864616" y="1502283"/>
                  </a:lnTo>
                  <a:lnTo>
                    <a:pt x="863841" y="1504137"/>
                  </a:lnTo>
                  <a:lnTo>
                    <a:pt x="863841" y="1508480"/>
                  </a:lnTo>
                  <a:lnTo>
                    <a:pt x="864616" y="1510322"/>
                  </a:lnTo>
                  <a:lnTo>
                    <a:pt x="867676" y="1513395"/>
                  </a:lnTo>
                  <a:lnTo>
                    <a:pt x="869530" y="1514157"/>
                  </a:lnTo>
                  <a:lnTo>
                    <a:pt x="873874" y="1514157"/>
                  </a:lnTo>
                  <a:lnTo>
                    <a:pt x="875715" y="1513395"/>
                  </a:lnTo>
                  <a:lnTo>
                    <a:pt x="878789" y="1510322"/>
                  </a:lnTo>
                  <a:lnTo>
                    <a:pt x="879551" y="1508480"/>
                  </a:lnTo>
                  <a:lnTo>
                    <a:pt x="879551" y="1504137"/>
                  </a:lnTo>
                  <a:close/>
                </a:path>
                <a:path w="19256375" h="1514475">
                  <a:moveTo>
                    <a:pt x="879551" y="754913"/>
                  </a:moveTo>
                  <a:lnTo>
                    <a:pt x="878789" y="753059"/>
                  </a:lnTo>
                  <a:lnTo>
                    <a:pt x="875715" y="749998"/>
                  </a:lnTo>
                  <a:lnTo>
                    <a:pt x="873874" y="749223"/>
                  </a:lnTo>
                  <a:lnTo>
                    <a:pt x="869530" y="749223"/>
                  </a:lnTo>
                  <a:lnTo>
                    <a:pt x="867676" y="749998"/>
                  </a:lnTo>
                  <a:lnTo>
                    <a:pt x="864616" y="753059"/>
                  </a:lnTo>
                  <a:lnTo>
                    <a:pt x="863841" y="754913"/>
                  </a:lnTo>
                  <a:lnTo>
                    <a:pt x="863841" y="759244"/>
                  </a:lnTo>
                  <a:lnTo>
                    <a:pt x="864616" y="761098"/>
                  </a:lnTo>
                  <a:lnTo>
                    <a:pt x="867676" y="764159"/>
                  </a:lnTo>
                  <a:lnTo>
                    <a:pt x="869530" y="764933"/>
                  </a:lnTo>
                  <a:lnTo>
                    <a:pt x="873874" y="764933"/>
                  </a:lnTo>
                  <a:lnTo>
                    <a:pt x="875715" y="764159"/>
                  </a:lnTo>
                  <a:lnTo>
                    <a:pt x="878789" y="761098"/>
                  </a:lnTo>
                  <a:lnTo>
                    <a:pt x="879551" y="759244"/>
                  </a:lnTo>
                  <a:lnTo>
                    <a:pt x="879551" y="754913"/>
                  </a:lnTo>
                  <a:close/>
                </a:path>
                <a:path w="19256375" h="1514475">
                  <a:moveTo>
                    <a:pt x="879551" y="5676"/>
                  </a:moveTo>
                  <a:lnTo>
                    <a:pt x="878789" y="3835"/>
                  </a:lnTo>
                  <a:lnTo>
                    <a:pt x="875715" y="762"/>
                  </a:lnTo>
                  <a:lnTo>
                    <a:pt x="873874" y="0"/>
                  </a:lnTo>
                  <a:lnTo>
                    <a:pt x="869530" y="0"/>
                  </a:lnTo>
                  <a:lnTo>
                    <a:pt x="867676" y="762"/>
                  </a:lnTo>
                  <a:lnTo>
                    <a:pt x="864616" y="3835"/>
                  </a:lnTo>
                  <a:lnTo>
                    <a:pt x="863841" y="5676"/>
                  </a:lnTo>
                  <a:lnTo>
                    <a:pt x="863841" y="10020"/>
                  </a:lnTo>
                  <a:lnTo>
                    <a:pt x="864616" y="11874"/>
                  </a:lnTo>
                  <a:lnTo>
                    <a:pt x="867676" y="14935"/>
                  </a:lnTo>
                  <a:lnTo>
                    <a:pt x="869530" y="15697"/>
                  </a:lnTo>
                  <a:lnTo>
                    <a:pt x="873874" y="15697"/>
                  </a:lnTo>
                  <a:lnTo>
                    <a:pt x="875715" y="14935"/>
                  </a:lnTo>
                  <a:lnTo>
                    <a:pt x="878789" y="11874"/>
                  </a:lnTo>
                  <a:lnTo>
                    <a:pt x="879551" y="10020"/>
                  </a:lnTo>
                  <a:lnTo>
                    <a:pt x="879551" y="5676"/>
                  </a:lnTo>
                  <a:close/>
                </a:path>
                <a:path w="19256375" h="1514475">
                  <a:moveTo>
                    <a:pt x="958088" y="1504137"/>
                  </a:moveTo>
                  <a:lnTo>
                    <a:pt x="957313" y="1502283"/>
                  </a:lnTo>
                  <a:lnTo>
                    <a:pt x="954252" y="1499222"/>
                  </a:lnTo>
                  <a:lnTo>
                    <a:pt x="952398" y="1498460"/>
                  </a:lnTo>
                  <a:lnTo>
                    <a:pt x="948067" y="1498460"/>
                  </a:lnTo>
                  <a:lnTo>
                    <a:pt x="946213" y="1499222"/>
                  </a:lnTo>
                  <a:lnTo>
                    <a:pt x="943140" y="1502283"/>
                  </a:lnTo>
                  <a:lnTo>
                    <a:pt x="942378" y="1504137"/>
                  </a:lnTo>
                  <a:lnTo>
                    <a:pt x="942378" y="1508480"/>
                  </a:lnTo>
                  <a:lnTo>
                    <a:pt x="943140" y="1510322"/>
                  </a:lnTo>
                  <a:lnTo>
                    <a:pt x="946213" y="1513395"/>
                  </a:lnTo>
                  <a:lnTo>
                    <a:pt x="948067" y="1514157"/>
                  </a:lnTo>
                  <a:lnTo>
                    <a:pt x="952398" y="1514157"/>
                  </a:lnTo>
                  <a:lnTo>
                    <a:pt x="954252" y="1513395"/>
                  </a:lnTo>
                  <a:lnTo>
                    <a:pt x="957313" y="1510322"/>
                  </a:lnTo>
                  <a:lnTo>
                    <a:pt x="958088" y="1508480"/>
                  </a:lnTo>
                  <a:lnTo>
                    <a:pt x="958088" y="1504137"/>
                  </a:lnTo>
                  <a:close/>
                </a:path>
                <a:path w="19256375" h="1514475">
                  <a:moveTo>
                    <a:pt x="958088" y="754913"/>
                  </a:moveTo>
                  <a:lnTo>
                    <a:pt x="957313" y="753059"/>
                  </a:lnTo>
                  <a:lnTo>
                    <a:pt x="954252" y="749998"/>
                  </a:lnTo>
                  <a:lnTo>
                    <a:pt x="952398" y="749223"/>
                  </a:lnTo>
                  <a:lnTo>
                    <a:pt x="948067" y="749223"/>
                  </a:lnTo>
                  <a:lnTo>
                    <a:pt x="946213" y="749998"/>
                  </a:lnTo>
                  <a:lnTo>
                    <a:pt x="943140" y="753059"/>
                  </a:lnTo>
                  <a:lnTo>
                    <a:pt x="942378" y="754913"/>
                  </a:lnTo>
                  <a:lnTo>
                    <a:pt x="942378" y="759244"/>
                  </a:lnTo>
                  <a:lnTo>
                    <a:pt x="943140" y="761098"/>
                  </a:lnTo>
                  <a:lnTo>
                    <a:pt x="946213" y="764159"/>
                  </a:lnTo>
                  <a:lnTo>
                    <a:pt x="948067" y="764933"/>
                  </a:lnTo>
                  <a:lnTo>
                    <a:pt x="952398" y="764933"/>
                  </a:lnTo>
                  <a:lnTo>
                    <a:pt x="954252" y="764159"/>
                  </a:lnTo>
                  <a:lnTo>
                    <a:pt x="957313" y="761098"/>
                  </a:lnTo>
                  <a:lnTo>
                    <a:pt x="958088" y="759244"/>
                  </a:lnTo>
                  <a:lnTo>
                    <a:pt x="958088" y="754913"/>
                  </a:lnTo>
                  <a:close/>
                </a:path>
                <a:path w="19256375" h="1514475">
                  <a:moveTo>
                    <a:pt x="958088" y="5676"/>
                  </a:moveTo>
                  <a:lnTo>
                    <a:pt x="957313" y="3835"/>
                  </a:lnTo>
                  <a:lnTo>
                    <a:pt x="954252" y="762"/>
                  </a:lnTo>
                  <a:lnTo>
                    <a:pt x="952398" y="0"/>
                  </a:lnTo>
                  <a:lnTo>
                    <a:pt x="948067" y="0"/>
                  </a:lnTo>
                  <a:lnTo>
                    <a:pt x="946213" y="762"/>
                  </a:lnTo>
                  <a:lnTo>
                    <a:pt x="943140" y="3835"/>
                  </a:lnTo>
                  <a:lnTo>
                    <a:pt x="942378" y="5676"/>
                  </a:lnTo>
                  <a:lnTo>
                    <a:pt x="942378" y="10020"/>
                  </a:lnTo>
                  <a:lnTo>
                    <a:pt x="943140" y="11874"/>
                  </a:lnTo>
                  <a:lnTo>
                    <a:pt x="946213" y="14935"/>
                  </a:lnTo>
                  <a:lnTo>
                    <a:pt x="948067" y="15697"/>
                  </a:lnTo>
                  <a:lnTo>
                    <a:pt x="952398" y="15697"/>
                  </a:lnTo>
                  <a:lnTo>
                    <a:pt x="954252" y="14935"/>
                  </a:lnTo>
                  <a:lnTo>
                    <a:pt x="957313" y="11874"/>
                  </a:lnTo>
                  <a:lnTo>
                    <a:pt x="958088" y="10020"/>
                  </a:lnTo>
                  <a:lnTo>
                    <a:pt x="958088" y="5676"/>
                  </a:lnTo>
                  <a:close/>
                </a:path>
                <a:path w="19256375" h="1514475">
                  <a:moveTo>
                    <a:pt x="1036612" y="1504137"/>
                  </a:moveTo>
                  <a:lnTo>
                    <a:pt x="1035850" y="1502283"/>
                  </a:lnTo>
                  <a:lnTo>
                    <a:pt x="1032776" y="1499222"/>
                  </a:lnTo>
                  <a:lnTo>
                    <a:pt x="1030935" y="1498460"/>
                  </a:lnTo>
                  <a:lnTo>
                    <a:pt x="1026591" y="1498460"/>
                  </a:lnTo>
                  <a:lnTo>
                    <a:pt x="1024737" y="1499222"/>
                  </a:lnTo>
                  <a:lnTo>
                    <a:pt x="1021676" y="1502283"/>
                  </a:lnTo>
                  <a:lnTo>
                    <a:pt x="1020914" y="1504137"/>
                  </a:lnTo>
                  <a:lnTo>
                    <a:pt x="1020914" y="1508480"/>
                  </a:lnTo>
                  <a:lnTo>
                    <a:pt x="1021676" y="1510322"/>
                  </a:lnTo>
                  <a:lnTo>
                    <a:pt x="1024737" y="1513395"/>
                  </a:lnTo>
                  <a:lnTo>
                    <a:pt x="1026591" y="1514157"/>
                  </a:lnTo>
                  <a:lnTo>
                    <a:pt x="1030935" y="1514157"/>
                  </a:lnTo>
                  <a:lnTo>
                    <a:pt x="1032776" y="1513395"/>
                  </a:lnTo>
                  <a:lnTo>
                    <a:pt x="1035850" y="1510322"/>
                  </a:lnTo>
                  <a:lnTo>
                    <a:pt x="1036612" y="1508480"/>
                  </a:lnTo>
                  <a:lnTo>
                    <a:pt x="1036612" y="1504137"/>
                  </a:lnTo>
                  <a:close/>
                </a:path>
                <a:path w="19256375" h="1514475">
                  <a:moveTo>
                    <a:pt x="1036612" y="754913"/>
                  </a:moveTo>
                  <a:lnTo>
                    <a:pt x="1035850" y="753059"/>
                  </a:lnTo>
                  <a:lnTo>
                    <a:pt x="1032776" y="749998"/>
                  </a:lnTo>
                  <a:lnTo>
                    <a:pt x="1030935" y="749223"/>
                  </a:lnTo>
                  <a:lnTo>
                    <a:pt x="1026591" y="749223"/>
                  </a:lnTo>
                  <a:lnTo>
                    <a:pt x="1024737" y="749998"/>
                  </a:lnTo>
                  <a:lnTo>
                    <a:pt x="1021676" y="753059"/>
                  </a:lnTo>
                  <a:lnTo>
                    <a:pt x="1020914" y="754913"/>
                  </a:lnTo>
                  <a:lnTo>
                    <a:pt x="1020914" y="759244"/>
                  </a:lnTo>
                  <a:lnTo>
                    <a:pt x="1021676" y="761098"/>
                  </a:lnTo>
                  <a:lnTo>
                    <a:pt x="1024737" y="764159"/>
                  </a:lnTo>
                  <a:lnTo>
                    <a:pt x="1026591" y="764933"/>
                  </a:lnTo>
                  <a:lnTo>
                    <a:pt x="1030935" y="764933"/>
                  </a:lnTo>
                  <a:lnTo>
                    <a:pt x="1032776" y="764159"/>
                  </a:lnTo>
                  <a:lnTo>
                    <a:pt x="1035850" y="761098"/>
                  </a:lnTo>
                  <a:lnTo>
                    <a:pt x="1036612" y="759244"/>
                  </a:lnTo>
                  <a:lnTo>
                    <a:pt x="1036612" y="754913"/>
                  </a:lnTo>
                  <a:close/>
                </a:path>
                <a:path w="19256375" h="1514475">
                  <a:moveTo>
                    <a:pt x="1036612" y="5676"/>
                  </a:moveTo>
                  <a:lnTo>
                    <a:pt x="1035850" y="3835"/>
                  </a:lnTo>
                  <a:lnTo>
                    <a:pt x="1032776" y="762"/>
                  </a:lnTo>
                  <a:lnTo>
                    <a:pt x="1030935" y="0"/>
                  </a:lnTo>
                  <a:lnTo>
                    <a:pt x="1026591" y="0"/>
                  </a:lnTo>
                  <a:lnTo>
                    <a:pt x="1024737" y="762"/>
                  </a:lnTo>
                  <a:lnTo>
                    <a:pt x="1021676" y="3835"/>
                  </a:lnTo>
                  <a:lnTo>
                    <a:pt x="1020914" y="5676"/>
                  </a:lnTo>
                  <a:lnTo>
                    <a:pt x="1020914" y="10020"/>
                  </a:lnTo>
                  <a:lnTo>
                    <a:pt x="1021676" y="11874"/>
                  </a:lnTo>
                  <a:lnTo>
                    <a:pt x="1024737" y="14935"/>
                  </a:lnTo>
                  <a:lnTo>
                    <a:pt x="1026591" y="15697"/>
                  </a:lnTo>
                  <a:lnTo>
                    <a:pt x="1030935" y="15697"/>
                  </a:lnTo>
                  <a:lnTo>
                    <a:pt x="1032776" y="14935"/>
                  </a:lnTo>
                  <a:lnTo>
                    <a:pt x="1035850" y="11874"/>
                  </a:lnTo>
                  <a:lnTo>
                    <a:pt x="1036612" y="10020"/>
                  </a:lnTo>
                  <a:lnTo>
                    <a:pt x="1036612" y="5676"/>
                  </a:lnTo>
                  <a:close/>
                </a:path>
                <a:path w="19256375" h="1514475">
                  <a:moveTo>
                    <a:pt x="1115148" y="1504137"/>
                  </a:moveTo>
                  <a:lnTo>
                    <a:pt x="1114386" y="1502283"/>
                  </a:lnTo>
                  <a:lnTo>
                    <a:pt x="1111313" y="1499222"/>
                  </a:lnTo>
                  <a:lnTo>
                    <a:pt x="1109459" y="1498460"/>
                  </a:lnTo>
                  <a:lnTo>
                    <a:pt x="1105128" y="1498460"/>
                  </a:lnTo>
                  <a:lnTo>
                    <a:pt x="1103274" y="1499222"/>
                  </a:lnTo>
                  <a:lnTo>
                    <a:pt x="1100213" y="1502283"/>
                  </a:lnTo>
                  <a:lnTo>
                    <a:pt x="1099439" y="1504137"/>
                  </a:lnTo>
                  <a:lnTo>
                    <a:pt x="1099439" y="1508480"/>
                  </a:lnTo>
                  <a:lnTo>
                    <a:pt x="1100213" y="1510322"/>
                  </a:lnTo>
                  <a:lnTo>
                    <a:pt x="1103274" y="1513395"/>
                  </a:lnTo>
                  <a:lnTo>
                    <a:pt x="1105128" y="1514157"/>
                  </a:lnTo>
                  <a:lnTo>
                    <a:pt x="1109459" y="1514157"/>
                  </a:lnTo>
                  <a:lnTo>
                    <a:pt x="1111313" y="1513395"/>
                  </a:lnTo>
                  <a:lnTo>
                    <a:pt x="1114386" y="1510322"/>
                  </a:lnTo>
                  <a:lnTo>
                    <a:pt x="1115148" y="1508480"/>
                  </a:lnTo>
                  <a:lnTo>
                    <a:pt x="1115148" y="1504137"/>
                  </a:lnTo>
                  <a:close/>
                </a:path>
                <a:path w="19256375" h="1514475">
                  <a:moveTo>
                    <a:pt x="1115148" y="754913"/>
                  </a:moveTo>
                  <a:lnTo>
                    <a:pt x="1114386" y="753059"/>
                  </a:lnTo>
                  <a:lnTo>
                    <a:pt x="1111313" y="749998"/>
                  </a:lnTo>
                  <a:lnTo>
                    <a:pt x="1109459" y="749223"/>
                  </a:lnTo>
                  <a:lnTo>
                    <a:pt x="1105128" y="749223"/>
                  </a:lnTo>
                  <a:lnTo>
                    <a:pt x="1103274" y="749998"/>
                  </a:lnTo>
                  <a:lnTo>
                    <a:pt x="1100213" y="753059"/>
                  </a:lnTo>
                  <a:lnTo>
                    <a:pt x="1099439" y="754913"/>
                  </a:lnTo>
                  <a:lnTo>
                    <a:pt x="1099439" y="759244"/>
                  </a:lnTo>
                  <a:lnTo>
                    <a:pt x="1100213" y="761098"/>
                  </a:lnTo>
                  <a:lnTo>
                    <a:pt x="1103274" y="764159"/>
                  </a:lnTo>
                  <a:lnTo>
                    <a:pt x="1105128" y="764933"/>
                  </a:lnTo>
                  <a:lnTo>
                    <a:pt x="1109459" y="764933"/>
                  </a:lnTo>
                  <a:lnTo>
                    <a:pt x="1111313" y="764159"/>
                  </a:lnTo>
                  <a:lnTo>
                    <a:pt x="1114386" y="761098"/>
                  </a:lnTo>
                  <a:lnTo>
                    <a:pt x="1115148" y="759244"/>
                  </a:lnTo>
                  <a:lnTo>
                    <a:pt x="1115148" y="754913"/>
                  </a:lnTo>
                  <a:close/>
                </a:path>
                <a:path w="19256375" h="1514475">
                  <a:moveTo>
                    <a:pt x="1115148" y="5676"/>
                  </a:moveTo>
                  <a:lnTo>
                    <a:pt x="1114386" y="3835"/>
                  </a:lnTo>
                  <a:lnTo>
                    <a:pt x="1111313" y="762"/>
                  </a:lnTo>
                  <a:lnTo>
                    <a:pt x="1109459" y="0"/>
                  </a:lnTo>
                  <a:lnTo>
                    <a:pt x="1105128" y="0"/>
                  </a:lnTo>
                  <a:lnTo>
                    <a:pt x="1103274" y="762"/>
                  </a:lnTo>
                  <a:lnTo>
                    <a:pt x="1100213" y="3835"/>
                  </a:lnTo>
                  <a:lnTo>
                    <a:pt x="1099439" y="5676"/>
                  </a:lnTo>
                  <a:lnTo>
                    <a:pt x="1099439" y="10020"/>
                  </a:lnTo>
                  <a:lnTo>
                    <a:pt x="1100213" y="11874"/>
                  </a:lnTo>
                  <a:lnTo>
                    <a:pt x="1103274" y="14935"/>
                  </a:lnTo>
                  <a:lnTo>
                    <a:pt x="1105128" y="15697"/>
                  </a:lnTo>
                  <a:lnTo>
                    <a:pt x="1109459" y="15697"/>
                  </a:lnTo>
                  <a:lnTo>
                    <a:pt x="1111313" y="14935"/>
                  </a:lnTo>
                  <a:lnTo>
                    <a:pt x="1114386" y="11874"/>
                  </a:lnTo>
                  <a:lnTo>
                    <a:pt x="1115148" y="10020"/>
                  </a:lnTo>
                  <a:lnTo>
                    <a:pt x="1115148" y="5676"/>
                  </a:lnTo>
                  <a:close/>
                </a:path>
                <a:path w="19256375" h="1514475">
                  <a:moveTo>
                    <a:pt x="1193685" y="1504137"/>
                  </a:moveTo>
                  <a:lnTo>
                    <a:pt x="1192911" y="1502283"/>
                  </a:lnTo>
                  <a:lnTo>
                    <a:pt x="1189850" y="1499222"/>
                  </a:lnTo>
                  <a:lnTo>
                    <a:pt x="1187996" y="1498460"/>
                  </a:lnTo>
                  <a:lnTo>
                    <a:pt x="1183652" y="1498460"/>
                  </a:lnTo>
                  <a:lnTo>
                    <a:pt x="1181811" y="1499222"/>
                  </a:lnTo>
                  <a:lnTo>
                    <a:pt x="1178737" y="1502283"/>
                  </a:lnTo>
                  <a:lnTo>
                    <a:pt x="1177975" y="1504137"/>
                  </a:lnTo>
                  <a:lnTo>
                    <a:pt x="1177975" y="1508480"/>
                  </a:lnTo>
                  <a:lnTo>
                    <a:pt x="1178737" y="1510322"/>
                  </a:lnTo>
                  <a:lnTo>
                    <a:pt x="1181811" y="1513395"/>
                  </a:lnTo>
                  <a:lnTo>
                    <a:pt x="1183652" y="1514157"/>
                  </a:lnTo>
                  <a:lnTo>
                    <a:pt x="1187996" y="1514157"/>
                  </a:lnTo>
                  <a:lnTo>
                    <a:pt x="1189850" y="1513395"/>
                  </a:lnTo>
                  <a:lnTo>
                    <a:pt x="1192911" y="1510322"/>
                  </a:lnTo>
                  <a:lnTo>
                    <a:pt x="1193685" y="1508480"/>
                  </a:lnTo>
                  <a:lnTo>
                    <a:pt x="1193685" y="1504137"/>
                  </a:lnTo>
                  <a:close/>
                </a:path>
                <a:path w="19256375" h="1514475">
                  <a:moveTo>
                    <a:pt x="1193685" y="754913"/>
                  </a:moveTo>
                  <a:lnTo>
                    <a:pt x="1192911" y="753059"/>
                  </a:lnTo>
                  <a:lnTo>
                    <a:pt x="1189850" y="749998"/>
                  </a:lnTo>
                  <a:lnTo>
                    <a:pt x="1187996" y="749223"/>
                  </a:lnTo>
                  <a:lnTo>
                    <a:pt x="1183652" y="749223"/>
                  </a:lnTo>
                  <a:lnTo>
                    <a:pt x="1181811" y="749998"/>
                  </a:lnTo>
                  <a:lnTo>
                    <a:pt x="1178737" y="753059"/>
                  </a:lnTo>
                  <a:lnTo>
                    <a:pt x="1177975" y="754913"/>
                  </a:lnTo>
                  <a:lnTo>
                    <a:pt x="1177975" y="759244"/>
                  </a:lnTo>
                  <a:lnTo>
                    <a:pt x="1178737" y="761098"/>
                  </a:lnTo>
                  <a:lnTo>
                    <a:pt x="1181811" y="764159"/>
                  </a:lnTo>
                  <a:lnTo>
                    <a:pt x="1183652" y="764933"/>
                  </a:lnTo>
                  <a:lnTo>
                    <a:pt x="1187996" y="764933"/>
                  </a:lnTo>
                  <a:lnTo>
                    <a:pt x="1189850" y="764159"/>
                  </a:lnTo>
                  <a:lnTo>
                    <a:pt x="1192911" y="761098"/>
                  </a:lnTo>
                  <a:lnTo>
                    <a:pt x="1193685" y="759244"/>
                  </a:lnTo>
                  <a:lnTo>
                    <a:pt x="1193685" y="754913"/>
                  </a:lnTo>
                  <a:close/>
                </a:path>
                <a:path w="19256375" h="1514475">
                  <a:moveTo>
                    <a:pt x="1193685" y="5676"/>
                  </a:moveTo>
                  <a:lnTo>
                    <a:pt x="1192911" y="3835"/>
                  </a:lnTo>
                  <a:lnTo>
                    <a:pt x="1189850" y="762"/>
                  </a:lnTo>
                  <a:lnTo>
                    <a:pt x="1187996" y="0"/>
                  </a:lnTo>
                  <a:lnTo>
                    <a:pt x="1183652" y="0"/>
                  </a:lnTo>
                  <a:lnTo>
                    <a:pt x="1181811" y="762"/>
                  </a:lnTo>
                  <a:lnTo>
                    <a:pt x="1178737" y="3835"/>
                  </a:lnTo>
                  <a:lnTo>
                    <a:pt x="1177975" y="5676"/>
                  </a:lnTo>
                  <a:lnTo>
                    <a:pt x="1177975" y="10020"/>
                  </a:lnTo>
                  <a:lnTo>
                    <a:pt x="1178737" y="11874"/>
                  </a:lnTo>
                  <a:lnTo>
                    <a:pt x="1181811" y="14935"/>
                  </a:lnTo>
                  <a:lnTo>
                    <a:pt x="1183652" y="15697"/>
                  </a:lnTo>
                  <a:lnTo>
                    <a:pt x="1187996" y="15697"/>
                  </a:lnTo>
                  <a:lnTo>
                    <a:pt x="1189850" y="14935"/>
                  </a:lnTo>
                  <a:lnTo>
                    <a:pt x="1192911" y="11874"/>
                  </a:lnTo>
                  <a:lnTo>
                    <a:pt x="1193685" y="10020"/>
                  </a:lnTo>
                  <a:lnTo>
                    <a:pt x="1193685" y="5676"/>
                  </a:lnTo>
                  <a:close/>
                </a:path>
                <a:path w="19256375" h="1514475">
                  <a:moveTo>
                    <a:pt x="1272209" y="1504137"/>
                  </a:moveTo>
                  <a:lnTo>
                    <a:pt x="1271447" y="1502283"/>
                  </a:lnTo>
                  <a:lnTo>
                    <a:pt x="1268374" y="1499222"/>
                  </a:lnTo>
                  <a:lnTo>
                    <a:pt x="1266532" y="1498460"/>
                  </a:lnTo>
                  <a:lnTo>
                    <a:pt x="1262189" y="1498460"/>
                  </a:lnTo>
                  <a:lnTo>
                    <a:pt x="1260335" y="1499222"/>
                  </a:lnTo>
                  <a:lnTo>
                    <a:pt x="1257274" y="1502283"/>
                  </a:lnTo>
                  <a:lnTo>
                    <a:pt x="1256499" y="1504137"/>
                  </a:lnTo>
                  <a:lnTo>
                    <a:pt x="1256499" y="1508480"/>
                  </a:lnTo>
                  <a:lnTo>
                    <a:pt x="1257274" y="1510322"/>
                  </a:lnTo>
                  <a:lnTo>
                    <a:pt x="1260335" y="1513395"/>
                  </a:lnTo>
                  <a:lnTo>
                    <a:pt x="1262189" y="1514157"/>
                  </a:lnTo>
                  <a:lnTo>
                    <a:pt x="1266532" y="1514157"/>
                  </a:lnTo>
                  <a:lnTo>
                    <a:pt x="1268374" y="1513395"/>
                  </a:lnTo>
                  <a:lnTo>
                    <a:pt x="1271447" y="1510322"/>
                  </a:lnTo>
                  <a:lnTo>
                    <a:pt x="1272209" y="1508480"/>
                  </a:lnTo>
                  <a:lnTo>
                    <a:pt x="1272209" y="1504137"/>
                  </a:lnTo>
                  <a:close/>
                </a:path>
                <a:path w="19256375" h="1514475">
                  <a:moveTo>
                    <a:pt x="1272209" y="754913"/>
                  </a:moveTo>
                  <a:lnTo>
                    <a:pt x="1271447" y="753059"/>
                  </a:lnTo>
                  <a:lnTo>
                    <a:pt x="1268374" y="749998"/>
                  </a:lnTo>
                  <a:lnTo>
                    <a:pt x="1266532" y="749223"/>
                  </a:lnTo>
                  <a:lnTo>
                    <a:pt x="1262189" y="749223"/>
                  </a:lnTo>
                  <a:lnTo>
                    <a:pt x="1260335" y="749998"/>
                  </a:lnTo>
                  <a:lnTo>
                    <a:pt x="1257274" y="753059"/>
                  </a:lnTo>
                  <a:lnTo>
                    <a:pt x="1256499" y="754913"/>
                  </a:lnTo>
                  <a:lnTo>
                    <a:pt x="1256499" y="759244"/>
                  </a:lnTo>
                  <a:lnTo>
                    <a:pt x="1257274" y="761098"/>
                  </a:lnTo>
                  <a:lnTo>
                    <a:pt x="1260335" y="764159"/>
                  </a:lnTo>
                  <a:lnTo>
                    <a:pt x="1262189" y="764933"/>
                  </a:lnTo>
                  <a:lnTo>
                    <a:pt x="1266532" y="764933"/>
                  </a:lnTo>
                  <a:lnTo>
                    <a:pt x="1268374" y="764159"/>
                  </a:lnTo>
                  <a:lnTo>
                    <a:pt x="1271447" y="761098"/>
                  </a:lnTo>
                  <a:lnTo>
                    <a:pt x="1272209" y="759244"/>
                  </a:lnTo>
                  <a:lnTo>
                    <a:pt x="1272209" y="754913"/>
                  </a:lnTo>
                  <a:close/>
                </a:path>
                <a:path w="19256375" h="1514475">
                  <a:moveTo>
                    <a:pt x="1272209" y="5676"/>
                  </a:moveTo>
                  <a:lnTo>
                    <a:pt x="1271447" y="3835"/>
                  </a:lnTo>
                  <a:lnTo>
                    <a:pt x="1268374" y="762"/>
                  </a:lnTo>
                  <a:lnTo>
                    <a:pt x="1266532" y="0"/>
                  </a:lnTo>
                  <a:lnTo>
                    <a:pt x="1262189" y="0"/>
                  </a:lnTo>
                  <a:lnTo>
                    <a:pt x="1260335" y="762"/>
                  </a:lnTo>
                  <a:lnTo>
                    <a:pt x="1257274" y="3835"/>
                  </a:lnTo>
                  <a:lnTo>
                    <a:pt x="1256499" y="5676"/>
                  </a:lnTo>
                  <a:lnTo>
                    <a:pt x="1256499" y="10020"/>
                  </a:lnTo>
                  <a:lnTo>
                    <a:pt x="1257274" y="11874"/>
                  </a:lnTo>
                  <a:lnTo>
                    <a:pt x="1260335" y="14935"/>
                  </a:lnTo>
                  <a:lnTo>
                    <a:pt x="1262189" y="15697"/>
                  </a:lnTo>
                  <a:lnTo>
                    <a:pt x="1266532" y="15697"/>
                  </a:lnTo>
                  <a:lnTo>
                    <a:pt x="1268374" y="14935"/>
                  </a:lnTo>
                  <a:lnTo>
                    <a:pt x="1271447" y="11874"/>
                  </a:lnTo>
                  <a:lnTo>
                    <a:pt x="1272209" y="10020"/>
                  </a:lnTo>
                  <a:lnTo>
                    <a:pt x="1272209" y="5676"/>
                  </a:lnTo>
                  <a:close/>
                </a:path>
                <a:path w="19256375" h="1514475">
                  <a:moveTo>
                    <a:pt x="1350746" y="1504137"/>
                  </a:moveTo>
                  <a:lnTo>
                    <a:pt x="1349971" y="1502283"/>
                  </a:lnTo>
                  <a:lnTo>
                    <a:pt x="1346911" y="1499222"/>
                  </a:lnTo>
                  <a:lnTo>
                    <a:pt x="1345057" y="1498460"/>
                  </a:lnTo>
                  <a:lnTo>
                    <a:pt x="1340726" y="1498460"/>
                  </a:lnTo>
                  <a:lnTo>
                    <a:pt x="1338872" y="1499222"/>
                  </a:lnTo>
                  <a:lnTo>
                    <a:pt x="1335798" y="1502283"/>
                  </a:lnTo>
                  <a:lnTo>
                    <a:pt x="1335036" y="1504137"/>
                  </a:lnTo>
                  <a:lnTo>
                    <a:pt x="1335036" y="1508480"/>
                  </a:lnTo>
                  <a:lnTo>
                    <a:pt x="1335798" y="1510322"/>
                  </a:lnTo>
                  <a:lnTo>
                    <a:pt x="1338872" y="1513395"/>
                  </a:lnTo>
                  <a:lnTo>
                    <a:pt x="1340726" y="1514157"/>
                  </a:lnTo>
                  <a:lnTo>
                    <a:pt x="1345057" y="1514157"/>
                  </a:lnTo>
                  <a:lnTo>
                    <a:pt x="1346911" y="1513395"/>
                  </a:lnTo>
                  <a:lnTo>
                    <a:pt x="1349971" y="1510322"/>
                  </a:lnTo>
                  <a:lnTo>
                    <a:pt x="1350746" y="1508480"/>
                  </a:lnTo>
                  <a:lnTo>
                    <a:pt x="1350746" y="1504137"/>
                  </a:lnTo>
                  <a:close/>
                </a:path>
                <a:path w="19256375" h="1514475">
                  <a:moveTo>
                    <a:pt x="1350746" y="754913"/>
                  </a:moveTo>
                  <a:lnTo>
                    <a:pt x="1349971" y="753059"/>
                  </a:lnTo>
                  <a:lnTo>
                    <a:pt x="1346911" y="749998"/>
                  </a:lnTo>
                  <a:lnTo>
                    <a:pt x="1345057" y="749223"/>
                  </a:lnTo>
                  <a:lnTo>
                    <a:pt x="1340726" y="749223"/>
                  </a:lnTo>
                  <a:lnTo>
                    <a:pt x="1338872" y="749998"/>
                  </a:lnTo>
                  <a:lnTo>
                    <a:pt x="1335798" y="753059"/>
                  </a:lnTo>
                  <a:lnTo>
                    <a:pt x="1335036" y="754913"/>
                  </a:lnTo>
                  <a:lnTo>
                    <a:pt x="1335036" y="759244"/>
                  </a:lnTo>
                  <a:lnTo>
                    <a:pt x="1335798" y="761098"/>
                  </a:lnTo>
                  <a:lnTo>
                    <a:pt x="1338872" y="764159"/>
                  </a:lnTo>
                  <a:lnTo>
                    <a:pt x="1340726" y="764933"/>
                  </a:lnTo>
                  <a:lnTo>
                    <a:pt x="1345057" y="764933"/>
                  </a:lnTo>
                  <a:lnTo>
                    <a:pt x="1346911" y="764159"/>
                  </a:lnTo>
                  <a:lnTo>
                    <a:pt x="1349971" y="761098"/>
                  </a:lnTo>
                  <a:lnTo>
                    <a:pt x="1350746" y="759244"/>
                  </a:lnTo>
                  <a:lnTo>
                    <a:pt x="1350746" y="754913"/>
                  </a:lnTo>
                  <a:close/>
                </a:path>
                <a:path w="19256375" h="1514475">
                  <a:moveTo>
                    <a:pt x="1350746" y="5676"/>
                  </a:moveTo>
                  <a:lnTo>
                    <a:pt x="1349971" y="3835"/>
                  </a:lnTo>
                  <a:lnTo>
                    <a:pt x="1346911" y="762"/>
                  </a:lnTo>
                  <a:lnTo>
                    <a:pt x="1345057" y="0"/>
                  </a:lnTo>
                  <a:lnTo>
                    <a:pt x="1340726" y="0"/>
                  </a:lnTo>
                  <a:lnTo>
                    <a:pt x="1338872" y="762"/>
                  </a:lnTo>
                  <a:lnTo>
                    <a:pt x="1335798" y="3835"/>
                  </a:lnTo>
                  <a:lnTo>
                    <a:pt x="1335036" y="5676"/>
                  </a:lnTo>
                  <a:lnTo>
                    <a:pt x="1335036" y="10020"/>
                  </a:lnTo>
                  <a:lnTo>
                    <a:pt x="1335798" y="11874"/>
                  </a:lnTo>
                  <a:lnTo>
                    <a:pt x="1338872" y="14935"/>
                  </a:lnTo>
                  <a:lnTo>
                    <a:pt x="1340726" y="15697"/>
                  </a:lnTo>
                  <a:lnTo>
                    <a:pt x="1345057" y="15697"/>
                  </a:lnTo>
                  <a:lnTo>
                    <a:pt x="1346911" y="14935"/>
                  </a:lnTo>
                  <a:lnTo>
                    <a:pt x="1349971" y="11874"/>
                  </a:lnTo>
                  <a:lnTo>
                    <a:pt x="1350746" y="10020"/>
                  </a:lnTo>
                  <a:lnTo>
                    <a:pt x="1350746" y="5676"/>
                  </a:lnTo>
                  <a:close/>
                </a:path>
                <a:path w="19256375" h="1514475">
                  <a:moveTo>
                    <a:pt x="1429270" y="1504137"/>
                  </a:moveTo>
                  <a:lnTo>
                    <a:pt x="1428508" y="1502283"/>
                  </a:lnTo>
                  <a:lnTo>
                    <a:pt x="1425435" y="1499222"/>
                  </a:lnTo>
                  <a:lnTo>
                    <a:pt x="1423593" y="1498460"/>
                  </a:lnTo>
                  <a:lnTo>
                    <a:pt x="1419250" y="1498460"/>
                  </a:lnTo>
                  <a:lnTo>
                    <a:pt x="1417396" y="1499222"/>
                  </a:lnTo>
                  <a:lnTo>
                    <a:pt x="1414335" y="1502283"/>
                  </a:lnTo>
                  <a:lnTo>
                    <a:pt x="1413573" y="1504137"/>
                  </a:lnTo>
                  <a:lnTo>
                    <a:pt x="1413573" y="1508480"/>
                  </a:lnTo>
                  <a:lnTo>
                    <a:pt x="1414335" y="1510322"/>
                  </a:lnTo>
                  <a:lnTo>
                    <a:pt x="1417396" y="1513395"/>
                  </a:lnTo>
                  <a:lnTo>
                    <a:pt x="1419250" y="1514157"/>
                  </a:lnTo>
                  <a:lnTo>
                    <a:pt x="1423593" y="1514157"/>
                  </a:lnTo>
                  <a:lnTo>
                    <a:pt x="1425435" y="1513395"/>
                  </a:lnTo>
                  <a:lnTo>
                    <a:pt x="1428508" y="1510322"/>
                  </a:lnTo>
                  <a:lnTo>
                    <a:pt x="1429270" y="1508480"/>
                  </a:lnTo>
                  <a:lnTo>
                    <a:pt x="1429270" y="1504137"/>
                  </a:lnTo>
                  <a:close/>
                </a:path>
                <a:path w="19256375" h="1514475">
                  <a:moveTo>
                    <a:pt x="1429270" y="754913"/>
                  </a:moveTo>
                  <a:lnTo>
                    <a:pt x="1428508" y="753059"/>
                  </a:lnTo>
                  <a:lnTo>
                    <a:pt x="1425435" y="749998"/>
                  </a:lnTo>
                  <a:lnTo>
                    <a:pt x="1423593" y="749223"/>
                  </a:lnTo>
                  <a:lnTo>
                    <a:pt x="1419250" y="749223"/>
                  </a:lnTo>
                  <a:lnTo>
                    <a:pt x="1417396" y="749998"/>
                  </a:lnTo>
                  <a:lnTo>
                    <a:pt x="1414335" y="753059"/>
                  </a:lnTo>
                  <a:lnTo>
                    <a:pt x="1413573" y="754913"/>
                  </a:lnTo>
                  <a:lnTo>
                    <a:pt x="1413573" y="759244"/>
                  </a:lnTo>
                  <a:lnTo>
                    <a:pt x="1414335" y="761098"/>
                  </a:lnTo>
                  <a:lnTo>
                    <a:pt x="1417396" y="764159"/>
                  </a:lnTo>
                  <a:lnTo>
                    <a:pt x="1419250" y="764933"/>
                  </a:lnTo>
                  <a:lnTo>
                    <a:pt x="1423593" y="764933"/>
                  </a:lnTo>
                  <a:lnTo>
                    <a:pt x="1425435" y="764159"/>
                  </a:lnTo>
                  <a:lnTo>
                    <a:pt x="1428508" y="761098"/>
                  </a:lnTo>
                  <a:lnTo>
                    <a:pt x="1429270" y="759244"/>
                  </a:lnTo>
                  <a:lnTo>
                    <a:pt x="1429270" y="754913"/>
                  </a:lnTo>
                  <a:close/>
                </a:path>
                <a:path w="19256375" h="1514475">
                  <a:moveTo>
                    <a:pt x="1429270" y="5676"/>
                  </a:moveTo>
                  <a:lnTo>
                    <a:pt x="1428508" y="3835"/>
                  </a:lnTo>
                  <a:lnTo>
                    <a:pt x="1425435" y="762"/>
                  </a:lnTo>
                  <a:lnTo>
                    <a:pt x="1423593" y="0"/>
                  </a:lnTo>
                  <a:lnTo>
                    <a:pt x="1419250" y="0"/>
                  </a:lnTo>
                  <a:lnTo>
                    <a:pt x="1417396" y="762"/>
                  </a:lnTo>
                  <a:lnTo>
                    <a:pt x="1414335" y="3835"/>
                  </a:lnTo>
                  <a:lnTo>
                    <a:pt x="1413573" y="5676"/>
                  </a:lnTo>
                  <a:lnTo>
                    <a:pt x="1413573" y="10020"/>
                  </a:lnTo>
                  <a:lnTo>
                    <a:pt x="1414335" y="11874"/>
                  </a:lnTo>
                  <a:lnTo>
                    <a:pt x="1417396" y="14935"/>
                  </a:lnTo>
                  <a:lnTo>
                    <a:pt x="1419250" y="15697"/>
                  </a:lnTo>
                  <a:lnTo>
                    <a:pt x="1423593" y="15697"/>
                  </a:lnTo>
                  <a:lnTo>
                    <a:pt x="1425435" y="14935"/>
                  </a:lnTo>
                  <a:lnTo>
                    <a:pt x="1428508" y="11874"/>
                  </a:lnTo>
                  <a:lnTo>
                    <a:pt x="1429270" y="10020"/>
                  </a:lnTo>
                  <a:lnTo>
                    <a:pt x="1429270" y="5676"/>
                  </a:lnTo>
                  <a:close/>
                </a:path>
                <a:path w="19256375" h="1514475">
                  <a:moveTo>
                    <a:pt x="1507807" y="1504137"/>
                  </a:moveTo>
                  <a:lnTo>
                    <a:pt x="1507045" y="1502283"/>
                  </a:lnTo>
                  <a:lnTo>
                    <a:pt x="1503972" y="1499222"/>
                  </a:lnTo>
                  <a:lnTo>
                    <a:pt x="1502117" y="1498460"/>
                  </a:lnTo>
                  <a:lnTo>
                    <a:pt x="1497787" y="1498460"/>
                  </a:lnTo>
                  <a:lnTo>
                    <a:pt x="1495933" y="1499222"/>
                  </a:lnTo>
                  <a:lnTo>
                    <a:pt x="1492872" y="1502283"/>
                  </a:lnTo>
                  <a:lnTo>
                    <a:pt x="1492097" y="1504137"/>
                  </a:lnTo>
                  <a:lnTo>
                    <a:pt x="1492097" y="1508480"/>
                  </a:lnTo>
                  <a:lnTo>
                    <a:pt x="1492872" y="1510322"/>
                  </a:lnTo>
                  <a:lnTo>
                    <a:pt x="1495933" y="1513395"/>
                  </a:lnTo>
                  <a:lnTo>
                    <a:pt x="1497787" y="1514157"/>
                  </a:lnTo>
                  <a:lnTo>
                    <a:pt x="1502117" y="1514157"/>
                  </a:lnTo>
                  <a:lnTo>
                    <a:pt x="1503972" y="1513395"/>
                  </a:lnTo>
                  <a:lnTo>
                    <a:pt x="1507045" y="1510322"/>
                  </a:lnTo>
                  <a:lnTo>
                    <a:pt x="1507807" y="1508480"/>
                  </a:lnTo>
                  <a:lnTo>
                    <a:pt x="1507807" y="1504137"/>
                  </a:lnTo>
                  <a:close/>
                </a:path>
                <a:path w="19256375" h="1514475">
                  <a:moveTo>
                    <a:pt x="1507807" y="754913"/>
                  </a:moveTo>
                  <a:lnTo>
                    <a:pt x="1507045" y="753059"/>
                  </a:lnTo>
                  <a:lnTo>
                    <a:pt x="1503972" y="749998"/>
                  </a:lnTo>
                  <a:lnTo>
                    <a:pt x="1502117" y="749223"/>
                  </a:lnTo>
                  <a:lnTo>
                    <a:pt x="1497787" y="749223"/>
                  </a:lnTo>
                  <a:lnTo>
                    <a:pt x="1495933" y="749998"/>
                  </a:lnTo>
                  <a:lnTo>
                    <a:pt x="1492872" y="753059"/>
                  </a:lnTo>
                  <a:lnTo>
                    <a:pt x="1492097" y="754913"/>
                  </a:lnTo>
                  <a:lnTo>
                    <a:pt x="1492097" y="759244"/>
                  </a:lnTo>
                  <a:lnTo>
                    <a:pt x="1492872" y="761098"/>
                  </a:lnTo>
                  <a:lnTo>
                    <a:pt x="1495933" y="764159"/>
                  </a:lnTo>
                  <a:lnTo>
                    <a:pt x="1497787" y="764933"/>
                  </a:lnTo>
                  <a:lnTo>
                    <a:pt x="1502117" y="764933"/>
                  </a:lnTo>
                  <a:lnTo>
                    <a:pt x="1503972" y="764159"/>
                  </a:lnTo>
                  <a:lnTo>
                    <a:pt x="1507045" y="761098"/>
                  </a:lnTo>
                  <a:lnTo>
                    <a:pt x="1507807" y="759244"/>
                  </a:lnTo>
                  <a:lnTo>
                    <a:pt x="1507807" y="754913"/>
                  </a:lnTo>
                  <a:close/>
                </a:path>
                <a:path w="19256375" h="1514475">
                  <a:moveTo>
                    <a:pt x="1507807" y="5676"/>
                  </a:moveTo>
                  <a:lnTo>
                    <a:pt x="1507045" y="3835"/>
                  </a:lnTo>
                  <a:lnTo>
                    <a:pt x="1503972" y="762"/>
                  </a:lnTo>
                  <a:lnTo>
                    <a:pt x="1502117" y="0"/>
                  </a:lnTo>
                  <a:lnTo>
                    <a:pt x="1497787" y="0"/>
                  </a:lnTo>
                  <a:lnTo>
                    <a:pt x="1495933" y="762"/>
                  </a:lnTo>
                  <a:lnTo>
                    <a:pt x="1492872" y="3835"/>
                  </a:lnTo>
                  <a:lnTo>
                    <a:pt x="1492097" y="5676"/>
                  </a:lnTo>
                  <a:lnTo>
                    <a:pt x="1492097" y="10020"/>
                  </a:lnTo>
                  <a:lnTo>
                    <a:pt x="1492872" y="11874"/>
                  </a:lnTo>
                  <a:lnTo>
                    <a:pt x="1495933" y="14935"/>
                  </a:lnTo>
                  <a:lnTo>
                    <a:pt x="1497787" y="15697"/>
                  </a:lnTo>
                  <a:lnTo>
                    <a:pt x="1502117" y="15697"/>
                  </a:lnTo>
                  <a:lnTo>
                    <a:pt x="1503972" y="14935"/>
                  </a:lnTo>
                  <a:lnTo>
                    <a:pt x="1507045" y="11874"/>
                  </a:lnTo>
                  <a:lnTo>
                    <a:pt x="1507807" y="10020"/>
                  </a:lnTo>
                  <a:lnTo>
                    <a:pt x="1507807" y="5676"/>
                  </a:lnTo>
                  <a:close/>
                </a:path>
                <a:path w="19256375" h="1514475">
                  <a:moveTo>
                    <a:pt x="1586344" y="1504137"/>
                  </a:moveTo>
                  <a:lnTo>
                    <a:pt x="1585569" y="1502283"/>
                  </a:lnTo>
                  <a:lnTo>
                    <a:pt x="1582508" y="1499222"/>
                  </a:lnTo>
                  <a:lnTo>
                    <a:pt x="1580654" y="1498460"/>
                  </a:lnTo>
                  <a:lnTo>
                    <a:pt x="1576311" y="1498460"/>
                  </a:lnTo>
                  <a:lnTo>
                    <a:pt x="1574469" y="1499222"/>
                  </a:lnTo>
                  <a:lnTo>
                    <a:pt x="1571396" y="1502283"/>
                  </a:lnTo>
                  <a:lnTo>
                    <a:pt x="1570634" y="1504137"/>
                  </a:lnTo>
                  <a:lnTo>
                    <a:pt x="1570634" y="1508480"/>
                  </a:lnTo>
                  <a:lnTo>
                    <a:pt x="1571396" y="1510322"/>
                  </a:lnTo>
                  <a:lnTo>
                    <a:pt x="1574469" y="1513395"/>
                  </a:lnTo>
                  <a:lnTo>
                    <a:pt x="1576311" y="1514157"/>
                  </a:lnTo>
                  <a:lnTo>
                    <a:pt x="1580654" y="1514157"/>
                  </a:lnTo>
                  <a:lnTo>
                    <a:pt x="1582508" y="1513395"/>
                  </a:lnTo>
                  <a:lnTo>
                    <a:pt x="1585569" y="1510322"/>
                  </a:lnTo>
                  <a:lnTo>
                    <a:pt x="1586344" y="1508480"/>
                  </a:lnTo>
                  <a:lnTo>
                    <a:pt x="1586344" y="1504137"/>
                  </a:lnTo>
                  <a:close/>
                </a:path>
                <a:path w="19256375" h="1514475">
                  <a:moveTo>
                    <a:pt x="1586344" y="754913"/>
                  </a:moveTo>
                  <a:lnTo>
                    <a:pt x="1585569" y="753059"/>
                  </a:lnTo>
                  <a:lnTo>
                    <a:pt x="1582508" y="749998"/>
                  </a:lnTo>
                  <a:lnTo>
                    <a:pt x="1580654" y="749223"/>
                  </a:lnTo>
                  <a:lnTo>
                    <a:pt x="1576311" y="749223"/>
                  </a:lnTo>
                  <a:lnTo>
                    <a:pt x="1574469" y="749998"/>
                  </a:lnTo>
                  <a:lnTo>
                    <a:pt x="1571396" y="753059"/>
                  </a:lnTo>
                  <a:lnTo>
                    <a:pt x="1570634" y="754913"/>
                  </a:lnTo>
                  <a:lnTo>
                    <a:pt x="1570634" y="759244"/>
                  </a:lnTo>
                  <a:lnTo>
                    <a:pt x="1571396" y="761098"/>
                  </a:lnTo>
                  <a:lnTo>
                    <a:pt x="1574469" y="764159"/>
                  </a:lnTo>
                  <a:lnTo>
                    <a:pt x="1576311" y="764933"/>
                  </a:lnTo>
                  <a:lnTo>
                    <a:pt x="1580654" y="764933"/>
                  </a:lnTo>
                  <a:lnTo>
                    <a:pt x="1582508" y="764159"/>
                  </a:lnTo>
                  <a:lnTo>
                    <a:pt x="1585569" y="761098"/>
                  </a:lnTo>
                  <a:lnTo>
                    <a:pt x="1586344" y="759244"/>
                  </a:lnTo>
                  <a:lnTo>
                    <a:pt x="1586344" y="754913"/>
                  </a:lnTo>
                  <a:close/>
                </a:path>
                <a:path w="19256375" h="1514475">
                  <a:moveTo>
                    <a:pt x="1586344" y="5676"/>
                  </a:moveTo>
                  <a:lnTo>
                    <a:pt x="1585569" y="3835"/>
                  </a:lnTo>
                  <a:lnTo>
                    <a:pt x="1582508" y="762"/>
                  </a:lnTo>
                  <a:lnTo>
                    <a:pt x="1580654" y="0"/>
                  </a:lnTo>
                  <a:lnTo>
                    <a:pt x="1576311" y="0"/>
                  </a:lnTo>
                  <a:lnTo>
                    <a:pt x="1574469" y="762"/>
                  </a:lnTo>
                  <a:lnTo>
                    <a:pt x="1571396" y="3835"/>
                  </a:lnTo>
                  <a:lnTo>
                    <a:pt x="1570634" y="5676"/>
                  </a:lnTo>
                  <a:lnTo>
                    <a:pt x="1570634" y="10020"/>
                  </a:lnTo>
                  <a:lnTo>
                    <a:pt x="1571396" y="11874"/>
                  </a:lnTo>
                  <a:lnTo>
                    <a:pt x="1574469" y="14935"/>
                  </a:lnTo>
                  <a:lnTo>
                    <a:pt x="1576311" y="15697"/>
                  </a:lnTo>
                  <a:lnTo>
                    <a:pt x="1580654" y="15697"/>
                  </a:lnTo>
                  <a:lnTo>
                    <a:pt x="1582508" y="14935"/>
                  </a:lnTo>
                  <a:lnTo>
                    <a:pt x="1585569" y="11874"/>
                  </a:lnTo>
                  <a:lnTo>
                    <a:pt x="1586344" y="10020"/>
                  </a:lnTo>
                  <a:lnTo>
                    <a:pt x="1586344" y="5676"/>
                  </a:lnTo>
                  <a:close/>
                </a:path>
                <a:path w="19256375" h="1514475">
                  <a:moveTo>
                    <a:pt x="1664868" y="1504137"/>
                  </a:moveTo>
                  <a:lnTo>
                    <a:pt x="1664106" y="1502283"/>
                  </a:lnTo>
                  <a:lnTo>
                    <a:pt x="1661033" y="1499222"/>
                  </a:lnTo>
                  <a:lnTo>
                    <a:pt x="1659191" y="1498460"/>
                  </a:lnTo>
                  <a:lnTo>
                    <a:pt x="1654848" y="1498460"/>
                  </a:lnTo>
                  <a:lnTo>
                    <a:pt x="1652993" y="1499222"/>
                  </a:lnTo>
                  <a:lnTo>
                    <a:pt x="1649933" y="1502283"/>
                  </a:lnTo>
                  <a:lnTo>
                    <a:pt x="1649158" y="1504137"/>
                  </a:lnTo>
                  <a:lnTo>
                    <a:pt x="1649158" y="1508480"/>
                  </a:lnTo>
                  <a:lnTo>
                    <a:pt x="1649933" y="1510322"/>
                  </a:lnTo>
                  <a:lnTo>
                    <a:pt x="1652993" y="1513395"/>
                  </a:lnTo>
                  <a:lnTo>
                    <a:pt x="1654848" y="1514157"/>
                  </a:lnTo>
                  <a:lnTo>
                    <a:pt x="1659191" y="1514157"/>
                  </a:lnTo>
                  <a:lnTo>
                    <a:pt x="1661033" y="1513395"/>
                  </a:lnTo>
                  <a:lnTo>
                    <a:pt x="1664106" y="1510322"/>
                  </a:lnTo>
                  <a:lnTo>
                    <a:pt x="1664868" y="1508480"/>
                  </a:lnTo>
                  <a:lnTo>
                    <a:pt x="1664868" y="1504137"/>
                  </a:lnTo>
                  <a:close/>
                </a:path>
                <a:path w="19256375" h="1514475">
                  <a:moveTo>
                    <a:pt x="1664868" y="754913"/>
                  </a:moveTo>
                  <a:lnTo>
                    <a:pt x="1664106" y="753059"/>
                  </a:lnTo>
                  <a:lnTo>
                    <a:pt x="1661033" y="749998"/>
                  </a:lnTo>
                  <a:lnTo>
                    <a:pt x="1659191" y="749223"/>
                  </a:lnTo>
                  <a:lnTo>
                    <a:pt x="1654848" y="749223"/>
                  </a:lnTo>
                  <a:lnTo>
                    <a:pt x="1652993" y="749998"/>
                  </a:lnTo>
                  <a:lnTo>
                    <a:pt x="1649933" y="753059"/>
                  </a:lnTo>
                  <a:lnTo>
                    <a:pt x="1649158" y="754913"/>
                  </a:lnTo>
                  <a:lnTo>
                    <a:pt x="1649158" y="759244"/>
                  </a:lnTo>
                  <a:lnTo>
                    <a:pt x="1649933" y="761098"/>
                  </a:lnTo>
                  <a:lnTo>
                    <a:pt x="1652993" y="764159"/>
                  </a:lnTo>
                  <a:lnTo>
                    <a:pt x="1654848" y="764933"/>
                  </a:lnTo>
                  <a:lnTo>
                    <a:pt x="1659191" y="764933"/>
                  </a:lnTo>
                  <a:lnTo>
                    <a:pt x="1661033" y="764159"/>
                  </a:lnTo>
                  <a:lnTo>
                    <a:pt x="1664106" y="761098"/>
                  </a:lnTo>
                  <a:lnTo>
                    <a:pt x="1664868" y="759244"/>
                  </a:lnTo>
                  <a:lnTo>
                    <a:pt x="1664868" y="754913"/>
                  </a:lnTo>
                  <a:close/>
                </a:path>
                <a:path w="19256375" h="1514475">
                  <a:moveTo>
                    <a:pt x="1664868" y="5676"/>
                  </a:moveTo>
                  <a:lnTo>
                    <a:pt x="1664106" y="3835"/>
                  </a:lnTo>
                  <a:lnTo>
                    <a:pt x="1661033" y="762"/>
                  </a:lnTo>
                  <a:lnTo>
                    <a:pt x="1659191" y="0"/>
                  </a:lnTo>
                  <a:lnTo>
                    <a:pt x="1654848" y="0"/>
                  </a:lnTo>
                  <a:lnTo>
                    <a:pt x="1652993" y="762"/>
                  </a:lnTo>
                  <a:lnTo>
                    <a:pt x="1649933" y="3835"/>
                  </a:lnTo>
                  <a:lnTo>
                    <a:pt x="1649158" y="5676"/>
                  </a:lnTo>
                  <a:lnTo>
                    <a:pt x="1649158" y="10020"/>
                  </a:lnTo>
                  <a:lnTo>
                    <a:pt x="1649933" y="11874"/>
                  </a:lnTo>
                  <a:lnTo>
                    <a:pt x="1652993" y="14935"/>
                  </a:lnTo>
                  <a:lnTo>
                    <a:pt x="1654848" y="15697"/>
                  </a:lnTo>
                  <a:lnTo>
                    <a:pt x="1659191" y="15697"/>
                  </a:lnTo>
                  <a:lnTo>
                    <a:pt x="1661033" y="14935"/>
                  </a:lnTo>
                  <a:lnTo>
                    <a:pt x="1664106" y="11874"/>
                  </a:lnTo>
                  <a:lnTo>
                    <a:pt x="1664868" y="10020"/>
                  </a:lnTo>
                  <a:lnTo>
                    <a:pt x="1664868" y="5676"/>
                  </a:lnTo>
                  <a:close/>
                </a:path>
                <a:path w="19256375" h="1514475">
                  <a:moveTo>
                    <a:pt x="1743405" y="1504137"/>
                  </a:moveTo>
                  <a:lnTo>
                    <a:pt x="1742630" y="1502283"/>
                  </a:lnTo>
                  <a:lnTo>
                    <a:pt x="1739569" y="1499222"/>
                  </a:lnTo>
                  <a:lnTo>
                    <a:pt x="1737715" y="1498460"/>
                  </a:lnTo>
                  <a:lnTo>
                    <a:pt x="1733384" y="1498460"/>
                  </a:lnTo>
                  <a:lnTo>
                    <a:pt x="1731530" y="1499222"/>
                  </a:lnTo>
                  <a:lnTo>
                    <a:pt x="1728457" y="1502283"/>
                  </a:lnTo>
                  <a:lnTo>
                    <a:pt x="1727695" y="1504137"/>
                  </a:lnTo>
                  <a:lnTo>
                    <a:pt x="1727695" y="1508480"/>
                  </a:lnTo>
                  <a:lnTo>
                    <a:pt x="1728457" y="1510322"/>
                  </a:lnTo>
                  <a:lnTo>
                    <a:pt x="1731530" y="1513395"/>
                  </a:lnTo>
                  <a:lnTo>
                    <a:pt x="1733384" y="1514157"/>
                  </a:lnTo>
                  <a:lnTo>
                    <a:pt x="1737715" y="1514157"/>
                  </a:lnTo>
                  <a:lnTo>
                    <a:pt x="1739569" y="1513395"/>
                  </a:lnTo>
                  <a:lnTo>
                    <a:pt x="1742630" y="1510322"/>
                  </a:lnTo>
                  <a:lnTo>
                    <a:pt x="1743405" y="1508480"/>
                  </a:lnTo>
                  <a:lnTo>
                    <a:pt x="1743405" y="1504137"/>
                  </a:lnTo>
                  <a:close/>
                </a:path>
                <a:path w="19256375" h="1514475">
                  <a:moveTo>
                    <a:pt x="1743405" y="754913"/>
                  </a:moveTo>
                  <a:lnTo>
                    <a:pt x="1742630" y="753059"/>
                  </a:lnTo>
                  <a:lnTo>
                    <a:pt x="1739569" y="749998"/>
                  </a:lnTo>
                  <a:lnTo>
                    <a:pt x="1737715" y="749223"/>
                  </a:lnTo>
                  <a:lnTo>
                    <a:pt x="1733384" y="749223"/>
                  </a:lnTo>
                  <a:lnTo>
                    <a:pt x="1731530" y="749998"/>
                  </a:lnTo>
                  <a:lnTo>
                    <a:pt x="1728457" y="753059"/>
                  </a:lnTo>
                  <a:lnTo>
                    <a:pt x="1727695" y="754913"/>
                  </a:lnTo>
                  <a:lnTo>
                    <a:pt x="1727695" y="759244"/>
                  </a:lnTo>
                  <a:lnTo>
                    <a:pt x="1728457" y="761098"/>
                  </a:lnTo>
                  <a:lnTo>
                    <a:pt x="1731530" y="764159"/>
                  </a:lnTo>
                  <a:lnTo>
                    <a:pt x="1733384" y="764933"/>
                  </a:lnTo>
                  <a:lnTo>
                    <a:pt x="1737715" y="764933"/>
                  </a:lnTo>
                  <a:lnTo>
                    <a:pt x="1739569" y="764159"/>
                  </a:lnTo>
                  <a:lnTo>
                    <a:pt x="1742630" y="761098"/>
                  </a:lnTo>
                  <a:lnTo>
                    <a:pt x="1743405" y="759244"/>
                  </a:lnTo>
                  <a:lnTo>
                    <a:pt x="1743405" y="754913"/>
                  </a:lnTo>
                  <a:close/>
                </a:path>
                <a:path w="19256375" h="1514475">
                  <a:moveTo>
                    <a:pt x="1743405" y="5676"/>
                  </a:moveTo>
                  <a:lnTo>
                    <a:pt x="1742630" y="3835"/>
                  </a:lnTo>
                  <a:lnTo>
                    <a:pt x="1739569" y="762"/>
                  </a:lnTo>
                  <a:lnTo>
                    <a:pt x="1737715" y="0"/>
                  </a:lnTo>
                  <a:lnTo>
                    <a:pt x="1733384" y="0"/>
                  </a:lnTo>
                  <a:lnTo>
                    <a:pt x="1731530" y="762"/>
                  </a:lnTo>
                  <a:lnTo>
                    <a:pt x="1728457" y="3835"/>
                  </a:lnTo>
                  <a:lnTo>
                    <a:pt x="1727695" y="5676"/>
                  </a:lnTo>
                  <a:lnTo>
                    <a:pt x="1727695" y="10020"/>
                  </a:lnTo>
                  <a:lnTo>
                    <a:pt x="1728457" y="11874"/>
                  </a:lnTo>
                  <a:lnTo>
                    <a:pt x="1731530" y="14935"/>
                  </a:lnTo>
                  <a:lnTo>
                    <a:pt x="1733384" y="15697"/>
                  </a:lnTo>
                  <a:lnTo>
                    <a:pt x="1737715" y="15697"/>
                  </a:lnTo>
                  <a:lnTo>
                    <a:pt x="1739569" y="14935"/>
                  </a:lnTo>
                  <a:lnTo>
                    <a:pt x="1742630" y="11874"/>
                  </a:lnTo>
                  <a:lnTo>
                    <a:pt x="1743405" y="10020"/>
                  </a:lnTo>
                  <a:lnTo>
                    <a:pt x="1743405" y="5676"/>
                  </a:lnTo>
                  <a:close/>
                </a:path>
                <a:path w="19256375" h="1514475">
                  <a:moveTo>
                    <a:pt x="1821929" y="1504137"/>
                  </a:moveTo>
                  <a:lnTo>
                    <a:pt x="1821167" y="1502283"/>
                  </a:lnTo>
                  <a:lnTo>
                    <a:pt x="1818093" y="1499222"/>
                  </a:lnTo>
                  <a:lnTo>
                    <a:pt x="1816252" y="1498460"/>
                  </a:lnTo>
                  <a:lnTo>
                    <a:pt x="1811909" y="1498460"/>
                  </a:lnTo>
                  <a:lnTo>
                    <a:pt x="1810054" y="1499222"/>
                  </a:lnTo>
                  <a:lnTo>
                    <a:pt x="1806994" y="1502283"/>
                  </a:lnTo>
                  <a:lnTo>
                    <a:pt x="1806232" y="1504137"/>
                  </a:lnTo>
                  <a:lnTo>
                    <a:pt x="1806232" y="1508480"/>
                  </a:lnTo>
                  <a:lnTo>
                    <a:pt x="1806994" y="1510322"/>
                  </a:lnTo>
                  <a:lnTo>
                    <a:pt x="1810054" y="1513395"/>
                  </a:lnTo>
                  <a:lnTo>
                    <a:pt x="1811909" y="1514157"/>
                  </a:lnTo>
                  <a:lnTo>
                    <a:pt x="1816252" y="1514157"/>
                  </a:lnTo>
                  <a:lnTo>
                    <a:pt x="1818093" y="1513395"/>
                  </a:lnTo>
                  <a:lnTo>
                    <a:pt x="1821167" y="1510322"/>
                  </a:lnTo>
                  <a:lnTo>
                    <a:pt x="1821929" y="1508480"/>
                  </a:lnTo>
                  <a:lnTo>
                    <a:pt x="1821929" y="1504137"/>
                  </a:lnTo>
                  <a:close/>
                </a:path>
                <a:path w="19256375" h="1514475">
                  <a:moveTo>
                    <a:pt x="1821929" y="754913"/>
                  </a:moveTo>
                  <a:lnTo>
                    <a:pt x="1821167" y="753059"/>
                  </a:lnTo>
                  <a:lnTo>
                    <a:pt x="1818093" y="749998"/>
                  </a:lnTo>
                  <a:lnTo>
                    <a:pt x="1816252" y="749223"/>
                  </a:lnTo>
                  <a:lnTo>
                    <a:pt x="1811909" y="749223"/>
                  </a:lnTo>
                  <a:lnTo>
                    <a:pt x="1810054" y="749998"/>
                  </a:lnTo>
                  <a:lnTo>
                    <a:pt x="1806994" y="753059"/>
                  </a:lnTo>
                  <a:lnTo>
                    <a:pt x="1806232" y="754913"/>
                  </a:lnTo>
                  <a:lnTo>
                    <a:pt x="1806232" y="759244"/>
                  </a:lnTo>
                  <a:lnTo>
                    <a:pt x="1806994" y="761098"/>
                  </a:lnTo>
                  <a:lnTo>
                    <a:pt x="1810054" y="764159"/>
                  </a:lnTo>
                  <a:lnTo>
                    <a:pt x="1811909" y="764933"/>
                  </a:lnTo>
                  <a:lnTo>
                    <a:pt x="1816252" y="764933"/>
                  </a:lnTo>
                  <a:lnTo>
                    <a:pt x="1818093" y="764159"/>
                  </a:lnTo>
                  <a:lnTo>
                    <a:pt x="1821167" y="761098"/>
                  </a:lnTo>
                  <a:lnTo>
                    <a:pt x="1821929" y="759244"/>
                  </a:lnTo>
                  <a:lnTo>
                    <a:pt x="1821929" y="754913"/>
                  </a:lnTo>
                  <a:close/>
                </a:path>
                <a:path w="19256375" h="1514475">
                  <a:moveTo>
                    <a:pt x="1821929" y="5676"/>
                  </a:moveTo>
                  <a:lnTo>
                    <a:pt x="1821167" y="3835"/>
                  </a:lnTo>
                  <a:lnTo>
                    <a:pt x="1818093" y="762"/>
                  </a:lnTo>
                  <a:lnTo>
                    <a:pt x="1816252" y="0"/>
                  </a:lnTo>
                  <a:lnTo>
                    <a:pt x="1811909" y="0"/>
                  </a:lnTo>
                  <a:lnTo>
                    <a:pt x="1810054" y="762"/>
                  </a:lnTo>
                  <a:lnTo>
                    <a:pt x="1806994" y="3835"/>
                  </a:lnTo>
                  <a:lnTo>
                    <a:pt x="1806232" y="5676"/>
                  </a:lnTo>
                  <a:lnTo>
                    <a:pt x="1806232" y="10020"/>
                  </a:lnTo>
                  <a:lnTo>
                    <a:pt x="1806994" y="11874"/>
                  </a:lnTo>
                  <a:lnTo>
                    <a:pt x="1810054" y="14935"/>
                  </a:lnTo>
                  <a:lnTo>
                    <a:pt x="1811909" y="15697"/>
                  </a:lnTo>
                  <a:lnTo>
                    <a:pt x="1816252" y="15697"/>
                  </a:lnTo>
                  <a:lnTo>
                    <a:pt x="1818093" y="14935"/>
                  </a:lnTo>
                  <a:lnTo>
                    <a:pt x="1821167" y="11874"/>
                  </a:lnTo>
                  <a:lnTo>
                    <a:pt x="1821929" y="10020"/>
                  </a:lnTo>
                  <a:lnTo>
                    <a:pt x="1821929" y="5676"/>
                  </a:lnTo>
                  <a:close/>
                </a:path>
                <a:path w="19256375" h="1514475">
                  <a:moveTo>
                    <a:pt x="1900466" y="1504137"/>
                  </a:moveTo>
                  <a:lnTo>
                    <a:pt x="1899704" y="1502283"/>
                  </a:lnTo>
                  <a:lnTo>
                    <a:pt x="1896630" y="1499222"/>
                  </a:lnTo>
                  <a:lnTo>
                    <a:pt x="1894776" y="1498460"/>
                  </a:lnTo>
                  <a:lnTo>
                    <a:pt x="1890445" y="1498460"/>
                  </a:lnTo>
                  <a:lnTo>
                    <a:pt x="1888591" y="1499222"/>
                  </a:lnTo>
                  <a:lnTo>
                    <a:pt x="1885530" y="1502283"/>
                  </a:lnTo>
                  <a:lnTo>
                    <a:pt x="1884756" y="1504137"/>
                  </a:lnTo>
                  <a:lnTo>
                    <a:pt x="1884756" y="1508480"/>
                  </a:lnTo>
                  <a:lnTo>
                    <a:pt x="1885530" y="1510322"/>
                  </a:lnTo>
                  <a:lnTo>
                    <a:pt x="1888591" y="1513395"/>
                  </a:lnTo>
                  <a:lnTo>
                    <a:pt x="1890445" y="1514157"/>
                  </a:lnTo>
                  <a:lnTo>
                    <a:pt x="1894776" y="1514157"/>
                  </a:lnTo>
                  <a:lnTo>
                    <a:pt x="1896630" y="1513395"/>
                  </a:lnTo>
                  <a:lnTo>
                    <a:pt x="1899704" y="1510322"/>
                  </a:lnTo>
                  <a:lnTo>
                    <a:pt x="1900466" y="1508480"/>
                  </a:lnTo>
                  <a:lnTo>
                    <a:pt x="1900466" y="1504137"/>
                  </a:lnTo>
                  <a:close/>
                </a:path>
                <a:path w="19256375" h="1514475">
                  <a:moveTo>
                    <a:pt x="1900466" y="754913"/>
                  </a:moveTo>
                  <a:lnTo>
                    <a:pt x="1899704" y="753059"/>
                  </a:lnTo>
                  <a:lnTo>
                    <a:pt x="1896630" y="749998"/>
                  </a:lnTo>
                  <a:lnTo>
                    <a:pt x="1894776" y="749223"/>
                  </a:lnTo>
                  <a:lnTo>
                    <a:pt x="1890445" y="749223"/>
                  </a:lnTo>
                  <a:lnTo>
                    <a:pt x="1888591" y="749998"/>
                  </a:lnTo>
                  <a:lnTo>
                    <a:pt x="1885530" y="753059"/>
                  </a:lnTo>
                  <a:lnTo>
                    <a:pt x="1884756" y="754913"/>
                  </a:lnTo>
                  <a:lnTo>
                    <a:pt x="1884756" y="759244"/>
                  </a:lnTo>
                  <a:lnTo>
                    <a:pt x="1885530" y="761098"/>
                  </a:lnTo>
                  <a:lnTo>
                    <a:pt x="1888591" y="764159"/>
                  </a:lnTo>
                  <a:lnTo>
                    <a:pt x="1890445" y="764933"/>
                  </a:lnTo>
                  <a:lnTo>
                    <a:pt x="1894776" y="764933"/>
                  </a:lnTo>
                  <a:lnTo>
                    <a:pt x="1896630" y="764159"/>
                  </a:lnTo>
                  <a:lnTo>
                    <a:pt x="1899704" y="761098"/>
                  </a:lnTo>
                  <a:lnTo>
                    <a:pt x="1900466" y="759244"/>
                  </a:lnTo>
                  <a:lnTo>
                    <a:pt x="1900466" y="754913"/>
                  </a:lnTo>
                  <a:close/>
                </a:path>
                <a:path w="19256375" h="1514475">
                  <a:moveTo>
                    <a:pt x="1900466" y="5676"/>
                  </a:moveTo>
                  <a:lnTo>
                    <a:pt x="1899704" y="3835"/>
                  </a:lnTo>
                  <a:lnTo>
                    <a:pt x="1896630" y="762"/>
                  </a:lnTo>
                  <a:lnTo>
                    <a:pt x="1894776" y="0"/>
                  </a:lnTo>
                  <a:lnTo>
                    <a:pt x="1890445" y="0"/>
                  </a:lnTo>
                  <a:lnTo>
                    <a:pt x="1888591" y="762"/>
                  </a:lnTo>
                  <a:lnTo>
                    <a:pt x="1885530" y="3835"/>
                  </a:lnTo>
                  <a:lnTo>
                    <a:pt x="1884756" y="5676"/>
                  </a:lnTo>
                  <a:lnTo>
                    <a:pt x="1884756" y="10020"/>
                  </a:lnTo>
                  <a:lnTo>
                    <a:pt x="1885530" y="11874"/>
                  </a:lnTo>
                  <a:lnTo>
                    <a:pt x="1888591" y="14935"/>
                  </a:lnTo>
                  <a:lnTo>
                    <a:pt x="1890445" y="15697"/>
                  </a:lnTo>
                  <a:lnTo>
                    <a:pt x="1894776" y="15697"/>
                  </a:lnTo>
                  <a:lnTo>
                    <a:pt x="1896630" y="14935"/>
                  </a:lnTo>
                  <a:lnTo>
                    <a:pt x="1899704" y="11874"/>
                  </a:lnTo>
                  <a:lnTo>
                    <a:pt x="1900466" y="10020"/>
                  </a:lnTo>
                  <a:lnTo>
                    <a:pt x="1900466" y="5676"/>
                  </a:lnTo>
                  <a:close/>
                </a:path>
                <a:path w="19256375" h="1514475">
                  <a:moveTo>
                    <a:pt x="1978990" y="1504137"/>
                  </a:moveTo>
                  <a:lnTo>
                    <a:pt x="1978228" y="1502283"/>
                  </a:lnTo>
                  <a:lnTo>
                    <a:pt x="1975167" y="1499222"/>
                  </a:lnTo>
                  <a:lnTo>
                    <a:pt x="1973313" y="1498460"/>
                  </a:lnTo>
                  <a:lnTo>
                    <a:pt x="1968969" y="1498460"/>
                  </a:lnTo>
                  <a:lnTo>
                    <a:pt x="1967128" y="1499222"/>
                  </a:lnTo>
                  <a:lnTo>
                    <a:pt x="1964055" y="1502283"/>
                  </a:lnTo>
                  <a:lnTo>
                    <a:pt x="1963293" y="1504137"/>
                  </a:lnTo>
                  <a:lnTo>
                    <a:pt x="1963293" y="1508480"/>
                  </a:lnTo>
                  <a:lnTo>
                    <a:pt x="1964055" y="1510322"/>
                  </a:lnTo>
                  <a:lnTo>
                    <a:pt x="1967128" y="1513395"/>
                  </a:lnTo>
                  <a:lnTo>
                    <a:pt x="1968969" y="1514157"/>
                  </a:lnTo>
                  <a:lnTo>
                    <a:pt x="1973313" y="1514157"/>
                  </a:lnTo>
                  <a:lnTo>
                    <a:pt x="1975167" y="1513395"/>
                  </a:lnTo>
                  <a:lnTo>
                    <a:pt x="1978228" y="1510322"/>
                  </a:lnTo>
                  <a:lnTo>
                    <a:pt x="1978990" y="1508480"/>
                  </a:lnTo>
                  <a:lnTo>
                    <a:pt x="1978990" y="1504137"/>
                  </a:lnTo>
                  <a:close/>
                </a:path>
                <a:path w="19256375" h="1514475">
                  <a:moveTo>
                    <a:pt x="1978990" y="754913"/>
                  </a:moveTo>
                  <a:lnTo>
                    <a:pt x="1978228" y="753059"/>
                  </a:lnTo>
                  <a:lnTo>
                    <a:pt x="1975167" y="749998"/>
                  </a:lnTo>
                  <a:lnTo>
                    <a:pt x="1973313" y="749223"/>
                  </a:lnTo>
                  <a:lnTo>
                    <a:pt x="1968969" y="749223"/>
                  </a:lnTo>
                  <a:lnTo>
                    <a:pt x="1967128" y="749998"/>
                  </a:lnTo>
                  <a:lnTo>
                    <a:pt x="1964055" y="753059"/>
                  </a:lnTo>
                  <a:lnTo>
                    <a:pt x="1963293" y="754913"/>
                  </a:lnTo>
                  <a:lnTo>
                    <a:pt x="1963293" y="759244"/>
                  </a:lnTo>
                  <a:lnTo>
                    <a:pt x="1964055" y="761098"/>
                  </a:lnTo>
                  <a:lnTo>
                    <a:pt x="1967128" y="764159"/>
                  </a:lnTo>
                  <a:lnTo>
                    <a:pt x="1968969" y="764933"/>
                  </a:lnTo>
                  <a:lnTo>
                    <a:pt x="1973313" y="764933"/>
                  </a:lnTo>
                  <a:lnTo>
                    <a:pt x="1975167" y="764159"/>
                  </a:lnTo>
                  <a:lnTo>
                    <a:pt x="1978228" y="761098"/>
                  </a:lnTo>
                  <a:lnTo>
                    <a:pt x="1978990" y="759244"/>
                  </a:lnTo>
                  <a:lnTo>
                    <a:pt x="1978990" y="754913"/>
                  </a:lnTo>
                  <a:close/>
                </a:path>
                <a:path w="19256375" h="1514475">
                  <a:moveTo>
                    <a:pt x="1978990" y="5676"/>
                  </a:moveTo>
                  <a:lnTo>
                    <a:pt x="1978228" y="3835"/>
                  </a:lnTo>
                  <a:lnTo>
                    <a:pt x="1975167" y="762"/>
                  </a:lnTo>
                  <a:lnTo>
                    <a:pt x="1973313" y="0"/>
                  </a:lnTo>
                  <a:lnTo>
                    <a:pt x="1968969" y="0"/>
                  </a:lnTo>
                  <a:lnTo>
                    <a:pt x="1967128" y="762"/>
                  </a:lnTo>
                  <a:lnTo>
                    <a:pt x="1964055" y="3835"/>
                  </a:lnTo>
                  <a:lnTo>
                    <a:pt x="1963293" y="5676"/>
                  </a:lnTo>
                  <a:lnTo>
                    <a:pt x="1963293" y="10020"/>
                  </a:lnTo>
                  <a:lnTo>
                    <a:pt x="1964055" y="11874"/>
                  </a:lnTo>
                  <a:lnTo>
                    <a:pt x="1967128" y="14935"/>
                  </a:lnTo>
                  <a:lnTo>
                    <a:pt x="1968969" y="15697"/>
                  </a:lnTo>
                  <a:lnTo>
                    <a:pt x="1973313" y="15697"/>
                  </a:lnTo>
                  <a:lnTo>
                    <a:pt x="1975167" y="14935"/>
                  </a:lnTo>
                  <a:lnTo>
                    <a:pt x="1978228" y="11874"/>
                  </a:lnTo>
                  <a:lnTo>
                    <a:pt x="1978990" y="10020"/>
                  </a:lnTo>
                  <a:lnTo>
                    <a:pt x="1978990" y="5676"/>
                  </a:lnTo>
                  <a:close/>
                </a:path>
                <a:path w="19256375" h="1514475">
                  <a:moveTo>
                    <a:pt x="2057527" y="1504137"/>
                  </a:moveTo>
                  <a:lnTo>
                    <a:pt x="2056765" y="1502283"/>
                  </a:lnTo>
                  <a:lnTo>
                    <a:pt x="2053691" y="1499222"/>
                  </a:lnTo>
                  <a:lnTo>
                    <a:pt x="2051837" y="1498460"/>
                  </a:lnTo>
                  <a:lnTo>
                    <a:pt x="2047506" y="1498460"/>
                  </a:lnTo>
                  <a:lnTo>
                    <a:pt x="2045652" y="1499222"/>
                  </a:lnTo>
                  <a:lnTo>
                    <a:pt x="2042591" y="1502283"/>
                  </a:lnTo>
                  <a:lnTo>
                    <a:pt x="2041817" y="1504137"/>
                  </a:lnTo>
                  <a:lnTo>
                    <a:pt x="2041817" y="1508480"/>
                  </a:lnTo>
                  <a:lnTo>
                    <a:pt x="2042591" y="1510322"/>
                  </a:lnTo>
                  <a:lnTo>
                    <a:pt x="2045652" y="1513395"/>
                  </a:lnTo>
                  <a:lnTo>
                    <a:pt x="2047506" y="1514157"/>
                  </a:lnTo>
                  <a:lnTo>
                    <a:pt x="2051837" y="1514157"/>
                  </a:lnTo>
                  <a:lnTo>
                    <a:pt x="2053691" y="1513395"/>
                  </a:lnTo>
                  <a:lnTo>
                    <a:pt x="2056765" y="1510322"/>
                  </a:lnTo>
                  <a:lnTo>
                    <a:pt x="2057527" y="1508480"/>
                  </a:lnTo>
                  <a:lnTo>
                    <a:pt x="2057527" y="1504137"/>
                  </a:lnTo>
                  <a:close/>
                </a:path>
                <a:path w="19256375" h="1514475">
                  <a:moveTo>
                    <a:pt x="2057527" y="754913"/>
                  </a:moveTo>
                  <a:lnTo>
                    <a:pt x="2056765" y="753059"/>
                  </a:lnTo>
                  <a:lnTo>
                    <a:pt x="2053691" y="749998"/>
                  </a:lnTo>
                  <a:lnTo>
                    <a:pt x="2051837" y="749223"/>
                  </a:lnTo>
                  <a:lnTo>
                    <a:pt x="2047506" y="749223"/>
                  </a:lnTo>
                  <a:lnTo>
                    <a:pt x="2045652" y="749998"/>
                  </a:lnTo>
                  <a:lnTo>
                    <a:pt x="2042591" y="753059"/>
                  </a:lnTo>
                  <a:lnTo>
                    <a:pt x="2041817" y="754913"/>
                  </a:lnTo>
                  <a:lnTo>
                    <a:pt x="2041817" y="759244"/>
                  </a:lnTo>
                  <a:lnTo>
                    <a:pt x="2042591" y="761098"/>
                  </a:lnTo>
                  <a:lnTo>
                    <a:pt x="2045652" y="764159"/>
                  </a:lnTo>
                  <a:lnTo>
                    <a:pt x="2047506" y="764933"/>
                  </a:lnTo>
                  <a:lnTo>
                    <a:pt x="2051837" y="764933"/>
                  </a:lnTo>
                  <a:lnTo>
                    <a:pt x="2053691" y="764159"/>
                  </a:lnTo>
                  <a:lnTo>
                    <a:pt x="2056765" y="761098"/>
                  </a:lnTo>
                  <a:lnTo>
                    <a:pt x="2057527" y="759244"/>
                  </a:lnTo>
                  <a:lnTo>
                    <a:pt x="2057527" y="754913"/>
                  </a:lnTo>
                  <a:close/>
                </a:path>
                <a:path w="19256375" h="1514475">
                  <a:moveTo>
                    <a:pt x="2057527" y="5676"/>
                  </a:moveTo>
                  <a:lnTo>
                    <a:pt x="2056765" y="3835"/>
                  </a:lnTo>
                  <a:lnTo>
                    <a:pt x="2053691" y="762"/>
                  </a:lnTo>
                  <a:lnTo>
                    <a:pt x="2051837" y="0"/>
                  </a:lnTo>
                  <a:lnTo>
                    <a:pt x="2047506" y="0"/>
                  </a:lnTo>
                  <a:lnTo>
                    <a:pt x="2045652" y="762"/>
                  </a:lnTo>
                  <a:lnTo>
                    <a:pt x="2042591" y="3835"/>
                  </a:lnTo>
                  <a:lnTo>
                    <a:pt x="2041817" y="5676"/>
                  </a:lnTo>
                  <a:lnTo>
                    <a:pt x="2041817" y="10020"/>
                  </a:lnTo>
                  <a:lnTo>
                    <a:pt x="2042591" y="11874"/>
                  </a:lnTo>
                  <a:lnTo>
                    <a:pt x="2045652" y="14935"/>
                  </a:lnTo>
                  <a:lnTo>
                    <a:pt x="2047506" y="15697"/>
                  </a:lnTo>
                  <a:lnTo>
                    <a:pt x="2051837" y="15697"/>
                  </a:lnTo>
                  <a:lnTo>
                    <a:pt x="2053691" y="14935"/>
                  </a:lnTo>
                  <a:lnTo>
                    <a:pt x="2056765" y="11874"/>
                  </a:lnTo>
                  <a:lnTo>
                    <a:pt x="2057527" y="10020"/>
                  </a:lnTo>
                  <a:lnTo>
                    <a:pt x="2057527" y="5676"/>
                  </a:lnTo>
                  <a:close/>
                </a:path>
                <a:path w="19256375" h="1514475">
                  <a:moveTo>
                    <a:pt x="2136063" y="1504137"/>
                  </a:moveTo>
                  <a:lnTo>
                    <a:pt x="2135289" y="1502283"/>
                  </a:lnTo>
                  <a:lnTo>
                    <a:pt x="2132228" y="1499222"/>
                  </a:lnTo>
                  <a:lnTo>
                    <a:pt x="2130374" y="1498460"/>
                  </a:lnTo>
                  <a:lnTo>
                    <a:pt x="2126043" y="1498460"/>
                  </a:lnTo>
                  <a:lnTo>
                    <a:pt x="2124189" y="1499222"/>
                  </a:lnTo>
                  <a:lnTo>
                    <a:pt x="2121116" y="1502283"/>
                  </a:lnTo>
                  <a:lnTo>
                    <a:pt x="2120354" y="1504137"/>
                  </a:lnTo>
                  <a:lnTo>
                    <a:pt x="2120354" y="1508480"/>
                  </a:lnTo>
                  <a:lnTo>
                    <a:pt x="2121116" y="1510322"/>
                  </a:lnTo>
                  <a:lnTo>
                    <a:pt x="2124189" y="1513395"/>
                  </a:lnTo>
                  <a:lnTo>
                    <a:pt x="2126043" y="1514157"/>
                  </a:lnTo>
                  <a:lnTo>
                    <a:pt x="2130374" y="1514157"/>
                  </a:lnTo>
                  <a:lnTo>
                    <a:pt x="2132228" y="1513395"/>
                  </a:lnTo>
                  <a:lnTo>
                    <a:pt x="2135289" y="1510322"/>
                  </a:lnTo>
                  <a:lnTo>
                    <a:pt x="2136063" y="1508480"/>
                  </a:lnTo>
                  <a:lnTo>
                    <a:pt x="2136063" y="1504137"/>
                  </a:lnTo>
                  <a:close/>
                </a:path>
                <a:path w="19256375" h="1514475">
                  <a:moveTo>
                    <a:pt x="2136063" y="754913"/>
                  </a:moveTo>
                  <a:lnTo>
                    <a:pt x="2135289" y="753059"/>
                  </a:lnTo>
                  <a:lnTo>
                    <a:pt x="2132228" y="749998"/>
                  </a:lnTo>
                  <a:lnTo>
                    <a:pt x="2130374" y="749223"/>
                  </a:lnTo>
                  <a:lnTo>
                    <a:pt x="2126043" y="749223"/>
                  </a:lnTo>
                  <a:lnTo>
                    <a:pt x="2124189" y="749998"/>
                  </a:lnTo>
                  <a:lnTo>
                    <a:pt x="2121116" y="753059"/>
                  </a:lnTo>
                  <a:lnTo>
                    <a:pt x="2120354" y="754913"/>
                  </a:lnTo>
                  <a:lnTo>
                    <a:pt x="2120354" y="759244"/>
                  </a:lnTo>
                  <a:lnTo>
                    <a:pt x="2121116" y="761098"/>
                  </a:lnTo>
                  <a:lnTo>
                    <a:pt x="2124189" y="764159"/>
                  </a:lnTo>
                  <a:lnTo>
                    <a:pt x="2126043" y="764933"/>
                  </a:lnTo>
                  <a:lnTo>
                    <a:pt x="2130374" y="764933"/>
                  </a:lnTo>
                  <a:lnTo>
                    <a:pt x="2132228" y="764159"/>
                  </a:lnTo>
                  <a:lnTo>
                    <a:pt x="2135289" y="761098"/>
                  </a:lnTo>
                  <a:lnTo>
                    <a:pt x="2136063" y="759244"/>
                  </a:lnTo>
                  <a:lnTo>
                    <a:pt x="2136063" y="754913"/>
                  </a:lnTo>
                  <a:close/>
                </a:path>
                <a:path w="19256375" h="1514475">
                  <a:moveTo>
                    <a:pt x="2136063" y="5676"/>
                  </a:moveTo>
                  <a:lnTo>
                    <a:pt x="2135289" y="3835"/>
                  </a:lnTo>
                  <a:lnTo>
                    <a:pt x="2132228" y="762"/>
                  </a:lnTo>
                  <a:lnTo>
                    <a:pt x="2130374" y="0"/>
                  </a:lnTo>
                  <a:lnTo>
                    <a:pt x="2126043" y="0"/>
                  </a:lnTo>
                  <a:lnTo>
                    <a:pt x="2124189" y="762"/>
                  </a:lnTo>
                  <a:lnTo>
                    <a:pt x="2121116" y="3835"/>
                  </a:lnTo>
                  <a:lnTo>
                    <a:pt x="2120354" y="5676"/>
                  </a:lnTo>
                  <a:lnTo>
                    <a:pt x="2120354" y="10020"/>
                  </a:lnTo>
                  <a:lnTo>
                    <a:pt x="2121116" y="11874"/>
                  </a:lnTo>
                  <a:lnTo>
                    <a:pt x="2124189" y="14935"/>
                  </a:lnTo>
                  <a:lnTo>
                    <a:pt x="2126043" y="15697"/>
                  </a:lnTo>
                  <a:lnTo>
                    <a:pt x="2130374" y="15697"/>
                  </a:lnTo>
                  <a:lnTo>
                    <a:pt x="2132228" y="14935"/>
                  </a:lnTo>
                  <a:lnTo>
                    <a:pt x="2135289" y="11874"/>
                  </a:lnTo>
                  <a:lnTo>
                    <a:pt x="2136063" y="10020"/>
                  </a:lnTo>
                  <a:lnTo>
                    <a:pt x="2136063" y="5676"/>
                  </a:lnTo>
                  <a:close/>
                </a:path>
                <a:path w="19256375" h="1514475">
                  <a:moveTo>
                    <a:pt x="2214588" y="1504137"/>
                  </a:moveTo>
                  <a:lnTo>
                    <a:pt x="2213826" y="1502283"/>
                  </a:lnTo>
                  <a:lnTo>
                    <a:pt x="2210752" y="1499222"/>
                  </a:lnTo>
                  <a:lnTo>
                    <a:pt x="2208911" y="1498460"/>
                  </a:lnTo>
                  <a:lnTo>
                    <a:pt x="2204567" y="1498460"/>
                  </a:lnTo>
                  <a:lnTo>
                    <a:pt x="2202713" y="1499222"/>
                  </a:lnTo>
                  <a:lnTo>
                    <a:pt x="2199652" y="1502283"/>
                  </a:lnTo>
                  <a:lnTo>
                    <a:pt x="2198890" y="1504137"/>
                  </a:lnTo>
                  <a:lnTo>
                    <a:pt x="2198890" y="1508480"/>
                  </a:lnTo>
                  <a:lnTo>
                    <a:pt x="2199652" y="1510322"/>
                  </a:lnTo>
                  <a:lnTo>
                    <a:pt x="2202713" y="1513395"/>
                  </a:lnTo>
                  <a:lnTo>
                    <a:pt x="2204567" y="1514157"/>
                  </a:lnTo>
                  <a:lnTo>
                    <a:pt x="2208911" y="1514157"/>
                  </a:lnTo>
                  <a:lnTo>
                    <a:pt x="2210752" y="1513395"/>
                  </a:lnTo>
                  <a:lnTo>
                    <a:pt x="2213826" y="1510322"/>
                  </a:lnTo>
                  <a:lnTo>
                    <a:pt x="2214588" y="1508480"/>
                  </a:lnTo>
                  <a:lnTo>
                    <a:pt x="2214588" y="1504137"/>
                  </a:lnTo>
                  <a:close/>
                </a:path>
                <a:path w="19256375" h="1514475">
                  <a:moveTo>
                    <a:pt x="2214588" y="754913"/>
                  </a:moveTo>
                  <a:lnTo>
                    <a:pt x="2213826" y="753059"/>
                  </a:lnTo>
                  <a:lnTo>
                    <a:pt x="2210752" y="749998"/>
                  </a:lnTo>
                  <a:lnTo>
                    <a:pt x="2208911" y="749223"/>
                  </a:lnTo>
                  <a:lnTo>
                    <a:pt x="2204567" y="749223"/>
                  </a:lnTo>
                  <a:lnTo>
                    <a:pt x="2202713" y="749998"/>
                  </a:lnTo>
                  <a:lnTo>
                    <a:pt x="2199652" y="753059"/>
                  </a:lnTo>
                  <a:lnTo>
                    <a:pt x="2198890" y="754913"/>
                  </a:lnTo>
                  <a:lnTo>
                    <a:pt x="2198890" y="759244"/>
                  </a:lnTo>
                  <a:lnTo>
                    <a:pt x="2199652" y="761098"/>
                  </a:lnTo>
                  <a:lnTo>
                    <a:pt x="2202713" y="764159"/>
                  </a:lnTo>
                  <a:lnTo>
                    <a:pt x="2204567" y="764933"/>
                  </a:lnTo>
                  <a:lnTo>
                    <a:pt x="2208911" y="764933"/>
                  </a:lnTo>
                  <a:lnTo>
                    <a:pt x="2210752" y="764159"/>
                  </a:lnTo>
                  <a:lnTo>
                    <a:pt x="2213826" y="761098"/>
                  </a:lnTo>
                  <a:lnTo>
                    <a:pt x="2214588" y="759244"/>
                  </a:lnTo>
                  <a:lnTo>
                    <a:pt x="2214588" y="754913"/>
                  </a:lnTo>
                  <a:close/>
                </a:path>
                <a:path w="19256375" h="1514475">
                  <a:moveTo>
                    <a:pt x="2214588" y="5676"/>
                  </a:moveTo>
                  <a:lnTo>
                    <a:pt x="2213826" y="3835"/>
                  </a:lnTo>
                  <a:lnTo>
                    <a:pt x="2210752" y="762"/>
                  </a:lnTo>
                  <a:lnTo>
                    <a:pt x="2208911" y="0"/>
                  </a:lnTo>
                  <a:lnTo>
                    <a:pt x="2204567" y="0"/>
                  </a:lnTo>
                  <a:lnTo>
                    <a:pt x="2202713" y="762"/>
                  </a:lnTo>
                  <a:lnTo>
                    <a:pt x="2199652" y="3835"/>
                  </a:lnTo>
                  <a:lnTo>
                    <a:pt x="2198890" y="5676"/>
                  </a:lnTo>
                  <a:lnTo>
                    <a:pt x="2198890" y="10020"/>
                  </a:lnTo>
                  <a:lnTo>
                    <a:pt x="2199652" y="11874"/>
                  </a:lnTo>
                  <a:lnTo>
                    <a:pt x="2202713" y="14935"/>
                  </a:lnTo>
                  <a:lnTo>
                    <a:pt x="2204567" y="15697"/>
                  </a:lnTo>
                  <a:lnTo>
                    <a:pt x="2208911" y="15697"/>
                  </a:lnTo>
                  <a:lnTo>
                    <a:pt x="2210752" y="14935"/>
                  </a:lnTo>
                  <a:lnTo>
                    <a:pt x="2213826" y="11874"/>
                  </a:lnTo>
                  <a:lnTo>
                    <a:pt x="2214588" y="10020"/>
                  </a:lnTo>
                  <a:lnTo>
                    <a:pt x="2214588" y="5676"/>
                  </a:lnTo>
                  <a:close/>
                </a:path>
                <a:path w="19256375" h="1514475">
                  <a:moveTo>
                    <a:pt x="2293124" y="1504137"/>
                  </a:moveTo>
                  <a:lnTo>
                    <a:pt x="2292350" y="1502283"/>
                  </a:lnTo>
                  <a:lnTo>
                    <a:pt x="2289289" y="1499222"/>
                  </a:lnTo>
                  <a:lnTo>
                    <a:pt x="2287435" y="1498460"/>
                  </a:lnTo>
                  <a:lnTo>
                    <a:pt x="2283104" y="1498460"/>
                  </a:lnTo>
                  <a:lnTo>
                    <a:pt x="2281250" y="1499222"/>
                  </a:lnTo>
                  <a:lnTo>
                    <a:pt x="2278176" y="1502283"/>
                  </a:lnTo>
                  <a:lnTo>
                    <a:pt x="2277414" y="1504137"/>
                  </a:lnTo>
                  <a:lnTo>
                    <a:pt x="2277414" y="1508480"/>
                  </a:lnTo>
                  <a:lnTo>
                    <a:pt x="2278176" y="1510322"/>
                  </a:lnTo>
                  <a:lnTo>
                    <a:pt x="2281250" y="1513395"/>
                  </a:lnTo>
                  <a:lnTo>
                    <a:pt x="2283104" y="1514157"/>
                  </a:lnTo>
                  <a:lnTo>
                    <a:pt x="2287435" y="1514157"/>
                  </a:lnTo>
                  <a:lnTo>
                    <a:pt x="2289289" y="1513395"/>
                  </a:lnTo>
                  <a:lnTo>
                    <a:pt x="2292350" y="1510322"/>
                  </a:lnTo>
                  <a:lnTo>
                    <a:pt x="2293124" y="1508480"/>
                  </a:lnTo>
                  <a:lnTo>
                    <a:pt x="2293124" y="1504137"/>
                  </a:lnTo>
                  <a:close/>
                </a:path>
                <a:path w="19256375" h="1514475">
                  <a:moveTo>
                    <a:pt x="2293124" y="754913"/>
                  </a:moveTo>
                  <a:lnTo>
                    <a:pt x="2292350" y="753059"/>
                  </a:lnTo>
                  <a:lnTo>
                    <a:pt x="2289289" y="749998"/>
                  </a:lnTo>
                  <a:lnTo>
                    <a:pt x="2287435" y="749223"/>
                  </a:lnTo>
                  <a:lnTo>
                    <a:pt x="2283104" y="749223"/>
                  </a:lnTo>
                  <a:lnTo>
                    <a:pt x="2281250" y="749998"/>
                  </a:lnTo>
                  <a:lnTo>
                    <a:pt x="2278176" y="753059"/>
                  </a:lnTo>
                  <a:lnTo>
                    <a:pt x="2277414" y="754913"/>
                  </a:lnTo>
                  <a:lnTo>
                    <a:pt x="2277414" y="759244"/>
                  </a:lnTo>
                  <a:lnTo>
                    <a:pt x="2278176" y="761098"/>
                  </a:lnTo>
                  <a:lnTo>
                    <a:pt x="2281250" y="764159"/>
                  </a:lnTo>
                  <a:lnTo>
                    <a:pt x="2283104" y="764933"/>
                  </a:lnTo>
                  <a:lnTo>
                    <a:pt x="2287435" y="764933"/>
                  </a:lnTo>
                  <a:lnTo>
                    <a:pt x="2289289" y="764159"/>
                  </a:lnTo>
                  <a:lnTo>
                    <a:pt x="2292350" y="761098"/>
                  </a:lnTo>
                  <a:lnTo>
                    <a:pt x="2293124" y="759244"/>
                  </a:lnTo>
                  <a:lnTo>
                    <a:pt x="2293124" y="754913"/>
                  </a:lnTo>
                  <a:close/>
                </a:path>
                <a:path w="19256375" h="1514475">
                  <a:moveTo>
                    <a:pt x="2293124" y="5676"/>
                  </a:moveTo>
                  <a:lnTo>
                    <a:pt x="2292350" y="3835"/>
                  </a:lnTo>
                  <a:lnTo>
                    <a:pt x="2289289" y="762"/>
                  </a:lnTo>
                  <a:lnTo>
                    <a:pt x="2287435" y="0"/>
                  </a:lnTo>
                  <a:lnTo>
                    <a:pt x="2283104" y="0"/>
                  </a:lnTo>
                  <a:lnTo>
                    <a:pt x="2281250" y="762"/>
                  </a:lnTo>
                  <a:lnTo>
                    <a:pt x="2278176" y="3835"/>
                  </a:lnTo>
                  <a:lnTo>
                    <a:pt x="2277414" y="5676"/>
                  </a:lnTo>
                  <a:lnTo>
                    <a:pt x="2277414" y="10020"/>
                  </a:lnTo>
                  <a:lnTo>
                    <a:pt x="2278176" y="11874"/>
                  </a:lnTo>
                  <a:lnTo>
                    <a:pt x="2281250" y="14935"/>
                  </a:lnTo>
                  <a:lnTo>
                    <a:pt x="2283104" y="15697"/>
                  </a:lnTo>
                  <a:lnTo>
                    <a:pt x="2287435" y="15697"/>
                  </a:lnTo>
                  <a:lnTo>
                    <a:pt x="2289289" y="14935"/>
                  </a:lnTo>
                  <a:lnTo>
                    <a:pt x="2292350" y="11874"/>
                  </a:lnTo>
                  <a:lnTo>
                    <a:pt x="2293124" y="10020"/>
                  </a:lnTo>
                  <a:lnTo>
                    <a:pt x="2293124" y="5676"/>
                  </a:lnTo>
                  <a:close/>
                </a:path>
                <a:path w="19256375" h="1514475">
                  <a:moveTo>
                    <a:pt x="2371648" y="1504137"/>
                  </a:moveTo>
                  <a:lnTo>
                    <a:pt x="2370886" y="1502283"/>
                  </a:lnTo>
                  <a:lnTo>
                    <a:pt x="2367826" y="1499222"/>
                  </a:lnTo>
                  <a:lnTo>
                    <a:pt x="2365972" y="1498460"/>
                  </a:lnTo>
                  <a:lnTo>
                    <a:pt x="2361628" y="1498460"/>
                  </a:lnTo>
                  <a:lnTo>
                    <a:pt x="2359787" y="1499222"/>
                  </a:lnTo>
                  <a:lnTo>
                    <a:pt x="2356713" y="1502283"/>
                  </a:lnTo>
                  <a:lnTo>
                    <a:pt x="2355951" y="1504137"/>
                  </a:lnTo>
                  <a:lnTo>
                    <a:pt x="2355951" y="1508480"/>
                  </a:lnTo>
                  <a:lnTo>
                    <a:pt x="2356713" y="1510322"/>
                  </a:lnTo>
                  <a:lnTo>
                    <a:pt x="2359787" y="1513395"/>
                  </a:lnTo>
                  <a:lnTo>
                    <a:pt x="2361628" y="1514157"/>
                  </a:lnTo>
                  <a:lnTo>
                    <a:pt x="2365972" y="1514157"/>
                  </a:lnTo>
                  <a:lnTo>
                    <a:pt x="2367826" y="1513395"/>
                  </a:lnTo>
                  <a:lnTo>
                    <a:pt x="2370886" y="1510322"/>
                  </a:lnTo>
                  <a:lnTo>
                    <a:pt x="2371648" y="1508480"/>
                  </a:lnTo>
                  <a:lnTo>
                    <a:pt x="2371648" y="1504137"/>
                  </a:lnTo>
                  <a:close/>
                </a:path>
                <a:path w="19256375" h="1514475">
                  <a:moveTo>
                    <a:pt x="2371648" y="754913"/>
                  </a:moveTo>
                  <a:lnTo>
                    <a:pt x="2370886" y="753059"/>
                  </a:lnTo>
                  <a:lnTo>
                    <a:pt x="2367826" y="749998"/>
                  </a:lnTo>
                  <a:lnTo>
                    <a:pt x="2365972" y="749223"/>
                  </a:lnTo>
                  <a:lnTo>
                    <a:pt x="2361628" y="749223"/>
                  </a:lnTo>
                  <a:lnTo>
                    <a:pt x="2359787" y="749998"/>
                  </a:lnTo>
                  <a:lnTo>
                    <a:pt x="2356713" y="753059"/>
                  </a:lnTo>
                  <a:lnTo>
                    <a:pt x="2355951" y="754913"/>
                  </a:lnTo>
                  <a:lnTo>
                    <a:pt x="2355951" y="759244"/>
                  </a:lnTo>
                  <a:lnTo>
                    <a:pt x="2356713" y="761098"/>
                  </a:lnTo>
                  <a:lnTo>
                    <a:pt x="2359787" y="764159"/>
                  </a:lnTo>
                  <a:lnTo>
                    <a:pt x="2361628" y="764933"/>
                  </a:lnTo>
                  <a:lnTo>
                    <a:pt x="2365972" y="764933"/>
                  </a:lnTo>
                  <a:lnTo>
                    <a:pt x="2367826" y="764159"/>
                  </a:lnTo>
                  <a:lnTo>
                    <a:pt x="2370886" y="761098"/>
                  </a:lnTo>
                  <a:lnTo>
                    <a:pt x="2371648" y="759244"/>
                  </a:lnTo>
                  <a:lnTo>
                    <a:pt x="2371648" y="754913"/>
                  </a:lnTo>
                  <a:close/>
                </a:path>
                <a:path w="19256375" h="1514475">
                  <a:moveTo>
                    <a:pt x="2371648" y="5676"/>
                  </a:moveTo>
                  <a:lnTo>
                    <a:pt x="2370886" y="3835"/>
                  </a:lnTo>
                  <a:lnTo>
                    <a:pt x="2367826" y="762"/>
                  </a:lnTo>
                  <a:lnTo>
                    <a:pt x="2365972" y="0"/>
                  </a:lnTo>
                  <a:lnTo>
                    <a:pt x="2361628" y="0"/>
                  </a:lnTo>
                  <a:lnTo>
                    <a:pt x="2359787" y="762"/>
                  </a:lnTo>
                  <a:lnTo>
                    <a:pt x="2356713" y="3835"/>
                  </a:lnTo>
                  <a:lnTo>
                    <a:pt x="2355951" y="5676"/>
                  </a:lnTo>
                  <a:lnTo>
                    <a:pt x="2355951" y="10020"/>
                  </a:lnTo>
                  <a:lnTo>
                    <a:pt x="2356713" y="11874"/>
                  </a:lnTo>
                  <a:lnTo>
                    <a:pt x="2359787" y="14935"/>
                  </a:lnTo>
                  <a:lnTo>
                    <a:pt x="2361628" y="15697"/>
                  </a:lnTo>
                  <a:lnTo>
                    <a:pt x="2365972" y="15697"/>
                  </a:lnTo>
                  <a:lnTo>
                    <a:pt x="2367826" y="14935"/>
                  </a:lnTo>
                  <a:lnTo>
                    <a:pt x="2370886" y="11874"/>
                  </a:lnTo>
                  <a:lnTo>
                    <a:pt x="2371648" y="10020"/>
                  </a:lnTo>
                  <a:lnTo>
                    <a:pt x="2371648" y="5676"/>
                  </a:lnTo>
                  <a:close/>
                </a:path>
                <a:path w="19256375" h="1514475">
                  <a:moveTo>
                    <a:pt x="2450185" y="1504137"/>
                  </a:moveTo>
                  <a:lnTo>
                    <a:pt x="2449423" y="1502283"/>
                  </a:lnTo>
                  <a:lnTo>
                    <a:pt x="2446350" y="1499222"/>
                  </a:lnTo>
                  <a:lnTo>
                    <a:pt x="2444496" y="1498460"/>
                  </a:lnTo>
                  <a:lnTo>
                    <a:pt x="2440165" y="1498460"/>
                  </a:lnTo>
                  <a:lnTo>
                    <a:pt x="2438311" y="1499222"/>
                  </a:lnTo>
                  <a:lnTo>
                    <a:pt x="2435250" y="1502283"/>
                  </a:lnTo>
                  <a:lnTo>
                    <a:pt x="2434475" y="1504137"/>
                  </a:lnTo>
                  <a:lnTo>
                    <a:pt x="2434475" y="1508480"/>
                  </a:lnTo>
                  <a:lnTo>
                    <a:pt x="2435250" y="1510322"/>
                  </a:lnTo>
                  <a:lnTo>
                    <a:pt x="2438311" y="1513395"/>
                  </a:lnTo>
                  <a:lnTo>
                    <a:pt x="2440165" y="1514157"/>
                  </a:lnTo>
                  <a:lnTo>
                    <a:pt x="2444496" y="1514157"/>
                  </a:lnTo>
                  <a:lnTo>
                    <a:pt x="2446350" y="1513395"/>
                  </a:lnTo>
                  <a:lnTo>
                    <a:pt x="2449423" y="1510322"/>
                  </a:lnTo>
                  <a:lnTo>
                    <a:pt x="2450185" y="1508480"/>
                  </a:lnTo>
                  <a:lnTo>
                    <a:pt x="2450185" y="1504137"/>
                  </a:lnTo>
                  <a:close/>
                </a:path>
                <a:path w="19256375" h="1514475">
                  <a:moveTo>
                    <a:pt x="2450185" y="754913"/>
                  </a:moveTo>
                  <a:lnTo>
                    <a:pt x="2449423" y="753059"/>
                  </a:lnTo>
                  <a:lnTo>
                    <a:pt x="2446350" y="749998"/>
                  </a:lnTo>
                  <a:lnTo>
                    <a:pt x="2444496" y="749223"/>
                  </a:lnTo>
                  <a:lnTo>
                    <a:pt x="2440165" y="749223"/>
                  </a:lnTo>
                  <a:lnTo>
                    <a:pt x="2438311" y="749998"/>
                  </a:lnTo>
                  <a:lnTo>
                    <a:pt x="2435250" y="753059"/>
                  </a:lnTo>
                  <a:lnTo>
                    <a:pt x="2434475" y="754913"/>
                  </a:lnTo>
                  <a:lnTo>
                    <a:pt x="2434475" y="759244"/>
                  </a:lnTo>
                  <a:lnTo>
                    <a:pt x="2435250" y="761098"/>
                  </a:lnTo>
                  <a:lnTo>
                    <a:pt x="2438311" y="764159"/>
                  </a:lnTo>
                  <a:lnTo>
                    <a:pt x="2440165" y="764933"/>
                  </a:lnTo>
                  <a:lnTo>
                    <a:pt x="2444496" y="764933"/>
                  </a:lnTo>
                  <a:lnTo>
                    <a:pt x="2446350" y="764159"/>
                  </a:lnTo>
                  <a:lnTo>
                    <a:pt x="2449423" y="761098"/>
                  </a:lnTo>
                  <a:lnTo>
                    <a:pt x="2450185" y="759244"/>
                  </a:lnTo>
                  <a:lnTo>
                    <a:pt x="2450185" y="754913"/>
                  </a:lnTo>
                  <a:close/>
                </a:path>
                <a:path w="19256375" h="1514475">
                  <a:moveTo>
                    <a:pt x="2450185" y="5676"/>
                  </a:moveTo>
                  <a:lnTo>
                    <a:pt x="2449423" y="3835"/>
                  </a:lnTo>
                  <a:lnTo>
                    <a:pt x="2446350" y="762"/>
                  </a:lnTo>
                  <a:lnTo>
                    <a:pt x="2444496" y="0"/>
                  </a:lnTo>
                  <a:lnTo>
                    <a:pt x="2440165" y="0"/>
                  </a:lnTo>
                  <a:lnTo>
                    <a:pt x="2438311" y="762"/>
                  </a:lnTo>
                  <a:lnTo>
                    <a:pt x="2435250" y="3835"/>
                  </a:lnTo>
                  <a:lnTo>
                    <a:pt x="2434475" y="5676"/>
                  </a:lnTo>
                  <a:lnTo>
                    <a:pt x="2434475" y="10020"/>
                  </a:lnTo>
                  <a:lnTo>
                    <a:pt x="2435250" y="11874"/>
                  </a:lnTo>
                  <a:lnTo>
                    <a:pt x="2438311" y="14935"/>
                  </a:lnTo>
                  <a:lnTo>
                    <a:pt x="2440165" y="15697"/>
                  </a:lnTo>
                  <a:lnTo>
                    <a:pt x="2444496" y="15697"/>
                  </a:lnTo>
                  <a:lnTo>
                    <a:pt x="2446350" y="14935"/>
                  </a:lnTo>
                  <a:lnTo>
                    <a:pt x="2449423" y="11874"/>
                  </a:lnTo>
                  <a:lnTo>
                    <a:pt x="2450185" y="10020"/>
                  </a:lnTo>
                  <a:lnTo>
                    <a:pt x="2450185" y="5676"/>
                  </a:lnTo>
                  <a:close/>
                </a:path>
                <a:path w="19256375" h="1514475">
                  <a:moveTo>
                    <a:pt x="2528722" y="1504137"/>
                  </a:moveTo>
                  <a:lnTo>
                    <a:pt x="2527947" y="1502283"/>
                  </a:lnTo>
                  <a:lnTo>
                    <a:pt x="2524887" y="1499222"/>
                  </a:lnTo>
                  <a:lnTo>
                    <a:pt x="2523032" y="1498460"/>
                  </a:lnTo>
                  <a:lnTo>
                    <a:pt x="2518702" y="1498460"/>
                  </a:lnTo>
                  <a:lnTo>
                    <a:pt x="2516848" y="1499222"/>
                  </a:lnTo>
                  <a:lnTo>
                    <a:pt x="2513774" y="1502283"/>
                  </a:lnTo>
                  <a:lnTo>
                    <a:pt x="2513012" y="1504137"/>
                  </a:lnTo>
                  <a:lnTo>
                    <a:pt x="2513012" y="1508480"/>
                  </a:lnTo>
                  <a:lnTo>
                    <a:pt x="2513774" y="1510322"/>
                  </a:lnTo>
                  <a:lnTo>
                    <a:pt x="2516848" y="1513395"/>
                  </a:lnTo>
                  <a:lnTo>
                    <a:pt x="2518702" y="1514157"/>
                  </a:lnTo>
                  <a:lnTo>
                    <a:pt x="2523032" y="1514157"/>
                  </a:lnTo>
                  <a:lnTo>
                    <a:pt x="2524887" y="1513395"/>
                  </a:lnTo>
                  <a:lnTo>
                    <a:pt x="2527947" y="1510322"/>
                  </a:lnTo>
                  <a:lnTo>
                    <a:pt x="2528722" y="1508480"/>
                  </a:lnTo>
                  <a:lnTo>
                    <a:pt x="2528722" y="1504137"/>
                  </a:lnTo>
                  <a:close/>
                </a:path>
                <a:path w="19256375" h="1514475">
                  <a:moveTo>
                    <a:pt x="2528722" y="754913"/>
                  </a:moveTo>
                  <a:lnTo>
                    <a:pt x="2527947" y="753059"/>
                  </a:lnTo>
                  <a:lnTo>
                    <a:pt x="2524887" y="749998"/>
                  </a:lnTo>
                  <a:lnTo>
                    <a:pt x="2523032" y="749223"/>
                  </a:lnTo>
                  <a:lnTo>
                    <a:pt x="2518702" y="749223"/>
                  </a:lnTo>
                  <a:lnTo>
                    <a:pt x="2516848" y="749998"/>
                  </a:lnTo>
                  <a:lnTo>
                    <a:pt x="2513774" y="753059"/>
                  </a:lnTo>
                  <a:lnTo>
                    <a:pt x="2513012" y="754913"/>
                  </a:lnTo>
                  <a:lnTo>
                    <a:pt x="2513012" y="759244"/>
                  </a:lnTo>
                  <a:lnTo>
                    <a:pt x="2513774" y="761098"/>
                  </a:lnTo>
                  <a:lnTo>
                    <a:pt x="2516848" y="764159"/>
                  </a:lnTo>
                  <a:lnTo>
                    <a:pt x="2518702" y="764933"/>
                  </a:lnTo>
                  <a:lnTo>
                    <a:pt x="2523032" y="764933"/>
                  </a:lnTo>
                  <a:lnTo>
                    <a:pt x="2524887" y="764159"/>
                  </a:lnTo>
                  <a:lnTo>
                    <a:pt x="2527947" y="761098"/>
                  </a:lnTo>
                  <a:lnTo>
                    <a:pt x="2528722" y="759244"/>
                  </a:lnTo>
                  <a:lnTo>
                    <a:pt x="2528722" y="754913"/>
                  </a:lnTo>
                  <a:close/>
                </a:path>
                <a:path w="19256375" h="1514475">
                  <a:moveTo>
                    <a:pt x="2528722" y="5676"/>
                  </a:moveTo>
                  <a:lnTo>
                    <a:pt x="2527947" y="3835"/>
                  </a:lnTo>
                  <a:lnTo>
                    <a:pt x="2524887" y="762"/>
                  </a:lnTo>
                  <a:lnTo>
                    <a:pt x="2523032" y="0"/>
                  </a:lnTo>
                  <a:lnTo>
                    <a:pt x="2518702" y="0"/>
                  </a:lnTo>
                  <a:lnTo>
                    <a:pt x="2516848" y="762"/>
                  </a:lnTo>
                  <a:lnTo>
                    <a:pt x="2513774" y="3835"/>
                  </a:lnTo>
                  <a:lnTo>
                    <a:pt x="2513012" y="5676"/>
                  </a:lnTo>
                  <a:lnTo>
                    <a:pt x="2513012" y="10020"/>
                  </a:lnTo>
                  <a:lnTo>
                    <a:pt x="2513774" y="11874"/>
                  </a:lnTo>
                  <a:lnTo>
                    <a:pt x="2516848" y="14935"/>
                  </a:lnTo>
                  <a:lnTo>
                    <a:pt x="2518702" y="15697"/>
                  </a:lnTo>
                  <a:lnTo>
                    <a:pt x="2523032" y="15697"/>
                  </a:lnTo>
                  <a:lnTo>
                    <a:pt x="2524887" y="14935"/>
                  </a:lnTo>
                  <a:lnTo>
                    <a:pt x="2527947" y="11874"/>
                  </a:lnTo>
                  <a:lnTo>
                    <a:pt x="2528722" y="10020"/>
                  </a:lnTo>
                  <a:lnTo>
                    <a:pt x="2528722" y="5676"/>
                  </a:lnTo>
                  <a:close/>
                </a:path>
                <a:path w="19256375" h="1514475">
                  <a:moveTo>
                    <a:pt x="2607246" y="1504137"/>
                  </a:moveTo>
                  <a:lnTo>
                    <a:pt x="2606484" y="1502283"/>
                  </a:lnTo>
                  <a:lnTo>
                    <a:pt x="2603411" y="1499222"/>
                  </a:lnTo>
                  <a:lnTo>
                    <a:pt x="2601569" y="1498460"/>
                  </a:lnTo>
                  <a:lnTo>
                    <a:pt x="2597226" y="1498460"/>
                  </a:lnTo>
                  <a:lnTo>
                    <a:pt x="2595372" y="1499222"/>
                  </a:lnTo>
                  <a:lnTo>
                    <a:pt x="2592311" y="1502283"/>
                  </a:lnTo>
                  <a:lnTo>
                    <a:pt x="2591549" y="1504137"/>
                  </a:lnTo>
                  <a:lnTo>
                    <a:pt x="2591549" y="1508480"/>
                  </a:lnTo>
                  <a:lnTo>
                    <a:pt x="2592311" y="1510322"/>
                  </a:lnTo>
                  <a:lnTo>
                    <a:pt x="2595372" y="1513395"/>
                  </a:lnTo>
                  <a:lnTo>
                    <a:pt x="2597226" y="1514157"/>
                  </a:lnTo>
                  <a:lnTo>
                    <a:pt x="2601569" y="1514157"/>
                  </a:lnTo>
                  <a:lnTo>
                    <a:pt x="2603411" y="1513395"/>
                  </a:lnTo>
                  <a:lnTo>
                    <a:pt x="2606484" y="1510322"/>
                  </a:lnTo>
                  <a:lnTo>
                    <a:pt x="2607246" y="1508480"/>
                  </a:lnTo>
                  <a:lnTo>
                    <a:pt x="2607246" y="1504137"/>
                  </a:lnTo>
                  <a:close/>
                </a:path>
                <a:path w="19256375" h="1514475">
                  <a:moveTo>
                    <a:pt x="2607246" y="754913"/>
                  </a:moveTo>
                  <a:lnTo>
                    <a:pt x="2606484" y="753059"/>
                  </a:lnTo>
                  <a:lnTo>
                    <a:pt x="2603411" y="749998"/>
                  </a:lnTo>
                  <a:lnTo>
                    <a:pt x="2601569" y="749223"/>
                  </a:lnTo>
                  <a:lnTo>
                    <a:pt x="2597226" y="749223"/>
                  </a:lnTo>
                  <a:lnTo>
                    <a:pt x="2595372" y="749998"/>
                  </a:lnTo>
                  <a:lnTo>
                    <a:pt x="2592311" y="753059"/>
                  </a:lnTo>
                  <a:lnTo>
                    <a:pt x="2591549" y="754913"/>
                  </a:lnTo>
                  <a:lnTo>
                    <a:pt x="2591549" y="759244"/>
                  </a:lnTo>
                  <a:lnTo>
                    <a:pt x="2592311" y="761098"/>
                  </a:lnTo>
                  <a:lnTo>
                    <a:pt x="2595372" y="764159"/>
                  </a:lnTo>
                  <a:lnTo>
                    <a:pt x="2597226" y="764933"/>
                  </a:lnTo>
                  <a:lnTo>
                    <a:pt x="2601569" y="764933"/>
                  </a:lnTo>
                  <a:lnTo>
                    <a:pt x="2603411" y="764159"/>
                  </a:lnTo>
                  <a:lnTo>
                    <a:pt x="2606484" y="761098"/>
                  </a:lnTo>
                  <a:lnTo>
                    <a:pt x="2607246" y="759244"/>
                  </a:lnTo>
                  <a:lnTo>
                    <a:pt x="2607246" y="754913"/>
                  </a:lnTo>
                  <a:close/>
                </a:path>
                <a:path w="19256375" h="1514475">
                  <a:moveTo>
                    <a:pt x="2607246" y="5676"/>
                  </a:moveTo>
                  <a:lnTo>
                    <a:pt x="2606484" y="3835"/>
                  </a:lnTo>
                  <a:lnTo>
                    <a:pt x="2603411" y="762"/>
                  </a:lnTo>
                  <a:lnTo>
                    <a:pt x="2601569" y="0"/>
                  </a:lnTo>
                  <a:lnTo>
                    <a:pt x="2597226" y="0"/>
                  </a:lnTo>
                  <a:lnTo>
                    <a:pt x="2595372" y="762"/>
                  </a:lnTo>
                  <a:lnTo>
                    <a:pt x="2592311" y="3835"/>
                  </a:lnTo>
                  <a:lnTo>
                    <a:pt x="2591549" y="5676"/>
                  </a:lnTo>
                  <a:lnTo>
                    <a:pt x="2591549" y="10020"/>
                  </a:lnTo>
                  <a:lnTo>
                    <a:pt x="2592311" y="11874"/>
                  </a:lnTo>
                  <a:lnTo>
                    <a:pt x="2595372" y="14935"/>
                  </a:lnTo>
                  <a:lnTo>
                    <a:pt x="2597226" y="15697"/>
                  </a:lnTo>
                  <a:lnTo>
                    <a:pt x="2601569" y="15697"/>
                  </a:lnTo>
                  <a:lnTo>
                    <a:pt x="2603411" y="14935"/>
                  </a:lnTo>
                  <a:lnTo>
                    <a:pt x="2606484" y="11874"/>
                  </a:lnTo>
                  <a:lnTo>
                    <a:pt x="2607246" y="10020"/>
                  </a:lnTo>
                  <a:lnTo>
                    <a:pt x="2607246" y="5676"/>
                  </a:lnTo>
                  <a:close/>
                </a:path>
                <a:path w="19256375" h="1514475">
                  <a:moveTo>
                    <a:pt x="2685783" y="1504137"/>
                  </a:moveTo>
                  <a:lnTo>
                    <a:pt x="2685008" y="1502283"/>
                  </a:lnTo>
                  <a:lnTo>
                    <a:pt x="2681948" y="1499222"/>
                  </a:lnTo>
                  <a:lnTo>
                    <a:pt x="2680093" y="1498460"/>
                  </a:lnTo>
                  <a:lnTo>
                    <a:pt x="2675763" y="1498460"/>
                  </a:lnTo>
                  <a:lnTo>
                    <a:pt x="2673908" y="1499222"/>
                  </a:lnTo>
                  <a:lnTo>
                    <a:pt x="2670835" y="1502283"/>
                  </a:lnTo>
                  <a:lnTo>
                    <a:pt x="2670073" y="1504137"/>
                  </a:lnTo>
                  <a:lnTo>
                    <a:pt x="2670073" y="1508480"/>
                  </a:lnTo>
                  <a:lnTo>
                    <a:pt x="2670835" y="1510322"/>
                  </a:lnTo>
                  <a:lnTo>
                    <a:pt x="2673908" y="1513395"/>
                  </a:lnTo>
                  <a:lnTo>
                    <a:pt x="2675763" y="1514157"/>
                  </a:lnTo>
                  <a:lnTo>
                    <a:pt x="2680093" y="1514157"/>
                  </a:lnTo>
                  <a:lnTo>
                    <a:pt x="2681948" y="1513395"/>
                  </a:lnTo>
                  <a:lnTo>
                    <a:pt x="2685008" y="1510322"/>
                  </a:lnTo>
                  <a:lnTo>
                    <a:pt x="2685783" y="1508480"/>
                  </a:lnTo>
                  <a:lnTo>
                    <a:pt x="2685783" y="1504137"/>
                  </a:lnTo>
                  <a:close/>
                </a:path>
                <a:path w="19256375" h="1514475">
                  <a:moveTo>
                    <a:pt x="2685783" y="754913"/>
                  </a:moveTo>
                  <a:lnTo>
                    <a:pt x="2685008" y="753059"/>
                  </a:lnTo>
                  <a:lnTo>
                    <a:pt x="2681948" y="749998"/>
                  </a:lnTo>
                  <a:lnTo>
                    <a:pt x="2680093" y="749223"/>
                  </a:lnTo>
                  <a:lnTo>
                    <a:pt x="2675763" y="749223"/>
                  </a:lnTo>
                  <a:lnTo>
                    <a:pt x="2673908" y="749998"/>
                  </a:lnTo>
                  <a:lnTo>
                    <a:pt x="2670835" y="753059"/>
                  </a:lnTo>
                  <a:lnTo>
                    <a:pt x="2670073" y="754913"/>
                  </a:lnTo>
                  <a:lnTo>
                    <a:pt x="2670073" y="759244"/>
                  </a:lnTo>
                  <a:lnTo>
                    <a:pt x="2670835" y="761098"/>
                  </a:lnTo>
                  <a:lnTo>
                    <a:pt x="2673908" y="764159"/>
                  </a:lnTo>
                  <a:lnTo>
                    <a:pt x="2675763" y="764933"/>
                  </a:lnTo>
                  <a:lnTo>
                    <a:pt x="2680093" y="764933"/>
                  </a:lnTo>
                  <a:lnTo>
                    <a:pt x="2681948" y="764159"/>
                  </a:lnTo>
                  <a:lnTo>
                    <a:pt x="2685008" y="761098"/>
                  </a:lnTo>
                  <a:lnTo>
                    <a:pt x="2685783" y="759244"/>
                  </a:lnTo>
                  <a:lnTo>
                    <a:pt x="2685783" y="754913"/>
                  </a:lnTo>
                  <a:close/>
                </a:path>
                <a:path w="19256375" h="1514475">
                  <a:moveTo>
                    <a:pt x="2685783" y="5676"/>
                  </a:moveTo>
                  <a:lnTo>
                    <a:pt x="2685008" y="3835"/>
                  </a:lnTo>
                  <a:lnTo>
                    <a:pt x="2681948" y="762"/>
                  </a:lnTo>
                  <a:lnTo>
                    <a:pt x="2680093" y="0"/>
                  </a:lnTo>
                  <a:lnTo>
                    <a:pt x="2675763" y="0"/>
                  </a:lnTo>
                  <a:lnTo>
                    <a:pt x="2673908" y="762"/>
                  </a:lnTo>
                  <a:lnTo>
                    <a:pt x="2670835" y="3835"/>
                  </a:lnTo>
                  <a:lnTo>
                    <a:pt x="2670073" y="5676"/>
                  </a:lnTo>
                  <a:lnTo>
                    <a:pt x="2670073" y="10020"/>
                  </a:lnTo>
                  <a:lnTo>
                    <a:pt x="2670835" y="11874"/>
                  </a:lnTo>
                  <a:lnTo>
                    <a:pt x="2673908" y="14935"/>
                  </a:lnTo>
                  <a:lnTo>
                    <a:pt x="2675763" y="15697"/>
                  </a:lnTo>
                  <a:lnTo>
                    <a:pt x="2680093" y="15697"/>
                  </a:lnTo>
                  <a:lnTo>
                    <a:pt x="2681948" y="14935"/>
                  </a:lnTo>
                  <a:lnTo>
                    <a:pt x="2685008" y="11874"/>
                  </a:lnTo>
                  <a:lnTo>
                    <a:pt x="2685783" y="10020"/>
                  </a:lnTo>
                  <a:lnTo>
                    <a:pt x="2685783" y="5676"/>
                  </a:lnTo>
                  <a:close/>
                </a:path>
                <a:path w="19256375" h="1514475">
                  <a:moveTo>
                    <a:pt x="2764307" y="1504137"/>
                  </a:moveTo>
                  <a:lnTo>
                    <a:pt x="2763545" y="1502283"/>
                  </a:lnTo>
                  <a:lnTo>
                    <a:pt x="2760484" y="1499222"/>
                  </a:lnTo>
                  <a:lnTo>
                    <a:pt x="2758630" y="1498460"/>
                  </a:lnTo>
                  <a:lnTo>
                    <a:pt x="2754287" y="1498460"/>
                  </a:lnTo>
                  <a:lnTo>
                    <a:pt x="2752445" y="1499222"/>
                  </a:lnTo>
                  <a:lnTo>
                    <a:pt x="2749372" y="1502283"/>
                  </a:lnTo>
                  <a:lnTo>
                    <a:pt x="2748610" y="1504137"/>
                  </a:lnTo>
                  <a:lnTo>
                    <a:pt x="2748610" y="1508480"/>
                  </a:lnTo>
                  <a:lnTo>
                    <a:pt x="2749372" y="1510322"/>
                  </a:lnTo>
                  <a:lnTo>
                    <a:pt x="2752445" y="1513395"/>
                  </a:lnTo>
                  <a:lnTo>
                    <a:pt x="2754287" y="1514157"/>
                  </a:lnTo>
                  <a:lnTo>
                    <a:pt x="2758630" y="1514157"/>
                  </a:lnTo>
                  <a:lnTo>
                    <a:pt x="2760484" y="1513395"/>
                  </a:lnTo>
                  <a:lnTo>
                    <a:pt x="2763545" y="1510322"/>
                  </a:lnTo>
                  <a:lnTo>
                    <a:pt x="2764307" y="1508480"/>
                  </a:lnTo>
                  <a:lnTo>
                    <a:pt x="2764307" y="1504137"/>
                  </a:lnTo>
                  <a:close/>
                </a:path>
                <a:path w="19256375" h="1514475">
                  <a:moveTo>
                    <a:pt x="2764307" y="754913"/>
                  </a:moveTo>
                  <a:lnTo>
                    <a:pt x="2763545" y="753059"/>
                  </a:lnTo>
                  <a:lnTo>
                    <a:pt x="2760484" y="749998"/>
                  </a:lnTo>
                  <a:lnTo>
                    <a:pt x="2758630" y="749223"/>
                  </a:lnTo>
                  <a:lnTo>
                    <a:pt x="2754287" y="749223"/>
                  </a:lnTo>
                  <a:lnTo>
                    <a:pt x="2752445" y="749998"/>
                  </a:lnTo>
                  <a:lnTo>
                    <a:pt x="2749372" y="753059"/>
                  </a:lnTo>
                  <a:lnTo>
                    <a:pt x="2748610" y="754913"/>
                  </a:lnTo>
                  <a:lnTo>
                    <a:pt x="2748610" y="759244"/>
                  </a:lnTo>
                  <a:lnTo>
                    <a:pt x="2749372" y="761098"/>
                  </a:lnTo>
                  <a:lnTo>
                    <a:pt x="2752445" y="764159"/>
                  </a:lnTo>
                  <a:lnTo>
                    <a:pt x="2754287" y="764933"/>
                  </a:lnTo>
                  <a:lnTo>
                    <a:pt x="2758630" y="764933"/>
                  </a:lnTo>
                  <a:lnTo>
                    <a:pt x="2760484" y="764159"/>
                  </a:lnTo>
                  <a:lnTo>
                    <a:pt x="2763545" y="761098"/>
                  </a:lnTo>
                  <a:lnTo>
                    <a:pt x="2764307" y="759244"/>
                  </a:lnTo>
                  <a:lnTo>
                    <a:pt x="2764307" y="754913"/>
                  </a:lnTo>
                  <a:close/>
                </a:path>
                <a:path w="19256375" h="1514475">
                  <a:moveTo>
                    <a:pt x="2764307" y="5676"/>
                  </a:moveTo>
                  <a:lnTo>
                    <a:pt x="2763545" y="3835"/>
                  </a:lnTo>
                  <a:lnTo>
                    <a:pt x="2760484" y="762"/>
                  </a:lnTo>
                  <a:lnTo>
                    <a:pt x="2758630" y="0"/>
                  </a:lnTo>
                  <a:lnTo>
                    <a:pt x="2754287" y="0"/>
                  </a:lnTo>
                  <a:lnTo>
                    <a:pt x="2752445" y="762"/>
                  </a:lnTo>
                  <a:lnTo>
                    <a:pt x="2749372" y="3835"/>
                  </a:lnTo>
                  <a:lnTo>
                    <a:pt x="2748610" y="5676"/>
                  </a:lnTo>
                  <a:lnTo>
                    <a:pt x="2748610" y="10020"/>
                  </a:lnTo>
                  <a:lnTo>
                    <a:pt x="2749372" y="11874"/>
                  </a:lnTo>
                  <a:lnTo>
                    <a:pt x="2752445" y="14935"/>
                  </a:lnTo>
                  <a:lnTo>
                    <a:pt x="2754287" y="15697"/>
                  </a:lnTo>
                  <a:lnTo>
                    <a:pt x="2758630" y="15697"/>
                  </a:lnTo>
                  <a:lnTo>
                    <a:pt x="2760484" y="14935"/>
                  </a:lnTo>
                  <a:lnTo>
                    <a:pt x="2763545" y="11874"/>
                  </a:lnTo>
                  <a:lnTo>
                    <a:pt x="2764307" y="10020"/>
                  </a:lnTo>
                  <a:lnTo>
                    <a:pt x="2764307" y="5676"/>
                  </a:lnTo>
                  <a:close/>
                </a:path>
                <a:path w="19256375" h="1514475">
                  <a:moveTo>
                    <a:pt x="2842844" y="1504137"/>
                  </a:moveTo>
                  <a:lnTo>
                    <a:pt x="2842082" y="1502283"/>
                  </a:lnTo>
                  <a:lnTo>
                    <a:pt x="2839008" y="1499222"/>
                  </a:lnTo>
                  <a:lnTo>
                    <a:pt x="2837154" y="1498460"/>
                  </a:lnTo>
                  <a:lnTo>
                    <a:pt x="2832824" y="1498460"/>
                  </a:lnTo>
                  <a:lnTo>
                    <a:pt x="2830969" y="1499222"/>
                  </a:lnTo>
                  <a:lnTo>
                    <a:pt x="2827909" y="1502283"/>
                  </a:lnTo>
                  <a:lnTo>
                    <a:pt x="2827134" y="1504137"/>
                  </a:lnTo>
                  <a:lnTo>
                    <a:pt x="2827134" y="1508480"/>
                  </a:lnTo>
                  <a:lnTo>
                    <a:pt x="2827909" y="1510322"/>
                  </a:lnTo>
                  <a:lnTo>
                    <a:pt x="2830969" y="1513395"/>
                  </a:lnTo>
                  <a:lnTo>
                    <a:pt x="2832824" y="1514157"/>
                  </a:lnTo>
                  <a:lnTo>
                    <a:pt x="2837154" y="1514157"/>
                  </a:lnTo>
                  <a:lnTo>
                    <a:pt x="2839008" y="1513395"/>
                  </a:lnTo>
                  <a:lnTo>
                    <a:pt x="2842082" y="1510322"/>
                  </a:lnTo>
                  <a:lnTo>
                    <a:pt x="2842844" y="1508480"/>
                  </a:lnTo>
                  <a:lnTo>
                    <a:pt x="2842844" y="1504137"/>
                  </a:lnTo>
                  <a:close/>
                </a:path>
                <a:path w="19256375" h="1514475">
                  <a:moveTo>
                    <a:pt x="2842844" y="754913"/>
                  </a:moveTo>
                  <a:lnTo>
                    <a:pt x="2842082" y="753059"/>
                  </a:lnTo>
                  <a:lnTo>
                    <a:pt x="2839008" y="749998"/>
                  </a:lnTo>
                  <a:lnTo>
                    <a:pt x="2837154" y="749223"/>
                  </a:lnTo>
                  <a:lnTo>
                    <a:pt x="2832824" y="749223"/>
                  </a:lnTo>
                  <a:lnTo>
                    <a:pt x="2830969" y="749998"/>
                  </a:lnTo>
                  <a:lnTo>
                    <a:pt x="2827909" y="753059"/>
                  </a:lnTo>
                  <a:lnTo>
                    <a:pt x="2827134" y="754913"/>
                  </a:lnTo>
                  <a:lnTo>
                    <a:pt x="2827134" y="759244"/>
                  </a:lnTo>
                  <a:lnTo>
                    <a:pt x="2827909" y="761098"/>
                  </a:lnTo>
                  <a:lnTo>
                    <a:pt x="2830969" y="764159"/>
                  </a:lnTo>
                  <a:lnTo>
                    <a:pt x="2832824" y="764933"/>
                  </a:lnTo>
                  <a:lnTo>
                    <a:pt x="2837154" y="764933"/>
                  </a:lnTo>
                  <a:lnTo>
                    <a:pt x="2839008" y="764159"/>
                  </a:lnTo>
                  <a:lnTo>
                    <a:pt x="2842082" y="761098"/>
                  </a:lnTo>
                  <a:lnTo>
                    <a:pt x="2842844" y="759244"/>
                  </a:lnTo>
                  <a:lnTo>
                    <a:pt x="2842844" y="754913"/>
                  </a:lnTo>
                  <a:close/>
                </a:path>
                <a:path w="19256375" h="1514475">
                  <a:moveTo>
                    <a:pt x="2842844" y="5676"/>
                  </a:moveTo>
                  <a:lnTo>
                    <a:pt x="2842082" y="3835"/>
                  </a:lnTo>
                  <a:lnTo>
                    <a:pt x="2839008" y="762"/>
                  </a:lnTo>
                  <a:lnTo>
                    <a:pt x="2837154" y="0"/>
                  </a:lnTo>
                  <a:lnTo>
                    <a:pt x="2832824" y="0"/>
                  </a:lnTo>
                  <a:lnTo>
                    <a:pt x="2830969" y="762"/>
                  </a:lnTo>
                  <a:lnTo>
                    <a:pt x="2827909" y="3835"/>
                  </a:lnTo>
                  <a:lnTo>
                    <a:pt x="2827134" y="5676"/>
                  </a:lnTo>
                  <a:lnTo>
                    <a:pt x="2827134" y="10020"/>
                  </a:lnTo>
                  <a:lnTo>
                    <a:pt x="2827909" y="11874"/>
                  </a:lnTo>
                  <a:lnTo>
                    <a:pt x="2830969" y="14935"/>
                  </a:lnTo>
                  <a:lnTo>
                    <a:pt x="2832824" y="15697"/>
                  </a:lnTo>
                  <a:lnTo>
                    <a:pt x="2837154" y="15697"/>
                  </a:lnTo>
                  <a:lnTo>
                    <a:pt x="2839008" y="14935"/>
                  </a:lnTo>
                  <a:lnTo>
                    <a:pt x="2842082" y="11874"/>
                  </a:lnTo>
                  <a:lnTo>
                    <a:pt x="2842844" y="10020"/>
                  </a:lnTo>
                  <a:lnTo>
                    <a:pt x="2842844" y="5676"/>
                  </a:lnTo>
                  <a:close/>
                </a:path>
                <a:path w="19256375" h="1514475">
                  <a:moveTo>
                    <a:pt x="2921381" y="1504137"/>
                  </a:moveTo>
                  <a:lnTo>
                    <a:pt x="2920606" y="1502283"/>
                  </a:lnTo>
                  <a:lnTo>
                    <a:pt x="2917545" y="1499222"/>
                  </a:lnTo>
                  <a:lnTo>
                    <a:pt x="2915691" y="1498460"/>
                  </a:lnTo>
                  <a:lnTo>
                    <a:pt x="2911348" y="1498460"/>
                  </a:lnTo>
                  <a:lnTo>
                    <a:pt x="2909506" y="1499222"/>
                  </a:lnTo>
                  <a:lnTo>
                    <a:pt x="2906433" y="1502283"/>
                  </a:lnTo>
                  <a:lnTo>
                    <a:pt x="2905671" y="1504137"/>
                  </a:lnTo>
                  <a:lnTo>
                    <a:pt x="2905671" y="1508480"/>
                  </a:lnTo>
                  <a:lnTo>
                    <a:pt x="2906433" y="1510322"/>
                  </a:lnTo>
                  <a:lnTo>
                    <a:pt x="2909506" y="1513395"/>
                  </a:lnTo>
                  <a:lnTo>
                    <a:pt x="2911348" y="1514157"/>
                  </a:lnTo>
                  <a:lnTo>
                    <a:pt x="2915691" y="1514157"/>
                  </a:lnTo>
                  <a:lnTo>
                    <a:pt x="2917545" y="1513395"/>
                  </a:lnTo>
                  <a:lnTo>
                    <a:pt x="2920606" y="1510322"/>
                  </a:lnTo>
                  <a:lnTo>
                    <a:pt x="2921381" y="1508480"/>
                  </a:lnTo>
                  <a:lnTo>
                    <a:pt x="2921381" y="1504137"/>
                  </a:lnTo>
                  <a:close/>
                </a:path>
                <a:path w="19256375" h="1514475">
                  <a:moveTo>
                    <a:pt x="2921381" y="754913"/>
                  </a:moveTo>
                  <a:lnTo>
                    <a:pt x="2920606" y="753059"/>
                  </a:lnTo>
                  <a:lnTo>
                    <a:pt x="2917545" y="749998"/>
                  </a:lnTo>
                  <a:lnTo>
                    <a:pt x="2915691" y="749223"/>
                  </a:lnTo>
                  <a:lnTo>
                    <a:pt x="2911348" y="749223"/>
                  </a:lnTo>
                  <a:lnTo>
                    <a:pt x="2909506" y="749998"/>
                  </a:lnTo>
                  <a:lnTo>
                    <a:pt x="2906433" y="753059"/>
                  </a:lnTo>
                  <a:lnTo>
                    <a:pt x="2905671" y="754913"/>
                  </a:lnTo>
                  <a:lnTo>
                    <a:pt x="2905671" y="759244"/>
                  </a:lnTo>
                  <a:lnTo>
                    <a:pt x="2906433" y="761098"/>
                  </a:lnTo>
                  <a:lnTo>
                    <a:pt x="2909506" y="764159"/>
                  </a:lnTo>
                  <a:lnTo>
                    <a:pt x="2911348" y="764933"/>
                  </a:lnTo>
                  <a:lnTo>
                    <a:pt x="2915691" y="764933"/>
                  </a:lnTo>
                  <a:lnTo>
                    <a:pt x="2917545" y="764159"/>
                  </a:lnTo>
                  <a:lnTo>
                    <a:pt x="2920606" y="761098"/>
                  </a:lnTo>
                  <a:lnTo>
                    <a:pt x="2921381" y="759244"/>
                  </a:lnTo>
                  <a:lnTo>
                    <a:pt x="2921381" y="754913"/>
                  </a:lnTo>
                  <a:close/>
                </a:path>
                <a:path w="19256375" h="1514475">
                  <a:moveTo>
                    <a:pt x="2921381" y="5676"/>
                  </a:moveTo>
                  <a:lnTo>
                    <a:pt x="2920606" y="3835"/>
                  </a:lnTo>
                  <a:lnTo>
                    <a:pt x="2917545" y="762"/>
                  </a:lnTo>
                  <a:lnTo>
                    <a:pt x="2915691" y="0"/>
                  </a:lnTo>
                  <a:lnTo>
                    <a:pt x="2911348" y="0"/>
                  </a:lnTo>
                  <a:lnTo>
                    <a:pt x="2909506" y="762"/>
                  </a:lnTo>
                  <a:lnTo>
                    <a:pt x="2906433" y="3835"/>
                  </a:lnTo>
                  <a:lnTo>
                    <a:pt x="2905671" y="5676"/>
                  </a:lnTo>
                  <a:lnTo>
                    <a:pt x="2905671" y="10020"/>
                  </a:lnTo>
                  <a:lnTo>
                    <a:pt x="2906433" y="11874"/>
                  </a:lnTo>
                  <a:lnTo>
                    <a:pt x="2909506" y="14935"/>
                  </a:lnTo>
                  <a:lnTo>
                    <a:pt x="2911348" y="15697"/>
                  </a:lnTo>
                  <a:lnTo>
                    <a:pt x="2915691" y="15697"/>
                  </a:lnTo>
                  <a:lnTo>
                    <a:pt x="2917545" y="14935"/>
                  </a:lnTo>
                  <a:lnTo>
                    <a:pt x="2920606" y="11874"/>
                  </a:lnTo>
                  <a:lnTo>
                    <a:pt x="2921381" y="10020"/>
                  </a:lnTo>
                  <a:lnTo>
                    <a:pt x="2921381" y="5676"/>
                  </a:lnTo>
                  <a:close/>
                </a:path>
                <a:path w="19256375" h="1514475">
                  <a:moveTo>
                    <a:pt x="2999905" y="1504137"/>
                  </a:moveTo>
                  <a:lnTo>
                    <a:pt x="2999143" y="1502283"/>
                  </a:lnTo>
                  <a:lnTo>
                    <a:pt x="2996069" y="1499222"/>
                  </a:lnTo>
                  <a:lnTo>
                    <a:pt x="2994228" y="1498460"/>
                  </a:lnTo>
                  <a:lnTo>
                    <a:pt x="2989884" y="1498460"/>
                  </a:lnTo>
                  <a:lnTo>
                    <a:pt x="2988030" y="1499222"/>
                  </a:lnTo>
                  <a:lnTo>
                    <a:pt x="2984970" y="1502283"/>
                  </a:lnTo>
                  <a:lnTo>
                    <a:pt x="2984195" y="1504137"/>
                  </a:lnTo>
                  <a:lnTo>
                    <a:pt x="2984195" y="1508480"/>
                  </a:lnTo>
                  <a:lnTo>
                    <a:pt x="2984970" y="1510322"/>
                  </a:lnTo>
                  <a:lnTo>
                    <a:pt x="2988030" y="1513395"/>
                  </a:lnTo>
                  <a:lnTo>
                    <a:pt x="2989884" y="1514157"/>
                  </a:lnTo>
                  <a:lnTo>
                    <a:pt x="2994228" y="1514157"/>
                  </a:lnTo>
                  <a:lnTo>
                    <a:pt x="2996069" y="1513395"/>
                  </a:lnTo>
                  <a:lnTo>
                    <a:pt x="2999143" y="1510322"/>
                  </a:lnTo>
                  <a:lnTo>
                    <a:pt x="2999905" y="1508480"/>
                  </a:lnTo>
                  <a:lnTo>
                    <a:pt x="2999905" y="1504137"/>
                  </a:lnTo>
                  <a:close/>
                </a:path>
                <a:path w="19256375" h="1514475">
                  <a:moveTo>
                    <a:pt x="2999905" y="754913"/>
                  </a:moveTo>
                  <a:lnTo>
                    <a:pt x="2999143" y="753059"/>
                  </a:lnTo>
                  <a:lnTo>
                    <a:pt x="2996069" y="749998"/>
                  </a:lnTo>
                  <a:lnTo>
                    <a:pt x="2994228" y="749223"/>
                  </a:lnTo>
                  <a:lnTo>
                    <a:pt x="2989884" y="749223"/>
                  </a:lnTo>
                  <a:lnTo>
                    <a:pt x="2988030" y="749998"/>
                  </a:lnTo>
                  <a:lnTo>
                    <a:pt x="2984970" y="753059"/>
                  </a:lnTo>
                  <a:lnTo>
                    <a:pt x="2984195" y="754913"/>
                  </a:lnTo>
                  <a:lnTo>
                    <a:pt x="2984195" y="759244"/>
                  </a:lnTo>
                  <a:lnTo>
                    <a:pt x="2984970" y="761098"/>
                  </a:lnTo>
                  <a:lnTo>
                    <a:pt x="2988030" y="764159"/>
                  </a:lnTo>
                  <a:lnTo>
                    <a:pt x="2989884" y="764933"/>
                  </a:lnTo>
                  <a:lnTo>
                    <a:pt x="2994228" y="764933"/>
                  </a:lnTo>
                  <a:lnTo>
                    <a:pt x="2996069" y="764159"/>
                  </a:lnTo>
                  <a:lnTo>
                    <a:pt x="2999143" y="761098"/>
                  </a:lnTo>
                  <a:lnTo>
                    <a:pt x="2999905" y="759244"/>
                  </a:lnTo>
                  <a:lnTo>
                    <a:pt x="2999905" y="754913"/>
                  </a:lnTo>
                  <a:close/>
                </a:path>
                <a:path w="19256375" h="1514475">
                  <a:moveTo>
                    <a:pt x="2999905" y="5676"/>
                  </a:moveTo>
                  <a:lnTo>
                    <a:pt x="2999143" y="3835"/>
                  </a:lnTo>
                  <a:lnTo>
                    <a:pt x="2996069" y="762"/>
                  </a:lnTo>
                  <a:lnTo>
                    <a:pt x="2994228" y="0"/>
                  </a:lnTo>
                  <a:lnTo>
                    <a:pt x="2989884" y="0"/>
                  </a:lnTo>
                  <a:lnTo>
                    <a:pt x="2988030" y="762"/>
                  </a:lnTo>
                  <a:lnTo>
                    <a:pt x="2984970" y="3835"/>
                  </a:lnTo>
                  <a:lnTo>
                    <a:pt x="2984195" y="5676"/>
                  </a:lnTo>
                  <a:lnTo>
                    <a:pt x="2984195" y="10020"/>
                  </a:lnTo>
                  <a:lnTo>
                    <a:pt x="2984970" y="11874"/>
                  </a:lnTo>
                  <a:lnTo>
                    <a:pt x="2988030" y="14935"/>
                  </a:lnTo>
                  <a:lnTo>
                    <a:pt x="2989884" y="15697"/>
                  </a:lnTo>
                  <a:lnTo>
                    <a:pt x="2994228" y="15697"/>
                  </a:lnTo>
                  <a:lnTo>
                    <a:pt x="2996069" y="14935"/>
                  </a:lnTo>
                  <a:lnTo>
                    <a:pt x="2999143" y="11874"/>
                  </a:lnTo>
                  <a:lnTo>
                    <a:pt x="2999905" y="10020"/>
                  </a:lnTo>
                  <a:lnTo>
                    <a:pt x="2999905" y="5676"/>
                  </a:lnTo>
                  <a:close/>
                </a:path>
                <a:path w="19256375" h="1514475">
                  <a:moveTo>
                    <a:pt x="3078442" y="1504137"/>
                  </a:moveTo>
                  <a:lnTo>
                    <a:pt x="3077667" y="1502283"/>
                  </a:lnTo>
                  <a:lnTo>
                    <a:pt x="3074606" y="1499222"/>
                  </a:lnTo>
                  <a:lnTo>
                    <a:pt x="3072752" y="1498460"/>
                  </a:lnTo>
                  <a:lnTo>
                    <a:pt x="3068421" y="1498460"/>
                  </a:lnTo>
                  <a:lnTo>
                    <a:pt x="3066567" y="1499222"/>
                  </a:lnTo>
                  <a:lnTo>
                    <a:pt x="3063494" y="1502283"/>
                  </a:lnTo>
                  <a:lnTo>
                    <a:pt x="3062732" y="1504137"/>
                  </a:lnTo>
                  <a:lnTo>
                    <a:pt x="3062732" y="1508480"/>
                  </a:lnTo>
                  <a:lnTo>
                    <a:pt x="3063494" y="1510322"/>
                  </a:lnTo>
                  <a:lnTo>
                    <a:pt x="3066567" y="1513395"/>
                  </a:lnTo>
                  <a:lnTo>
                    <a:pt x="3068421" y="1514157"/>
                  </a:lnTo>
                  <a:lnTo>
                    <a:pt x="3072752" y="1514157"/>
                  </a:lnTo>
                  <a:lnTo>
                    <a:pt x="3074606" y="1513395"/>
                  </a:lnTo>
                  <a:lnTo>
                    <a:pt x="3077667" y="1510322"/>
                  </a:lnTo>
                  <a:lnTo>
                    <a:pt x="3078442" y="1508480"/>
                  </a:lnTo>
                  <a:lnTo>
                    <a:pt x="3078442" y="1504137"/>
                  </a:lnTo>
                  <a:close/>
                </a:path>
                <a:path w="19256375" h="1514475">
                  <a:moveTo>
                    <a:pt x="3078442" y="754913"/>
                  </a:moveTo>
                  <a:lnTo>
                    <a:pt x="3077667" y="753059"/>
                  </a:lnTo>
                  <a:lnTo>
                    <a:pt x="3074606" y="749998"/>
                  </a:lnTo>
                  <a:lnTo>
                    <a:pt x="3072752" y="749223"/>
                  </a:lnTo>
                  <a:lnTo>
                    <a:pt x="3068421" y="749223"/>
                  </a:lnTo>
                  <a:lnTo>
                    <a:pt x="3066567" y="749998"/>
                  </a:lnTo>
                  <a:lnTo>
                    <a:pt x="3063494" y="753059"/>
                  </a:lnTo>
                  <a:lnTo>
                    <a:pt x="3062732" y="754913"/>
                  </a:lnTo>
                  <a:lnTo>
                    <a:pt x="3062732" y="759244"/>
                  </a:lnTo>
                  <a:lnTo>
                    <a:pt x="3063494" y="761098"/>
                  </a:lnTo>
                  <a:lnTo>
                    <a:pt x="3066567" y="764159"/>
                  </a:lnTo>
                  <a:lnTo>
                    <a:pt x="3068421" y="764933"/>
                  </a:lnTo>
                  <a:lnTo>
                    <a:pt x="3072752" y="764933"/>
                  </a:lnTo>
                  <a:lnTo>
                    <a:pt x="3074606" y="764159"/>
                  </a:lnTo>
                  <a:lnTo>
                    <a:pt x="3077667" y="761098"/>
                  </a:lnTo>
                  <a:lnTo>
                    <a:pt x="3078442" y="759244"/>
                  </a:lnTo>
                  <a:lnTo>
                    <a:pt x="3078442" y="754913"/>
                  </a:lnTo>
                  <a:close/>
                </a:path>
                <a:path w="19256375" h="1514475">
                  <a:moveTo>
                    <a:pt x="3078442" y="5676"/>
                  </a:moveTo>
                  <a:lnTo>
                    <a:pt x="3077667" y="3835"/>
                  </a:lnTo>
                  <a:lnTo>
                    <a:pt x="3074606" y="762"/>
                  </a:lnTo>
                  <a:lnTo>
                    <a:pt x="3072752" y="0"/>
                  </a:lnTo>
                  <a:lnTo>
                    <a:pt x="3068421" y="0"/>
                  </a:lnTo>
                  <a:lnTo>
                    <a:pt x="3066567" y="762"/>
                  </a:lnTo>
                  <a:lnTo>
                    <a:pt x="3063494" y="3835"/>
                  </a:lnTo>
                  <a:lnTo>
                    <a:pt x="3062732" y="5676"/>
                  </a:lnTo>
                  <a:lnTo>
                    <a:pt x="3062732" y="10020"/>
                  </a:lnTo>
                  <a:lnTo>
                    <a:pt x="3063494" y="11874"/>
                  </a:lnTo>
                  <a:lnTo>
                    <a:pt x="3066567" y="14935"/>
                  </a:lnTo>
                  <a:lnTo>
                    <a:pt x="3068421" y="15697"/>
                  </a:lnTo>
                  <a:lnTo>
                    <a:pt x="3072752" y="15697"/>
                  </a:lnTo>
                  <a:lnTo>
                    <a:pt x="3074606" y="14935"/>
                  </a:lnTo>
                  <a:lnTo>
                    <a:pt x="3077667" y="11874"/>
                  </a:lnTo>
                  <a:lnTo>
                    <a:pt x="3078442" y="10020"/>
                  </a:lnTo>
                  <a:lnTo>
                    <a:pt x="3078442" y="5676"/>
                  </a:lnTo>
                  <a:close/>
                </a:path>
                <a:path w="19256375" h="1514475">
                  <a:moveTo>
                    <a:pt x="3156966" y="1504137"/>
                  </a:moveTo>
                  <a:lnTo>
                    <a:pt x="3156204" y="1502283"/>
                  </a:lnTo>
                  <a:lnTo>
                    <a:pt x="3153143" y="1499222"/>
                  </a:lnTo>
                  <a:lnTo>
                    <a:pt x="3151289" y="1498460"/>
                  </a:lnTo>
                  <a:lnTo>
                    <a:pt x="3146945" y="1498460"/>
                  </a:lnTo>
                  <a:lnTo>
                    <a:pt x="3145104" y="1499222"/>
                  </a:lnTo>
                  <a:lnTo>
                    <a:pt x="3142030" y="1502283"/>
                  </a:lnTo>
                  <a:lnTo>
                    <a:pt x="3141268" y="1504137"/>
                  </a:lnTo>
                  <a:lnTo>
                    <a:pt x="3141268" y="1508480"/>
                  </a:lnTo>
                  <a:lnTo>
                    <a:pt x="3142030" y="1510322"/>
                  </a:lnTo>
                  <a:lnTo>
                    <a:pt x="3145104" y="1513395"/>
                  </a:lnTo>
                  <a:lnTo>
                    <a:pt x="3146945" y="1514157"/>
                  </a:lnTo>
                  <a:lnTo>
                    <a:pt x="3151289" y="1514157"/>
                  </a:lnTo>
                  <a:lnTo>
                    <a:pt x="3153143" y="1513395"/>
                  </a:lnTo>
                  <a:lnTo>
                    <a:pt x="3156204" y="1510322"/>
                  </a:lnTo>
                  <a:lnTo>
                    <a:pt x="3156966" y="1508480"/>
                  </a:lnTo>
                  <a:lnTo>
                    <a:pt x="3156966" y="1504137"/>
                  </a:lnTo>
                  <a:close/>
                </a:path>
                <a:path w="19256375" h="1514475">
                  <a:moveTo>
                    <a:pt x="3156966" y="754913"/>
                  </a:moveTo>
                  <a:lnTo>
                    <a:pt x="3156204" y="753059"/>
                  </a:lnTo>
                  <a:lnTo>
                    <a:pt x="3153143" y="749998"/>
                  </a:lnTo>
                  <a:lnTo>
                    <a:pt x="3151289" y="749223"/>
                  </a:lnTo>
                  <a:lnTo>
                    <a:pt x="3146945" y="749223"/>
                  </a:lnTo>
                  <a:lnTo>
                    <a:pt x="3145104" y="749998"/>
                  </a:lnTo>
                  <a:lnTo>
                    <a:pt x="3142030" y="753059"/>
                  </a:lnTo>
                  <a:lnTo>
                    <a:pt x="3141268" y="754913"/>
                  </a:lnTo>
                  <a:lnTo>
                    <a:pt x="3141268" y="759244"/>
                  </a:lnTo>
                  <a:lnTo>
                    <a:pt x="3142030" y="761098"/>
                  </a:lnTo>
                  <a:lnTo>
                    <a:pt x="3145104" y="764159"/>
                  </a:lnTo>
                  <a:lnTo>
                    <a:pt x="3146945" y="764933"/>
                  </a:lnTo>
                  <a:lnTo>
                    <a:pt x="3151289" y="764933"/>
                  </a:lnTo>
                  <a:lnTo>
                    <a:pt x="3153143" y="764159"/>
                  </a:lnTo>
                  <a:lnTo>
                    <a:pt x="3156204" y="761098"/>
                  </a:lnTo>
                  <a:lnTo>
                    <a:pt x="3156966" y="759244"/>
                  </a:lnTo>
                  <a:lnTo>
                    <a:pt x="3156966" y="754913"/>
                  </a:lnTo>
                  <a:close/>
                </a:path>
                <a:path w="19256375" h="1514475">
                  <a:moveTo>
                    <a:pt x="3156966" y="5676"/>
                  </a:moveTo>
                  <a:lnTo>
                    <a:pt x="3156204" y="3835"/>
                  </a:lnTo>
                  <a:lnTo>
                    <a:pt x="3153143" y="762"/>
                  </a:lnTo>
                  <a:lnTo>
                    <a:pt x="3151289" y="0"/>
                  </a:lnTo>
                  <a:lnTo>
                    <a:pt x="3146945" y="0"/>
                  </a:lnTo>
                  <a:lnTo>
                    <a:pt x="3145104" y="762"/>
                  </a:lnTo>
                  <a:lnTo>
                    <a:pt x="3142030" y="3835"/>
                  </a:lnTo>
                  <a:lnTo>
                    <a:pt x="3141268" y="5676"/>
                  </a:lnTo>
                  <a:lnTo>
                    <a:pt x="3141268" y="10020"/>
                  </a:lnTo>
                  <a:lnTo>
                    <a:pt x="3142030" y="11874"/>
                  </a:lnTo>
                  <a:lnTo>
                    <a:pt x="3145104" y="14935"/>
                  </a:lnTo>
                  <a:lnTo>
                    <a:pt x="3146945" y="15697"/>
                  </a:lnTo>
                  <a:lnTo>
                    <a:pt x="3151289" y="15697"/>
                  </a:lnTo>
                  <a:lnTo>
                    <a:pt x="3153143" y="14935"/>
                  </a:lnTo>
                  <a:lnTo>
                    <a:pt x="3156204" y="11874"/>
                  </a:lnTo>
                  <a:lnTo>
                    <a:pt x="3156966" y="10020"/>
                  </a:lnTo>
                  <a:lnTo>
                    <a:pt x="3156966" y="5676"/>
                  </a:lnTo>
                  <a:close/>
                </a:path>
                <a:path w="19256375" h="1514475">
                  <a:moveTo>
                    <a:pt x="3235502" y="1504137"/>
                  </a:moveTo>
                  <a:lnTo>
                    <a:pt x="3234740" y="1502283"/>
                  </a:lnTo>
                  <a:lnTo>
                    <a:pt x="3231667" y="1499222"/>
                  </a:lnTo>
                  <a:lnTo>
                    <a:pt x="3229813" y="1498460"/>
                  </a:lnTo>
                  <a:lnTo>
                    <a:pt x="3225482" y="1498460"/>
                  </a:lnTo>
                  <a:lnTo>
                    <a:pt x="3223628" y="1499222"/>
                  </a:lnTo>
                  <a:lnTo>
                    <a:pt x="3220567" y="1502283"/>
                  </a:lnTo>
                  <a:lnTo>
                    <a:pt x="3219793" y="1504137"/>
                  </a:lnTo>
                  <a:lnTo>
                    <a:pt x="3219793" y="1508480"/>
                  </a:lnTo>
                  <a:lnTo>
                    <a:pt x="3220567" y="1510322"/>
                  </a:lnTo>
                  <a:lnTo>
                    <a:pt x="3223628" y="1513395"/>
                  </a:lnTo>
                  <a:lnTo>
                    <a:pt x="3225482" y="1514157"/>
                  </a:lnTo>
                  <a:lnTo>
                    <a:pt x="3229813" y="1514157"/>
                  </a:lnTo>
                  <a:lnTo>
                    <a:pt x="3231667" y="1513395"/>
                  </a:lnTo>
                  <a:lnTo>
                    <a:pt x="3234740" y="1510322"/>
                  </a:lnTo>
                  <a:lnTo>
                    <a:pt x="3235502" y="1508480"/>
                  </a:lnTo>
                  <a:lnTo>
                    <a:pt x="3235502" y="1504137"/>
                  </a:lnTo>
                  <a:close/>
                </a:path>
                <a:path w="19256375" h="1514475">
                  <a:moveTo>
                    <a:pt x="3235502" y="754913"/>
                  </a:moveTo>
                  <a:lnTo>
                    <a:pt x="3234740" y="753059"/>
                  </a:lnTo>
                  <a:lnTo>
                    <a:pt x="3231667" y="749998"/>
                  </a:lnTo>
                  <a:lnTo>
                    <a:pt x="3229813" y="749223"/>
                  </a:lnTo>
                  <a:lnTo>
                    <a:pt x="3225482" y="749223"/>
                  </a:lnTo>
                  <a:lnTo>
                    <a:pt x="3223628" y="749998"/>
                  </a:lnTo>
                  <a:lnTo>
                    <a:pt x="3220567" y="753059"/>
                  </a:lnTo>
                  <a:lnTo>
                    <a:pt x="3219793" y="754913"/>
                  </a:lnTo>
                  <a:lnTo>
                    <a:pt x="3219793" y="759244"/>
                  </a:lnTo>
                  <a:lnTo>
                    <a:pt x="3220567" y="761098"/>
                  </a:lnTo>
                  <a:lnTo>
                    <a:pt x="3223628" y="764159"/>
                  </a:lnTo>
                  <a:lnTo>
                    <a:pt x="3225482" y="764933"/>
                  </a:lnTo>
                  <a:lnTo>
                    <a:pt x="3229813" y="764933"/>
                  </a:lnTo>
                  <a:lnTo>
                    <a:pt x="3231667" y="764159"/>
                  </a:lnTo>
                  <a:lnTo>
                    <a:pt x="3234740" y="761098"/>
                  </a:lnTo>
                  <a:lnTo>
                    <a:pt x="3235502" y="759244"/>
                  </a:lnTo>
                  <a:lnTo>
                    <a:pt x="3235502" y="754913"/>
                  </a:lnTo>
                  <a:close/>
                </a:path>
                <a:path w="19256375" h="1514475">
                  <a:moveTo>
                    <a:pt x="3235502" y="5676"/>
                  </a:moveTo>
                  <a:lnTo>
                    <a:pt x="3234740" y="3835"/>
                  </a:lnTo>
                  <a:lnTo>
                    <a:pt x="3231667" y="762"/>
                  </a:lnTo>
                  <a:lnTo>
                    <a:pt x="3229813" y="0"/>
                  </a:lnTo>
                  <a:lnTo>
                    <a:pt x="3225482" y="0"/>
                  </a:lnTo>
                  <a:lnTo>
                    <a:pt x="3223628" y="762"/>
                  </a:lnTo>
                  <a:lnTo>
                    <a:pt x="3220567" y="3835"/>
                  </a:lnTo>
                  <a:lnTo>
                    <a:pt x="3219793" y="5676"/>
                  </a:lnTo>
                  <a:lnTo>
                    <a:pt x="3219793" y="10020"/>
                  </a:lnTo>
                  <a:lnTo>
                    <a:pt x="3220567" y="11874"/>
                  </a:lnTo>
                  <a:lnTo>
                    <a:pt x="3223628" y="14935"/>
                  </a:lnTo>
                  <a:lnTo>
                    <a:pt x="3225482" y="15697"/>
                  </a:lnTo>
                  <a:lnTo>
                    <a:pt x="3229813" y="15697"/>
                  </a:lnTo>
                  <a:lnTo>
                    <a:pt x="3231667" y="14935"/>
                  </a:lnTo>
                  <a:lnTo>
                    <a:pt x="3234740" y="11874"/>
                  </a:lnTo>
                  <a:lnTo>
                    <a:pt x="3235502" y="10020"/>
                  </a:lnTo>
                  <a:lnTo>
                    <a:pt x="3235502" y="5676"/>
                  </a:lnTo>
                  <a:close/>
                </a:path>
                <a:path w="19256375" h="1514475">
                  <a:moveTo>
                    <a:pt x="3314039" y="1504137"/>
                  </a:moveTo>
                  <a:lnTo>
                    <a:pt x="3313265" y="1502283"/>
                  </a:lnTo>
                  <a:lnTo>
                    <a:pt x="3310204" y="1499222"/>
                  </a:lnTo>
                  <a:lnTo>
                    <a:pt x="3308350" y="1498460"/>
                  </a:lnTo>
                  <a:lnTo>
                    <a:pt x="3304006" y="1498460"/>
                  </a:lnTo>
                  <a:lnTo>
                    <a:pt x="3302165" y="1499222"/>
                  </a:lnTo>
                  <a:lnTo>
                    <a:pt x="3299091" y="1502283"/>
                  </a:lnTo>
                  <a:lnTo>
                    <a:pt x="3298329" y="1504137"/>
                  </a:lnTo>
                  <a:lnTo>
                    <a:pt x="3298329" y="1508480"/>
                  </a:lnTo>
                  <a:lnTo>
                    <a:pt x="3299091" y="1510322"/>
                  </a:lnTo>
                  <a:lnTo>
                    <a:pt x="3302165" y="1513395"/>
                  </a:lnTo>
                  <a:lnTo>
                    <a:pt x="3304006" y="1514157"/>
                  </a:lnTo>
                  <a:lnTo>
                    <a:pt x="3308350" y="1514157"/>
                  </a:lnTo>
                  <a:lnTo>
                    <a:pt x="3310204" y="1513395"/>
                  </a:lnTo>
                  <a:lnTo>
                    <a:pt x="3313265" y="1510322"/>
                  </a:lnTo>
                  <a:lnTo>
                    <a:pt x="3314039" y="1508480"/>
                  </a:lnTo>
                  <a:lnTo>
                    <a:pt x="3314039" y="1504137"/>
                  </a:lnTo>
                  <a:close/>
                </a:path>
                <a:path w="19256375" h="1514475">
                  <a:moveTo>
                    <a:pt x="3314039" y="754913"/>
                  </a:moveTo>
                  <a:lnTo>
                    <a:pt x="3313265" y="753059"/>
                  </a:lnTo>
                  <a:lnTo>
                    <a:pt x="3310204" y="749998"/>
                  </a:lnTo>
                  <a:lnTo>
                    <a:pt x="3308350" y="749223"/>
                  </a:lnTo>
                  <a:lnTo>
                    <a:pt x="3304006" y="749223"/>
                  </a:lnTo>
                  <a:lnTo>
                    <a:pt x="3302165" y="749998"/>
                  </a:lnTo>
                  <a:lnTo>
                    <a:pt x="3299091" y="753059"/>
                  </a:lnTo>
                  <a:lnTo>
                    <a:pt x="3298329" y="754913"/>
                  </a:lnTo>
                  <a:lnTo>
                    <a:pt x="3298329" y="759244"/>
                  </a:lnTo>
                  <a:lnTo>
                    <a:pt x="3299091" y="761098"/>
                  </a:lnTo>
                  <a:lnTo>
                    <a:pt x="3302165" y="764159"/>
                  </a:lnTo>
                  <a:lnTo>
                    <a:pt x="3304006" y="764933"/>
                  </a:lnTo>
                  <a:lnTo>
                    <a:pt x="3308350" y="764933"/>
                  </a:lnTo>
                  <a:lnTo>
                    <a:pt x="3310204" y="764159"/>
                  </a:lnTo>
                  <a:lnTo>
                    <a:pt x="3313265" y="761098"/>
                  </a:lnTo>
                  <a:lnTo>
                    <a:pt x="3314039" y="759244"/>
                  </a:lnTo>
                  <a:lnTo>
                    <a:pt x="3314039" y="754913"/>
                  </a:lnTo>
                  <a:close/>
                </a:path>
                <a:path w="19256375" h="1514475">
                  <a:moveTo>
                    <a:pt x="3314039" y="5676"/>
                  </a:moveTo>
                  <a:lnTo>
                    <a:pt x="3313265" y="3835"/>
                  </a:lnTo>
                  <a:lnTo>
                    <a:pt x="3310204" y="762"/>
                  </a:lnTo>
                  <a:lnTo>
                    <a:pt x="3308350" y="0"/>
                  </a:lnTo>
                  <a:lnTo>
                    <a:pt x="3304006" y="0"/>
                  </a:lnTo>
                  <a:lnTo>
                    <a:pt x="3302165" y="762"/>
                  </a:lnTo>
                  <a:lnTo>
                    <a:pt x="3299091" y="3835"/>
                  </a:lnTo>
                  <a:lnTo>
                    <a:pt x="3298329" y="5676"/>
                  </a:lnTo>
                  <a:lnTo>
                    <a:pt x="3298329" y="10020"/>
                  </a:lnTo>
                  <a:lnTo>
                    <a:pt x="3299091" y="11874"/>
                  </a:lnTo>
                  <a:lnTo>
                    <a:pt x="3302165" y="14935"/>
                  </a:lnTo>
                  <a:lnTo>
                    <a:pt x="3304006" y="15697"/>
                  </a:lnTo>
                  <a:lnTo>
                    <a:pt x="3308350" y="15697"/>
                  </a:lnTo>
                  <a:lnTo>
                    <a:pt x="3310204" y="14935"/>
                  </a:lnTo>
                  <a:lnTo>
                    <a:pt x="3313265" y="11874"/>
                  </a:lnTo>
                  <a:lnTo>
                    <a:pt x="3314039" y="10020"/>
                  </a:lnTo>
                  <a:lnTo>
                    <a:pt x="3314039" y="5676"/>
                  </a:lnTo>
                  <a:close/>
                </a:path>
                <a:path w="19256375" h="1514475">
                  <a:moveTo>
                    <a:pt x="3392563" y="1504137"/>
                  </a:moveTo>
                  <a:lnTo>
                    <a:pt x="3391801" y="1502283"/>
                  </a:lnTo>
                  <a:lnTo>
                    <a:pt x="3388728" y="1499222"/>
                  </a:lnTo>
                  <a:lnTo>
                    <a:pt x="3386886" y="1498460"/>
                  </a:lnTo>
                  <a:lnTo>
                    <a:pt x="3382543" y="1498460"/>
                  </a:lnTo>
                  <a:lnTo>
                    <a:pt x="3380689" y="1499222"/>
                  </a:lnTo>
                  <a:lnTo>
                    <a:pt x="3377628" y="1502283"/>
                  </a:lnTo>
                  <a:lnTo>
                    <a:pt x="3376853" y="1504137"/>
                  </a:lnTo>
                  <a:lnTo>
                    <a:pt x="3376853" y="1508480"/>
                  </a:lnTo>
                  <a:lnTo>
                    <a:pt x="3377628" y="1510322"/>
                  </a:lnTo>
                  <a:lnTo>
                    <a:pt x="3380689" y="1513395"/>
                  </a:lnTo>
                  <a:lnTo>
                    <a:pt x="3382543" y="1514157"/>
                  </a:lnTo>
                  <a:lnTo>
                    <a:pt x="3386886" y="1514157"/>
                  </a:lnTo>
                  <a:lnTo>
                    <a:pt x="3388728" y="1513395"/>
                  </a:lnTo>
                  <a:lnTo>
                    <a:pt x="3391801" y="1510322"/>
                  </a:lnTo>
                  <a:lnTo>
                    <a:pt x="3392563" y="1508480"/>
                  </a:lnTo>
                  <a:lnTo>
                    <a:pt x="3392563" y="1504137"/>
                  </a:lnTo>
                  <a:close/>
                </a:path>
                <a:path w="19256375" h="1514475">
                  <a:moveTo>
                    <a:pt x="3392563" y="754913"/>
                  </a:moveTo>
                  <a:lnTo>
                    <a:pt x="3391801" y="753059"/>
                  </a:lnTo>
                  <a:lnTo>
                    <a:pt x="3388728" y="749998"/>
                  </a:lnTo>
                  <a:lnTo>
                    <a:pt x="3386886" y="749223"/>
                  </a:lnTo>
                  <a:lnTo>
                    <a:pt x="3382543" y="749223"/>
                  </a:lnTo>
                  <a:lnTo>
                    <a:pt x="3380689" y="749998"/>
                  </a:lnTo>
                  <a:lnTo>
                    <a:pt x="3377628" y="753059"/>
                  </a:lnTo>
                  <a:lnTo>
                    <a:pt x="3376853" y="754913"/>
                  </a:lnTo>
                  <a:lnTo>
                    <a:pt x="3376853" y="759244"/>
                  </a:lnTo>
                  <a:lnTo>
                    <a:pt x="3377628" y="761098"/>
                  </a:lnTo>
                  <a:lnTo>
                    <a:pt x="3380689" y="764159"/>
                  </a:lnTo>
                  <a:lnTo>
                    <a:pt x="3382543" y="764933"/>
                  </a:lnTo>
                  <a:lnTo>
                    <a:pt x="3386886" y="764933"/>
                  </a:lnTo>
                  <a:lnTo>
                    <a:pt x="3388728" y="764159"/>
                  </a:lnTo>
                  <a:lnTo>
                    <a:pt x="3391801" y="761098"/>
                  </a:lnTo>
                  <a:lnTo>
                    <a:pt x="3392563" y="759244"/>
                  </a:lnTo>
                  <a:lnTo>
                    <a:pt x="3392563" y="754913"/>
                  </a:lnTo>
                  <a:close/>
                </a:path>
                <a:path w="19256375" h="1514475">
                  <a:moveTo>
                    <a:pt x="3392563" y="5676"/>
                  </a:moveTo>
                  <a:lnTo>
                    <a:pt x="3391801" y="3835"/>
                  </a:lnTo>
                  <a:lnTo>
                    <a:pt x="3388728" y="762"/>
                  </a:lnTo>
                  <a:lnTo>
                    <a:pt x="3386886" y="0"/>
                  </a:lnTo>
                  <a:lnTo>
                    <a:pt x="3382543" y="0"/>
                  </a:lnTo>
                  <a:lnTo>
                    <a:pt x="3380689" y="762"/>
                  </a:lnTo>
                  <a:lnTo>
                    <a:pt x="3377628" y="3835"/>
                  </a:lnTo>
                  <a:lnTo>
                    <a:pt x="3376853" y="5676"/>
                  </a:lnTo>
                  <a:lnTo>
                    <a:pt x="3376853" y="10020"/>
                  </a:lnTo>
                  <a:lnTo>
                    <a:pt x="3377628" y="11874"/>
                  </a:lnTo>
                  <a:lnTo>
                    <a:pt x="3380689" y="14935"/>
                  </a:lnTo>
                  <a:lnTo>
                    <a:pt x="3382543" y="15697"/>
                  </a:lnTo>
                  <a:lnTo>
                    <a:pt x="3386886" y="15697"/>
                  </a:lnTo>
                  <a:lnTo>
                    <a:pt x="3388728" y="14935"/>
                  </a:lnTo>
                  <a:lnTo>
                    <a:pt x="3391801" y="11874"/>
                  </a:lnTo>
                  <a:lnTo>
                    <a:pt x="3392563" y="10020"/>
                  </a:lnTo>
                  <a:lnTo>
                    <a:pt x="3392563" y="5676"/>
                  </a:lnTo>
                  <a:close/>
                </a:path>
                <a:path w="19256375" h="1514475">
                  <a:moveTo>
                    <a:pt x="3471100" y="1504137"/>
                  </a:moveTo>
                  <a:lnTo>
                    <a:pt x="3470325" y="1502283"/>
                  </a:lnTo>
                  <a:lnTo>
                    <a:pt x="3467265" y="1499222"/>
                  </a:lnTo>
                  <a:lnTo>
                    <a:pt x="3465411" y="1498460"/>
                  </a:lnTo>
                  <a:lnTo>
                    <a:pt x="3461080" y="1498460"/>
                  </a:lnTo>
                  <a:lnTo>
                    <a:pt x="3459226" y="1499222"/>
                  </a:lnTo>
                  <a:lnTo>
                    <a:pt x="3456152" y="1502283"/>
                  </a:lnTo>
                  <a:lnTo>
                    <a:pt x="3455390" y="1504137"/>
                  </a:lnTo>
                  <a:lnTo>
                    <a:pt x="3455390" y="1508480"/>
                  </a:lnTo>
                  <a:lnTo>
                    <a:pt x="3456152" y="1510322"/>
                  </a:lnTo>
                  <a:lnTo>
                    <a:pt x="3459226" y="1513395"/>
                  </a:lnTo>
                  <a:lnTo>
                    <a:pt x="3461080" y="1514157"/>
                  </a:lnTo>
                  <a:lnTo>
                    <a:pt x="3465411" y="1514157"/>
                  </a:lnTo>
                  <a:lnTo>
                    <a:pt x="3467265" y="1513395"/>
                  </a:lnTo>
                  <a:lnTo>
                    <a:pt x="3470325" y="1510322"/>
                  </a:lnTo>
                  <a:lnTo>
                    <a:pt x="3471100" y="1508480"/>
                  </a:lnTo>
                  <a:lnTo>
                    <a:pt x="3471100" y="1504137"/>
                  </a:lnTo>
                  <a:close/>
                </a:path>
                <a:path w="19256375" h="1514475">
                  <a:moveTo>
                    <a:pt x="3471100" y="754913"/>
                  </a:moveTo>
                  <a:lnTo>
                    <a:pt x="3470325" y="753059"/>
                  </a:lnTo>
                  <a:lnTo>
                    <a:pt x="3467265" y="749998"/>
                  </a:lnTo>
                  <a:lnTo>
                    <a:pt x="3465411" y="749223"/>
                  </a:lnTo>
                  <a:lnTo>
                    <a:pt x="3461080" y="749223"/>
                  </a:lnTo>
                  <a:lnTo>
                    <a:pt x="3459226" y="749998"/>
                  </a:lnTo>
                  <a:lnTo>
                    <a:pt x="3456152" y="753059"/>
                  </a:lnTo>
                  <a:lnTo>
                    <a:pt x="3455390" y="754913"/>
                  </a:lnTo>
                  <a:lnTo>
                    <a:pt x="3455390" y="759244"/>
                  </a:lnTo>
                  <a:lnTo>
                    <a:pt x="3456152" y="761098"/>
                  </a:lnTo>
                  <a:lnTo>
                    <a:pt x="3459226" y="764159"/>
                  </a:lnTo>
                  <a:lnTo>
                    <a:pt x="3461080" y="764933"/>
                  </a:lnTo>
                  <a:lnTo>
                    <a:pt x="3465411" y="764933"/>
                  </a:lnTo>
                  <a:lnTo>
                    <a:pt x="3467265" y="764159"/>
                  </a:lnTo>
                  <a:lnTo>
                    <a:pt x="3470325" y="761098"/>
                  </a:lnTo>
                  <a:lnTo>
                    <a:pt x="3471100" y="759244"/>
                  </a:lnTo>
                  <a:lnTo>
                    <a:pt x="3471100" y="754913"/>
                  </a:lnTo>
                  <a:close/>
                </a:path>
                <a:path w="19256375" h="1514475">
                  <a:moveTo>
                    <a:pt x="3471100" y="5676"/>
                  </a:moveTo>
                  <a:lnTo>
                    <a:pt x="3470325" y="3835"/>
                  </a:lnTo>
                  <a:lnTo>
                    <a:pt x="3467265" y="762"/>
                  </a:lnTo>
                  <a:lnTo>
                    <a:pt x="3465411" y="0"/>
                  </a:lnTo>
                  <a:lnTo>
                    <a:pt x="3461080" y="0"/>
                  </a:lnTo>
                  <a:lnTo>
                    <a:pt x="3459226" y="762"/>
                  </a:lnTo>
                  <a:lnTo>
                    <a:pt x="3456152" y="3835"/>
                  </a:lnTo>
                  <a:lnTo>
                    <a:pt x="3455390" y="5676"/>
                  </a:lnTo>
                  <a:lnTo>
                    <a:pt x="3455390" y="10020"/>
                  </a:lnTo>
                  <a:lnTo>
                    <a:pt x="3456152" y="11874"/>
                  </a:lnTo>
                  <a:lnTo>
                    <a:pt x="3459226" y="14935"/>
                  </a:lnTo>
                  <a:lnTo>
                    <a:pt x="3461080" y="15697"/>
                  </a:lnTo>
                  <a:lnTo>
                    <a:pt x="3465411" y="15697"/>
                  </a:lnTo>
                  <a:lnTo>
                    <a:pt x="3467265" y="14935"/>
                  </a:lnTo>
                  <a:lnTo>
                    <a:pt x="3470325" y="11874"/>
                  </a:lnTo>
                  <a:lnTo>
                    <a:pt x="3471100" y="10020"/>
                  </a:lnTo>
                  <a:lnTo>
                    <a:pt x="3471100" y="5676"/>
                  </a:lnTo>
                  <a:close/>
                </a:path>
                <a:path w="19256375" h="1514475">
                  <a:moveTo>
                    <a:pt x="3549624" y="1504137"/>
                  </a:moveTo>
                  <a:lnTo>
                    <a:pt x="3548862" y="1502283"/>
                  </a:lnTo>
                  <a:lnTo>
                    <a:pt x="3545789" y="1499222"/>
                  </a:lnTo>
                  <a:lnTo>
                    <a:pt x="3543947" y="1498460"/>
                  </a:lnTo>
                  <a:lnTo>
                    <a:pt x="3539604" y="1498460"/>
                  </a:lnTo>
                  <a:lnTo>
                    <a:pt x="3537762" y="1499222"/>
                  </a:lnTo>
                  <a:lnTo>
                    <a:pt x="3534689" y="1502283"/>
                  </a:lnTo>
                  <a:lnTo>
                    <a:pt x="3533927" y="1504137"/>
                  </a:lnTo>
                  <a:lnTo>
                    <a:pt x="3533927" y="1508480"/>
                  </a:lnTo>
                  <a:lnTo>
                    <a:pt x="3534689" y="1510322"/>
                  </a:lnTo>
                  <a:lnTo>
                    <a:pt x="3537762" y="1513395"/>
                  </a:lnTo>
                  <a:lnTo>
                    <a:pt x="3539604" y="1514157"/>
                  </a:lnTo>
                  <a:lnTo>
                    <a:pt x="3543947" y="1514157"/>
                  </a:lnTo>
                  <a:lnTo>
                    <a:pt x="3545789" y="1513395"/>
                  </a:lnTo>
                  <a:lnTo>
                    <a:pt x="3548862" y="1510322"/>
                  </a:lnTo>
                  <a:lnTo>
                    <a:pt x="3549624" y="1508480"/>
                  </a:lnTo>
                  <a:lnTo>
                    <a:pt x="3549624" y="1504137"/>
                  </a:lnTo>
                  <a:close/>
                </a:path>
                <a:path w="19256375" h="1514475">
                  <a:moveTo>
                    <a:pt x="3549624" y="754913"/>
                  </a:moveTo>
                  <a:lnTo>
                    <a:pt x="3548862" y="753059"/>
                  </a:lnTo>
                  <a:lnTo>
                    <a:pt x="3545789" y="749998"/>
                  </a:lnTo>
                  <a:lnTo>
                    <a:pt x="3543947" y="749223"/>
                  </a:lnTo>
                  <a:lnTo>
                    <a:pt x="3539604" y="749223"/>
                  </a:lnTo>
                  <a:lnTo>
                    <a:pt x="3537762" y="749998"/>
                  </a:lnTo>
                  <a:lnTo>
                    <a:pt x="3534689" y="753059"/>
                  </a:lnTo>
                  <a:lnTo>
                    <a:pt x="3533927" y="754913"/>
                  </a:lnTo>
                  <a:lnTo>
                    <a:pt x="3533927" y="759244"/>
                  </a:lnTo>
                  <a:lnTo>
                    <a:pt x="3534689" y="761098"/>
                  </a:lnTo>
                  <a:lnTo>
                    <a:pt x="3537762" y="764159"/>
                  </a:lnTo>
                  <a:lnTo>
                    <a:pt x="3539604" y="764933"/>
                  </a:lnTo>
                  <a:lnTo>
                    <a:pt x="3543947" y="764933"/>
                  </a:lnTo>
                  <a:lnTo>
                    <a:pt x="3545789" y="764159"/>
                  </a:lnTo>
                  <a:lnTo>
                    <a:pt x="3548862" y="761098"/>
                  </a:lnTo>
                  <a:lnTo>
                    <a:pt x="3549624" y="759244"/>
                  </a:lnTo>
                  <a:lnTo>
                    <a:pt x="3549624" y="754913"/>
                  </a:lnTo>
                  <a:close/>
                </a:path>
                <a:path w="19256375" h="1514475">
                  <a:moveTo>
                    <a:pt x="3549624" y="5676"/>
                  </a:moveTo>
                  <a:lnTo>
                    <a:pt x="3548862" y="3835"/>
                  </a:lnTo>
                  <a:lnTo>
                    <a:pt x="3545789" y="762"/>
                  </a:lnTo>
                  <a:lnTo>
                    <a:pt x="3543947" y="0"/>
                  </a:lnTo>
                  <a:lnTo>
                    <a:pt x="3539604" y="0"/>
                  </a:lnTo>
                  <a:lnTo>
                    <a:pt x="3537762" y="762"/>
                  </a:lnTo>
                  <a:lnTo>
                    <a:pt x="3534689" y="3835"/>
                  </a:lnTo>
                  <a:lnTo>
                    <a:pt x="3533927" y="5676"/>
                  </a:lnTo>
                  <a:lnTo>
                    <a:pt x="3533927" y="10020"/>
                  </a:lnTo>
                  <a:lnTo>
                    <a:pt x="3534689" y="11874"/>
                  </a:lnTo>
                  <a:lnTo>
                    <a:pt x="3537762" y="14935"/>
                  </a:lnTo>
                  <a:lnTo>
                    <a:pt x="3539604" y="15697"/>
                  </a:lnTo>
                  <a:lnTo>
                    <a:pt x="3543947" y="15697"/>
                  </a:lnTo>
                  <a:lnTo>
                    <a:pt x="3545789" y="14935"/>
                  </a:lnTo>
                  <a:lnTo>
                    <a:pt x="3548862" y="11874"/>
                  </a:lnTo>
                  <a:lnTo>
                    <a:pt x="3549624" y="10020"/>
                  </a:lnTo>
                  <a:lnTo>
                    <a:pt x="3549624" y="5676"/>
                  </a:lnTo>
                  <a:close/>
                </a:path>
                <a:path w="19256375" h="1514475">
                  <a:moveTo>
                    <a:pt x="3628161" y="1504137"/>
                  </a:moveTo>
                  <a:lnTo>
                    <a:pt x="3627399" y="1502283"/>
                  </a:lnTo>
                  <a:lnTo>
                    <a:pt x="3624326" y="1499222"/>
                  </a:lnTo>
                  <a:lnTo>
                    <a:pt x="3622471" y="1498460"/>
                  </a:lnTo>
                  <a:lnTo>
                    <a:pt x="3618141" y="1498460"/>
                  </a:lnTo>
                  <a:lnTo>
                    <a:pt x="3616287" y="1499222"/>
                  </a:lnTo>
                  <a:lnTo>
                    <a:pt x="3613226" y="1502283"/>
                  </a:lnTo>
                  <a:lnTo>
                    <a:pt x="3612451" y="1504137"/>
                  </a:lnTo>
                  <a:lnTo>
                    <a:pt x="3612451" y="1508480"/>
                  </a:lnTo>
                  <a:lnTo>
                    <a:pt x="3613226" y="1510322"/>
                  </a:lnTo>
                  <a:lnTo>
                    <a:pt x="3616287" y="1513395"/>
                  </a:lnTo>
                  <a:lnTo>
                    <a:pt x="3618141" y="1514157"/>
                  </a:lnTo>
                  <a:lnTo>
                    <a:pt x="3622471" y="1514157"/>
                  </a:lnTo>
                  <a:lnTo>
                    <a:pt x="3624326" y="1513395"/>
                  </a:lnTo>
                  <a:lnTo>
                    <a:pt x="3627399" y="1510322"/>
                  </a:lnTo>
                  <a:lnTo>
                    <a:pt x="3628161" y="1508480"/>
                  </a:lnTo>
                  <a:lnTo>
                    <a:pt x="3628161" y="1504137"/>
                  </a:lnTo>
                  <a:close/>
                </a:path>
                <a:path w="19256375" h="1514475">
                  <a:moveTo>
                    <a:pt x="3628161" y="754913"/>
                  </a:moveTo>
                  <a:lnTo>
                    <a:pt x="3627399" y="753059"/>
                  </a:lnTo>
                  <a:lnTo>
                    <a:pt x="3624326" y="749998"/>
                  </a:lnTo>
                  <a:lnTo>
                    <a:pt x="3622471" y="749223"/>
                  </a:lnTo>
                  <a:lnTo>
                    <a:pt x="3618141" y="749223"/>
                  </a:lnTo>
                  <a:lnTo>
                    <a:pt x="3616287" y="749998"/>
                  </a:lnTo>
                  <a:lnTo>
                    <a:pt x="3613226" y="753059"/>
                  </a:lnTo>
                  <a:lnTo>
                    <a:pt x="3612451" y="754913"/>
                  </a:lnTo>
                  <a:lnTo>
                    <a:pt x="3612451" y="759244"/>
                  </a:lnTo>
                  <a:lnTo>
                    <a:pt x="3613226" y="761098"/>
                  </a:lnTo>
                  <a:lnTo>
                    <a:pt x="3616287" y="764159"/>
                  </a:lnTo>
                  <a:lnTo>
                    <a:pt x="3618141" y="764933"/>
                  </a:lnTo>
                  <a:lnTo>
                    <a:pt x="3622471" y="764933"/>
                  </a:lnTo>
                  <a:lnTo>
                    <a:pt x="3624326" y="764159"/>
                  </a:lnTo>
                  <a:lnTo>
                    <a:pt x="3627399" y="761098"/>
                  </a:lnTo>
                  <a:lnTo>
                    <a:pt x="3628161" y="759244"/>
                  </a:lnTo>
                  <a:lnTo>
                    <a:pt x="3628161" y="754913"/>
                  </a:lnTo>
                  <a:close/>
                </a:path>
                <a:path w="19256375" h="1514475">
                  <a:moveTo>
                    <a:pt x="3628161" y="5676"/>
                  </a:moveTo>
                  <a:lnTo>
                    <a:pt x="3627399" y="3835"/>
                  </a:lnTo>
                  <a:lnTo>
                    <a:pt x="3624326" y="762"/>
                  </a:lnTo>
                  <a:lnTo>
                    <a:pt x="3622471" y="0"/>
                  </a:lnTo>
                  <a:lnTo>
                    <a:pt x="3618141" y="0"/>
                  </a:lnTo>
                  <a:lnTo>
                    <a:pt x="3616287" y="762"/>
                  </a:lnTo>
                  <a:lnTo>
                    <a:pt x="3613226" y="3835"/>
                  </a:lnTo>
                  <a:lnTo>
                    <a:pt x="3612451" y="5676"/>
                  </a:lnTo>
                  <a:lnTo>
                    <a:pt x="3612451" y="10020"/>
                  </a:lnTo>
                  <a:lnTo>
                    <a:pt x="3613226" y="11874"/>
                  </a:lnTo>
                  <a:lnTo>
                    <a:pt x="3616287" y="14935"/>
                  </a:lnTo>
                  <a:lnTo>
                    <a:pt x="3618141" y="15697"/>
                  </a:lnTo>
                  <a:lnTo>
                    <a:pt x="3622471" y="15697"/>
                  </a:lnTo>
                  <a:lnTo>
                    <a:pt x="3624326" y="14935"/>
                  </a:lnTo>
                  <a:lnTo>
                    <a:pt x="3627399" y="11874"/>
                  </a:lnTo>
                  <a:lnTo>
                    <a:pt x="3628161" y="10020"/>
                  </a:lnTo>
                  <a:lnTo>
                    <a:pt x="3628161" y="5676"/>
                  </a:lnTo>
                  <a:close/>
                </a:path>
                <a:path w="19256375" h="1514475">
                  <a:moveTo>
                    <a:pt x="3706698" y="1504137"/>
                  </a:moveTo>
                  <a:lnTo>
                    <a:pt x="3705923" y="1502283"/>
                  </a:lnTo>
                  <a:lnTo>
                    <a:pt x="3702862" y="1499222"/>
                  </a:lnTo>
                  <a:lnTo>
                    <a:pt x="3701008" y="1498460"/>
                  </a:lnTo>
                  <a:lnTo>
                    <a:pt x="3696665" y="1498460"/>
                  </a:lnTo>
                  <a:lnTo>
                    <a:pt x="3694823" y="1499222"/>
                  </a:lnTo>
                  <a:lnTo>
                    <a:pt x="3691750" y="1502283"/>
                  </a:lnTo>
                  <a:lnTo>
                    <a:pt x="3690988" y="1504137"/>
                  </a:lnTo>
                  <a:lnTo>
                    <a:pt x="3690988" y="1508480"/>
                  </a:lnTo>
                  <a:lnTo>
                    <a:pt x="3691750" y="1510322"/>
                  </a:lnTo>
                  <a:lnTo>
                    <a:pt x="3694823" y="1513395"/>
                  </a:lnTo>
                  <a:lnTo>
                    <a:pt x="3696665" y="1514157"/>
                  </a:lnTo>
                  <a:lnTo>
                    <a:pt x="3701008" y="1514157"/>
                  </a:lnTo>
                  <a:lnTo>
                    <a:pt x="3702862" y="1513395"/>
                  </a:lnTo>
                  <a:lnTo>
                    <a:pt x="3705923" y="1510322"/>
                  </a:lnTo>
                  <a:lnTo>
                    <a:pt x="3706698" y="1508480"/>
                  </a:lnTo>
                  <a:lnTo>
                    <a:pt x="3706698" y="1504137"/>
                  </a:lnTo>
                  <a:close/>
                </a:path>
                <a:path w="19256375" h="1514475">
                  <a:moveTo>
                    <a:pt x="3706698" y="754913"/>
                  </a:moveTo>
                  <a:lnTo>
                    <a:pt x="3705923" y="753059"/>
                  </a:lnTo>
                  <a:lnTo>
                    <a:pt x="3702862" y="749998"/>
                  </a:lnTo>
                  <a:lnTo>
                    <a:pt x="3701008" y="749223"/>
                  </a:lnTo>
                  <a:lnTo>
                    <a:pt x="3696665" y="749223"/>
                  </a:lnTo>
                  <a:lnTo>
                    <a:pt x="3694823" y="749998"/>
                  </a:lnTo>
                  <a:lnTo>
                    <a:pt x="3691750" y="753059"/>
                  </a:lnTo>
                  <a:lnTo>
                    <a:pt x="3690988" y="754913"/>
                  </a:lnTo>
                  <a:lnTo>
                    <a:pt x="3690988" y="759244"/>
                  </a:lnTo>
                  <a:lnTo>
                    <a:pt x="3691750" y="761098"/>
                  </a:lnTo>
                  <a:lnTo>
                    <a:pt x="3694823" y="764159"/>
                  </a:lnTo>
                  <a:lnTo>
                    <a:pt x="3696665" y="764933"/>
                  </a:lnTo>
                  <a:lnTo>
                    <a:pt x="3701008" y="764933"/>
                  </a:lnTo>
                  <a:lnTo>
                    <a:pt x="3702862" y="764159"/>
                  </a:lnTo>
                  <a:lnTo>
                    <a:pt x="3705923" y="761098"/>
                  </a:lnTo>
                  <a:lnTo>
                    <a:pt x="3706698" y="759244"/>
                  </a:lnTo>
                  <a:lnTo>
                    <a:pt x="3706698" y="754913"/>
                  </a:lnTo>
                  <a:close/>
                </a:path>
                <a:path w="19256375" h="1514475">
                  <a:moveTo>
                    <a:pt x="3706698" y="5676"/>
                  </a:moveTo>
                  <a:lnTo>
                    <a:pt x="3705923" y="3835"/>
                  </a:lnTo>
                  <a:lnTo>
                    <a:pt x="3702862" y="762"/>
                  </a:lnTo>
                  <a:lnTo>
                    <a:pt x="3701008" y="0"/>
                  </a:lnTo>
                  <a:lnTo>
                    <a:pt x="3696665" y="0"/>
                  </a:lnTo>
                  <a:lnTo>
                    <a:pt x="3694823" y="762"/>
                  </a:lnTo>
                  <a:lnTo>
                    <a:pt x="3691750" y="3835"/>
                  </a:lnTo>
                  <a:lnTo>
                    <a:pt x="3690988" y="5676"/>
                  </a:lnTo>
                  <a:lnTo>
                    <a:pt x="3690988" y="10020"/>
                  </a:lnTo>
                  <a:lnTo>
                    <a:pt x="3691750" y="11874"/>
                  </a:lnTo>
                  <a:lnTo>
                    <a:pt x="3694823" y="14935"/>
                  </a:lnTo>
                  <a:lnTo>
                    <a:pt x="3696665" y="15697"/>
                  </a:lnTo>
                  <a:lnTo>
                    <a:pt x="3701008" y="15697"/>
                  </a:lnTo>
                  <a:lnTo>
                    <a:pt x="3702862" y="14935"/>
                  </a:lnTo>
                  <a:lnTo>
                    <a:pt x="3705923" y="11874"/>
                  </a:lnTo>
                  <a:lnTo>
                    <a:pt x="3706698" y="10020"/>
                  </a:lnTo>
                  <a:lnTo>
                    <a:pt x="3706698" y="5676"/>
                  </a:lnTo>
                  <a:close/>
                </a:path>
                <a:path w="19256375" h="1514475">
                  <a:moveTo>
                    <a:pt x="3785222" y="1504137"/>
                  </a:moveTo>
                  <a:lnTo>
                    <a:pt x="3784460" y="1502283"/>
                  </a:lnTo>
                  <a:lnTo>
                    <a:pt x="3781387" y="1499222"/>
                  </a:lnTo>
                  <a:lnTo>
                    <a:pt x="3779545" y="1498460"/>
                  </a:lnTo>
                  <a:lnTo>
                    <a:pt x="3775202" y="1498460"/>
                  </a:lnTo>
                  <a:lnTo>
                    <a:pt x="3773347" y="1499222"/>
                  </a:lnTo>
                  <a:lnTo>
                    <a:pt x="3770287" y="1502283"/>
                  </a:lnTo>
                  <a:lnTo>
                    <a:pt x="3769512" y="1504137"/>
                  </a:lnTo>
                  <a:lnTo>
                    <a:pt x="3769512" y="1508480"/>
                  </a:lnTo>
                  <a:lnTo>
                    <a:pt x="3770287" y="1510322"/>
                  </a:lnTo>
                  <a:lnTo>
                    <a:pt x="3773347" y="1513395"/>
                  </a:lnTo>
                  <a:lnTo>
                    <a:pt x="3775202" y="1514157"/>
                  </a:lnTo>
                  <a:lnTo>
                    <a:pt x="3779545" y="1514157"/>
                  </a:lnTo>
                  <a:lnTo>
                    <a:pt x="3781387" y="1513395"/>
                  </a:lnTo>
                  <a:lnTo>
                    <a:pt x="3784460" y="1510322"/>
                  </a:lnTo>
                  <a:lnTo>
                    <a:pt x="3785222" y="1508480"/>
                  </a:lnTo>
                  <a:lnTo>
                    <a:pt x="3785222" y="1504137"/>
                  </a:lnTo>
                  <a:close/>
                </a:path>
                <a:path w="19256375" h="1514475">
                  <a:moveTo>
                    <a:pt x="3785222" y="754913"/>
                  </a:moveTo>
                  <a:lnTo>
                    <a:pt x="3784460" y="753059"/>
                  </a:lnTo>
                  <a:lnTo>
                    <a:pt x="3781387" y="749998"/>
                  </a:lnTo>
                  <a:lnTo>
                    <a:pt x="3779545" y="749223"/>
                  </a:lnTo>
                  <a:lnTo>
                    <a:pt x="3775202" y="749223"/>
                  </a:lnTo>
                  <a:lnTo>
                    <a:pt x="3773347" y="749998"/>
                  </a:lnTo>
                  <a:lnTo>
                    <a:pt x="3770287" y="753059"/>
                  </a:lnTo>
                  <a:lnTo>
                    <a:pt x="3769512" y="754913"/>
                  </a:lnTo>
                  <a:lnTo>
                    <a:pt x="3769512" y="759244"/>
                  </a:lnTo>
                  <a:lnTo>
                    <a:pt x="3770287" y="761098"/>
                  </a:lnTo>
                  <a:lnTo>
                    <a:pt x="3773347" y="764159"/>
                  </a:lnTo>
                  <a:lnTo>
                    <a:pt x="3775202" y="764933"/>
                  </a:lnTo>
                  <a:lnTo>
                    <a:pt x="3779545" y="764933"/>
                  </a:lnTo>
                  <a:lnTo>
                    <a:pt x="3781387" y="764159"/>
                  </a:lnTo>
                  <a:lnTo>
                    <a:pt x="3784460" y="761098"/>
                  </a:lnTo>
                  <a:lnTo>
                    <a:pt x="3785222" y="759244"/>
                  </a:lnTo>
                  <a:lnTo>
                    <a:pt x="3785222" y="754913"/>
                  </a:lnTo>
                  <a:close/>
                </a:path>
                <a:path w="19256375" h="1514475">
                  <a:moveTo>
                    <a:pt x="3785222" y="5676"/>
                  </a:moveTo>
                  <a:lnTo>
                    <a:pt x="3784460" y="3835"/>
                  </a:lnTo>
                  <a:lnTo>
                    <a:pt x="3781387" y="762"/>
                  </a:lnTo>
                  <a:lnTo>
                    <a:pt x="3779545" y="0"/>
                  </a:lnTo>
                  <a:lnTo>
                    <a:pt x="3775202" y="0"/>
                  </a:lnTo>
                  <a:lnTo>
                    <a:pt x="3773347" y="762"/>
                  </a:lnTo>
                  <a:lnTo>
                    <a:pt x="3770287" y="3835"/>
                  </a:lnTo>
                  <a:lnTo>
                    <a:pt x="3769512" y="5676"/>
                  </a:lnTo>
                  <a:lnTo>
                    <a:pt x="3769512" y="10020"/>
                  </a:lnTo>
                  <a:lnTo>
                    <a:pt x="3770287" y="11874"/>
                  </a:lnTo>
                  <a:lnTo>
                    <a:pt x="3773347" y="14935"/>
                  </a:lnTo>
                  <a:lnTo>
                    <a:pt x="3775202" y="15697"/>
                  </a:lnTo>
                  <a:lnTo>
                    <a:pt x="3779545" y="15697"/>
                  </a:lnTo>
                  <a:lnTo>
                    <a:pt x="3781387" y="14935"/>
                  </a:lnTo>
                  <a:lnTo>
                    <a:pt x="3784460" y="11874"/>
                  </a:lnTo>
                  <a:lnTo>
                    <a:pt x="3785222" y="10020"/>
                  </a:lnTo>
                  <a:lnTo>
                    <a:pt x="3785222" y="5676"/>
                  </a:lnTo>
                  <a:close/>
                </a:path>
                <a:path w="19256375" h="1514475">
                  <a:moveTo>
                    <a:pt x="3863759" y="1504137"/>
                  </a:moveTo>
                  <a:lnTo>
                    <a:pt x="3862984" y="1502283"/>
                  </a:lnTo>
                  <a:lnTo>
                    <a:pt x="3859923" y="1499222"/>
                  </a:lnTo>
                  <a:lnTo>
                    <a:pt x="3858069" y="1498460"/>
                  </a:lnTo>
                  <a:lnTo>
                    <a:pt x="3853738" y="1498460"/>
                  </a:lnTo>
                  <a:lnTo>
                    <a:pt x="3851884" y="1499222"/>
                  </a:lnTo>
                  <a:lnTo>
                    <a:pt x="3848811" y="1502283"/>
                  </a:lnTo>
                  <a:lnTo>
                    <a:pt x="3848049" y="1504137"/>
                  </a:lnTo>
                  <a:lnTo>
                    <a:pt x="3848049" y="1508480"/>
                  </a:lnTo>
                  <a:lnTo>
                    <a:pt x="3848811" y="1510322"/>
                  </a:lnTo>
                  <a:lnTo>
                    <a:pt x="3851884" y="1513395"/>
                  </a:lnTo>
                  <a:lnTo>
                    <a:pt x="3853738" y="1514157"/>
                  </a:lnTo>
                  <a:lnTo>
                    <a:pt x="3858069" y="1514157"/>
                  </a:lnTo>
                  <a:lnTo>
                    <a:pt x="3859923" y="1513395"/>
                  </a:lnTo>
                  <a:lnTo>
                    <a:pt x="3862984" y="1510322"/>
                  </a:lnTo>
                  <a:lnTo>
                    <a:pt x="3863759" y="1508480"/>
                  </a:lnTo>
                  <a:lnTo>
                    <a:pt x="3863759" y="1504137"/>
                  </a:lnTo>
                  <a:close/>
                </a:path>
                <a:path w="19256375" h="1514475">
                  <a:moveTo>
                    <a:pt x="3863759" y="754913"/>
                  </a:moveTo>
                  <a:lnTo>
                    <a:pt x="3862984" y="753059"/>
                  </a:lnTo>
                  <a:lnTo>
                    <a:pt x="3859923" y="749998"/>
                  </a:lnTo>
                  <a:lnTo>
                    <a:pt x="3858069" y="749223"/>
                  </a:lnTo>
                  <a:lnTo>
                    <a:pt x="3853738" y="749223"/>
                  </a:lnTo>
                  <a:lnTo>
                    <a:pt x="3851884" y="749998"/>
                  </a:lnTo>
                  <a:lnTo>
                    <a:pt x="3848811" y="753059"/>
                  </a:lnTo>
                  <a:lnTo>
                    <a:pt x="3848049" y="754913"/>
                  </a:lnTo>
                  <a:lnTo>
                    <a:pt x="3848049" y="759244"/>
                  </a:lnTo>
                  <a:lnTo>
                    <a:pt x="3848811" y="761098"/>
                  </a:lnTo>
                  <a:lnTo>
                    <a:pt x="3851884" y="764159"/>
                  </a:lnTo>
                  <a:lnTo>
                    <a:pt x="3853738" y="764933"/>
                  </a:lnTo>
                  <a:lnTo>
                    <a:pt x="3858069" y="764933"/>
                  </a:lnTo>
                  <a:lnTo>
                    <a:pt x="3859923" y="764159"/>
                  </a:lnTo>
                  <a:lnTo>
                    <a:pt x="3862984" y="761098"/>
                  </a:lnTo>
                  <a:lnTo>
                    <a:pt x="3863759" y="759244"/>
                  </a:lnTo>
                  <a:lnTo>
                    <a:pt x="3863759" y="754913"/>
                  </a:lnTo>
                  <a:close/>
                </a:path>
                <a:path w="19256375" h="1514475">
                  <a:moveTo>
                    <a:pt x="3863759" y="5676"/>
                  </a:moveTo>
                  <a:lnTo>
                    <a:pt x="3862984" y="3835"/>
                  </a:lnTo>
                  <a:lnTo>
                    <a:pt x="3859923" y="762"/>
                  </a:lnTo>
                  <a:lnTo>
                    <a:pt x="3858069" y="0"/>
                  </a:lnTo>
                  <a:lnTo>
                    <a:pt x="3853738" y="0"/>
                  </a:lnTo>
                  <a:lnTo>
                    <a:pt x="3851884" y="762"/>
                  </a:lnTo>
                  <a:lnTo>
                    <a:pt x="3848811" y="3835"/>
                  </a:lnTo>
                  <a:lnTo>
                    <a:pt x="3848049" y="5676"/>
                  </a:lnTo>
                  <a:lnTo>
                    <a:pt x="3848049" y="10020"/>
                  </a:lnTo>
                  <a:lnTo>
                    <a:pt x="3848811" y="11874"/>
                  </a:lnTo>
                  <a:lnTo>
                    <a:pt x="3851884" y="14935"/>
                  </a:lnTo>
                  <a:lnTo>
                    <a:pt x="3853738" y="15697"/>
                  </a:lnTo>
                  <a:lnTo>
                    <a:pt x="3858069" y="15697"/>
                  </a:lnTo>
                  <a:lnTo>
                    <a:pt x="3859923" y="14935"/>
                  </a:lnTo>
                  <a:lnTo>
                    <a:pt x="3862984" y="11874"/>
                  </a:lnTo>
                  <a:lnTo>
                    <a:pt x="3863759" y="10020"/>
                  </a:lnTo>
                  <a:lnTo>
                    <a:pt x="3863759" y="5676"/>
                  </a:lnTo>
                  <a:close/>
                </a:path>
                <a:path w="19256375" h="1514475">
                  <a:moveTo>
                    <a:pt x="3942283" y="1504137"/>
                  </a:moveTo>
                  <a:lnTo>
                    <a:pt x="3941521" y="1502283"/>
                  </a:lnTo>
                  <a:lnTo>
                    <a:pt x="3938447" y="1499222"/>
                  </a:lnTo>
                  <a:lnTo>
                    <a:pt x="3936606" y="1498460"/>
                  </a:lnTo>
                  <a:lnTo>
                    <a:pt x="3932263" y="1498460"/>
                  </a:lnTo>
                  <a:lnTo>
                    <a:pt x="3930408" y="1499222"/>
                  </a:lnTo>
                  <a:lnTo>
                    <a:pt x="3927348" y="1502283"/>
                  </a:lnTo>
                  <a:lnTo>
                    <a:pt x="3926586" y="1504137"/>
                  </a:lnTo>
                  <a:lnTo>
                    <a:pt x="3926586" y="1508480"/>
                  </a:lnTo>
                  <a:lnTo>
                    <a:pt x="3927348" y="1510322"/>
                  </a:lnTo>
                  <a:lnTo>
                    <a:pt x="3930408" y="1513395"/>
                  </a:lnTo>
                  <a:lnTo>
                    <a:pt x="3932263" y="1514157"/>
                  </a:lnTo>
                  <a:lnTo>
                    <a:pt x="3936606" y="1514157"/>
                  </a:lnTo>
                  <a:lnTo>
                    <a:pt x="3938447" y="1513395"/>
                  </a:lnTo>
                  <a:lnTo>
                    <a:pt x="3941521" y="1510322"/>
                  </a:lnTo>
                  <a:lnTo>
                    <a:pt x="3942283" y="1508480"/>
                  </a:lnTo>
                  <a:lnTo>
                    <a:pt x="3942283" y="1504137"/>
                  </a:lnTo>
                  <a:close/>
                </a:path>
                <a:path w="19256375" h="1514475">
                  <a:moveTo>
                    <a:pt x="3942283" y="754913"/>
                  </a:moveTo>
                  <a:lnTo>
                    <a:pt x="3941521" y="753059"/>
                  </a:lnTo>
                  <a:lnTo>
                    <a:pt x="3938447" y="749998"/>
                  </a:lnTo>
                  <a:lnTo>
                    <a:pt x="3936606" y="749223"/>
                  </a:lnTo>
                  <a:lnTo>
                    <a:pt x="3932263" y="749223"/>
                  </a:lnTo>
                  <a:lnTo>
                    <a:pt x="3930408" y="749998"/>
                  </a:lnTo>
                  <a:lnTo>
                    <a:pt x="3927348" y="753059"/>
                  </a:lnTo>
                  <a:lnTo>
                    <a:pt x="3926586" y="754913"/>
                  </a:lnTo>
                  <a:lnTo>
                    <a:pt x="3926586" y="759244"/>
                  </a:lnTo>
                  <a:lnTo>
                    <a:pt x="3927348" y="761098"/>
                  </a:lnTo>
                  <a:lnTo>
                    <a:pt x="3930408" y="764159"/>
                  </a:lnTo>
                  <a:lnTo>
                    <a:pt x="3932263" y="764933"/>
                  </a:lnTo>
                  <a:lnTo>
                    <a:pt x="3936606" y="764933"/>
                  </a:lnTo>
                  <a:lnTo>
                    <a:pt x="3938447" y="764159"/>
                  </a:lnTo>
                  <a:lnTo>
                    <a:pt x="3941521" y="761098"/>
                  </a:lnTo>
                  <a:lnTo>
                    <a:pt x="3942283" y="759244"/>
                  </a:lnTo>
                  <a:lnTo>
                    <a:pt x="3942283" y="754913"/>
                  </a:lnTo>
                  <a:close/>
                </a:path>
                <a:path w="19256375" h="1514475">
                  <a:moveTo>
                    <a:pt x="3942283" y="5676"/>
                  </a:moveTo>
                  <a:lnTo>
                    <a:pt x="3941521" y="3835"/>
                  </a:lnTo>
                  <a:lnTo>
                    <a:pt x="3938447" y="762"/>
                  </a:lnTo>
                  <a:lnTo>
                    <a:pt x="3936606" y="0"/>
                  </a:lnTo>
                  <a:lnTo>
                    <a:pt x="3932263" y="0"/>
                  </a:lnTo>
                  <a:lnTo>
                    <a:pt x="3930408" y="762"/>
                  </a:lnTo>
                  <a:lnTo>
                    <a:pt x="3927348" y="3835"/>
                  </a:lnTo>
                  <a:lnTo>
                    <a:pt x="3926586" y="5676"/>
                  </a:lnTo>
                  <a:lnTo>
                    <a:pt x="3926586" y="10020"/>
                  </a:lnTo>
                  <a:lnTo>
                    <a:pt x="3927348" y="11874"/>
                  </a:lnTo>
                  <a:lnTo>
                    <a:pt x="3930408" y="14935"/>
                  </a:lnTo>
                  <a:lnTo>
                    <a:pt x="3932263" y="15697"/>
                  </a:lnTo>
                  <a:lnTo>
                    <a:pt x="3936606" y="15697"/>
                  </a:lnTo>
                  <a:lnTo>
                    <a:pt x="3938447" y="14935"/>
                  </a:lnTo>
                  <a:lnTo>
                    <a:pt x="3941521" y="11874"/>
                  </a:lnTo>
                  <a:lnTo>
                    <a:pt x="3942283" y="10020"/>
                  </a:lnTo>
                  <a:lnTo>
                    <a:pt x="3942283" y="5676"/>
                  </a:lnTo>
                  <a:close/>
                </a:path>
                <a:path w="19256375" h="1514475">
                  <a:moveTo>
                    <a:pt x="4020820" y="1504137"/>
                  </a:moveTo>
                  <a:lnTo>
                    <a:pt x="4020058" y="1502283"/>
                  </a:lnTo>
                  <a:lnTo>
                    <a:pt x="4016984" y="1499222"/>
                  </a:lnTo>
                  <a:lnTo>
                    <a:pt x="4015130" y="1498460"/>
                  </a:lnTo>
                  <a:lnTo>
                    <a:pt x="4010799" y="1498460"/>
                  </a:lnTo>
                  <a:lnTo>
                    <a:pt x="4008945" y="1499222"/>
                  </a:lnTo>
                  <a:lnTo>
                    <a:pt x="4005884" y="1502283"/>
                  </a:lnTo>
                  <a:lnTo>
                    <a:pt x="4005110" y="1504137"/>
                  </a:lnTo>
                  <a:lnTo>
                    <a:pt x="4005110" y="1508480"/>
                  </a:lnTo>
                  <a:lnTo>
                    <a:pt x="4005884" y="1510322"/>
                  </a:lnTo>
                  <a:lnTo>
                    <a:pt x="4008945" y="1513395"/>
                  </a:lnTo>
                  <a:lnTo>
                    <a:pt x="4010799" y="1514157"/>
                  </a:lnTo>
                  <a:lnTo>
                    <a:pt x="4015130" y="1514157"/>
                  </a:lnTo>
                  <a:lnTo>
                    <a:pt x="4016984" y="1513395"/>
                  </a:lnTo>
                  <a:lnTo>
                    <a:pt x="4020058" y="1510322"/>
                  </a:lnTo>
                  <a:lnTo>
                    <a:pt x="4020820" y="1508480"/>
                  </a:lnTo>
                  <a:lnTo>
                    <a:pt x="4020820" y="1504137"/>
                  </a:lnTo>
                  <a:close/>
                </a:path>
                <a:path w="19256375" h="1514475">
                  <a:moveTo>
                    <a:pt x="4020820" y="754913"/>
                  </a:moveTo>
                  <a:lnTo>
                    <a:pt x="4020058" y="753059"/>
                  </a:lnTo>
                  <a:lnTo>
                    <a:pt x="4016984" y="749998"/>
                  </a:lnTo>
                  <a:lnTo>
                    <a:pt x="4015130" y="749223"/>
                  </a:lnTo>
                  <a:lnTo>
                    <a:pt x="4010799" y="749223"/>
                  </a:lnTo>
                  <a:lnTo>
                    <a:pt x="4008945" y="749998"/>
                  </a:lnTo>
                  <a:lnTo>
                    <a:pt x="4005884" y="753059"/>
                  </a:lnTo>
                  <a:lnTo>
                    <a:pt x="4005110" y="754913"/>
                  </a:lnTo>
                  <a:lnTo>
                    <a:pt x="4005110" y="759244"/>
                  </a:lnTo>
                  <a:lnTo>
                    <a:pt x="4005884" y="761098"/>
                  </a:lnTo>
                  <a:lnTo>
                    <a:pt x="4008945" y="764159"/>
                  </a:lnTo>
                  <a:lnTo>
                    <a:pt x="4010799" y="764933"/>
                  </a:lnTo>
                  <a:lnTo>
                    <a:pt x="4015130" y="764933"/>
                  </a:lnTo>
                  <a:lnTo>
                    <a:pt x="4016984" y="764159"/>
                  </a:lnTo>
                  <a:lnTo>
                    <a:pt x="4020058" y="761098"/>
                  </a:lnTo>
                  <a:lnTo>
                    <a:pt x="4020820" y="759244"/>
                  </a:lnTo>
                  <a:lnTo>
                    <a:pt x="4020820" y="754913"/>
                  </a:lnTo>
                  <a:close/>
                </a:path>
                <a:path w="19256375" h="1514475">
                  <a:moveTo>
                    <a:pt x="4020820" y="5676"/>
                  </a:moveTo>
                  <a:lnTo>
                    <a:pt x="4020058" y="3835"/>
                  </a:lnTo>
                  <a:lnTo>
                    <a:pt x="4016984" y="762"/>
                  </a:lnTo>
                  <a:lnTo>
                    <a:pt x="4015130" y="0"/>
                  </a:lnTo>
                  <a:lnTo>
                    <a:pt x="4010799" y="0"/>
                  </a:lnTo>
                  <a:lnTo>
                    <a:pt x="4008945" y="762"/>
                  </a:lnTo>
                  <a:lnTo>
                    <a:pt x="4005884" y="3835"/>
                  </a:lnTo>
                  <a:lnTo>
                    <a:pt x="4005110" y="5676"/>
                  </a:lnTo>
                  <a:lnTo>
                    <a:pt x="4005110" y="10020"/>
                  </a:lnTo>
                  <a:lnTo>
                    <a:pt x="4005884" y="11874"/>
                  </a:lnTo>
                  <a:lnTo>
                    <a:pt x="4008945" y="14935"/>
                  </a:lnTo>
                  <a:lnTo>
                    <a:pt x="4010799" y="15697"/>
                  </a:lnTo>
                  <a:lnTo>
                    <a:pt x="4015130" y="15697"/>
                  </a:lnTo>
                  <a:lnTo>
                    <a:pt x="4016984" y="14935"/>
                  </a:lnTo>
                  <a:lnTo>
                    <a:pt x="4020058" y="11874"/>
                  </a:lnTo>
                  <a:lnTo>
                    <a:pt x="4020820" y="10020"/>
                  </a:lnTo>
                  <a:lnTo>
                    <a:pt x="4020820" y="5676"/>
                  </a:lnTo>
                  <a:close/>
                </a:path>
                <a:path w="19256375" h="1514475">
                  <a:moveTo>
                    <a:pt x="4099344" y="1504137"/>
                  </a:moveTo>
                  <a:lnTo>
                    <a:pt x="4098582" y="1502283"/>
                  </a:lnTo>
                  <a:lnTo>
                    <a:pt x="4095521" y="1499222"/>
                  </a:lnTo>
                  <a:lnTo>
                    <a:pt x="4093667" y="1498460"/>
                  </a:lnTo>
                  <a:lnTo>
                    <a:pt x="4089323" y="1498460"/>
                  </a:lnTo>
                  <a:lnTo>
                    <a:pt x="4087482" y="1499222"/>
                  </a:lnTo>
                  <a:lnTo>
                    <a:pt x="4084409" y="1502283"/>
                  </a:lnTo>
                  <a:lnTo>
                    <a:pt x="4083647" y="1504137"/>
                  </a:lnTo>
                  <a:lnTo>
                    <a:pt x="4083647" y="1508480"/>
                  </a:lnTo>
                  <a:lnTo>
                    <a:pt x="4084409" y="1510322"/>
                  </a:lnTo>
                  <a:lnTo>
                    <a:pt x="4087482" y="1513395"/>
                  </a:lnTo>
                  <a:lnTo>
                    <a:pt x="4089323" y="1514157"/>
                  </a:lnTo>
                  <a:lnTo>
                    <a:pt x="4093667" y="1514157"/>
                  </a:lnTo>
                  <a:lnTo>
                    <a:pt x="4095521" y="1513395"/>
                  </a:lnTo>
                  <a:lnTo>
                    <a:pt x="4098582" y="1510322"/>
                  </a:lnTo>
                  <a:lnTo>
                    <a:pt x="4099344" y="1508480"/>
                  </a:lnTo>
                  <a:lnTo>
                    <a:pt x="4099344" y="1504137"/>
                  </a:lnTo>
                  <a:close/>
                </a:path>
                <a:path w="19256375" h="1514475">
                  <a:moveTo>
                    <a:pt x="4099344" y="754913"/>
                  </a:moveTo>
                  <a:lnTo>
                    <a:pt x="4098582" y="753059"/>
                  </a:lnTo>
                  <a:lnTo>
                    <a:pt x="4095521" y="749998"/>
                  </a:lnTo>
                  <a:lnTo>
                    <a:pt x="4093667" y="749223"/>
                  </a:lnTo>
                  <a:lnTo>
                    <a:pt x="4089323" y="749223"/>
                  </a:lnTo>
                  <a:lnTo>
                    <a:pt x="4087482" y="749998"/>
                  </a:lnTo>
                  <a:lnTo>
                    <a:pt x="4084409" y="753059"/>
                  </a:lnTo>
                  <a:lnTo>
                    <a:pt x="4083647" y="754913"/>
                  </a:lnTo>
                  <a:lnTo>
                    <a:pt x="4083647" y="759244"/>
                  </a:lnTo>
                  <a:lnTo>
                    <a:pt x="4084409" y="761098"/>
                  </a:lnTo>
                  <a:lnTo>
                    <a:pt x="4087482" y="764159"/>
                  </a:lnTo>
                  <a:lnTo>
                    <a:pt x="4089323" y="764933"/>
                  </a:lnTo>
                  <a:lnTo>
                    <a:pt x="4093667" y="764933"/>
                  </a:lnTo>
                  <a:lnTo>
                    <a:pt x="4095521" y="764159"/>
                  </a:lnTo>
                  <a:lnTo>
                    <a:pt x="4098582" y="761098"/>
                  </a:lnTo>
                  <a:lnTo>
                    <a:pt x="4099344" y="759244"/>
                  </a:lnTo>
                  <a:lnTo>
                    <a:pt x="4099344" y="754913"/>
                  </a:lnTo>
                  <a:close/>
                </a:path>
                <a:path w="19256375" h="1514475">
                  <a:moveTo>
                    <a:pt x="4099344" y="5676"/>
                  </a:moveTo>
                  <a:lnTo>
                    <a:pt x="4098582" y="3835"/>
                  </a:lnTo>
                  <a:lnTo>
                    <a:pt x="4095521" y="762"/>
                  </a:lnTo>
                  <a:lnTo>
                    <a:pt x="4093667" y="0"/>
                  </a:lnTo>
                  <a:lnTo>
                    <a:pt x="4089323" y="0"/>
                  </a:lnTo>
                  <a:lnTo>
                    <a:pt x="4087482" y="762"/>
                  </a:lnTo>
                  <a:lnTo>
                    <a:pt x="4084409" y="3835"/>
                  </a:lnTo>
                  <a:lnTo>
                    <a:pt x="4083647" y="5676"/>
                  </a:lnTo>
                  <a:lnTo>
                    <a:pt x="4083647" y="10020"/>
                  </a:lnTo>
                  <a:lnTo>
                    <a:pt x="4084409" y="11874"/>
                  </a:lnTo>
                  <a:lnTo>
                    <a:pt x="4087482" y="14935"/>
                  </a:lnTo>
                  <a:lnTo>
                    <a:pt x="4089323" y="15697"/>
                  </a:lnTo>
                  <a:lnTo>
                    <a:pt x="4093667" y="15697"/>
                  </a:lnTo>
                  <a:lnTo>
                    <a:pt x="4095521" y="14935"/>
                  </a:lnTo>
                  <a:lnTo>
                    <a:pt x="4098582" y="11874"/>
                  </a:lnTo>
                  <a:lnTo>
                    <a:pt x="4099344" y="10020"/>
                  </a:lnTo>
                  <a:lnTo>
                    <a:pt x="4099344" y="5676"/>
                  </a:lnTo>
                  <a:close/>
                </a:path>
                <a:path w="19256375" h="1514475">
                  <a:moveTo>
                    <a:pt x="4177881" y="1504137"/>
                  </a:moveTo>
                  <a:lnTo>
                    <a:pt x="4177119" y="1502283"/>
                  </a:lnTo>
                  <a:lnTo>
                    <a:pt x="4174045" y="1499222"/>
                  </a:lnTo>
                  <a:lnTo>
                    <a:pt x="4172191" y="1498460"/>
                  </a:lnTo>
                  <a:lnTo>
                    <a:pt x="4167860" y="1498460"/>
                  </a:lnTo>
                  <a:lnTo>
                    <a:pt x="4166006" y="1499222"/>
                  </a:lnTo>
                  <a:lnTo>
                    <a:pt x="4162945" y="1502283"/>
                  </a:lnTo>
                  <a:lnTo>
                    <a:pt x="4162171" y="1504137"/>
                  </a:lnTo>
                  <a:lnTo>
                    <a:pt x="4162171" y="1508480"/>
                  </a:lnTo>
                  <a:lnTo>
                    <a:pt x="4162945" y="1510322"/>
                  </a:lnTo>
                  <a:lnTo>
                    <a:pt x="4166006" y="1513395"/>
                  </a:lnTo>
                  <a:lnTo>
                    <a:pt x="4167860" y="1514157"/>
                  </a:lnTo>
                  <a:lnTo>
                    <a:pt x="4172191" y="1514157"/>
                  </a:lnTo>
                  <a:lnTo>
                    <a:pt x="4174045" y="1513395"/>
                  </a:lnTo>
                  <a:lnTo>
                    <a:pt x="4177119" y="1510322"/>
                  </a:lnTo>
                  <a:lnTo>
                    <a:pt x="4177881" y="1508480"/>
                  </a:lnTo>
                  <a:lnTo>
                    <a:pt x="4177881" y="1504137"/>
                  </a:lnTo>
                  <a:close/>
                </a:path>
                <a:path w="19256375" h="1514475">
                  <a:moveTo>
                    <a:pt x="4177881" y="754913"/>
                  </a:moveTo>
                  <a:lnTo>
                    <a:pt x="4177119" y="753059"/>
                  </a:lnTo>
                  <a:lnTo>
                    <a:pt x="4174045" y="749998"/>
                  </a:lnTo>
                  <a:lnTo>
                    <a:pt x="4172191" y="749223"/>
                  </a:lnTo>
                  <a:lnTo>
                    <a:pt x="4167860" y="749223"/>
                  </a:lnTo>
                  <a:lnTo>
                    <a:pt x="4166006" y="749998"/>
                  </a:lnTo>
                  <a:lnTo>
                    <a:pt x="4162945" y="753059"/>
                  </a:lnTo>
                  <a:lnTo>
                    <a:pt x="4162171" y="754913"/>
                  </a:lnTo>
                  <a:lnTo>
                    <a:pt x="4162171" y="759244"/>
                  </a:lnTo>
                  <a:lnTo>
                    <a:pt x="4162945" y="761098"/>
                  </a:lnTo>
                  <a:lnTo>
                    <a:pt x="4166006" y="764159"/>
                  </a:lnTo>
                  <a:lnTo>
                    <a:pt x="4167860" y="764933"/>
                  </a:lnTo>
                  <a:lnTo>
                    <a:pt x="4172191" y="764933"/>
                  </a:lnTo>
                  <a:lnTo>
                    <a:pt x="4174045" y="764159"/>
                  </a:lnTo>
                  <a:lnTo>
                    <a:pt x="4177119" y="761098"/>
                  </a:lnTo>
                  <a:lnTo>
                    <a:pt x="4177881" y="759244"/>
                  </a:lnTo>
                  <a:lnTo>
                    <a:pt x="4177881" y="754913"/>
                  </a:lnTo>
                  <a:close/>
                </a:path>
                <a:path w="19256375" h="1514475">
                  <a:moveTo>
                    <a:pt x="4177881" y="5676"/>
                  </a:moveTo>
                  <a:lnTo>
                    <a:pt x="4177119" y="3835"/>
                  </a:lnTo>
                  <a:lnTo>
                    <a:pt x="4174045" y="762"/>
                  </a:lnTo>
                  <a:lnTo>
                    <a:pt x="4172191" y="0"/>
                  </a:lnTo>
                  <a:lnTo>
                    <a:pt x="4167860" y="0"/>
                  </a:lnTo>
                  <a:lnTo>
                    <a:pt x="4166006" y="762"/>
                  </a:lnTo>
                  <a:lnTo>
                    <a:pt x="4162945" y="3835"/>
                  </a:lnTo>
                  <a:lnTo>
                    <a:pt x="4162171" y="5676"/>
                  </a:lnTo>
                  <a:lnTo>
                    <a:pt x="4162171" y="10020"/>
                  </a:lnTo>
                  <a:lnTo>
                    <a:pt x="4162945" y="11874"/>
                  </a:lnTo>
                  <a:lnTo>
                    <a:pt x="4166006" y="14935"/>
                  </a:lnTo>
                  <a:lnTo>
                    <a:pt x="4167860" y="15697"/>
                  </a:lnTo>
                  <a:lnTo>
                    <a:pt x="4172191" y="15697"/>
                  </a:lnTo>
                  <a:lnTo>
                    <a:pt x="4174045" y="14935"/>
                  </a:lnTo>
                  <a:lnTo>
                    <a:pt x="4177119" y="11874"/>
                  </a:lnTo>
                  <a:lnTo>
                    <a:pt x="4177881" y="10020"/>
                  </a:lnTo>
                  <a:lnTo>
                    <a:pt x="4177881" y="5676"/>
                  </a:lnTo>
                  <a:close/>
                </a:path>
                <a:path w="19256375" h="1514475">
                  <a:moveTo>
                    <a:pt x="4256417" y="1504137"/>
                  </a:moveTo>
                  <a:lnTo>
                    <a:pt x="4255643" y="1502283"/>
                  </a:lnTo>
                  <a:lnTo>
                    <a:pt x="4252582" y="1499222"/>
                  </a:lnTo>
                  <a:lnTo>
                    <a:pt x="4250728" y="1498460"/>
                  </a:lnTo>
                  <a:lnTo>
                    <a:pt x="4246397" y="1498460"/>
                  </a:lnTo>
                  <a:lnTo>
                    <a:pt x="4244543" y="1499222"/>
                  </a:lnTo>
                  <a:lnTo>
                    <a:pt x="4241470" y="1502283"/>
                  </a:lnTo>
                  <a:lnTo>
                    <a:pt x="4240708" y="1504137"/>
                  </a:lnTo>
                  <a:lnTo>
                    <a:pt x="4240708" y="1508480"/>
                  </a:lnTo>
                  <a:lnTo>
                    <a:pt x="4241470" y="1510322"/>
                  </a:lnTo>
                  <a:lnTo>
                    <a:pt x="4244543" y="1513395"/>
                  </a:lnTo>
                  <a:lnTo>
                    <a:pt x="4246397" y="1514157"/>
                  </a:lnTo>
                  <a:lnTo>
                    <a:pt x="4250728" y="1514157"/>
                  </a:lnTo>
                  <a:lnTo>
                    <a:pt x="4252582" y="1513395"/>
                  </a:lnTo>
                  <a:lnTo>
                    <a:pt x="4255643" y="1510322"/>
                  </a:lnTo>
                  <a:lnTo>
                    <a:pt x="4256417" y="1508480"/>
                  </a:lnTo>
                  <a:lnTo>
                    <a:pt x="4256417" y="1504137"/>
                  </a:lnTo>
                  <a:close/>
                </a:path>
                <a:path w="19256375" h="1514475">
                  <a:moveTo>
                    <a:pt x="4256417" y="754913"/>
                  </a:moveTo>
                  <a:lnTo>
                    <a:pt x="4255643" y="753059"/>
                  </a:lnTo>
                  <a:lnTo>
                    <a:pt x="4252582" y="749998"/>
                  </a:lnTo>
                  <a:lnTo>
                    <a:pt x="4250728" y="749223"/>
                  </a:lnTo>
                  <a:lnTo>
                    <a:pt x="4246397" y="749223"/>
                  </a:lnTo>
                  <a:lnTo>
                    <a:pt x="4244543" y="749998"/>
                  </a:lnTo>
                  <a:lnTo>
                    <a:pt x="4241470" y="753059"/>
                  </a:lnTo>
                  <a:lnTo>
                    <a:pt x="4240708" y="754913"/>
                  </a:lnTo>
                  <a:lnTo>
                    <a:pt x="4240708" y="759244"/>
                  </a:lnTo>
                  <a:lnTo>
                    <a:pt x="4241470" y="761098"/>
                  </a:lnTo>
                  <a:lnTo>
                    <a:pt x="4244543" y="764159"/>
                  </a:lnTo>
                  <a:lnTo>
                    <a:pt x="4246397" y="764933"/>
                  </a:lnTo>
                  <a:lnTo>
                    <a:pt x="4250728" y="764933"/>
                  </a:lnTo>
                  <a:lnTo>
                    <a:pt x="4252582" y="764159"/>
                  </a:lnTo>
                  <a:lnTo>
                    <a:pt x="4255643" y="761098"/>
                  </a:lnTo>
                  <a:lnTo>
                    <a:pt x="4256417" y="759244"/>
                  </a:lnTo>
                  <a:lnTo>
                    <a:pt x="4256417" y="754913"/>
                  </a:lnTo>
                  <a:close/>
                </a:path>
                <a:path w="19256375" h="1514475">
                  <a:moveTo>
                    <a:pt x="4256417" y="5676"/>
                  </a:moveTo>
                  <a:lnTo>
                    <a:pt x="4255643" y="3835"/>
                  </a:lnTo>
                  <a:lnTo>
                    <a:pt x="4252582" y="762"/>
                  </a:lnTo>
                  <a:lnTo>
                    <a:pt x="4250728" y="0"/>
                  </a:lnTo>
                  <a:lnTo>
                    <a:pt x="4246397" y="0"/>
                  </a:lnTo>
                  <a:lnTo>
                    <a:pt x="4244543" y="762"/>
                  </a:lnTo>
                  <a:lnTo>
                    <a:pt x="4241470" y="3835"/>
                  </a:lnTo>
                  <a:lnTo>
                    <a:pt x="4240708" y="5676"/>
                  </a:lnTo>
                  <a:lnTo>
                    <a:pt x="4240708" y="10020"/>
                  </a:lnTo>
                  <a:lnTo>
                    <a:pt x="4241470" y="11874"/>
                  </a:lnTo>
                  <a:lnTo>
                    <a:pt x="4244543" y="14935"/>
                  </a:lnTo>
                  <a:lnTo>
                    <a:pt x="4246397" y="15697"/>
                  </a:lnTo>
                  <a:lnTo>
                    <a:pt x="4250728" y="15697"/>
                  </a:lnTo>
                  <a:lnTo>
                    <a:pt x="4252582" y="14935"/>
                  </a:lnTo>
                  <a:lnTo>
                    <a:pt x="4255643" y="11874"/>
                  </a:lnTo>
                  <a:lnTo>
                    <a:pt x="4256417" y="10020"/>
                  </a:lnTo>
                  <a:lnTo>
                    <a:pt x="4256417" y="5676"/>
                  </a:lnTo>
                  <a:close/>
                </a:path>
                <a:path w="19256375" h="1514475">
                  <a:moveTo>
                    <a:pt x="4334942" y="1504137"/>
                  </a:moveTo>
                  <a:lnTo>
                    <a:pt x="4334180" y="1502283"/>
                  </a:lnTo>
                  <a:lnTo>
                    <a:pt x="4331106" y="1499222"/>
                  </a:lnTo>
                  <a:lnTo>
                    <a:pt x="4329265" y="1498460"/>
                  </a:lnTo>
                  <a:lnTo>
                    <a:pt x="4324921" y="1498460"/>
                  </a:lnTo>
                  <a:lnTo>
                    <a:pt x="4323067" y="1499222"/>
                  </a:lnTo>
                  <a:lnTo>
                    <a:pt x="4320006" y="1502283"/>
                  </a:lnTo>
                  <a:lnTo>
                    <a:pt x="4319244" y="1504137"/>
                  </a:lnTo>
                  <a:lnTo>
                    <a:pt x="4319244" y="1508480"/>
                  </a:lnTo>
                  <a:lnTo>
                    <a:pt x="4320006" y="1510322"/>
                  </a:lnTo>
                  <a:lnTo>
                    <a:pt x="4323067" y="1513395"/>
                  </a:lnTo>
                  <a:lnTo>
                    <a:pt x="4324921" y="1514157"/>
                  </a:lnTo>
                  <a:lnTo>
                    <a:pt x="4329265" y="1514157"/>
                  </a:lnTo>
                  <a:lnTo>
                    <a:pt x="4331106" y="1513395"/>
                  </a:lnTo>
                  <a:lnTo>
                    <a:pt x="4334180" y="1510322"/>
                  </a:lnTo>
                  <a:lnTo>
                    <a:pt x="4334942" y="1508480"/>
                  </a:lnTo>
                  <a:lnTo>
                    <a:pt x="4334942" y="1504137"/>
                  </a:lnTo>
                  <a:close/>
                </a:path>
                <a:path w="19256375" h="1514475">
                  <a:moveTo>
                    <a:pt x="4334942" y="754913"/>
                  </a:moveTo>
                  <a:lnTo>
                    <a:pt x="4334180" y="753059"/>
                  </a:lnTo>
                  <a:lnTo>
                    <a:pt x="4331106" y="749998"/>
                  </a:lnTo>
                  <a:lnTo>
                    <a:pt x="4329265" y="749223"/>
                  </a:lnTo>
                  <a:lnTo>
                    <a:pt x="4324921" y="749223"/>
                  </a:lnTo>
                  <a:lnTo>
                    <a:pt x="4323067" y="749998"/>
                  </a:lnTo>
                  <a:lnTo>
                    <a:pt x="4320006" y="753059"/>
                  </a:lnTo>
                  <a:lnTo>
                    <a:pt x="4319244" y="754913"/>
                  </a:lnTo>
                  <a:lnTo>
                    <a:pt x="4319244" y="759244"/>
                  </a:lnTo>
                  <a:lnTo>
                    <a:pt x="4320006" y="761098"/>
                  </a:lnTo>
                  <a:lnTo>
                    <a:pt x="4323067" y="764159"/>
                  </a:lnTo>
                  <a:lnTo>
                    <a:pt x="4324921" y="764933"/>
                  </a:lnTo>
                  <a:lnTo>
                    <a:pt x="4329265" y="764933"/>
                  </a:lnTo>
                  <a:lnTo>
                    <a:pt x="4331106" y="764159"/>
                  </a:lnTo>
                  <a:lnTo>
                    <a:pt x="4334180" y="761098"/>
                  </a:lnTo>
                  <a:lnTo>
                    <a:pt x="4334942" y="759244"/>
                  </a:lnTo>
                  <a:lnTo>
                    <a:pt x="4334942" y="754913"/>
                  </a:lnTo>
                  <a:close/>
                </a:path>
                <a:path w="19256375" h="1514475">
                  <a:moveTo>
                    <a:pt x="4334942" y="5676"/>
                  </a:moveTo>
                  <a:lnTo>
                    <a:pt x="4334180" y="3835"/>
                  </a:lnTo>
                  <a:lnTo>
                    <a:pt x="4331106" y="762"/>
                  </a:lnTo>
                  <a:lnTo>
                    <a:pt x="4329265" y="0"/>
                  </a:lnTo>
                  <a:lnTo>
                    <a:pt x="4324921" y="0"/>
                  </a:lnTo>
                  <a:lnTo>
                    <a:pt x="4323067" y="762"/>
                  </a:lnTo>
                  <a:lnTo>
                    <a:pt x="4320006" y="3835"/>
                  </a:lnTo>
                  <a:lnTo>
                    <a:pt x="4319244" y="5676"/>
                  </a:lnTo>
                  <a:lnTo>
                    <a:pt x="4319244" y="10020"/>
                  </a:lnTo>
                  <a:lnTo>
                    <a:pt x="4320006" y="11874"/>
                  </a:lnTo>
                  <a:lnTo>
                    <a:pt x="4323067" y="14935"/>
                  </a:lnTo>
                  <a:lnTo>
                    <a:pt x="4324921" y="15697"/>
                  </a:lnTo>
                  <a:lnTo>
                    <a:pt x="4329265" y="15697"/>
                  </a:lnTo>
                  <a:lnTo>
                    <a:pt x="4331106" y="14935"/>
                  </a:lnTo>
                  <a:lnTo>
                    <a:pt x="4334180" y="11874"/>
                  </a:lnTo>
                  <a:lnTo>
                    <a:pt x="4334942" y="10020"/>
                  </a:lnTo>
                  <a:lnTo>
                    <a:pt x="4334942" y="5676"/>
                  </a:lnTo>
                  <a:close/>
                </a:path>
                <a:path w="19256375" h="1514475">
                  <a:moveTo>
                    <a:pt x="4413478" y="1504137"/>
                  </a:moveTo>
                  <a:lnTo>
                    <a:pt x="4412716" y="1502283"/>
                  </a:lnTo>
                  <a:lnTo>
                    <a:pt x="4409643" y="1499222"/>
                  </a:lnTo>
                  <a:lnTo>
                    <a:pt x="4407789" y="1498460"/>
                  </a:lnTo>
                  <a:lnTo>
                    <a:pt x="4403458" y="1498460"/>
                  </a:lnTo>
                  <a:lnTo>
                    <a:pt x="4401604" y="1499222"/>
                  </a:lnTo>
                  <a:lnTo>
                    <a:pt x="4398543" y="1502283"/>
                  </a:lnTo>
                  <a:lnTo>
                    <a:pt x="4397768" y="1504137"/>
                  </a:lnTo>
                  <a:lnTo>
                    <a:pt x="4397768" y="1508480"/>
                  </a:lnTo>
                  <a:lnTo>
                    <a:pt x="4398543" y="1510322"/>
                  </a:lnTo>
                  <a:lnTo>
                    <a:pt x="4401604" y="1513395"/>
                  </a:lnTo>
                  <a:lnTo>
                    <a:pt x="4403458" y="1514157"/>
                  </a:lnTo>
                  <a:lnTo>
                    <a:pt x="4407789" y="1514157"/>
                  </a:lnTo>
                  <a:lnTo>
                    <a:pt x="4409643" y="1513395"/>
                  </a:lnTo>
                  <a:lnTo>
                    <a:pt x="4412716" y="1510322"/>
                  </a:lnTo>
                  <a:lnTo>
                    <a:pt x="4413478" y="1508480"/>
                  </a:lnTo>
                  <a:lnTo>
                    <a:pt x="4413478" y="1504137"/>
                  </a:lnTo>
                  <a:close/>
                </a:path>
                <a:path w="19256375" h="1514475">
                  <a:moveTo>
                    <a:pt x="4413478" y="754913"/>
                  </a:moveTo>
                  <a:lnTo>
                    <a:pt x="4412716" y="753059"/>
                  </a:lnTo>
                  <a:lnTo>
                    <a:pt x="4409643" y="749998"/>
                  </a:lnTo>
                  <a:lnTo>
                    <a:pt x="4407789" y="749223"/>
                  </a:lnTo>
                  <a:lnTo>
                    <a:pt x="4403458" y="749223"/>
                  </a:lnTo>
                  <a:lnTo>
                    <a:pt x="4401604" y="749998"/>
                  </a:lnTo>
                  <a:lnTo>
                    <a:pt x="4398543" y="753059"/>
                  </a:lnTo>
                  <a:lnTo>
                    <a:pt x="4397768" y="754913"/>
                  </a:lnTo>
                  <a:lnTo>
                    <a:pt x="4397768" y="759244"/>
                  </a:lnTo>
                  <a:lnTo>
                    <a:pt x="4398543" y="761098"/>
                  </a:lnTo>
                  <a:lnTo>
                    <a:pt x="4401604" y="764159"/>
                  </a:lnTo>
                  <a:lnTo>
                    <a:pt x="4403458" y="764933"/>
                  </a:lnTo>
                  <a:lnTo>
                    <a:pt x="4407789" y="764933"/>
                  </a:lnTo>
                  <a:lnTo>
                    <a:pt x="4409643" y="764159"/>
                  </a:lnTo>
                  <a:lnTo>
                    <a:pt x="4412716" y="761098"/>
                  </a:lnTo>
                  <a:lnTo>
                    <a:pt x="4413478" y="759244"/>
                  </a:lnTo>
                  <a:lnTo>
                    <a:pt x="4413478" y="754913"/>
                  </a:lnTo>
                  <a:close/>
                </a:path>
                <a:path w="19256375" h="1514475">
                  <a:moveTo>
                    <a:pt x="4413478" y="5676"/>
                  </a:moveTo>
                  <a:lnTo>
                    <a:pt x="4412716" y="3835"/>
                  </a:lnTo>
                  <a:lnTo>
                    <a:pt x="4409643" y="762"/>
                  </a:lnTo>
                  <a:lnTo>
                    <a:pt x="4407789" y="0"/>
                  </a:lnTo>
                  <a:lnTo>
                    <a:pt x="4403458" y="0"/>
                  </a:lnTo>
                  <a:lnTo>
                    <a:pt x="4401604" y="762"/>
                  </a:lnTo>
                  <a:lnTo>
                    <a:pt x="4398543" y="3835"/>
                  </a:lnTo>
                  <a:lnTo>
                    <a:pt x="4397768" y="5676"/>
                  </a:lnTo>
                  <a:lnTo>
                    <a:pt x="4397768" y="10020"/>
                  </a:lnTo>
                  <a:lnTo>
                    <a:pt x="4398543" y="11874"/>
                  </a:lnTo>
                  <a:lnTo>
                    <a:pt x="4401604" y="14935"/>
                  </a:lnTo>
                  <a:lnTo>
                    <a:pt x="4403458" y="15697"/>
                  </a:lnTo>
                  <a:lnTo>
                    <a:pt x="4407789" y="15697"/>
                  </a:lnTo>
                  <a:lnTo>
                    <a:pt x="4409643" y="14935"/>
                  </a:lnTo>
                  <a:lnTo>
                    <a:pt x="4412716" y="11874"/>
                  </a:lnTo>
                  <a:lnTo>
                    <a:pt x="4413478" y="10020"/>
                  </a:lnTo>
                  <a:lnTo>
                    <a:pt x="4413478" y="5676"/>
                  </a:lnTo>
                  <a:close/>
                </a:path>
                <a:path w="19256375" h="1514475">
                  <a:moveTo>
                    <a:pt x="4492002" y="1504137"/>
                  </a:moveTo>
                  <a:lnTo>
                    <a:pt x="4491240" y="1502283"/>
                  </a:lnTo>
                  <a:lnTo>
                    <a:pt x="4488180" y="1499222"/>
                  </a:lnTo>
                  <a:lnTo>
                    <a:pt x="4486326" y="1498460"/>
                  </a:lnTo>
                  <a:lnTo>
                    <a:pt x="4481982" y="1498460"/>
                  </a:lnTo>
                  <a:lnTo>
                    <a:pt x="4480141" y="1499222"/>
                  </a:lnTo>
                  <a:lnTo>
                    <a:pt x="4477067" y="1502283"/>
                  </a:lnTo>
                  <a:lnTo>
                    <a:pt x="4476305" y="1504137"/>
                  </a:lnTo>
                  <a:lnTo>
                    <a:pt x="4476305" y="1508480"/>
                  </a:lnTo>
                  <a:lnTo>
                    <a:pt x="4477067" y="1510322"/>
                  </a:lnTo>
                  <a:lnTo>
                    <a:pt x="4480141" y="1513395"/>
                  </a:lnTo>
                  <a:lnTo>
                    <a:pt x="4481982" y="1514157"/>
                  </a:lnTo>
                  <a:lnTo>
                    <a:pt x="4486326" y="1514157"/>
                  </a:lnTo>
                  <a:lnTo>
                    <a:pt x="4488180" y="1513395"/>
                  </a:lnTo>
                  <a:lnTo>
                    <a:pt x="4491240" y="1510322"/>
                  </a:lnTo>
                  <a:lnTo>
                    <a:pt x="4492002" y="1508480"/>
                  </a:lnTo>
                  <a:lnTo>
                    <a:pt x="4492002" y="1504137"/>
                  </a:lnTo>
                  <a:close/>
                </a:path>
                <a:path w="19256375" h="1514475">
                  <a:moveTo>
                    <a:pt x="4492002" y="754913"/>
                  </a:moveTo>
                  <a:lnTo>
                    <a:pt x="4491240" y="753059"/>
                  </a:lnTo>
                  <a:lnTo>
                    <a:pt x="4488180" y="749998"/>
                  </a:lnTo>
                  <a:lnTo>
                    <a:pt x="4486326" y="749223"/>
                  </a:lnTo>
                  <a:lnTo>
                    <a:pt x="4481982" y="749223"/>
                  </a:lnTo>
                  <a:lnTo>
                    <a:pt x="4480141" y="749998"/>
                  </a:lnTo>
                  <a:lnTo>
                    <a:pt x="4477067" y="753059"/>
                  </a:lnTo>
                  <a:lnTo>
                    <a:pt x="4476305" y="754913"/>
                  </a:lnTo>
                  <a:lnTo>
                    <a:pt x="4476305" y="759244"/>
                  </a:lnTo>
                  <a:lnTo>
                    <a:pt x="4477067" y="761098"/>
                  </a:lnTo>
                  <a:lnTo>
                    <a:pt x="4480141" y="764159"/>
                  </a:lnTo>
                  <a:lnTo>
                    <a:pt x="4481982" y="764933"/>
                  </a:lnTo>
                  <a:lnTo>
                    <a:pt x="4486326" y="764933"/>
                  </a:lnTo>
                  <a:lnTo>
                    <a:pt x="4488180" y="764159"/>
                  </a:lnTo>
                  <a:lnTo>
                    <a:pt x="4491240" y="761098"/>
                  </a:lnTo>
                  <a:lnTo>
                    <a:pt x="4492002" y="759244"/>
                  </a:lnTo>
                  <a:lnTo>
                    <a:pt x="4492002" y="754913"/>
                  </a:lnTo>
                  <a:close/>
                </a:path>
                <a:path w="19256375" h="1514475">
                  <a:moveTo>
                    <a:pt x="4492002" y="5676"/>
                  </a:moveTo>
                  <a:lnTo>
                    <a:pt x="4491240" y="3835"/>
                  </a:lnTo>
                  <a:lnTo>
                    <a:pt x="4488180" y="762"/>
                  </a:lnTo>
                  <a:lnTo>
                    <a:pt x="4486326" y="0"/>
                  </a:lnTo>
                  <a:lnTo>
                    <a:pt x="4481982" y="0"/>
                  </a:lnTo>
                  <a:lnTo>
                    <a:pt x="4480141" y="762"/>
                  </a:lnTo>
                  <a:lnTo>
                    <a:pt x="4477067" y="3835"/>
                  </a:lnTo>
                  <a:lnTo>
                    <a:pt x="4476305" y="5676"/>
                  </a:lnTo>
                  <a:lnTo>
                    <a:pt x="4476305" y="10020"/>
                  </a:lnTo>
                  <a:lnTo>
                    <a:pt x="4477067" y="11874"/>
                  </a:lnTo>
                  <a:lnTo>
                    <a:pt x="4480141" y="14935"/>
                  </a:lnTo>
                  <a:lnTo>
                    <a:pt x="4481982" y="15697"/>
                  </a:lnTo>
                  <a:lnTo>
                    <a:pt x="4486326" y="15697"/>
                  </a:lnTo>
                  <a:lnTo>
                    <a:pt x="4488180" y="14935"/>
                  </a:lnTo>
                  <a:lnTo>
                    <a:pt x="4491240" y="11874"/>
                  </a:lnTo>
                  <a:lnTo>
                    <a:pt x="4492002" y="10020"/>
                  </a:lnTo>
                  <a:lnTo>
                    <a:pt x="4492002" y="5676"/>
                  </a:lnTo>
                  <a:close/>
                </a:path>
                <a:path w="19256375" h="1514475">
                  <a:moveTo>
                    <a:pt x="4570539" y="1504137"/>
                  </a:moveTo>
                  <a:lnTo>
                    <a:pt x="4569777" y="1502283"/>
                  </a:lnTo>
                  <a:lnTo>
                    <a:pt x="4566704" y="1499222"/>
                  </a:lnTo>
                  <a:lnTo>
                    <a:pt x="4564850" y="1498460"/>
                  </a:lnTo>
                  <a:lnTo>
                    <a:pt x="4560519" y="1498460"/>
                  </a:lnTo>
                  <a:lnTo>
                    <a:pt x="4558665" y="1499222"/>
                  </a:lnTo>
                  <a:lnTo>
                    <a:pt x="4555604" y="1502283"/>
                  </a:lnTo>
                  <a:lnTo>
                    <a:pt x="4554829" y="1504137"/>
                  </a:lnTo>
                  <a:lnTo>
                    <a:pt x="4554829" y="1508480"/>
                  </a:lnTo>
                  <a:lnTo>
                    <a:pt x="4555604" y="1510322"/>
                  </a:lnTo>
                  <a:lnTo>
                    <a:pt x="4558665" y="1513395"/>
                  </a:lnTo>
                  <a:lnTo>
                    <a:pt x="4560519" y="1514157"/>
                  </a:lnTo>
                  <a:lnTo>
                    <a:pt x="4564850" y="1514157"/>
                  </a:lnTo>
                  <a:lnTo>
                    <a:pt x="4566704" y="1513395"/>
                  </a:lnTo>
                  <a:lnTo>
                    <a:pt x="4569777" y="1510322"/>
                  </a:lnTo>
                  <a:lnTo>
                    <a:pt x="4570539" y="1508480"/>
                  </a:lnTo>
                  <a:lnTo>
                    <a:pt x="4570539" y="1504137"/>
                  </a:lnTo>
                  <a:close/>
                </a:path>
                <a:path w="19256375" h="1514475">
                  <a:moveTo>
                    <a:pt x="4570539" y="754913"/>
                  </a:moveTo>
                  <a:lnTo>
                    <a:pt x="4569777" y="753059"/>
                  </a:lnTo>
                  <a:lnTo>
                    <a:pt x="4566704" y="749998"/>
                  </a:lnTo>
                  <a:lnTo>
                    <a:pt x="4564850" y="749223"/>
                  </a:lnTo>
                  <a:lnTo>
                    <a:pt x="4560519" y="749223"/>
                  </a:lnTo>
                  <a:lnTo>
                    <a:pt x="4558665" y="749998"/>
                  </a:lnTo>
                  <a:lnTo>
                    <a:pt x="4555604" y="753059"/>
                  </a:lnTo>
                  <a:lnTo>
                    <a:pt x="4554829" y="754913"/>
                  </a:lnTo>
                  <a:lnTo>
                    <a:pt x="4554829" y="759244"/>
                  </a:lnTo>
                  <a:lnTo>
                    <a:pt x="4555604" y="761098"/>
                  </a:lnTo>
                  <a:lnTo>
                    <a:pt x="4558665" y="764159"/>
                  </a:lnTo>
                  <a:lnTo>
                    <a:pt x="4560519" y="764933"/>
                  </a:lnTo>
                  <a:lnTo>
                    <a:pt x="4564850" y="764933"/>
                  </a:lnTo>
                  <a:lnTo>
                    <a:pt x="4566704" y="764159"/>
                  </a:lnTo>
                  <a:lnTo>
                    <a:pt x="4569777" y="761098"/>
                  </a:lnTo>
                  <a:lnTo>
                    <a:pt x="4570539" y="759244"/>
                  </a:lnTo>
                  <a:lnTo>
                    <a:pt x="4570539" y="754913"/>
                  </a:lnTo>
                  <a:close/>
                </a:path>
                <a:path w="19256375" h="1514475">
                  <a:moveTo>
                    <a:pt x="4570539" y="5676"/>
                  </a:moveTo>
                  <a:lnTo>
                    <a:pt x="4569777" y="3835"/>
                  </a:lnTo>
                  <a:lnTo>
                    <a:pt x="4566704" y="762"/>
                  </a:lnTo>
                  <a:lnTo>
                    <a:pt x="4564850" y="0"/>
                  </a:lnTo>
                  <a:lnTo>
                    <a:pt x="4560519" y="0"/>
                  </a:lnTo>
                  <a:lnTo>
                    <a:pt x="4558665" y="762"/>
                  </a:lnTo>
                  <a:lnTo>
                    <a:pt x="4555604" y="3835"/>
                  </a:lnTo>
                  <a:lnTo>
                    <a:pt x="4554829" y="5676"/>
                  </a:lnTo>
                  <a:lnTo>
                    <a:pt x="4554829" y="10020"/>
                  </a:lnTo>
                  <a:lnTo>
                    <a:pt x="4555604" y="11874"/>
                  </a:lnTo>
                  <a:lnTo>
                    <a:pt x="4558665" y="14935"/>
                  </a:lnTo>
                  <a:lnTo>
                    <a:pt x="4560519" y="15697"/>
                  </a:lnTo>
                  <a:lnTo>
                    <a:pt x="4564850" y="15697"/>
                  </a:lnTo>
                  <a:lnTo>
                    <a:pt x="4566704" y="14935"/>
                  </a:lnTo>
                  <a:lnTo>
                    <a:pt x="4569777" y="11874"/>
                  </a:lnTo>
                  <a:lnTo>
                    <a:pt x="4570539" y="10020"/>
                  </a:lnTo>
                  <a:lnTo>
                    <a:pt x="4570539" y="5676"/>
                  </a:lnTo>
                  <a:close/>
                </a:path>
                <a:path w="19256375" h="1514475">
                  <a:moveTo>
                    <a:pt x="4649076" y="1504137"/>
                  </a:moveTo>
                  <a:lnTo>
                    <a:pt x="4648301" y="1502283"/>
                  </a:lnTo>
                  <a:lnTo>
                    <a:pt x="4645241" y="1499222"/>
                  </a:lnTo>
                  <a:lnTo>
                    <a:pt x="4643386" y="1498460"/>
                  </a:lnTo>
                  <a:lnTo>
                    <a:pt x="4639056" y="1498460"/>
                  </a:lnTo>
                  <a:lnTo>
                    <a:pt x="4637202" y="1499222"/>
                  </a:lnTo>
                  <a:lnTo>
                    <a:pt x="4634128" y="1502283"/>
                  </a:lnTo>
                  <a:lnTo>
                    <a:pt x="4633366" y="1504137"/>
                  </a:lnTo>
                  <a:lnTo>
                    <a:pt x="4633366" y="1508480"/>
                  </a:lnTo>
                  <a:lnTo>
                    <a:pt x="4634128" y="1510322"/>
                  </a:lnTo>
                  <a:lnTo>
                    <a:pt x="4637202" y="1513395"/>
                  </a:lnTo>
                  <a:lnTo>
                    <a:pt x="4639056" y="1514157"/>
                  </a:lnTo>
                  <a:lnTo>
                    <a:pt x="4643386" y="1514157"/>
                  </a:lnTo>
                  <a:lnTo>
                    <a:pt x="4645241" y="1513395"/>
                  </a:lnTo>
                  <a:lnTo>
                    <a:pt x="4648301" y="1510322"/>
                  </a:lnTo>
                  <a:lnTo>
                    <a:pt x="4649076" y="1508480"/>
                  </a:lnTo>
                  <a:lnTo>
                    <a:pt x="4649076" y="1504137"/>
                  </a:lnTo>
                  <a:close/>
                </a:path>
                <a:path w="19256375" h="1514475">
                  <a:moveTo>
                    <a:pt x="4649076" y="754913"/>
                  </a:moveTo>
                  <a:lnTo>
                    <a:pt x="4648301" y="753059"/>
                  </a:lnTo>
                  <a:lnTo>
                    <a:pt x="4645241" y="749998"/>
                  </a:lnTo>
                  <a:lnTo>
                    <a:pt x="4643386" y="749223"/>
                  </a:lnTo>
                  <a:lnTo>
                    <a:pt x="4639056" y="749223"/>
                  </a:lnTo>
                  <a:lnTo>
                    <a:pt x="4637202" y="749998"/>
                  </a:lnTo>
                  <a:lnTo>
                    <a:pt x="4634128" y="753059"/>
                  </a:lnTo>
                  <a:lnTo>
                    <a:pt x="4633366" y="754913"/>
                  </a:lnTo>
                  <a:lnTo>
                    <a:pt x="4633366" y="759244"/>
                  </a:lnTo>
                  <a:lnTo>
                    <a:pt x="4634128" y="761098"/>
                  </a:lnTo>
                  <a:lnTo>
                    <a:pt x="4637202" y="764159"/>
                  </a:lnTo>
                  <a:lnTo>
                    <a:pt x="4639056" y="764933"/>
                  </a:lnTo>
                  <a:lnTo>
                    <a:pt x="4643386" y="764933"/>
                  </a:lnTo>
                  <a:lnTo>
                    <a:pt x="4645241" y="764159"/>
                  </a:lnTo>
                  <a:lnTo>
                    <a:pt x="4648301" y="761098"/>
                  </a:lnTo>
                  <a:lnTo>
                    <a:pt x="4649076" y="759244"/>
                  </a:lnTo>
                  <a:lnTo>
                    <a:pt x="4649076" y="754913"/>
                  </a:lnTo>
                  <a:close/>
                </a:path>
                <a:path w="19256375" h="1514475">
                  <a:moveTo>
                    <a:pt x="4649076" y="5676"/>
                  </a:moveTo>
                  <a:lnTo>
                    <a:pt x="4648301" y="3835"/>
                  </a:lnTo>
                  <a:lnTo>
                    <a:pt x="4645241" y="762"/>
                  </a:lnTo>
                  <a:lnTo>
                    <a:pt x="4643386" y="0"/>
                  </a:lnTo>
                  <a:lnTo>
                    <a:pt x="4639056" y="0"/>
                  </a:lnTo>
                  <a:lnTo>
                    <a:pt x="4637202" y="762"/>
                  </a:lnTo>
                  <a:lnTo>
                    <a:pt x="4634128" y="3835"/>
                  </a:lnTo>
                  <a:lnTo>
                    <a:pt x="4633366" y="5676"/>
                  </a:lnTo>
                  <a:lnTo>
                    <a:pt x="4633366" y="10020"/>
                  </a:lnTo>
                  <a:lnTo>
                    <a:pt x="4634128" y="11874"/>
                  </a:lnTo>
                  <a:lnTo>
                    <a:pt x="4637202" y="14935"/>
                  </a:lnTo>
                  <a:lnTo>
                    <a:pt x="4639056" y="15697"/>
                  </a:lnTo>
                  <a:lnTo>
                    <a:pt x="4643386" y="15697"/>
                  </a:lnTo>
                  <a:lnTo>
                    <a:pt x="4645241" y="14935"/>
                  </a:lnTo>
                  <a:lnTo>
                    <a:pt x="4648301" y="11874"/>
                  </a:lnTo>
                  <a:lnTo>
                    <a:pt x="4649076" y="10020"/>
                  </a:lnTo>
                  <a:lnTo>
                    <a:pt x="4649076" y="5676"/>
                  </a:lnTo>
                  <a:close/>
                </a:path>
                <a:path w="19256375" h="1514475">
                  <a:moveTo>
                    <a:pt x="4727600" y="1504137"/>
                  </a:moveTo>
                  <a:lnTo>
                    <a:pt x="4726838" y="1502283"/>
                  </a:lnTo>
                  <a:lnTo>
                    <a:pt x="4723765" y="1499222"/>
                  </a:lnTo>
                  <a:lnTo>
                    <a:pt x="4721923" y="1498460"/>
                  </a:lnTo>
                  <a:lnTo>
                    <a:pt x="4717580" y="1498460"/>
                  </a:lnTo>
                  <a:lnTo>
                    <a:pt x="4715726" y="1499222"/>
                  </a:lnTo>
                  <a:lnTo>
                    <a:pt x="4712665" y="1502283"/>
                  </a:lnTo>
                  <a:lnTo>
                    <a:pt x="4711903" y="1504137"/>
                  </a:lnTo>
                  <a:lnTo>
                    <a:pt x="4711903" y="1508480"/>
                  </a:lnTo>
                  <a:lnTo>
                    <a:pt x="4712665" y="1510322"/>
                  </a:lnTo>
                  <a:lnTo>
                    <a:pt x="4715726" y="1513395"/>
                  </a:lnTo>
                  <a:lnTo>
                    <a:pt x="4717580" y="1514157"/>
                  </a:lnTo>
                  <a:lnTo>
                    <a:pt x="4721923" y="1514157"/>
                  </a:lnTo>
                  <a:lnTo>
                    <a:pt x="4723765" y="1513395"/>
                  </a:lnTo>
                  <a:lnTo>
                    <a:pt x="4726838" y="1510322"/>
                  </a:lnTo>
                  <a:lnTo>
                    <a:pt x="4727600" y="1508480"/>
                  </a:lnTo>
                  <a:lnTo>
                    <a:pt x="4727600" y="1504137"/>
                  </a:lnTo>
                  <a:close/>
                </a:path>
                <a:path w="19256375" h="1514475">
                  <a:moveTo>
                    <a:pt x="4727600" y="754913"/>
                  </a:moveTo>
                  <a:lnTo>
                    <a:pt x="4726838" y="753059"/>
                  </a:lnTo>
                  <a:lnTo>
                    <a:pt x="4723765" y="749998"/>
                  </a:lnTo>
                  <a:lnTo>
                    <a:pt x="4721923" y="749223"/>
                  </a:lnTo>
                  <a:lnTo>
                    <a:pt x="4717580" y="749223"/>
                  </a:lnTo>
                  <a:lnTo>
                    <a:pt x="4715726" y="749998"/>
                  </a:lnTo>
                  <a:lnTo>
                    <a:pt x="4712665" y="753059"/>
                  </a:lnTo>
                  <a:lnTo>
                    <a:pt x="4711903" y="754913"/>
                  </a:lnTo>
                  <a:lnTo>
                    <a:pt x="4711903" y="759244"/>
                  </a:lnTo>
                  <a:lnTo>
                    <a:pt x="4712665" y="761098"/>
                  </a:lnTo>
                  <a:lnTo>
                    <a:pt x="4715726" y="764159"/>
                  </a:lnTo>
                  <a:lnTo>
                    <a:pt x="4717580" y="764933"/>
                  </a:lnTo>
                  <a:lnTo>
                    <a:pt x="4721923" y="764933"/>
                  </a:lnTo>
                  <a:lnTo>
                    <a:pt x="4723765" y="764159"/>
                  </a:lnTo>
                  <a:lnTo>
                    <a:pt x="4726838" y="761098"/>
                  </a:lnTo>
                  <a:lnTo>
                    <a:pt x="4727600" y="759244"/>
                  </a:lnTo>
                  <a:lnTo>
                    <a:pt x="4727600" y="754913"/>
                  </a:lnTo>
                  <a:close/>
                </a:path>
                <a:path w="19256375" h="1514475">
                  <a:moveTo>
                    <a:pt x="4727600" y="5676"/>
                  </a:moveTo>
                  <a:lnTo>
                    <a:pt x="4726838" y="3835"/>
                  </a:lnTo>
                  <a:lnTo>
                    <a:pt x="4723765" y="762"/>
                  </a:lnTo>
                  <a:lnTo>
                    <a:pt x="4721923" y="0"/>
                  </a:lnTo>
                  <a:lnTo>
                    <a:pt x="4717580" y="0"/>
                  </a:lnTo>
                  <a:lnTo>
                    <a:pt x="4715726" y="762"/>
                  </a:lnTo>
                  <a:lnTo>
                    <a:pt x="4712665" y="3835"/>
                  </a:lnTo>
                  <a:lnTo>
                    <a:pt x="4711903" y="5676"/>
                  </a:lnTo>
                  <a:lnTo>
                    <a:pt x="4711903" y="10020"/>
                  </a:lnTo>
                  <a:lnTo>
                    <a:pt x="4712665" y="11874"/>
                  </a:lnTo>
                  <a:lnTo>
                    <a:pt x="4715726" y="14935"/>
                  </a:lnTo>
                  <a:lnTo>
                    <a:pt x="4717580" y="15697"/>
                  </a:lnTo>
                  <a:lnTo>
                    <a:pt x="4721923" y="15697"/>
                  </a:lnTo>
                  <a:lnTo>
                    <a:pt x="4723765" y="14935"/>
                  </a:lnTo>
                  <a:lnTo>
                    <a:pt x="4726838" y="11874"/>
                  </a:lnTo>
                  <a:lnTo>
                    <a:pt x="4727600" y="10020"/>
                  </a:lnTo>
                  <a:lnTo>
                    <a:pt x="4727600" y="5676"/>
                  </a:lnTo>
                  <a:close/>
                </a:path>
                <a:path w="19256375" h="1514475">
                  <a:moveTo>
                    <a:pt x="4806137" y="1504137"/>
                  </a:moveTo>
                  <a:lnTo>
                    <a:pt x="4805362" y="1502283"/>
                  </a:lnTo>
                  <a:lnTo>
                    <a:pt x="4802302" y="1499222"/>
                  </a:lnTo>
                  <a:lnTo>
                    <a:pt x="4800447" y="1498460"/>
                  </a:lnTo>
                  <a:lnTo>
                    <a:pt x="4796117" y="1498460"/>
                  </a:lnTo>
                  <a:lnTo>
                    <a:pt x="4794262" y="1499222"/>
                  </a:lnTo>
                  <a:lnTo>
                    <a:pt x="4791189" y="1502283"/>
                  </a:lnTo>
                  <a:lnTo>
                    <a:pt x="4790427" y="1504137"/>
                  </a:lnTo>
                  <a:lnTo>
                    <a:pt x="4790427" y="1508480"/>
                  </a:lnTo>
                  <a:lnTo>
                    <a:pt x="4791189" y="1510322"/>
                  </a:lnTo>
                  <a:lnTo>
                    <a:pt x="4794262" y="1513395"/>
                  </a:lnTo>
                  <a:lnTo>
                    <a:pt x="4796117" y="1514157"/>
                  </a:lnTo>
                  <a:lnTo>
                    <a:pt x="4800447" y="1514157"/>
                  </a:lnTo>
                  <a:lnTo>
                    <a:pt x="4802302" y="1513395"/>
                  </a:lnTo>
                  <a:lnTo>
                    <a:pt x="4805362" y="1510322"/>
                  </a:lnTo>
                  <a:lnTo>
                    <a:pt x="4806137" y="1508480"/>
                  </a:lnTo>
                  <a:lnTo>
                    <a:pt x="4806137" y="1504137"/>
                  </a:lnTo>
                  <a:close/>
                </a:path>
                <a:path w="19256375" h="1514475">
                  <a:moveTo>
                    <a:pt x="4806137" y="754913"/>
                  </a:moveTo>
                  <a:lnTo>
                    <a:pt x="4805362" y="753059"/>
                  </a:lnTo>
                  <a:lnTo>
                    <a:pt x="4802302" y="749998"/>
                  </a:lnTo>
                  <a:lnTo>
                    <a:pt x="4800447" y="749223"/>
                  </a:lnTo>
                  <a:lnTo>
                    <a:pt x="4796117" y="749223"/>
                  </a:lnTo>
                  <a:lnTo>
                    <a:pt x="4794262" y="749998"/>
                  </a:lnTo>
                  <a:lnTo>
                    <a:pt x="4791189" y="753059"/>
                  </a:lnTo>
                  <a:lnTo>
                    <a:pt x="4790427" y="754913"/>
                  </a:lnTo>
                  <a:lnTo>
                    <a:pt x="4790427" y="759244"/>
                  </a:lnTo>
                  <a:lnTo>
                    <a:pt x="4791189" y="761098"/>
                  </a:lnTo>
                  <a:lnTo>
                    <a:pt x="4794262" y="764159"/>
                  </a:lnTo>
                  <a:lnTo>
                    <a:pt x="4796117" y="764933"/>
                  </a:lnTo>
                  <a:lnTo>
                    <a:pt x="4800447" y="764933"/>
                  </a:lnTo>
                  <a:lnTo>
                    <a:pt x="4802302" y="764159"/>
                  </a:lnTo>
                  <a:lnTo>
                    <a:pt x="4805362" y="761098"/>
                  </a:lnTo>
                  <a:lnTo>
                    <a:pt x="4806137" y="759244"/>
                  </a:lnTo>
                  <a:lnTo>
                    <a:pt x="4806137" y="754913"/>
                  </a:lnTo>
                  <a:close/>
                </a:path>
                <a:path w="19256375" h="1514475">
                  <a:moveTo>
                    <a:pt x="4806137" y="5676"/>
                  </a:moveTo>
                  <a:lnTo>
                    <a:pt x="4805362" y="3835"/>
                  </a:lnTo>
                  <a:lnTo>
                    <a:pt x="4802302" y="762"/>
                  </a:lnTo>
                  <a:lnTo>
                    <a:pt x="4800447" y="0"/>
                  </a:lnTo>
                  <a:lnTo>
                    <a:pt x="4796117" y="0"/>
                  </a:lnTo>
                  <a:lnTo>
                    <a:pt x="4794262" y="762"/>
                  </a:lnTo>
                  <a:lnTo>
                    <a:pt x="4791189" y="3835"/>
                  </a:lnTo>
                  <a:lnTo>
                    <a:pt x="4790427" y="5676"/>
                  </a:lnTo>
                  <a:lnTo>
                    <a:pt x="4790427" y="10020"/>
                  </a:lnTo>
                  <a:lnTo>
                    <a:pt x="4791189" y="11874"/>
                  </a:lnTo>
                  <a:lnTo>
                    <a:pt x="4794262" y="14935"/>
                  </a:lnTo>
                  <a:lnTo>
                    <a:pt x="4796117" y="15697"/>
                  </a:lnTo>
                  <a:lnTo>
                    <a:pt x="4800447" y="15697"/>
                  </a:lnTo>
                  <a:lnTo>
                    <a:pt x="4802302" y="14935"/>
                  </a:lnTo>
                  <a:lnTo>
                    <a:pt x="4805362" y="11874"/>
                  </a:lnTo>
                  <a:lnTo>
                    <a:pt x="4806137" y="10020"/>
                  </a:lnTo>
                  <a:lnTo>
                    <a:pt x="4806137" y="5676"/>
                  </a:lnTo>
                  <a:close/>
                </a:path>
                <a:path w="19256375" h="1514475">
                  <a:moveTo>
                    <a:pt x="4884661" y="1504137"/>
                  </a:moveTo>
                  <a:lnTo>
                    <a:pt x="4883899" y="1502283"/>
                  </a:lnTo>
                  <a:lnTo>
                    <a:pt x="4880838" y="1499222"/>
                  </a:lnTo>
                  <a:lnTo>
                    <a:pt x="4878984" y="1498460"/>
                  </a:lnTo>
                  <a:lnTo>
                    <a:pt x="4874641" y="1498460"/>
                  </a:lnTo>
                  <a:lnTo>
                    <a:pt x="4872799" y="1499222"/>
                  </a:lnTo>
                  <a:lnTo>
                    <a:pt x="4869726" y="1502283"/>
                  </a:lnTo>
                  <a:lnTo>
                    <a:pt x="4868964" y="1504137"/>
                  </a:lnTo>
                  <a:lnTo>
                    <a:pt x="4868964" y="1508480"/>
                  </a:lnTo>
                  <a:lnTo>
                    <a:pt x="4869726" y="1510322"/>
                  </a:lnTo>
                  <a:lnTo>
                    <a:pt x="4872799" y="1513395"/>
                  </a:lnTo>
                  <a:lnTo>
                    <a:pt x="4874641" y="1514157"/>
                  </a:lnTo>
                  <a:lnTo>
                    <a:pt x="4878984" y="1514157"/>
                  </a:lnTo>
                  <a:lnTo>
                    <a:pt x="4880838" y="1513395"/>
                  </a:lnTo>
                  <a:lnTo>
                    <a:pt x="4883899" y="1510322"/>
                  </a:lnTo>
                  <a:lnTo>
                    <a:pt x="4884661" y="1508480"/>
                  </a:lnTo>
                  <a:lnTo>
                    <a:pt x="4884661" y="1504137"/>
                  </a:lnTo>
                  <a:close/>
                </a:path>
                <a:path w="19256375" h="1514475">
                  <a:moveTo>
                    <a:pt x="4884661" y="754913"/>
                  </a:moveTo>
                  <a:lnTo>
                    <a:pt x="4883899" y="753059"/>
                  </a:lnTo>
                  <a:lnTo>
                    <a:pt x="4880838" y="749998"/>
                  </a:lnTo>
                  <a:lnTo>
                    <a:pt x="4878984" y="749223"/>
                  </a:lnTo>
                  <a:lnTo>
                    <a:pt x="4874641" y="749223"/>
                  </a:lnTo>
                  <a:lnTo>
                    <a:pt x="4872799" y="749998"/>
                  </a:lnTo>
                  <a:lnTo>
                    <a:pt x="4869726" y="753059"/>
                  </a:lnTo>
                  <a:lnTo>
                    <a:pt x="4868964" y="754913"/>
                  </a:lnTo>
                  <a:lnTo>
                    <a:pt x="4868964" y="759244"/>
                  </a:lnTo>
                  <a:lnTo>
                    <a:pt x="4869726" y="761098"/>
                  </a:lnTo>
                  <a:lnTo>
                    <a:pt x="4872799" y="764159"/>
                  </a:lnTo>
                  <a:lnTo>
                    <a:pt x="4874641" y="764933"/>
                  </a:lnTo>
                  <a:lnTo>
                    <a:pt x="4878984" y="764933"/>
                  </a:lnTo>
                  <a:lnTo>
                    <a:pt x="4880838" y="764159"/>
                  </a:lnTo>
                  <a:lnTo>
                    <a:pt x="4883899" y="761098"/>
                  </a:lnTo>
                  <a:lnTo>
                    <a:pt x="4884661" y="759244"/>
                  </a:lnTo>
                  <a:lnTo>
                    <a:pt x="4884661" y="754913"/>
                  </a:lnTo>
                  <a:close/>
                </a:path>
                <a:path w="19256375" h="1514475">
                  <a:moveTo>
                    <a:pt x="4884661" y="5676"/>
                  </a:moveTo>
                  <a:lnTo>
                    <a:pt x="4883899" y="3835"/>
                  </a:lnTo>
                  <a:lnTo>
                    <a:pt x="4880838" y="762"/>
                  </a:lnTo>
                  <a:lnTo>
                    <a:pt x="4878984" y="0"/>
                  </a:lnTo>
                  <a:lnTo>
                    <a:pt x="4874641" y="0"/>
                  </a:lnTo>
                  <a:lnTo>
                    <a:pt x="4872799" y="762"/>
                  </a:lnTo>
                  <a:lnTo>
                    <a:pt x="4869726" y="3835"/>
                  </a:lnTo>
                  <a:lnTo>
                    <a:pt x="4868964" y="5676"/>
                  </a:lnTo>
                  <a:lnTo>
                    <a:pt x="4868964" y="10020"/>
                  </a:lnTo>
                  <a:lnTo>
                    <a:pt x="4869726" y="11874"/>
                  </a:lnTo>
                  <a:lnTo>
                    <a:pt x="4872799" y="14935"/>
                  </a:lnTo>
                  <a:lnTo>
                    <a:pt x="4874641" y="15697"/>
                  </a:lnTo>
                  <a:lnTo>
                    <a:pt x="4878984" y="15697"/>
                  </a:lnTo>
                  <a:lnTo>
                    <a:pt x="4880838" y="14935"/>
                  </a:lnTo>
                  <a:lnTo>
                    <a:pt x="4883899" y="11874"/>
                  </a:lnTo>
                  <a:lnTo>
                    <a:pt x="4884661" y="10020"/>
                  </a:lnTo>
                  <a:lnTo>
                    <a:pt x="4884661" y="5676"/>
                  </a:lnTo>
                  <a:close/>
                </a:path>
                <a:path w="19256375" h="1514475">
                  <a:moveTo>
                    <a:pt x="4963198" y="1504137"/>
                  </a:moveTo>
                  <a:lnTo>
                    <a:pt x="4962436" y="1502283"/>
                  </a:lnTo>
                  <a:lnTo>
                    <a:pt x="4959362" y="1499222"/>
                  </a:lnTo>
                  <a:lnTo>
                    <a:pt x="4957508" y="1498460"/>
                  </a:lnTo>
                  <a:lnTo>
                    <a:pt x="4953178" y="1498460"/>
                  </a:lnTo>
                  <a:lnTo>
                    <a:pt x="4951323" y="1499222"/>
                  </a:lnTo>
                  <a:lnTo>
                    <a:pt x="4948263" y="1502283"/>
                  </a:lnTo>
                  <a:lnTo>
                    <a:pt x="4947488" y="1504137"/>
                  </a:lnTo>
                  <a:lnTo>
                    <a:pt x="4947488" y="1508480"/>
                  </a:lnTo>
                  <a:lnTo>
                    <a:pt x="4948263" y="1510322"/>
                  </a:lnTo>
                  <a:lnTo>
                    <a:pt x="4951323" y="1513395"/>
                  </a:lnTo>
                  <a:lnTo>
                    <a:pt x="4953178" y="1514157"/>
                  </a:lnTo>
                  <a:lnTo>
                    <a:pt x="4957508" y="1514157"/>
                  </a:lnTo>
                  <a:lnTo>
                    <a:pt x="4959362" y="1513395"/>
                  </a:lnTo>
                  <a:lnTo>
                    <a:pt x="4962436" y="1510322"/>
                  </a:lnTo>
                  <a:lnTo>
                    <a:pt x="4963198" y="1508480"/>
                  </a:lnTo>
                  <a:lnTo>
                    <a:pt x="4963198" y="1504137"/>
                  </a:lnTo>
                  <a:close/>
                </a:path>
                <a:path w="19256375" h="1514475">
                  <a:moveTo>
                    <a:pt x="4963198" y="754913"/>
                  </a:moveTo>
                  <a:lnTo>
                    <a:pt x="4962436" y="753059"/>
                  </a:lnTo>
                  <a:lnTo>
                    <a:pt x="4959362" y="749998"/>
                  </a:lnTo>
                  <a:lnTo>
                    <a:pt x="4957508" y="749223"/>
                  </a:lnTo>
                  <a:lnTo>
                    <a:pt x="4953178" y="749223"/>
                  </a:lnTo>
                  <a:lnTo>
                    <a:pt x="4951323" y="749998"/>
                  </a:lnTo>
                  <a:lnTo>
                    <a:pt x="4948263" y="753059"/>
                  </a:lnTo>
                  <a:lnTo>
                    <a:pt x="4947488" y="754913"/>
                  </a:lnTo>
                  <a:lnTo>
                    <a:pt x="4947488" y="759244"/>
                  </a:lnTo>
                  <a:lnTo>
                    <a:pt x="4948263" y="761098"/>
                  </a:lnTo>
                  <a:lnTo>
                    <a:pt x="4951323" y="764159"/>
                  </a:lnTo>
                  <a:lnTo>
                    <a:pt x="4953178" y="764933"/>
                  </a:lnTo>
                  <a:lnTo>
                    <a:pt x="4957508" y="764933"/>
                  </a:lnTo>
                  <a:lnTo>
                    <a:pt x="4959362" y="764159"/>
                  </a:lnTo>
                  <a:lnTo>
                    <a:pt x="4962436" y="761098"/>
                  </a:lnTo>
                  <a:lnTo>
                    <a:pt x="4963198" y="759244"/>
                  </a:lnTo>
                  <a:lnTo>
                    <a:pt x="4963198" y="754913"/>
                  </a:lnTo>
                  <a:close/>
                </a:path>
                <a:path w="19256375" h="1514475">
                  <a:moveTo>
                    <a:pt x="4963198" y="5676"/>
                  </a:moveTo>
                  <a:lnTo>
                    <a:pt x="4962436" y="3835"/>
                  </a:lnTo>
                  <a:lnTo>
                    <a:pt x="4959362" y="762"/>
                  </a:lnTo>
                  <a:lnTo>
                    <a:pt x="4957508" y="0"/>
                  </a:lnTo>
                  <a:lnTo>
                    <a:pt x="4953178" y="0"/>
                  </a:lnTo>
                  <a:lnTo>
                    <a:pt x="4951323" y="762"/>
                  </a:lnTo>
                  <a:lnTo>
                    <a:pt x="4948263" y="3835"/>
                  </a:lnTo>
                  <a:lnTo>
                    <a:pt x="4947488" y="5676"/>
                  </a:lnTo>
                  <a:lnTo>
                    <a:pt x="4947488" y="10020"/>
                  </a:lnTo>
                  <a:lnTo>
                    <a:pt x="4948263" y="11874"/>
                  </a:lnTo>
                  <a:lnTo>
                    <a:pt x="4951323" y="14935"/>
                  </a:lnTo>
                  <a:lnTo>
                    <a:pt x="4953178" y="15697"/>
                  </a:lnTo>
                  <a:lnTo>
                    <a:pt x="4957508" y="15697"/>
                  </a:lnTo>
                  <a:lnTo>
                    <a:pt x="4959362" y="14935"/>
                  </a:lnTo>
                  <a:lnTo>
                    <a:pt x="4962436" y="11874"/>
                  </a:lnTo>
                  <a:lnTo>
                    <a:pt x="4963198" y="10020"/>
                  </a:lnTo>
                  <a:lnTo>
                    <a:pt x="4963198" y="5676"/>
                  </a:lnTo>
                  <a:close/>
                </a:path>
                <a:path w="19256375" h="1514475">
                  <a:moveTo>
                    <a:pt x="5041735" y="1504137"/>
                  </a:moveTo>
                  <a:lnTo>
                    <a:pt x="5040960" y="1502283"/>
                  </a:lnTo>
                  <a:lnTo>
                    <a:pt x="5037899" y="1499222"/>
                  </a:lnTo>
                  <a:lnTo>
                    <a:pt x="5036045" y="1498460"/>
                  </a:lnTo>
                  <a:lnTo>
                    <a:pt x="5031714" y="1498460"/>
                  </a:lnTo>
                  <a:lnTo>
                    <a:pt x="5029860" y="1499222"/>
                  </a:lnTo>
                  <a:lnTo>
                    <a:pt x="5026787" y="1502283"/>
                  </a:lnTo>
                  <a:lnTo>
                    <a:pt x="5026025" y="1504137"/>
                  </a:lnTo>
                  <a:lnTo>
                    <a:pt x="5026025" y="1508480"/>
                  </a:lnTo>
                  <a:lnTo>
                    <a:pt x="5026787" y="1510322"/>
                  </a:lnTo>
                  <a:lnTo>
                    <a:pt x="5029860" y="1513395"/>
                  </a:lnTo>
                  <a:lnTo>
                    <a:pt x="5031714" y="1514157"/>
                  </a:lnTo>
                  <a:lnTo>
                    <a:pt x="5036045" y="1514157"/>
                  </a:lnTo>
                  <a:lnTo>
                    <a:pt x="5037899" y="1513395"/>
                  </a:lnTo>
                  <a:lnTo>
                    <a:pt x="5040960" y="1510322"/>
                  </a:lnTo>
                  <a:lnTo>
                    <a:pt x="5041735" y="1508480"/>
                  </a:lnTo>
                  <a:lnTo>
                    <a:pt x="5041735" y="1504137"/>
                  </a:lnTo>
                  <a:close/>
                </a:path>
                <a:path w="19256375" h="1514475">
                  <a:moveTo>
                    <a:pt x="5041735" y="754913"/>
                  </a:moveTo>
                  <a:lnTo>
                    <a:pt x="5040960" y="753059"/>
                  </a:lnTo>
                  <a:lnTo>
                    <a:pt x="5037899" y="749998"/>
                  </a:lnTo>
                  <a:lnTo>
                    <a:pt x="5036045" y="749223"/>
                  </a:lnTo>
                  <a:lnTo>
                    <a:pt x="5031714" y="749223"/>
                  </a:lnTo>
                  <a:lnTo>
                    <a:pt x="5029860" y="749998"/>
                  </a:lnTo>
                  <a:lnTo>
                    <a:pt x="5026787" y="753059"/>
                  </a:lnTo>
                  <a:lnTo>
                    <a:pt x="5026025" y="754913"/>
                  </a:lnTo>
                  <a:lnTo>
                    <a:pt x="5026025" y="759244"/>
                  </a:lnTo>
                  <a:lnTo>
                    <a:pt x="5026787" y="761098"/>
                  </a:lnTo>
                  <a:lnTo>
                    <a:pt x="5029860" y="764159"/>
                  </a:lnTo>
                  <a:lnTo>
                    <a:pt x="5031714" y="764933"/>
                  </a:lnTo>
                  <a:lnTo>
                    <a:pt x="5036045" y="764933"/>
                  </a:lnTo>
                  <a:lnTo>
                    <a:pt x="5037899" y="764159"/>
                  </a:lnTo>
                  <a:lnTo>
                    <a:pt x="5040960" y="761098"/>
                  </a:lnTo>
                  <a:lnTo>
                    <a:pt x="5041735" y="759244"/>
                  </a:lnTo>
                  <a:lnTo>
                    <a:pt x="5041735" y="754913"/>
                  </a:lnTo>
                  <a:close/>
                </a:path>
                <a:path w="19256375" h="1514475">
                  <a:moveTo>
                    <a:pt x="5041735" y="5676"/>
                  </a:moveTo>
                  <a:lnTo>
                    <a:pt x="5040960" y="3835"/>
                  </a:lnTo>
                  <a:lnTo>
                    <a:pt x="5037899" y="762"/>
                  </a:lnTo>
                  <a:lnTo>
                    <a:pt x="5036045" y="0"/>
                  </a:lnTo>
                  <a:lnTo>
                    <a:pt x="5031714" y="0"/>
                  </a:lnTo>
                  <a:lnTo>
                    <a:pt x="5029860" y="762"/>
                  </a:lnTo>
                  <a:lnTo>
                    <a:pt x="5026787" y="3835"/>
                  </a:lnTo>
                  <a:lnTo>
                    <a:pt x="5026025" y="5676"/>
                  </a:lnTo>
                  <a:lnTo>
                    <a:pt x="5026025" y="10020"/>
                  </a:lnTo>
                  <a:lnTo>
                    <a:pt x="5026787" y="11874"/>
                  </a:lnTo>
                  <a:lnTo>
                    <a:pt x="5029860" y="14935"/>
                  </a:lnTo>
                  <a:lnTo>
                    <a:pt x="5031714" y="15697"/>
                  </a:lnTo>
                  <a:lnTo>
                    <a:pt x="5036045" y="15697"/>
                  </a:lnTo>
                  <a:lnTo>
                    <a:pt x="5037899" y="14935"/>
                  </a:lnTo>
                  <a:lnTo>
                    <a:pt x="5040960" y="11874"/>
                  </a:lnTo>
                  <a:lnTo>
                    <a:pt x="5041735" y="10020"/>
                  </a:lnTo>
                  <a:lnTo>
                    <a:pt x="5041735" y="5676"/>
                  </a:lnTo>
                  <a:close/>
                </a:path>
                <a:path w="19256375" h="1514475">
                  <a:moveTo>
                    <a:pt x="5120259" y="1504137"/>
                  </a:moveTo>
                  <a:lnTo>
                    <a:pt x="5119497" y="1502283"/>
                  </a:lnTo>
                  <a:lnTo>
                    <a:pt x="5116423" y="1499222"/>
                  </a:lnTo>
                  <a:lnTo>
                    <a:pt x="5114582" y="1498460"/>
                  </a:lnTo>
                  <a:lnTo>
                    <a:pt x="5110238" y="1498460"/>
                  </a:lnTo>
                  <a:lnTo>
                    <a:pt x="5108384" y="1499222"/>
                  </a:lnTo>
                  <a:lnTo>
                    <a:pt x="5105324" y="1502283"/>
                  </a:lnTo>
                  <a:lnTo>
                    <a:pt x="5104549" y="1504137"/>
                  </a:lnTo>
                  <a:lnTo>
                    <a:pt x="5104549" y="1508480"/>
                  </a:lnTo>
                  <a:lnTo>
                    <a:pt x="5105324" y="1510322"/>
                  </a:lnTo>
                  <a:lnTo>
                    <a:pt x="5108384" y="1513395"/>
                  </a:lnTo>
                  <a:lnTo>
                    <a:pt x="5110238" y="1514157"/>
                  </a:lnTo>
                  <a:lnTo>
                    <a:pt x="5114582" y="1514157"/>
                  </a:lnTo>
                  <a:lnTo>
                    <a:pt x="5116423" y="1513395"/>
                  </a:lnTo>
                  <a:lnTo>
                    <a:pt x="5119497" y="1510322"/>
                  </a:lnTo>
                  <a:lnTo>
                    <a:pt x="5120259" y="1508480"/>
                  </a:lnTo>
                  <a:lnTo>
                    <a:pt x="5120259" y="1504137"/>
                  </a:lnTo>
                  <a:close/>
                </a:path>
                <a:path w="19256375" h="1514475">
                  <a:moveTo>
                    <a:pt x="5120259" y="754913"/>
                  </a:moveTo>
                  <a:lnTo>
                    <a:pt x="5119497" y="753059"/>
                  </a:lnTo>
                  <a:lnTo>
                    <a:pt x="5116423" y="749998"/>
                  </a:lnTo>
                  <a:lnTo>
                    <a:pt x="5114582" y="749223"/>
                  </a:lnTo>
                  <a:lnTo>
                    <a:pt x="5110238" y="749223"/>
                  </a:lnTo>
                  <a:lnTo>
                    <a:pt x="5108384" y="749998"/>
                  </a:lnTo>
                  <a:lnTo>
                    <a:pt x="5105324" y="753059"/>
                  </a:lnTo>
                  <a:lnTo>
                    <a:pt x="5104549" y="754913"/>
                  </a:lnTo>
                  <a:lnTo>
                    <a:pt x="5104549" y="759244"/>
                  </a:lnTo>
                  <a:lnTo>
                    <a:pt x="5105324" y="761098"/>
                  </a:lnTo>
                  <a:lnTo>
                    <a:pt x="5108384" y="764159"/>
                  </a:lnTo>
                  <a:lnTo>
                    <a:pt x="5110238" y="764933"/>
                  </a:lnTo>
                  <a:lnTo>
                    <a:pt x="5114582" y="764933"/>
                  </a:lnTo>
                  <a:lnTo>
                    <a:pt x="5116423" y="764159"/>
                  </a:lnTo>
                  <a:lnTo>
                    <a:pt x="5119497" y="761098"/>
                  </a:lnTo>
                  <a:lnTo>
                    <a:pt x="5120259" y="759244"/>
                  </a:lnTo>
                  <a:lnTo>
                    <a:pt x="5120259" y="754913"/>
                  </a:lnTo>
                  <a:close/>
                </a:path>
                <a:path w="19256375" h="1514475">
                  <a:moveTo>
                    <a:pt x="5120259" y="5676"/>
                  </a:moveTo>
                  <a:lnTo>
                    <a:pt x="5119497" y="3835"/>
                  </a:lnTo>
                  <a:lnTo>
                    <a:pt x="5116423" y="762"/>
                  </a:lnTo>
                  <a:lnTo>
                    <a:pt x="5114582" y="0"/>
                  </a:lnTo>
                  <a:lnTo>
                    <a:pt x="5110238" y="0"/>
                  </a:lnTo>
                  <a:lnTo>
                    <a:pt x="5108384" y="762"/>
                  </a:lnTo>
                  <a:lnTo>
                    <a:pt x="5105324" y="3835"/>
                  </a:lnTo>
                  <a:lnTo>
                    <a:pt x="5104549" y="5676"/>
                  </a:lnTo>
                  <a:lnTo>
                    <a:pt x="5104549" y="10020"/>
                  </a:lnTo>
                  <a:lnTo>
                    <a:pt x="5105324" y="11874"/>
                  </a:lnTo>
                  <a:lnTo>
                    <a:pt x="5108384" y="14935"/>
                  </a:lnTo>
                  <a:lnTo>
                    <a:pt x="5110238" y="15697"/>
                  </a:lnTo>
                  <a:lnTo>
                    <a:pt x="5114582" y="15697"/>
                  </a:lnTo>
                  <a:lnTo>
                    <a:pt x="5116423" y="14935"/>
                  </a:lnTo>
                  <a:lnTo>
                    <a:pt x="5119497" y="11874"/>
                  </a:lnTo>
                  <a:lnTo>
                    <a:pt x="5120259" y="10020"/>
                  </a:lnTo>
                  <a:lnTo>
                    <a:pt x="5120259" y="5676"/>
                  </a:lnTo>
                  <a:close/>
                </a:path>
                <a:path w="19256375" h="1514475">
                  <a:moveTo>
                    <a:pt x="5198796" y="1504137"/>
                  </a:moveTo>
                  <a:lnTo>
                    <a:pt x="5198021" y="1502283"/>
                  </a:lnTo>
                  <a:lnTo>
                    <a:pt x="5194960" y="1499222"/>
                  </a:lnTo>
                  <a:lnTo>
                    <a:pt x="5193106" y="1498460"/>
                  </a:lnTo>
                  <a:lnTo>
                    <a:pt x="5188775" y="1498460"/>
                  </a:lnTo>
                  <a:lnTo>
                    <a:pt x="5186921" y="1499222"/>
                  </a:lnTo>
                  <a:lnTo>
                    <a:pt x="5183848" y="1502283"/>
                  </a:lnTo>
                  <a:lnTo>
                    <a:pt x="5183086" y="1504137"/>
                  </a:lnTo>
                  <a:lnTo>
                    <a:pt x="5183086" y="1508480"/>
                  </a:lnTo>
                  <a:lnTo>
                    <a:pt x="5183848" y="1510322"/>
                  </a:lnTo>
                  <a:lnTo>
                    <a:pt x="5186921" y="1513395"/>
                  </a:lnTo>
                  <a:lnTo>
                    <a:pt x="5188775" y="1514157"/>
                  </a:lnTo>
                  <a:lnTo>
                    <a:pt x="5193106" y="1514157"/>
                  </a:lnTo>
                  <a:lnTo>
                    <a:pt x="5194960" y="1513395"/>
                  </a:lnTo>
                  <a:lnTo>
                    <a:pt x="5198021" y="1510322"/>
                  </a:lnTo>
                  <a:lnTo>
                    <a:pt x="5198796" y="1508480"/>
                  </a:lnTo>
                  <a:lnTo>
                    <a:pt x="5198796" y="1504137"/>
                  </a:lnTo>
                  <a:close/>
                </a:path>
                <a:path w="19256375" h="1514475">
                  <a:moveTo>
                    <a:pt x="5198796" y="754913"/>
                  </a:moveTo>
                  <a:lnTo>
                    <a:pt x="5198021" y="753059"/>
                  </a:lnTo>
                  <a:lnTo>
                    <a:pt x="5194960" y="749998"/>
                  </a:lnTo>
                  <a:lnTo>
                    <a:pt x="5193106" y="749223"/>
                  </a:lnTo>
                  <a:lnTo>
                    <a:pt x="5188775" y="749223"/>
                  </a:lnTo>
                  <a:lnTo>
                    <a:pt x="5186921" y="749998"/>
                  </a:lnTo>
                  <a:lnTo>
                    <a:pt x="5183848" y="753059"/>
                  </a:lnTo>
                  <a:lnTo>
                    <a:pt x="5183086" y="754913"/>
                  </a:lnTo>
                  <a:lnTo>
                    <a:pt x="5183086" y="759244"/>
                  </a:lnTo>
                  <a:lnTo>
                    <a:pt x="5183848" y="761098"/>
                  </a:lnTo>
                  <a:lnTo>
                    <a:pt x="5186921" y="764159"/>
                  </a:lnTo>
                  <a:lnTo>
                    <a:pt x="5188775" y="764933"/>
                  </a:lnTo>
                  <a:lnTo>
                    <a:pt x="5193106" y="764933"/>
                  </a:lnTo>
                  <a:lnTo>
                    <a:pt x="5194960" y="764159"/>
                  </a:lnTo>
                  <a:lnTo>
                    <a:pt x="5198021" y="761098"/>
                  </a:lnTo>
                  <a:lnTo>
                    <a:pt x="5198796" y="759244"/>
                  </a:lnTo>
                  <a:lnTo>
                    <a:pt x="5198796" y="754913"/>
                  </a:lnTo>
                  <a:close/>
                </a:path>
                <a:path w="19256375" h="1514475">
                  <a:moveTo>
                    <a:pt x="5198796" y="5676"/>
                  </a:moveTo>
                  <a:lnTo>
                    <a:pt x="5198021" y="3835"/>
                  </a:lnTo>
                  <a:lnTo>
                    <a:pt x="5194960" y="762"/>
                  </a:lnTo>
                  <a:lnTo>
                    <a:pt x="5193106" y="0"/>
                  </a:lnTo>
                  <a:lnTo>
                    <a:pt x="5188775" y="0"/>
                  </a:lnTo>
                  <a:lnTo>
                    <a:pt x="5186921" y="762"/>
                  </a:lnTo>
                  <a:lnTo>
                    <a:pt x="5183848" y="3835"/>
                  </a:lnTo>
                  <a:lnTo>
                    <a:pt x="5183086" y="5676"/>
                  </a:lnTo>
                  <a:lnTo>
                    <a:pt x="5183086" y="10020"/>
                  </a:lnTo>
                  <a:lnTo>
                    <a:pt x="5183848" y="11874"/>
                  </a:lnTo>
                  <a:lnTo>
                    <a:pt x="5186921" y="14935"/>
                  </a:lnTo>
                  <a:lnTo>
                    <a:pt x="5188775" y="15697"/>
                  </a:lnTo>
                  <a:lnTo>
                    <a:pt x="5193106" y="15697"/>
                  </a:lnTo>
                  <a:lnTo>
                    <a:pt x="5194960" y="14935"/>
                  </a:lnTo>
                  <a:lnTo>
                    <a:pt x="5198021" y="11874"/>
                  </a:lnTo>
                  <a:lnTo>
                    <a:pt x="5198796" y="10020"/>
                  </a:lnTo>
                  <a:lnTo>
                    <a:pt x="5198796" y="5676"/>
                  </a:lnTo>
                  <a:close/>
                </a:path>
                <a:path w="19256375" h="1514475">
                  <a:moveTo>
                    <a:pt x="5277320" y="1504137"/>
                  </a:moveTo>
                  <a:lnTo>
                    <a:pt x="5276558" y="1502283"/>
                  </a:lnTo>
                  <a:lnTo>
                    <a:pt x="5273497" y="1499222"/>
                  </a:lnTo>
                  <a:lnTo>
                    <a:pt x="5271643" y="1498460"/>
                  </a:lnTo>
                  <a:lnTo>
                    <a:pt x="5267299" y="1498460"/>
                  </a:lnTo>
                  <a:lnTo>
                    <a:pt x="5265458" y="1499222"/>
                  </a:lnTo>
                  <a:lnTo>
                    <a:pt x="5262384" y="1502283"/>
                  </a:lnTo>
                  <a:lnTo>
                    <a:pt x="5261622" y="1504137"/>
                  </a:lnTo>
                  <a:lnTo>
                    <a:pt x="5261622" y="1508480"/>
                  </a:lnTo>
                  <a:lnTo>
                    <a:pt x="5262384" y="1510322"/>
                  </a:lnTo>
                  <a:lnTo>
                    <a:pt x="5265458" y="1513395"/>
                  </a:lnTo>
                  <a:lnTo>
                    <a:pt x="5267299" y="1514157"/>
                  </a:lnTo>
                  <a:lnTo>
                    <a:pt x="5271643" y="1514157"/>
                  </a:lnTo>
                  <a:lnTo>
                    <a:pt x="5273497" y="1513395"/>
                  </a:lnTo>
                  <a:lnTo>
                    <a:pt x="5276558" y="1510322"/>
                  </a:lnTo>
                  <a:lnTo>
                    <a:pt x="5277320" y="1508480"/>
                  </a:lnTo>
                  <a:lnTo>
                    <a:pt x="5277320" y="1504137"/>
                  </a:lnTo>
                  <a:close/>
                </a:path>
                <a:path w="19256375" h="1514475">
                  <a:moveTo>
                    <a:pt x="5277320" y="754913"/>
                  </a:moveTo>
                  <a:lnTo>
                    <a:pt x="5276558" y="753059"/>
                  </a:lnTo>
                  <a:lnTo>
                    <a:pt x="5273497" y="749998"/>
                  </a:lnTo>
                  <a:lnTo>
                    <a:pt x="5271643" y="749223"/>
                  </a:lnTo>
                  <a:lnTo>
                    <a:pt x="5267299" y="749223"/>
                  </a:lnTo>
                  <a:lnTo>
                    <a:pt x="5265458" y="749998"/>
                  </a:lnTo>
                  <a:lnTo>
                    <a:pt x="5262384" y="753059"/>
                  </a:lnTo>
                  <a:lnTo>
                    <a:pt x="5261622" y="754913"/>
                  </a:lnTo>
                  <a:lnTo>
                    <a:pt x="5261622" y="759244"/>
                  </a:lnTo>
                  <a:lnTo>
                    <a:pt x="5262384" y="761098"/>
                  </a:lnTo>
                  <a:lnTo>
                    <a:pt x="5265458" y="764159"/>
                  </a:lnTo>
                  <a:lnTo>
                    <a:pt x="5267299" y="764933"/>
                  </a:lnTo>
                  <a:lnTo>
                    <a:pt x="5271643" y="764933"/>
                  </a:lnTo>
                  <a:lnTo>
                    <a:pt x="5273497" y="764159"/>
                  </a:lnTo>
                  <a:lnTo>
                    <a:pt x="5276558" y="761098"/>
                  </a:lnTo>
                  <a:lnTo>
                    <a:pt x="5277320" y="759244"/>
                  </a:lnTo>
                  <a:lnTo>
                    <a:pt x="5277320" y="754913"/>
                  </a:lnTo>
                  <a:close/>
                </a:path>
                <a:path w="19256375" h="1514475">
                  <a:moveTo>
                    <a:pt x="5277320" y="5676"/>
                  </a:moveTo>
                  <a:lnTo>
                    <a:pt x="5276558" y="3835"/>
                  </a:lnTo>
                  <a:lnTo>
                    <a:pt x="5273497" y="762"/>
                  </a:lnTo>
                  <a:lnTo>
                    <a:pt x="5271643" y="0"/>
                  </a:lnTo>
                  <a:lnTo>
                    <a:pt x="5267299" y="0"/>
                  </a:lnTo>
                  <a:lnTo>
                    <a:pt x="5265458" y="762"/>
                  </a:lnTo>
                  <a:lnTo>
                    <a:pt x="5262384" y="3835"/>
                  </a:lnTo>
                  <a:lnTo>
                    <a:pt x="5261622" y="5676"/>
                  </a:lnTo>
                  <a:lnTo>
                    <a:pt x="5261622" y="10020"/>
                  </a:lnTo>
                  <a:lnTo>
                    <a:pt x="5262384" y="11874"/>
                  </a:lnTo>
                  <a:lnTo>
                    <a:pt x="5265458" y="14935"/>
                  </a:lnTo>
                  <a:lnTo>
                    <a:pt x="5267299" y="15697"/>
                  </a:lnTo>
                  <a:lnTo>
                    <a:pt x="5271643" y="15697"/>
                  </a:lnTo>
                  <a:lnTo>
                    <a:pt x="5273497" y="14935"/>
                  </a:lnTo>
                  <a:lnTo>
                    <a:pt x="5276558" y="11874"/>
                  </a:lnTo>
                  <a:lnTo>
                    <a:pt x="5277320" y="10020"/>
                  </a:lnTo>
                  <a:lnTo>
                    <a:pt x="5277320" y="5676"/>
                  </a:lnTo>
                  <a:close/>
                </a:path>
                <a:path w="19256375" h="1514475">
                  <a:moveTo>
                    <a:pt x="5355856" y="1504137"/>
                  </a:moveTo>
                  <a:lnTo>
                    <a:pt x="5355094" y="1502283"/>
                  </a:lnTo>
                  <a:lnTo>
                    <a:pt x="5352021" y="1499222"/>
                  </a:lnTo>
                  <a:lnTo>
                    <a:pt x="5350167" y="1498460"/>
                  </a:lnTo>
                  <a:lnTo>
                    <a:pt x="5345836" y="1498460"/>
                  </a:lnTo>
                  <a:lnTo>
                    <a:pt x="5343982" y="1499222"/>
                  </a:lnTo>
                  <a:lnTo>
                    <a:pt x="5340921" y="1502283"/>
                  </a:lnTo>
                  <a:lnTo>
                    <a:pt x="5340147" y="1504137"/>
                  </a:lnTo>
                  <a:lnTo>
                    <a:pt x="5340147" y="1508480"/>
                  </a:lnTo>
                  <a:lnTo>
                    <a:pt x="5340921" y="1510322"/>
                  </a:lnTo>
                  <a:lnTo>
                    <a:pt x="5343982" y="1513395"/>
                  </a:lnTo>
                  <a:lnTo>
                    <a:pt x="5345836" y="1514157"/>
                  </a:lnTo>
                  <a:lnTo>
                    <a:pt x="5350167" y="1514157"/>
                  </a:lnTo>
                  <a:lnTo>
                    <a:pt x="5352021" y="1513395"/>
                  </a:lnTo>
                  <a:lnTo>
                    <a:pt x="5355094" y="1510322"/>
                  </a:lnTo>
                  <a:lnTo>
                    <a:pt x="5355856" y="1508480"/>
                  </a:lnTo>
                  <a:lnTo>
                    <a:pt x="5355856" y="1504137"/>
                  </a:lnTo>
                  <a:close/>
                </a:path>
                <a:path w="19256375" h="1514475">
                  <a:moveTo>
                    <a:pt x="5355856" y="754913"/>
                  </a:moveTo>
                  <a:lnTo>
                    <a:pt x="5355094" y="753059"/>
                  </a:lnTo>
                  <a:lnTo>
                    <a:pt x="5352021" y="749998"/>
                  </a:lnTo>
                  <a:lnTo>
                    <a:pt x="5350167" y="749223"/>
                  </a:lnTo>
                  <a:lnTo>
                    <a:pt x="5345836" y="749223"/>
                  </a:lnTo>
                  <a:lnTo>
                    <a:pt x="5343982" y="749998"/>
                  </a:lnTo>
                  <a:lnTo>
                    <a:pt x="5340921" y="753059"/>
                  </a:lnTo>
                  <a:lnTo>
                    <a:pt x="5340147" y="754913"/>
                  </a:lnTo>
                  <a:lnTo>
                    <a:pt x="5340147" y="759244"/>
                  </a:lnTo>
                  <a:lnTo>
                    <a:pt x="5340921" y="761098"/>
                  </a:lnTo>
                  <a:lnTo>
                    <a:pt x="5343982" y="764159"/>
                  </a:lnTo>
                  <a:lnTo>
                    <a:pt x="5345836" y="764933"/>
                  </a:lnTo>
                  <a:lnTo>
                    <a:pt x="5350167" y="764933"/>
                  </a:lnTo>
                  <a:lnTo>
                    <a:pt x="5352021" y="764159"/>
                  </a:lnTo>
                  <a:lnTo>
                    <a:pt x="5355094" y="761098"/>
                  </a:lnTo>
                  <a:lnTo>
                    <a:pt x="5355856" y="759244"/>
                  </a:lnTo>
                  <a:lnTo>
                    <a:pt x="5355856" y="754913"/>
                  </a:lnTo>
                  <a:close/>
                </a:path>
                <a:path w="19256375" h="1514475">
                  <a:moveTo>
                    <a:pt x="5355856" y="5676"/>
                  </a:moveTo>
                  <a:lnTo>
                    <a:pt x="5355094" y="3835"/>
                  </a:lnTo>
                  <a:lnTo>
                    <a:pt x="5352021" y="762"/>
                  </a:lnTo>
                  <a:lnTo>
                    <a:pt x="5350167" y="0"/>
                  </a:lnTo>
                  <a:lnTo>
                    <a:pt x="5345836" y="0"/>
                  </a:lnTo>
                  <a:lnTo>
                    <a:pt x="5343982" y="762"/>
                  </a:lnTo>
                  <a:lnTo>
                    <a:pt x="5340921" y="3835"/>
                  </a:lnTo>
                  <a:lnTo>
                    <a:pt x="5340147" y="5676"/>
                  </a:lnTo>
                  <a:lnTo>
                    <a:pt x="5340147" y="10020"/>
                  </a:lnTo>
                  <a:lnTo>
                    <a:pt x="5340921" y="11874"/>
                  </a:lnTo>
                  <a:lnTo>
                    <a:pt x="5343982" y="14935"/>
                  </a:lnTo>
                  <a:lnTo>
                    <a:pt x="5345836" y="15697"/>
                  </a:lnTo>
                  <a:lnTo>
                    <a:pt x="5350167" y="15697"/>
                  </a:lnTo>
                  <a:lnTo>
                    <a:pt x="5352021" y="14935"/>
                  </a:lnTo>
                  <a:lnTo>
                    <a:pt x="5355094" y="11874"/>
                  </a:lnTo>
                  <a:lnTo>
                    <a:pt x="5355856" y="10020"/>
                  </a:lnTo>
                  <a:lnTo>
                    <a:pt x="5355856" y="5676"/>
                  </a:lnTo>
                  <a:close/>
                </a:path>
                <a:path w="19256375" h="1514475">
                  <a:moveTo>
                    <a:pt x="5434393" y="1504137"/>
                  </a:moveTo>
                  <a:lnTo>
                    <a:pt x="5433619" y="1502283"/>
                  </a:lnTo>
                  <a:lnTo>
                    <a:pt x="5430558" y="1499222"/>
                  </a:lnTo>
                  <a:lnTo>
                    <a:pt x="5428704" y="1498460"/>
                  </a:lnTo>
                  <a:lnTo>
                    <a:pt x="5424360" y="1498460"/>
                  </a:lnTo>
                  <a:lnTo>
                    <a:pt x="5422519" y="1499222"/>
                  </a:lnTo>
                  <a:lnTo>
                    <a:pt x="5419445" y="1502283"/>
                  </a:lnTo>
                  <a:lnTo>
                    <a:pt x="5418683" y="1504137"/>
                  </a:lnTo>
                  <a:lnTo>
                    <a:pt x="5418683" y="1508480"/>
                  </a:lnTo>
                  <a:lnTo>
                    <a:pt x="5419445" y="1510322"/>
                  </a:lnTo>
                  <a:lnTo>
                    <a:pt x="5422519" y="1513395"/>
                  </a:lnTo>
                  <a:lnTo>
                    <a:pt x="5424360" y="1514157"/>
                  </a:lnTo>
                  <a:lnTo>
                    <a:pt x="5428704" y="1514157"/>
                  </a:lnTo>
                  <a:lnTo>
                    <a:pt x="5430558" y="1513395"/>
                  </a:lnTo>
                  <a:lnTo>
                    <a:pt x="5433619" y="1510322"/>
                  </a:lnTo>
                  <a:lnTo>
                    <a:pt x="5434393" y="1508480"/>
                  </a:lnTo>
                  <a:lnTo>
                    <a:pt x="5434393" y="1504137"/>
                  </a:lnTo>
                  <a:close/>
                </a:path>
                <a:path w="19256375" h="1514475">
                  <a:moveTo>
                    <a:pt x="5434393" y="754913"/>
                  </a:moveTo>
                  <a:lnTo>
                    <a:pt x="5433619" y="753059"/>
                  </a:lnTo>
                  <a:lnTo>
                    <a:pt x="5430558" y="749998"/>
                  </a:lnTo>
                  <a:lnTo>
                    <a:pt x="5428704" y="749223"/>
                  </a:lnTo>
                  <a:lnTo>
                    <a:pt x="5424360" y="749223"/>
                  </a:lnTo>
                  <a:lnTo>
                    <a:pt x="5422519" y="749998"/>
                  </a:lnTo>
                  <a:lnTo>
                    <a:pt x="5419445" y="753059"/>
                  </a:lnTo>
                  <a:lnTo>
                    <a:pt x="5418683" y="754913"/>
                  </a:lnTo>
                  <a:lnTo>
                    <a:pt x="5418683" y="759244"/>
                  </a:lnTo>
                  <a:lnTo>
                    <a:pt x="5419445" y="761098"/>
                  </a:lnTo>
                  <a:lnTo>
                    <a:pt x="5422519" y="764159"/>
                  </a:lnTo>
                  <a:lnTo>
                    <a:pt x="5424360" y="764933"/>
                  </a:lnTo>
                  <a:lnTo>
                    <a:pt x="5428704" y="764933"/>
                  </a:lnTo>
                  <a:lnTo>
                    <a:pt x="5430558" y="764159"/>
                  </a:lnTo>
                  <a:lnTo>
                    <a:pt x="5433619" y="761098"/>
                  </a:lnTo>
                  <a:lnTo>
                    <a:pt x="5434393" y="759244"/>
                  </a:lnTo>
                  <a:lnTo>
                    <a:pt x="5434393" y="754913"/>
                  </a:lnTo>
                  <a:close/>
                </a:path>
                <a:path w="19256375" h="1514475">
                  <a:moveTo>
                    <a:pt x="5434393" y="5676"/>
                  </a:moveTo>
                  <a:lnTo>
                    <a:pt x="5433619" y="3835"/>
                  </a:lnTo>
                  <a:lnTo>
                    <a:pt x="5430558" y="762"/>
                  </a:lnTo>
                  <a:lnTo>
                    <a:pt x="5428704" y="0"/>
                  </a:lnTo>
                  <a:lnTo>
                    <a:pt x="5424360" y="0"/>
                  </a:lnTo>
                  <a:lnTo>
                    <a:pt x="5422519" y="762"/>
                  </a:lnTo>
                  <a:lnTo>
                    <a:pt x="5419445" y="3835"/>
                  </a:lnTo>
                  <a:lnTo>
                    <a:pt x="5418683" y="5676"/>
                  </a:lnTo>
                  <a:lnTo>
                    <a:pt x="5418683" y="10020"/>
                  </a:lnTo>
                  <a:lnTo>
                    <a:pt x="5419445" y="11874"/>
                  </a:lnTo>
                  <a:lnTo>
                    <a:pt x="5422519" y="14935"/>
                  </a:lnTo>
                  <a:lnTo>
                    <a:pt x="5424360" y="15697"/>
                  </a:lnTo>
                  <a:lnTo>
                    <a:pt x="5428704" y="15697"/>
                  </a:lnTo>
                  <a:lnTo>
                    <a:pt x="5430558" y="14935"/>
                  </a:lnTo>
                  <a:lnTo>
                    <a:pt x="5433619" y="11874"/>
                  </a:lnTo>
                  <a:lnTo>
                    <a:pt x="5434393" y="10020"/>
                  </a:lnTo>
                  <a:lnTo>
                    <a:pt x="5434393" y="5676"/>
                  </a:lnTo>
                  <a:close/>
                </a:path>
                <a:path w="19256375" h="1514475">
                  <a:moveTo>
                    <a:pt x="5512917" y="1504137"/>
                  </a:moveTo>
                  <a:lnTo>
                    <a:pt x="5512155" y="1502283"/>
                  </a:lnTo>
                  <a:lnTo>
                    <a:pt x="5509082" y="1499222"/>
                  </a:lnTo>
                  <a:lnTo>
                    <a:pt x="5507240" y="1498460"/>
                  </a:lnTo>
                  <a:lnTo>
                    <a:pt x="5502897" y="1498460"/>
                  </a:lnTo>
                  <a:lnTo>
                    <a:pt x="5501043" y="1499222"/>
                  </a:lnTo>
                  <a:lnTo>
                    <a:pt x="5497982" y="1502283"/>
                  </a:lnTo>
                  <a:lnTo>
                    <a:pt x="5497207" y="1504137"/>
                  </a:lnTo>
                  <a:lnTo>
                    <a:pt x="5497207" y="1508480"/>
                  </a:lnTo>
                  <a:lnTo>
                    <a:pt x="5497982" y="1510322"/>
                  </a:lnTo>
                  <a:lnTo>
                    <a:pt x="5501043" y="1513395"/>
                  </a:lnTo>
                  <a:lnTo>
                    <a:pt x="5502897" y="1514157"/>
                  </a:lnTo>
                  <a:lnTo>
                    <a:pt x="5507240" y="1514157"/>
                  </a:lnTo>
                  <a:lnTo>
                    <a:pt x="5509082" y="1513395"/>
                  </a:lnTo>
                  <a:lnTo>
                    <a:pt x="5512155" y="1510322"/>
                  </a:lnTo>
                  <a:lnTo>
                    <a:pt x="5512917" y="1508480"/>
                  </a:lnTo>
                  <a:lnTo>
                    <a:pt x="5512917" y="1504137"/>
                  </a:lnTo>
                  <a:close/>
                </a:path>
                <a:path w="19256375" h="1514475">
                  <a:moveTo>
                    <a:pt x="5512917" y="754913"/>
                  </a:moveTo>
                  <a:lnTo>
                    <a:pt x="5512155" y="753059"/>
                  </a:lnTo>
                  <a:lnTo>
                    <a:pt x="5509082" y="749998"/>
                  </a:lnTo>
                  <a:lnTo>
                    <a:pt x="5507240" y="749223"/>
                  </a:lnTo>
                  <a:lnTo>
                    <a:pt x="5502897" y="749223"/>
                  </a:lnTo>
                  <a:lnTo>
                    <a:pt x="5501043" y="749998"/>
                  </a:lnTo>
                  <a:lnTo>
                    <a:pt x="5497982" y="753059"/>
                  </a:lnTo>
                  <a:lnTo>
                    <a:pt x="5497207" y="754913"/>
                  </a:lnTo>
                  <a:lnTo>
                    <a:pt x="5497207" y="759244"/>
                  </a:lnTo>
                  <a:lnTo>
                    <a:pt x="5497982" y="761098"/>
                  </a:lnTo>
                  <a:lnTo>
                    <a:pt x="5501043" y="764159"/>
                  </a:lnTo>
                  <a:lnTo>
                    <a:pt x="5502897" y="764933"/>
                  </a:lnTo>
                  <a:lnTo>
                    <a:pt x="5507240" y="764933"/>
                  </a:lnTo>
                  <a:lnTo>
                    <a:pt x="5509082" y="764159"/>
                  </a:lnTo>
                  <a:lnTo>
                    <a:pt x="5512155" y="761098"/>
                  </a:lnTo>
                  <a:lnTo>
                    <a:pt x="5512917" y="759244"/>
                  </a:lnTo>
                  <a:lnTo>
                    <a:pt x="5512917" y="754913"/>
                  </a:lnTo>
                  <a:close/>
                </a:path>
                <a:path w="19256375" h="1514475">
                  <a:moveTo>
                    <a:pt x="5512917" y="5676"/>
                  </a:moveTo>
                  <a:lnTo>
                    <a:pt x="5512155" y="3835"/>
                  </a:lnTo>
                  <a:lnTo>
                    <a:pt x="5509082" y="762"/>
                  </a:lnTo>
                  <a:lnTo>
                    <a:pt x="5507240" y="0"/>
                  </a:lnTo>
                  <a:lnTo>
                    <a:pt x="5502897" y="0"/>
                  </a:lnTo>
                  <a:lnTo>
                    <a:pt x="5501043" y="762"/>
                  </a:lnTo>
                  <a:lnTo>
                    <a:pt x="5497982" y="3835"/>
                  </a:lnTo>
                  <a:lnTo>
                    <a:pt x="5497207" y="5676"/>
                  </a:lnTo>
                  <a:lnTo>
                    <a:pt x="5497207" y="10020"/>
                  </a:lnTo>
                  <a:lnTo>
                    <a:pt x="5497982" y="11874"/>
                  </a:lnTo>
                  <a:lnTo>
                    <a:pt x="5501043" y="14935"/>
                  </a:lnTo>
                  <a:lnTo>
                    <a:pt x="5502897" y="15697"/>
                  </a:lnTo>
                  <a:lnTo>
                    <a:pt x="5507240" y="15697"/>
                  </a:lnTo>
                  <a:lnTo>
                    <a:pt x="5509082" y="14935"/>
                  </a:lnTo>
                  <a:lnTo>
                    <a:pt x="5512155" y="11874"/>
                  </a:lnTo>
                  <a:lnTo>
                    <a:pt x="5512917" y="10020"/>
                  </a:lnTo>
                  <a:lnTo>
                    <a:pt x="5512917" y="5676"/>
                  </a:lnTo>
                  <a:close/>
                </a:path>
                <a:path w="19256375" h="1514475">
                  <a:moveTo>
                    <a:pt x="5591454" y="1504137"/>
                  </a:moveTo>
                  <a:lnTo>
                    <a:pt x="5590679" y="1502283"/>
                  </a:lnTo>
                  <a:lnTo>
                    <a:pt x="5587619" y="1499222"/>
                  </a:lnTo>
                  <a:lnTo>
                    <a:pt x="5585765" y="1498460"/>
                  </a:lnTo>
                  <a:lnTo>
                    <a:pt x="5581434" y="1498460"/>
                  </a:lnTo>
                  <a:lnTo>
                    <a:pt x="5579580" y="1499222"/>
                  </a:lnTo>
                  <a:lnTo>
                    <a:pt x="5576506" y="1502283"/>
                  </a:lnTo>
                  <a:lnTo>
                    <a:pt x="5575744" y="1504137"/>
                  </a:lnTo>
                  <a:lnTo>
                    <a:pt x="5575744" y="1508480"/>
                  </a:lnTo>
                  <a:lnTo>
                    <a:pt x="5576506" y="1510322"/>
                  </a:lnTo>
                  <a:lnTo>
                    <a:pt x="5579580" y="1513395"/>
                  </a:lnTo>
                  <a:lnTo>
                    <a:pt x="5581434" y="1514157"/>
                  </a:lnTo>
                  <a:lnTo>
                    <a:pt x="5585765" y="1514157"/>
                  </a:lnTo>
                  <a:lnTo>
                    <a:pt x="5587619" y="1513395"/>
                  </a:lnTo>
                  <a:lnTo>
                    <a:pt x="5590679" y="1510322"/>
                  </a:lnTo>
                  <a:lnTo>
                    <a:pt x="5591454" y="1508480"/>
                  </a:lnTo>
                  <a:lnTo>
                    <a:pt x="5591454" y="1504137"/>
                  </a:lnTo>
                  <a:close/>
                </a:path>
                <a:path w="19256375" h="1514475">
                  <a:moveTo>
                    <a:pt x="5591454" y="754913"/>
                  </a:moveTo>
                  <a:lnTo>
                    <a:pt x="5590679" y="753059"/>
                  </a:lnTo>
                  <a:lnTo>
                    <a:pt x="5587619" y="749998"/>
                  </a:lnTo>
                  <a:lnTo>
                    <a:pt x="5585765" y="749223"/>
                  </a:lnTo>
                  <a:lnTo>
                    <a:pt x="5581434" y="749223"/>
                  </a:lnTo>
                  <a:lnTo>
                    <a:pt x="5579580" y="749998"/>
                  </a:lnTo>
                  <a:lnTo>
                    <a:pt x="5576506" y="753059"/>
                  </a:lnTo>
                  <a:lnTo>
                    <a:pt x="5575744" y="754913"/>
                  </a:lnTo>
                  <a:lnTo>
                    <a:pt x="5575744" y="759244"/>
                  </a:lnTo>
                  <a:lnTo>
                    <a:pt x="5576506" y="761098"/>
                  </a:lnTo>
                  <a:lnTo>
                    <a:pt x="5579580" y="764159"/>
                  </a:lnTo>
                  <a:lnTo>
                    <a:pt x="5581434" y="764933"/>
                  </a:lnTo>
                  <a:lnTo>
                    <a:pt x="5585765" y="764933"/>
                  </a:lnTo>
                  <a:lnTo>
                    <a:pt x="5587619" y="764159"/>
                  </a:lnTo>
                  <a:lnTo>
                    <a:pt x="5590679" y="761098"/>
                  </a:lnTo>
                  <a:lnTo>
                    <a:pt x="5591454" y="759244"/>
                  </a:lnTo>
                  <a:lnTo>
                    <a:pt x="5591454" y="754913"/>
                  </a:lnTo>
                  <a:close/>
                </a:path>
                <a:path w="19256375" h="1514475">
                  <a:moveTo>
                    <a:pt x="5591454" y="5676"/>
                  </a:moveTo>
                  <a:lnTo>
                    <a:pt x="5590679" y="3835"/>
                  </a:lnTo>
                  <a:lnTo>
                    <a:pt x="5587619" y="762"/>
                  </a:lnTo>
                  <a:lnTo>
                    <a:pt x="5585765" y="0"/>
                  </a:lnTo>
                  <a:lnTo>
                    <a:pt x="5581434" y="0"/>
                  </a:lnTo>
                  <a:lnTo>
                    <a:pt x="5579580" y="762"/>
                  </a:lnTo>
                  <a:lnTo>
                    <a:pt x="5576506" y="3835"/>
                  </a:lnTo>
                  <a:lnTo>
                    <a:pt x="5575744" y="5676"/>
                  </a:lnTo>
                  <a:lnTo>
                    <a:pt x="5575744" y="10020"/>
                  </a:lnTo>
                  <a:lnTo>
                    <a:pt x="5576506" y="11874"/>
                  </a:lnTo>
                  <a:lnTo>
                    <a:pt x="5579580" y="14935"/>
                  </a:lnTo>
                  <a:lnTo>
                    <a:pt x="5581434" y="15697"/>
                  </a:lnTo>
                  <a:lnTo>
                    <a:pt x="5585765" y="15697"/>
                  </a:lnTo>
                  <a:lnTo>
                    <a:pt x="5587619" y="14935"/>
                  </a:lnTo>
                  <a:lnTo>
                    <a:pt x="5590679" y="11874"/>
                  </a:lnTo>
                  <a:lnTo>
                    <a:pt x="5591454" y="10020"/>
                  </a:lnTo>
                  <a:lnTo>
                    <a:pt x="5591454" y="5676"/>
                  </a:lnTo>
                  <a:close/>
                </a:path>
                <a:path w="19256375" h="1514475">
                  <a:moveTo>
                    <a:pt x="5669978" y="1504137"/>
                  </a:moveTo>
                  <a:lnTo>
                    <a:pt x="5669216" y="1502283"/>
                  </a:lnTo>
                  <a:lnTo>
                    <a:pt x="5666156" y="1499222"/>
                  </a:lnTo>
                  <a:lnTo>
                    <a:pt x="5664301" y="1498460"/>
                  </a:lnTo>
                  <a:lnTo>
                    <a:pt x="5659958" y="1498460"/>
                  </a:lnTo>
                  <a:lnTo>
                    <a:pt x="5658116" y="1499222"/>
                  </a:lnTo>
                  <a:lnTo>
                    <a:pt x="5655043" y="1502283"/>
                  </a:lnTo>
                  <a:lnTo>
                    <a:pt x="5654281" y="1504137"/>
                  </a:lnTo>
                  <a:lnTo>
                    <a:pt x="5654281" y="1508480"/>
                  </a:lnTo>
                  <a:lnTo>
                    <a:pt x="5655043" y="1510322"/>
                  </a:lnTo>
                  <a:lnTo>
                    <a:pt x="5658116" y="1513395"/>
                  </a:lnTo>
                  <a:lnTo>
                    <a:pt x="5659958" y="1514157"/>
                  </a:lnTo>
                  <a:lnTo>
                    <a:pt x="5664301" y="1514157"/>
                  </a:lnTo>
                  <a:lnTo>
                    <a:pt x="5666156" y="1513395"/>
                  </a:lnTo>
                  <a:lnTo>
                    <a:pt x="5669216" y="1510322"/>
                  </a:lnTo>
                  <a:lnTo>
                    <a:pt x="5669978" y="1508480"/>
                  </a:lnTo>
                  <a:lnTo>
                    <a:pt x="5669978" y="1504137"/>
                  </a:lnTo>
                  <a:close/>
                </a:path>
                <a:path w="19256375" h="1514475">
                  <a:moveTo>
                    <a:pt x="5669978" y="754913"/>
                  </a:moveTo>
                  <a:lnTo>
                    <a:pt x="5669216" y="753059"/>
                  </a:lnTo>
                  <a:lnTo>
                    <a:pt x="5666156" y="749998"/>
                  </a:lnTo>
                  <a:lnTo>
                    <a:pt x="5664301" y="749223"/>
                  </a:lnTo>
                  <a:lnTo>
                    <a:pt x="5659958" y="749223"/>
                  </a:lnTo>
                  <a:lnTo>
                    <a:pt x="5658116" y="749998"/>
                  </a:lnTo>
                  <a:lnTo>
                    <a:pt x="5655043" y="753059"/>
                  </a:lnTo>
                  <a:lnTo>
                    <a:pt x="5654281" y="754913"/>
                  </a:lnTo>
                  <a:lnTo>
                    <a:pt x="5654281" y="759244"/>
                  </a:lnTo>
                  <a:lnTo>
                    <a:pt x="5655043" y="761098"/>
                  </a:lnTo>
                  <a:lnTo>
                    <a:pt x="5658116" y="764159"/>
                  </a:lnTo>
                  <a:lnTo>
                    <a:pt x="5659958" y="764933"/>
                  </a:lnTo>
                  <a:lnTo>
                    <a:pt x="5664301" y="764933"/>
                  </a:lnTo>
                  <a:lnTo>
                    <a:pt x="5666156" y="764159"/>
                  </a:lnTo>
                  <a:lnTo>
                    <a:pt x="5669216" y="761098"/>
                  </a:lnTo>
                  <a:lnTo>
                    <a:pt x="5669978" y="759244"/>
                  </a:lnTo>
                  <a:lnTo>
                    <a:pt x="5669978" y="754913"/>
                  </a:lnTo>
                  <a:close/>
                </a:path>
                <a:path w="19256375" h="1514475">
                  <a:moveTo>
                    <a:pt x="5669978" y="5676"/>
                  </a:moveTo>
                  <a:lnTo>
                    <a:pt x="5669216" y="3835"/>
                  </a:lnTo>
                  <a:lnTo>
                    <a:pt x="5666156" y="762"/>
                  </a:lnTo>
                  <a:lnTo>
                    <a:pt x="5664301" y="0"/>
                  </a:lnTo>
                  <a:lnTo>
                    <a:pt x="5659958" y="0"/>
                  </a:lnTo>
                  <a:lnTo>
                    <a:pt x="5658116" y="762"/>
                  </a:lnTo>
                  <a:lnTo>
                    <a:pt x="5655043" y="3835"/>
                  </a:lnTo>
                  <a:lnTo>
                    <a:pt x="5654281" y="5676"/>
                  </a:lnTo>
                  <a:lnTo>
                    <a:pt x="5654281" y="10020"/>
                  </a:lnTo>
                  <a:lnTo>
                    <a:pt x="5655043" y="11874"/>
                  </a:lnTo>
                  <a:lnTo>
                    <a:pt x="5658116" y="14935"/>
                  </a:lnTo>
                  <a:lnTo>
                    <a:pt x="5659958" y="15697"/>
                  </a:lnTo>
                  <a:lnTo>
                    <a:pt x="5664301" y="15697"/>
                  </a:lnTo>
                  <a:lnTo>
                    <a:pt x="5666156" y="14935"/>
                  </a:lnTo>
                  <a:lnTo>
                    <a:pt x="5669216" y="11874"/>
                  </a:lnTo>
                  <a:lnTo>
                    <a:pt x="5669978" y="10020"/>
                  </a:lnTo>
                  <a:lnTo>
                    <a:pt x="5669978" y="5676"/>
                  </a:lnTo>
                  <a:close/>
                </a:path>
                <a:path w="19256375" h="1514475">
                  <a:moveTo>
                    <a:pt x="5748515" y="1504137"/>
                  </a:moveTo>
                  <a:lnTo>
                    <a:pt x="5747753" y="1502283"/>
                  </a:lnTo>
                  <a:lnTo>
                    <a:pt x="5744680" y="1499222"/>
                  </a:lnTo>
                  <a:lnTo>
                    <a:pt x="5742825" y="1498460"/>
                  </a:lnTo>
                  <a:lnTo>
                    <a:pt x="5738495" y="1498460"/>
                  </a:lnTo>
                  <a:lnTo>
                    <a:pt x="5736641" y="1499222"/>
                  </a:lnTo>
                  <a:lnTo>
                    <a:pt x="5733580" y="1502283"/>
                  </a:lnTo>
                  <a:lnTo>
                    <a:pt x="5732805" y="1504137"/>
                  </a:lnTo>
                  <a:lnTo>
                    <a:pt x="5732805" y="1508480"/>
                  </a:lnTo>
                  <a:lnTo>
                    <a:pt x="5733580" y="1510322"/>
                  </a:lnTo>
                  <a:lnTo>
                    <a:pt x="5736641" y="1513395"/>
                  </a:lnTo>
                  <a:lnTo>
                    <a:pt x="5738495" y="1514157"/>
                  </a:lnTo>
                  <a:lnTo>
                    <a:pt x="5742825" y="1514157"/>
                  </a:lnTo>
                  <a:lnTo>
                    <a:pt x="5744680" y="1513395"/>
                  </a:lnTo>
                  <a:lnTo>
                    <a:pt x="5747753" y="1510322"/>
                  </a:lnTo>
                  <a:lnTo>
                    <a:pt x="5748515" y="1508480"/>
                  </a:lnTo>
                  <a:lnTo>
                    <a:pt x="5748515" y="1504137"/>
                  </a:lnTo>
                  <a:close/>
                </a:path>
                <a:path w="19256375" h="1514475">
                  <a:moveTo>
                    <a:pt x="5748515" y="754913"/>
                  </a:moveTo>
                  <a:lnTo>
                    <a:pt x="5747753" y="753059"/>
                  </a:lnTo>
                  <a:lnTo>
                    <a:pt x="5744680" y="749998"/>
                  </a:lnTo>
                  <a:lnTo>
                    <a:pt x="5742825" y="749223"/>
                  </a:lnTo>
                  <a:lnTo>
                    <a:pt x="5738495" y="749223"/>
                  </a:lnTo>
                  <a:lnTo>
                    <a:pt x="5736641" y="749998"/>
                  </a:lnTo>
                  <a:lnTo>
                    <a:pt x="5733580" y="753059"/>
                  </a:lnTo>
                  <a:lnTo>
                    <a:pt x="5732805" y="754913"/>
                  </a:lnTo>
                  <a:lnTo>
                    <a:pt x="5732805" y="759244"/>
                  </a:lnTo>
                  <a:lnTo>
                    <a:pt x="5733580" y="761098"/>
                  </a:lnTo>
                  <a:lnTo>
                    <a:pt x="5736641" y="764159"/>
                  </a:lnTo>
                  <a:lnTo>
                    <a:pt x="5738495" y="764933"/>
                  </a:lnTo>
                  <a:lnTo>
                    <a:pt x="5742825" y="764933"/>
                  </a:lnTo>
                  <a:lnTo>
                    <a:pt x="5744680" y="764159"/>
                  </a:lnTo>
                  <a:lnTo>
                    <a:pt x="5747753" y="761098"/>
                  </a:lnTo>
                  <a:lnTo>
                    <a:pt x="5748515" y="759244"/>
                  </a:lnTo>
                  <a:lnTo>
                    <a:pt x="5748515" y="754913"/>
                  </a:lnTo>
                  <a:close/>
                </a:path>
                <a:path w="19256375" h="1514475">
                  <a:moveTo>
                    <a:pt x="5748515" y="5676"/>
                  </a:moveTo>
                  <a:lnTo>
                    <a:pt x="5747753" y="3835"/>
                  </a:lnTo>
                  <a:lnTo>
                    <a:pt x="5744680" y="762"/>
                  </a:lnTo>
                  <a:lnTo>
                    <a:pt x="5742825" y="0"/>
                  </a:lnTo>
                  <a:lnTo>
                    <a:pt x="5738495" y="0"/>
                  </a:lnTo>
                  <a:lnTo>
                    <a:pt x="5736641" y="762"/>
                  </a:lnTo>
                  <a:lnTo>
                    <a:pt x="5733580" y="3835"/>
                  </a:lnTo>
                  <a:lnTo>
                    <a:pt x="5732805" y="5676"/>
                  </a:lnTo>
                  <a:lnTo>
                    <a:pt x="5732805" y="10020"/>
                  </a:lnTo>
                  <a:lnTo>
                    <a:pt x="5733580" y="11874"/>
                  </a:lnTo>
                  <a:lnTo>
                    <a:pt x="5736641" y="14935"/>
                  </a:lnTo>
                  <a:lnTo>
                    <a:pt x="5738495" y="15697"/>
                  </a:lnTo>
                  <a:lnTo>
                    <a:pt x="5742825" y="15697"/>
                  </a:lnTo>
                  <a:lnTo>
                    <a:pt x="5744680" y="14935"/>
                  </a:lnTo>
                  <a:lnTo>
                    <a:pt x="5747753" y="11874"/>
                  </a:lnTo>
                  <a:lnTo>
                    <a:pt x="5748515" y="10020"/>
                  </a:lnTo>
                  <a:lnTo>
                    <a:pt x="5748515" y="5676"/>
                  </a:lnTo>
                  <a:close/>
                </a:path>
                <a:path w="19256375" h="1514475">
                  <a:moveTo>
                    <a:pt x="5827052" y="1504137"/>
                  </a:moveTo>
                  <a:lnTo>
                    <a:pt x="5826277" y="1502283"/>
                  </a:lnTo>
                  <a:lnTo>
                    <a:pt x="5823216" y="1499222"/>
                  </a:lnTo>
                  <a:lnTo>
                    <a:pt x="5821362" y="1498460"/>
                  </a:lnTo>
                  <a:lnTo>
                    <a:pt x="5817019" y="1498460"/>
                  </a:lnTo>
                  <a:lnTo>
                    <a:pt x="5815177" y="1499222"/>
                  </a:lnTo>
                  <a:lnTo>
                    <a:pt x="5812104" y="1502283"/>
                  </a:lnTo>
                  <a:lnTo>
                    <a:pt x="5811342" y="1504137"/>
                  </a:lnTo>
                  <a:lnTo>
                    <a:pt x="5811342" y="1508480"/>
                  </a:lnTo>
                  <a:lnTo>
                    <a:pt x="5812104" y="1510322"/>
                  </a:lnTo>
                  <a:lnTo>
                    <a:pt x="5815177" y="1513395"/>
                  </a:lnTo>
                  <a:lnTo>
                    <a:pt x="5817019" y="1514157"/>
                  </a:lnTo>
                  <a:lnTo>
                    <a:pt x="5821362" y="1514157"/>
                  </a:lnTo>
                  <a:lnTo>
                    <a:pt x="5823216" y="1513395"/>
                  </a:lnTo>
                  <a:lnTo>
                    <a:pt x="5826277" y="1510322"/>
                  </a:lnTo>
                  <a:lnTo>
                    <a:pt x="5827052" y="1508480"/>
                  </a:lnTo>
                  <a:lnTo>
                    <a:pt x="5827052" y="1504137"/>
                  </a:lnTo>
                  <a:close/>
                </a:path>
                <a:path w="19256375" h="1514475">
                  <a:moveTo>
                    <a:pt x="5827052" y="754913"/>
                  </a:moveTo>
                  <a:lnTo>
                    <a:pt x="5826277" y="753059"/>
                  </a:lnTo>
                  <a:lnTo>
                    <a:pt x="5823216" y="749998"/>
                  </a:lnTo>
                  <a:lnTo>
                    <a:pt x="5821362" y="749223"/>
                  </a:lnTo>
                  <a:lnTo>
                    <a:pt x="5817019" y="749223"/>
                  </a:lnTo>
                  <a:lnTo>
                    <a:pt x="5815177" y="749998"/>
                  </a:lnTo>
                  <a:lnTo>
                    <a:pt x="5812104" y="753059"/>
                  </a:lnTo>
                  <a:lnTo>
                    <a:pt x="5811342" y="754913"/>
                  </a:lnTo>
                  <a:lnTo>
                    <a:pt x="5811342" y="759244"/>
                  </a:lnTo>
                  <a:lnTo>
                    <a:pt x="5812104" y="761098"/>
                  </a:lnTo>
                  <a:lnTo>
                    <a:pt x="5815177" y="764159"/>
                  </a:lnTo>
                  <a:lnTo>
                    <a:pt x="5817019" y="764933"/>
                  </a:lnTo>
                  <a:lnTo>
                    <a:pt x="5821362" y="764933"/>
                  </a:lnTo>
                  <a:lnTo>
                    <a:pt x="5823216" y="764159"/>
                  </a:lnTo>
                  <a:lnTo>
                    <a:pt x="5826277" y="761098"/>
                  </a:lnTo>
                  <a:lnTo>
                    <a:pt x="5827052" y="759244"/>
                  </a:lnTo>
                  <a:lnTo>
                    <a:pt x="5827052" y="754913"/>
                  </a:lnTo>
                  <a:close/>
                </a:path>
                <a:path w="19256375" h="1514475">
                  <a:moveTo>
                    <a:pt x="5827052" y="5676"/>
                  </a:moveTo>
                  <a:lnTo>
                    <a:pt x="5826277" y="3835"/>
                  </a:lnTo>
                  <a:lnTo>
                    <a:pt x="5823216" y="762"/>
                  </a:lnTo>
                  <a:lnTo>
                    <a:pt x="5821362" y="0"/>
                  </a:lnTo>
                  <a:lnTo>
                    <a:pt x="5817019" y="0"/>
                  </a:lnTo>
                  <a:lnTo>
                    <a:pt x="5815177" y="762"/>
                  </a:lnTo>
                  <a:lnTo>
                    <a:pt x="5812104" y="3835"/>
                  </a:lnTo>
                  <a:lnTo>
                    <a:pt x="5811342" y="5676"/>
                  </a:lnTo>
                  <a:lnTo>
                    <a:pt x="5811342" y="10020"/>
                  </a:lnTo>
                  <a:lnTo>
                    <a:pt x="5812104" y="11874"/>
                  </a:lnTo>
                  <a:lnTo>
                    <a:pt x="5815177" y="14935"/>
                  </a:lnTo>
                  <a:lnTo>
                    <a:pt x="5817019" y="15697"/>
                  </a:lnTo>
                  <a:lnTo>
                    <a:pt x="5821362" y="15697"/>
                  </a:lnTo>
                  <a:lnTo>
                    <a:pt x="5823216" y="14935"/>
                  </a:lnTo>
                  <a:lnTo>
                    <a:pt x="5826277" y="11874"/>
                  </a:lnTo>
                  <a:lnTo>
                    <a:pt x="5827052" y="10020"/>
                  </a:lnTo>
                  <a:lnTo>
                    <a:pt x="5827052" y="5676"/>
                  </a:lnTo>
                  <a:close/>
                </a:path>
                <a:path w="19256375" h="1514475">
                  <a:moveTo>
                    <a:pt x="5905576" y="1504137"/>
                  </a:moveTo>
                  <a:lnTo>
                    <a:pt x="5904814" y="1502283"/>
                  </a:lnTo>
                  <a:lnTo>
                    <a:pt x="5901741" y="1499222"/>
                  </a:lnTo>
                  <a:lnTo>
                    <a:pt x="5899899" y="1498460"/>
                  </a:lnTo>
                  <a:lnTo>
                    <a:pt x="5895556" y="1498460"/>
                  </a:lnTo>
                  <a:lnTo>
                    <a:pt x="5893701" y="1499222"/>
                  </a:lnTo>
                  <a:lnTo>
                    <a:pt x="5890641" y="1502283"/>
                  </a:lnTo>
                  <a:lnTo>
                    <a:pt x="5889866" y="1504137"/>
                  </a:lnTo>
                  <a:lnTo>
                    <a:pt x="5889866" y="1508480"/>
                  </a:lnTo>
                  <a:lnTo>
                    <a:pt x="5890641" y="1510322"/>
                  </a:lnTo>
                  <a:lnTo>
                    <a:pt x="5893701" y="1513395"/>
                  </a:lnTo>
                  <a:lnTo>
                    <a:pt x="5895556" y="1514157"/>
                  </a:lnTo>
                  <a:lnTo>
                    <a:pt x="5899899" y="1514157"/>
                  </a:lnTo>
                  <a:lnTo>
                    <a:pt x="5901741" y="1513395"/>
                  </a:lnTo>
                  <a:lnTo>
                    <a:pt x="5904814" y="1510322"/>
                  </a:lnTo>
                  <a:lnTo>
                    <a:pt x="5905576" y="1508480"/>
                  </a:lnTo>
                  <a:lnTo>
                    <a:pt x="5905576" y="1504137"/>
                  </a:lnTo>
                  <a:close/>
                </a:path>
                <a:path w="19256375" h="1514475">
                  <a:moveTo>
                    <a:pt x="5905576" y="754913"/>
                  </a:moveTo>
                  <a:lnTo>
                    <a:pt x="5904814" y="753059"/>
                  </a:lnTo>
                  <a:lnTo>
                    <a:pt x="5901741" y="749998"/>
                  </a:lnTo>
                  <a:lnTo>
                    <a:pt x="5899899" y="749223"/>
                  </a:lnTo>
                  <a:lnTo>
                    <a:pt x="5895556" y="749223"/>
                  </a:lnTo>
                  <a:lnTo>
                    <a:pt x="5893701" y="749998"/>
                  </a:lnTo>
                  <a:lnTo>
                    <a:pt x="5890641" y="753059"/>
                  </a:lnTo>
                  <a:lnTo>
                    <a:pt x="5889866" y="754913"/>
                  </a:lnTo>
                  <a:lnTo>
                    <a:pt x="5889866" y="759244"/>
                  </a:lnTo>
                  <a:lnTo>
                    <a:pt x="5890641" y="761098"/>
                  </a:lnTo>
                  <a:lnTo>
                    <a:pt x="5893701" y="764159"/>
                  </a:lnTo>
                  <a:lnTo>
                    <a:pt x="5895556" y="764933"/>
                  </a:lnTo>
                  <a:lnTo>
                    <a:pt x="5899899" y="764933"/>
                  </a:lnTo>
                  <a:lnTo>
                    <a:pt x="5901741" y="764159"/>
                  </a:lnTo>
                  <a:lnTo>
                    <a:pt x="5904814" y="761098"/>
                  </a:lnTo>
                  <a:lnTo>
                    <a:pt x="5905576" y="759244"/>
                  </a:lnTo>
                  <a:lnTo>
                    <a:pt x="5905576" y="754913"/>
                  </a:lnTo>
                  <a:close/>
                </a:path>
                <a:path w="19256375" h="1514475">
                  <a:moveTo>
                    <a:pt x="5905576" y="5676"/>
                  </a:moveTo>
                  <a:lnTo>
                    <a:pt x="5904814" y="3835"/>
                  </a:lnTo>
                  <a:lnTo>
                    <a:pt x="5901741" y="762"/>
                  </a:lnTo>
                  <a:lnTo>
                    <a:pt x="5899899" y="0"/>
                  </a:lnTo>
                  <a:lnTo>
                    <a:pt x="5895556" y="0"/>
                  </a:lnTo>
                  <a:lnTo>
                    <a:pt x="5893701" y="762"/>
                  </a:lnTo>
                  <a:lnTo>
                    <a:pt x="5890641" y="3835"/>
                  </a:lnTo>
                  <a:lnTo>
                    <a:pt x="5889866" y="5676"/>
                  </a:lnTo>
                  <a:lnTo>
                    <a:pt x="5889866" y="10020"/>
                  </a:lnTo>
                  <a:lnTo>
                    <a:pt x="5890641" y="11874"/>
                  </a:lnTo>
                  <a:lnTo>
                    <a:pt x="5893701" y="14935"/>
                  </a:lnTo>
                  <a:lnTo>
                    <a:pt x="5895556" y="15697"/>
                  </a:lnTo>
                  <a:lnTo>
                    <a:pt x="5899899" y="15697"/>
                  </a:lnTo>
                  <a:lnTo>
                    <a:pt x="5901741" y="14935"/>
                  </a:lnTo>
                  <a:lnTo>
                    <a:pt x="5904814" y="11874"/>
                  </a:lnTo>
                  <a:lnTo>
                    <a:pt x="5905576" y="10020"/>
                  </a:lnTo>
                  <a:lnTo>
                    <a:pt x="5905576" y="5676"/>
                  </a:lnTo>
                  <a:close/>
                </a:path>
                <a:path w="19256375" h="1514475">
                  <a:moveTo>
                    <a:pt x="5984113" y="1504137"/>
                  </a:moveTo>
                  <a:lnTo>
                    <a:pt x="5983338" y="1502283"/>
                  </a:lnTo>
                  <a:lnTo>
                    <a:pt x="5980277" y="1499222"/>
                  </a:lnTo>
                  <a:lnTo>
                    <a:pt x="5978423" y="1498460"/>
                  </a:lnTo>
                  <a:lnTo>
                    <a:pt x="5974092" y="1498460"/>
                  </a:lnTo>
                  <a:lnTo>
                    <a:pt x="5972238" y="1499222"/>
                  </a:lnTo>
                  <a:lnTo>
                    <a:pt x="5969165" y="1502283"/>
                  </a:lnTo>
                  <a:lnTo>
                    <a:pt x="5968403" y="1504137"/>
                  </a:lnTo>
                  <a:lnTo>
                    <a:pt x="5968403" y="1508480"/>
                  </a:lnTo>
                  <a:lnTo>
                    <a:pt x="5969165" y="1510322"/>
                  </a:lnTo>
                  <a:lnTo>
                    <a:pt x="5972238" y="1513395"/>
                  </a:lnTo>
                  <a:lnTo>
                    <a:pt x="5974092" y="1514157"/>
                  </a:lnTo>
                  <a:lnTo>
                    <a:pt x="5978423" y="1514157"/>
                  </a:lnTo>
                  <a:lnTo>
                    <a:pt x="5980277" y="1513395"/>
                  </a:lnTo>
                  <a:lnTo>
                    <a:pt x="5983338" y="1510322"/>
                  </a:lnTo>
                  <a:lnTo>
                    <a:pt x="5984113" y="1508480"/>
                  </a:lnTo>
                  <a:lnTo>
                    <a:pt x="5984113" y="1504137"/>
                  </a:lnTo>
                  <a:close/>
                </a:path>
                <a:path w="19256375" h="1514475">
                  <a:moveTo>
                    <a:pt x="5984113" y="754913"/>
                  </a:moveTo>
                  <a:lnTo>
                    <a:pt x="5983338" y="753059"/>
                  </a:lnTo>
                  <a:lnTo>
                    <a:pt x="5980277" y="749998"/>
                  </a:lnTo>
                  <a:lnTo>
                    <a:pt x="5978423" y="749223"/>
                  </a:lnTo>
                  <a:lnTo>
                    <a:pt x="5974092" y="749223"/>
                  </a:lnTo>
                  <a:lnTo>
                    <a:pt x="5972238" y="749998"/>
                  </a:lnTo>
                  <a:lnTo>
                    <a:pt x="5969165" y="753059"/>
                  </a:lnTo>
                  <a:lnTo>
                    <a:pt x="5968403" y="754913"/>
                  </a:lnTo>
                  <a:lnTo>
                    <a:pt x="5968403" y="759244"/>
                  </a:lnTo>
                  <a:lnTo>
                    <a:pt x="5969165" y="761098"/>
                  </a:lnTo>
                  <a:lnTo>
                    <a:pt x="5972238" y="764159"/>
                  </a:lnTo>
                  <a:lnTo>
                    <a:pt x="5974092" y="764933"/>
                  </a:lnTo>
                  <a:lnTo>
                    <a:pt x="5978423" y="764933"/>
                  </a:lnTo>
                  <a:lnTo>
                    <a:pt x="5980277" y="764159"/>
                  </a:lnTo>
                  <a:lnTo>
                    <a:pt x="5983338" y="761098"/>
                  </a:lnTo>
                  <a:lnTo>
                    <a:pt x="5984113" y="759244"/>
                  </a:lnTo>
                  <a:lnTo>
                    <a:pt x="5984113" y="754913"/>
                  </a:lnTo>
                  <a:close/>
                </a:path>
                <a:path w="19256375" h="1514475">
                  <a:moveTo>
                    <a:pt x="5984113" y="5676"/>
                  </a:moveTo>
                  <a:lnTo>
                    <a:pt x="5983338" y="3835"/>
                  </a:lnTo>
                  <a:lnTo>
                    <a:pt x="5980277" y="762"/>
                  </a:lnTo>
                  <a:lnTo>
                    <a:pt x="5978423" y="0"/>
                  </a:lnTo>
                  <a:lnTo>
                    <a:pt x="5974092" y="0"/>
                  </a:lnTo>
                  <a:lnTo>
                    <a:pt x="5972238" y="762"/>
                  </a:lnTo>
                  <a:lnTo>
                    <a:pt x="5969165" y="3835"/>
                  </a:lnTo>
                  <a:lnTo>
                    <a:pt x="5968403" y="5676"/>
                  </a:lnTo>
                  <a:lnTo>
                    <a:pt x="5968403" y="10020"/>
                  </a:lnTo>
                  <a:lnTo>
                    <a:pt x="5969165" y="11874"/>
                  </a:lnTo>
                  <a:lnTo>
                    <a:pt x="5972238" y="14935"/>
                  </a:lnTo>
                  <a:lnTo>
                    <a:pt x="5974092" y="15697"/>
                  </a:lnTo>
                  <a:lnTo>
                    <a:pt x="5978423" y="15697"/>
                  </a:lnTo>
                  <a:lnTo>
                    <a:pt x="5980277" y="14935"/>
                  </a:lnTo>
                  <a:lnTo>
                    <a:pt x="5983338" y="11874"/>
                  </a:lnTo>
                  <a:lnTo>
                    <a:pt x="5984113" y="10020"/>
                  </a:lnTo>
                  <a:lnTo>
                    <a:pt x="5984113" y="5676"/>
                  </a:lnTo>
                  <a:close/>
                </a:path>
                <a:path w="19256375" h="1514475">
                  <a:moveTo>
                    <a:pt x="6062637" y="1504137"/>
                  </a:moveTo>
                  <a:lnTo>
                    <a:pt x="6061875" y="1502283"/>
                  </a:lnTo>
                  <a:lnTo>
                    <a:pt x="6058801" y="1499222"/>
                  </a:lnTo>
                  <a:lnTo>
                    <a:pt x="6056960" y="1498460"/>
                  </a:lnTo>
                  <a:lnTo>
                    <a:pt x="6052617" y="1498460"/>
                  </a:lnTo>
                  <a:lnTo>
                    <a:pt x="6050762" y="1499222"/>
                  </a:lnTo>
                  <a:lnTo>
                    <a:pt x="6047702" y="1502283"/>
                  </a:lnTo>
                  <a:lnTo>
                    <a:pt x="6046940" y="1504137"/>
                  </a:lnTo>
                  <a:lnTo>
                    <a:pt x="6046940" y="1508480"/>
                  </a:lnTo>
                  <a:lnTo>
                    <a:pt x="6047702" y="1510322"/>
                  </a:lnTo>
                  <a:lnTo>
                    <a:pt x="6050762" y="1513395"/>
                  </a:lnTo>
                  <a:lnTo>
                    <a:pt x="6052617" y="1514157"/>
                  </a:lnTo>
                  <a:lnTo>
                    <a:pt x="6056960" y="1514157"/>
                  </a:lnTo>
                  <a:lnTo>
                    <a:pt x="6058801" y="1513395"/>
                  </a:lnTo>
                  <a:lnTo>
                    <a:pt x="6061875" y="1510322"/>
                  </a:lnTo>
                  <a:lnTo>
                    <a:pt x="6062637" y="1508480"/>
                  </a:lnTo>
                  <a:lnTo>
                    <a:pt x="6062637" y="1504137"/>
                  </a:lnTo>
                  <a:close/>
                </a:path>
                <a:path w="19256375" h="1514475">
                  <a:moveTo>
                    <a:pt x="6062637" y="754913"/>
                  </a:moveTo>
                  <a:lnTo>
                    <a:pt x="6061875" y="753059"/>
                  </a:lnTo>
                  <a:lnTo>
                    <a:pt x="6058801" y="749998"/>
                  </a:lnTo>
                  <a:lnTo>
                    <a:pt x="6056960" y="749223"/>
                  </a:lnTo>
                  <a:lnTo>
                    <a:pt x="6052617" y="749223"/>
                  </a:lnTo>
                  <a:lnTo>
                    <a:pt x="6050762" y="749998"/>
                  </a:lnTo>
                  <a:lnTo>
                    <a:pt x="6047702" y="753059"/>
                  </a:lnTo>
                  <a:lnTo>
                    <a:pt x="6046940" y="754913"/>
                  </a:lnTo>
                  <a:lnTo>
                    <a:pt x="6046940" y="759244"/>
                  </a:lnTo>
                  <a:lnTo>
                    <a:pt x="6047702" y="761098"/>
                  </a:lnTo>
                  <a:lnTo>
                    <a:pt x="6050762" y="764159"/>
                  </a:lnTo>
                  <a:lnTo>
                    <a:pt x="6052617" y="764933"/>
                  </a:lnTo>
                  <a:lnTo>
                    <a:pt x="6056960" y="764933"/>
                  </a:lnTo>
                  <a:lnTo>
                    <a:pt x="6058801" y="764159"/>
                  </a:lnTo>
                  <a:lnTo>
                    <a:pt x="6061875" y="761098"/>
                  </a:lnTo>
                  <a:lnTo>
                    <a:pt x="6062637" y="759244"/>
                  </a:lnTo>
                  <a:lnTo>
                    <a:pt x="6062637" y="754913"/>
                  </a:lnTo>
                  <a:close/>
                </a:path>
                <a:path w="19256375" h="1514475">
                  <a:moveTo>
                    <a:pt x="6062637" y="5676"/>
                  </a:moveTo>
                  <a:lnTo>
                    <a:pt x="6061875" y="3835"/>
                  </a:lnTo>
                  <a:lnTo>
                    <a:pt x="6058801" y="762"/>
                  </a:lnTo>
                  <a:lnTo>
                    <a:pt x="6056960" y="0"/>
                  </a:lnTo>
                  <a:lnTo>
                    <a:pt x="6052617" y="0"/>
                  </a:lnTo>
                  <a:lnTo>
                    <a:pt x="6050762" y="762"/>
                  </a:lnTo>
                  <a:lnTo>
                    <a:pt x="6047702" y="3835"/>
                  </a:lnTo>
                  <a:lnTo>
                    <a:pt x="6046940" y="5676"/>
                  </a:lnTo>
                  <a:lnTo>
                    <a:pt x="6046940" y="10020"/>
                  </a:lnTo>
                  <a:lnTo>
                    <a:pt x="6047702" y="11874"/>
                  </a:lnTo>
                  <a:lnTo>
                    <a:pt x="6050762" y="14935"/>
                  </a:lnTo>
                  <a:lnTo>
                    <a:pt x="6052617" y="15697"/>
                  </a:lnTo>
                  <a:lnTo>
                    <a:pt x="6056960" y="15697"/>
                  </a:lnTo>
                  <a:lnTo>
                    <a:pt x="6058801" y="14935"/>
                  </a:lnTo>
                  <a:lnTo>
                    <a:pt x="6061875" y="11874"/>
                  </a:lnTo>
                  <a:lnTo>
                    <a:pt x="6062637" y="10020"/>
                  </a:lnTo>
                  <a:lnTo>
                    <a:pt x="6062637" y="5676"/>
                  </a:lnTo>
                  <a:close/>
                </a:path>
                <a:path w="19256375" h="1514475">
                  <a:moveTo>
                    <a:pt x="6141174" y="1504137"/>
                  </a:moveTo>
                  <a:lnTo>
                    <a:pt x="6140412" y="1502283"/>
                  </a:lnTo>
                  <a:lnTo>
                    <a:pt x="6137338" y="1499222"/>
                  </a:lnTo>
                  <a:lnTo>
                    <a:pt x="6135484" y="1498460"/>
                  </a:lnTo>
                  <a:lnTo>
                    <a:pt x="6131153" y="1498460"/>
                  </a:lnTo>
                  <a:lnTo>
                    <a:pt x="6129299" y="1499222"/>
                  </a:lnTo>
                  <a:lnTo>
                    <a:pt x="6126238" y="1502283"/>
                  </a:lnTo>
                  <a:lnTo>
                    <a:pt x="6125464" y="1504137"/>
                  </a:lnTo>
                  <a:lnTo>
                    <a:pt x="6125464" y="1508480"/>
                  </a:lnTo>
                  <a:lnTo>
                    <a:pt x="6126238" y="1510322"/>
                  </a:lnTo>
                  <a:lnTo>
                    <a:pt x="6129299" y="1513395"/>
                  </a:lnTo>
                  <a:lnTo>
                    <a:pt x="6131153" y="1514157"/>
                  </a:lnTo>
                  <a:lnTo>
                    <a:pt x="6135484" y="1514157"/>
                  </a:lnTo>
                  <a:lnTo>
                    <a:pt x="6137338" y="1513395"/>
                  </a:lnTo>
                  <a:lnTo>
                    <a:pt x="6140412" y="1510322"/>
                  </a:lnTo>
                  <a:lnTo>
                    <a:pt x="6141174" y="1508480"/>
                  </a:lnTo>
                  <a:lnTo>
                    <a:pt x="6141174" y="1504137"/>
                  </a:lnTo>
                  <a:close/>
                </a:path>
                <a:path w="19256375" h="1514475">
                  <a:moveTo>
                    <a:pt x="6141174" y="754913"/>
                  </a:moveTo>
                  <a:lnTo>
                    <a:pt x="6140412" y="753059"/>
                  </a:lnTo>
                  <a:lnTo>
                    <a:pt x="6137338" y="749998"/>
                  </a:lnTo>
                  <a:lnTo>
                    <a:pt x="6135484" y="749223"/>
                  </a:lnTo>
                  <a:lnTo>
                    <a:pt x="6131153" y="749223"/>
                  </a:lnTo>
                  <a:lnTo>
                    <a:pt x="6129299" y="749998"/>
                  </a:lnTo>
                  <a:lnTo>
                    <a:pt x="6126238" y="753059"/>
                  </a:lnTo>
                  <a:lnTo>
                    <a:pt x="6125464" y="754913"/>
                  </a:lnTo>
                  <a:lnTo>
                    <a:pt x="6125464" y="759244"/>
                  </a:lnTo>
                  <a:lnTo>
                    <a:pt x="6126238" y="761098"/>
                  </a:lnTo>
                  <a:lnTo>
                    <a:pt x="6129299" y="764159"/>
                  </a:lnTo>
                  <a:lnTo>
                    <a:pt x="6131153" y="764933"/>
                  </a:lnTo>
                  <a:lnTo>
                    <a:pt x="6135484" y="764933"/>
                  </a:lnTo>
                  <a:lnTo>
                    <a:pt x="6137338" y="764159"/>
                  </a:lnTo>
                  <a:lnTo>
                    <a:pt x="6140412" y="761098"/>
                  </a:lnTo>
                  <a:lnTo>
                    <a:pt x="6141174" y="759244"/>
                  </a:lnTo>
                  <a:lnTo>
                    <a:pt x="6141174" y="754913"/>
                  </a:lnTo>
                  <a:close/>
                </a:path>
                <a:path w="19256375" h="1514475">
                  <a:moveTo>
                    <a:pt x="6141174" y="5676"/>
                  </a:moveTo>
                  <a:lnTo>
                    <a:pt x="6140412" y="3835"/>
                  </a:lnTo>
                  <a:lnTo>
                    <a:pt x="6137338" y="762"/>
                  </a:lnTo>
                  <a:lnTo>
                    <a:pt x="6135484" y="0"/>
                  </a:lnTo>
                  <a:lnTo>
                    <a:pt x="6131153" y="0"/>
                  </a:lnTo>
                  <a:lnTo>
                    <a:pt x="6129299" y="762"/>
                  </a:lnTo>
                  <a:lnTo>
                    <a:pt x="6126238" y="3835"/>
                  </a:lnTo>
                  <a:lnTo>
                    <a:pt x="6125464" y="5676"/>
                  </a:lnTo>
                  <a:lnTo>
                    <a:pt x="6125464" y="10020"/>
                  </a:lnTo>
                  <a:lnTo>
                    <a:pt x="6126238" y="11874"/>
                  </a:lnTo>
                  <a:lnTo>
                    <a:pt x="6129299" y="14935"/>
                  </a:lnTo>
                  <a:lnTo>
                    <a:pt x="6131153" y="15697"/>
                  </a:lnTo>
                  <a:lnTo>
                    <a:pt x="6135484" y="15697"/>
                  </a:lnTo>
                  <a:lnTo>
                    <a:pt x="6137338" y="14935"/>
                  </a:lnTo>
                  <a:lnTo>
                    <a:pt x="6140412" y="11874"/>
                  </a:lnTo>
                  <a:lnTo>
                    <a:pt x="6141174" y="10020"/>
                  </a:lnTo>
                  <a:lnTo>
                    <a:pt x="6141174" y="5676"/>
                  </a:lnTo>
                  <a:close/>
                </a:path>
                <a:path w="19256375" h="1514475">
                  <a:moveTo>
                    <a:pt x="6219710" y="1504137"/>
                  </a:moveTo>
                  <a:lnTo>
                    <a:pt x="6218936" y="1502283"/>
                  </a:lnTo>
                  <a:lnTo>
                    <a:pt x="6215875" y="1499222"/>
                  </a:lnTo>
                  <a:lnTo>
                    <a:pt x="6214021" y="1498460"/>
                  </a:lnTo>
                  <a:lnTo>
                    <a:pt x="6209677" y="1498460"/>
                  </a:lnTo>
                  <a:lnTo>
                    <a:pt x="6207836" y="1499222"/>
                  </a:lnTo>
                  <a:lnTo>
                    <a:pt x="6204763" y="1502283"/>
                  </a:lnTo>
                  <a:lnTo>
                    <a:pt x="6204001" y="1504137"/>
                  </a:lnTo>
                  <a:lnTo>
                    <a:pt x="6204001" y="1508480"/>
                  </a:lnTo>
                  <a:lnTo>
                    <a:pt x="6204763" y="1510322"/>
                  </a:lnTo>
                  <a:lnTo>
                    <a:pt x="6207836" y="1513395"/>
                  </a:lnTo>
                  <a:lnTo>
                    <a:pt x="6209677" y="1514157"/>
                  </a:lnTo>
                  <a:lnTo>
                    <a:pt x="6214021" y="1514157"/>
                  </a:lnTo>
                  <a:lnTo>
                    <a:pt x="6215875" y="1513395"/>
                  </a:lnTo>
                  <a:lnTo>
                    <a:pt x="6218936" y="1510322"/>
                  </a:lnTo>
                  <a:lnTo>
                    <a:pt x="6219710" y="1508480"/>
                  </a:lnTo>
                  <a:lnTo>
                    <a:pt x="6219710" y="1504137"/>
                  </a:lnTo>
                  <a:close/>
                </a:path>
                <a:path w="19256375" h="1514475">
                  <a:moveTo>
                    <a:pt x="6219710" y="754913"/>
                  </a:moveTo>
                  <a:lnTo>
                    <a:pt x="6218936" y="753059"/>
                  </a:lnTo>
                  <a:lnTo>
                    <a:pt x="6215875" y="749998"/>
                  </a:lnTo>
                  <a:lnTo>
                    <a:pt x="6214021" y="749223"/>
                  </a:lnTo>
                  <a:lnTo>
                    <a:pt x="6209677" y="749223"/>
                  </a:lnTo>
                  <a:lnTo>
                    <a:pt x="6207836" y="749998"/>
                  </a:lnTo>
                  <a:lnTo>
                    <a:pt x="6204763" y="753059"/>
                  </a:lnTo>
                  <a:lnTo>
                    <a:pt x="6204001" y="754913"/>
                  </a:lnTo>
                  <a:lnTo>
                    <a:pt x="6204001" y="759244"/>
                  </a:lnTo>
                  <a:lnTo>
                    <a:pt x="6204763" y="761098"/>
                  </a:lnTo>
                  <a:lnTo>
                    <a:pt x="6207836" y="764159"/>
                  </a:lnTo>
                  <a:lnTo>
                    <a:pt x="6209677" y="764933"/>
                  </a:lnTo>
                  <a:lnTo>
                    <a:pt x="6214021" y="764933"/>
                  </a:lnTo>
                  <a:lnTo>
                    <a:pt x="6215875" y="764159"/>
                  </a:lnTo>
                  <a:lnTo>
                    <a:pt x="6218936" y="761098"/>
                  </a:lnTo>
                  <a:lnTo>
                    <a:pt x="6219710" y="759244"/>
                  </a:lnTo>
                  <a:lnTo>
                    <a:pt x="6219710" y="754913"/>
                  </a:lnTo>
                  <a:close/>
                </a:path>
                <a:path w="19256375" h="1514475">
                  <a:moveTo>
                    <a:pt x="6219710" y="5676"/>
                  </a:moveTo>
                  <a:lnTo>
                    <a:pt x="6218936" y="3835"/>
                  </a:lnTo>
                  <a:lnTo>
                    <a:pt x="6215875" y="762"/>
                  </a:lnTo>
                  <a:lnTo>
                    <a:pt x="6214021" y="0"/>
                  </a:lnTo>
                  <a:lnTo>
                    <a:pt x="6209677" y="0"/>
                  </a:lnTo>
                  <a:lnTo>
                    <a:pt x="6207836" y="762"/>
                  </a:lnTo>
                  <a:lnTo>
                    <a:pt x="6204763" y="3835"/>
                  </a:lnTo>
                  <a:lnTo>
                    <a:pt x="6204001" y="5676"/>
                  </a:lnTo>
                  <a:lnTo>
                    <a:pt x="6204001" y="10020"/>
                  </a:lnTo>
                  <a:lnTo>
                    <a:pt x="6204763" y="11874"/>
                  </a:lnTo>
                  <a:lnTo>
                    <a:pt x="6207836" y="14935"/>
                  </a:lnTo>
                  <a:lnTo>
                    <a:pt x="6209677" y="15697"/>
                  </a:lnTo>
                  <a:lnTo>
                    <a:pt x="6214021" y="15697"/>
                  </a:lnTo>
                  <a:lnTo>
                    <a:pt x="6215875" y="14935"/>
                  </a:lnTo>
                  <a:lnTo>
                    <a:pt x="6218936" y="11874"/>
                  </a:lnTo>
                  <a:lnTo>
                    <a:pt x="6219710" y="10020"/>
                  </a:lnTo>
                  <a:lnTo>
                    <a:pt x="6219710" y="5676"/>
                  </a:lnTo>
                  <a:close/>
                </a:path>
                <a:path w="19256375" h="1514475">
                  <a:moveTo>
                    <a:pt x="6298235" y="1504137"/>
                  </a:moveTo>
                  <a:lnTo>
                    <a:pt x="6297473" y="1502283"/>
                  </a:lnTo>
                  <a:lnTo>
                    <a:pt x="6294399" y="1499222"/>
                  </a:lnTo>
                  <a:lnTo>
                    <a:pt x="6292558" y="1498460"/>
                  </a:lnTo>
                  <a:lnTo>
                    <a:pt x="6288214" y="1498460"/>
                  </a:lnTo>
                  <a:lnTo>
                    <a:pt x="6286360" y="1499222"/>
                  </a:lnTo>
                  <a:lnTo>
                    <a:pt x="6283299" y="1502283"/>
                  </a:lnTo>
                  <a:lnTo>
                    <a:pt x="6282525" y="1504137"/>
                  </a:lnTo>
                  <a:lnTo>
                    <a:pt x="6282525" y="1508480"/>
                  </a:lnTo>
                  <a:lnTo>
                    <a:pt x="6283299" y="1510322"/>
                  </a:lnTo>
                  <a:lnTo>
                    <a:pt x="6286360" y="1513395"/>
                  </a:lnTo>
                  <a:lnTo>
                    <a:pt x="6288214" y="1514157"/>
                  </a:lnTo>
                  <a:lnTo>
                    <a:pt x="6292558" y="1514157"/>
                  </a:lnTo>
                  <a:lnTo>
                    <a:pt x="6294399" y="1513395"/>
                  </a:lnTo>
                  <a:lnTo>
                    <a:pt x="6297473" y="1510322"/>
                  </a:lnTo>
                  <a:lnTo>
                    <a:pt x="6298235" y="1508480"/>
                  </a:lnTo>
                  <a:lnTo>
                    <a:pt x="6298235" y="1504137"/>
                  </a:lnTo>
                  <a:close/>
                </a:path>
                <a:path w="19256375" h="1514475">
                  <a:moveTo>
                    <a:pt x="6298235" y="754913"/>
                  </a:moveTo>
                  <a:lnTo>
                    <a:pt x="6297473" y="753059"/>
                  </a:lnTo>
                  <a:lnTo>
                    <a:pt x="6294399" y="749998"/>
                  </a:lnTo>
                  <a:lnTo>
                    <a:pt x="6292558" y="749223"/>
                  </a:lnTo>
                  <a:lnTo>
                    <a:pt x="6288214" y="749223"/>
                  </a:lnTo>
                  <a:lnTo>
                    <a:pt x="6286360" y="749998"/>
                  </a:lnTo>
                  <a:lnTo>
                    <a:pt x="6283299" y="753059"/>
                  </a:lnTo>
                  <a:lnTo>
                    <a:pt x="6282525" y="754913"/>
                  </a:lnTo>
                  <a:lnTo>
                    <a:pt x="6282525" y="759244"/>
                  </a:lnTo>
                  <a:lnTo>
                    <a:pt x="6283299" y="761098"/>
                  </a:lnTo>
                  <a:lnTo>
                    <a:pt x="6286360" y="764159"/>
                  </a:lnTo>
                  <a:lnTo>
                    <a:pt x="6288214" y="764933"/>
                  </a:lnTo>
                  <a:lnTo>
                    <a:pt x="6292558" y="764933"/>
                  </a:lnTo>
                  <a:lnTo>
                    <a:pt x="6294399" y="764159"/>
                  </a:lnTo>
                  <a:lnTo>
                    <a:pt x="6297473" y="761098"/>
                  </a:lnTo>
                  <a:lnTo>
                    <a:pt x="6298235" y="759244"/>
                  </a:lnTo>
                  <a:lnTo>
                    <a:pt x="6298235" y="754913"/>
                  </a:lnTo>
                  <a:close/>
                </a:path>
                <a:path w="19256375" h="1514475">
                  <a:moveTo>
                    <a:pt x="6298235" y="5676"/>
                  </a:moveTo>
                  <a:lnTo>
                    <a:pt x="6297473" y="3835"/>
                  </a:lnTo>
                  <a:lnTo>
                    <a:pt x="6294399" y="762"/>
                  </a:lnTo>
                  <a:lnTo>
                    <a:pt x="6292558" y="0"/>
                  </a:lnTo>
                  <a:lnTo>
                    <a:pt x="6288214" y="0"/>
                  </a:lnTo>
                  <a:lnTo>
                    <a:pt x="6286360" y="762"/>
                  </a:lnTo>
                  <a:lnTo>
                    <a:pt x="6283299" y="3835"/>
                  </a:lnTo>
                  <a:lnTo>
                    <a:pt x="6282525" y="5676"/>
                  </a:lnTo>
                  <a:lnTo>
                    <a:pt x="6282525" y="10020"/>
                  </a:lnTo>
                  <a:lnTo>
                    <a:pt x="6283299" y="11874"/>
                  </a:lnTo>
                  <a:lnTo>
                    <a:pt x="6286360" y="14935"/>
                  </a:lnTo>
                  <a:lnTo>
                    <a:pt x="6288214" y="15697"/>
                  </a:lnTo>
                  <a:lnTo>
                    <a:pt x="6292558" y="15697"/>
                  </a:lnTo>
                  <a:lnTo>
                    <a:pt x="6294399" y="14935"/>
                  </a:lnTo>
                  <a:lnTo>
                    <a:pt x="6297473" y="11874"/>
                  </a:lnTo>
                  <a:lnTo>
                    <a:pt x="6298235" y="10020"/>
                  </a:lnTo>
                  <a:lnTo>
                    <a:pt x="6298235" y="5676"/>
                  </a:lnTo>
                  <a:close/>
                </a:path>
                <a:path w="19256375" h="1514475">
                  <a:moveTo>
                    <a:pt x="6376771" y="1504137"/>
                  </a:moveTo>
                  <a:lnTo>
                    <a:pt x="6375997" y="1502283"/>
                  </a:lnTo>
                  <a:lnTo>
                    <a:pt x="6372936" y="1499222"/>
                  </a:lnTo>
                  <a:lnTo>
                    <a:pt x="6371082" y="1498460"/>
                  </a:lnTo>
                  <a:lnTo>
                    <a:pt x="6366751" y="1498460"/>
                  </a:lnTo>
                  <a:lnTo>
                    <a:pt x="6364897" y="1499222"/>
                  </a:lnTo>
                  <a:lnTo>
                    <a:pt x="6361824" y="1502283"/>
                  </a:lnTo>
                  <a:lnTo>
                    <a:pt x="6361062" y="1504137"/>
                  </a:lnTo>
                  <a:lnTo>
                    <a:pt x="6361062" y="1508480"/>
                  </a:lnTo>
                  <a:lnTo>
                    <a:pt x="6361824" y="1510322"/>
                  </a:lnTo>
                  <a:lnTo>
                    <a:pt x="6364897" y="1513395"/>
                  </a:lnTo>
                  <a:lnTo>
                    <a:pt x="6366751" y="1514157"/>
                  </a:lnTo>
                  <a:lnTo>
                    <a:pt x="6371082" y="1514157"/>
                  </a:lnTo>
                  <a:lnTo>
                    <a:pt x="6372936" y="1513395"/>
                  </a:lnTo>
                  <a:lnTo>
                    <a:pt x="6375997" y="1510322"/>
                  </a:lnTo>
                  <a:lnTo>
                    <a:pt x="6376771" y="1508480"/>
                  </a:lnTo>
                  <a:lnTo>
                    <a:pt x="6376771" y="1504137"/>
                  </a:lnTo>
                  <a:close/>
                </a:path>
                <a:path w="19256375" h="1514475">
                  <a:moveTo>
                    <a:pt x="6376771" y="754913"/>
                  </a:moveTo>
                  <a:lnTo>
                    <a:pt x="6375997" y="753059"/>
                  </a:lnTo>
                  <a:lnTo>
                    <a:pt x="6372936" y="749998"/>
                  </a:lnTo>
                  <a:lnTo>
                    <a:pt x="6371082" y="749223"/>
                  </a:lnTo>
                  <a:lnTo>
                    <a:pt x="6366751" y="749223"/>
                  </a:lnTo>
                  <a:lnTo>
                    <a:pt x="6364897" y="749998"/>
                  </a:lnTo>
                  <a:lnTo>
                    <a:pt x="6361824" y="753059"/>
                  </a:lnTo>
                  <a:lnTo>
                    <a:pt x="6361062" y="754913"/>
                  </a:lnTo>
                  <a:lnTo>
                    <a:pt x="6361062" y="759244"/>
                  </a:lnTo>
                  <a:lnTo>
                    <a:pt x="6361824" y="761098"/>
                  </a:lnTo>
                  <a:lnTo>
                    <a:pt x="6364897" y="764159"/>
                  </a:lnTo>
                  <a:lnTo>
                    <a:pt x="6366751" y="764933"/>
                  </a:lnTo>
                  <a:lnTo>
                    <a:pt x="6371082" y="764933"/>
                  </a:lnTo>
                  <a:lnTo>
                    <a:pt x="6372936" y="764159"/>
                  </a:lnTo>
                  <a:lnTo>
                    <a:pt x="6375997" y="761098"/>
                  </a:lnTo>
                  <a:lnTo>
                    <a:pt x="6376771" y="759244"/>
                  </a:lnTo>
                  <a:lnTo>
                    <a:pt x="6376771" y="754913"/>
                  </a:lnTo>
                  <a:close/>
                </a:path>
                <a:path w="19256375" h="1514475">
                  <a:moveTo>
                    <a:pt x="6376771" y="5676"/>
                  </a:moveTo>
                  <a:lnTo>
                    <a:pt x="6375997" y="3835"/>
                  </a:lnTo>
                  <a:lnTo>
                    <a:pt x="6372936" y="762"/>
                  </a:lnTo>
                  <a:lnTo>
                    <a:pt x="6371082" y="0"/>
                  </a:lnTo>
                  <a:lnTo>
                    <a:pt x="6366751" y="0"/>
                  </a:lnTo>
                  <a:lnTo>
                    <a:pt x="6364897" y="762"/>
                  </a:lnTo>
                  <a:lnTo>
                    <a:pt x="6361824" y="3835"/>
                  </a:lnTo>
                  <a:lnTo>
                    <a:pt x="6361062" y="5676"/>
                  </a:lnTo>
                  <a:lnTo>
                    <a:pt x="6361062" y="10020"/>
                  </a:lnTo>
                  <a:lnTo>
                    <a:pt x="6361824" y="11874"/>
                  </a:lnTo>
                  <a:lnTo>
                    <a:pt x="6364897" y="14935"/>
                  </a:lnTo>
                  <a:lnTo>
                    <a:pt x="6366751" y="15697"/>
                  </a:lnTo>
                  <a:lnTo>
                    <a:pt x="6371082" y="15697"/>
                  </a:lnTo>
                  <a:lnTo>
                    <a:pt x="6372936" y="14935"/>
                  </a:lnTo>
                  <a:lnTo>
                    <a:pt x="6375997" y="11874"/>
                  </a:lnTo>
                  <a:lnTo>
                    <a:pt x="6376771" y="10020"/>
                  </a:lnTo>
                  <a:lnTo>
                    <a:pt x="6376771" y="5676"/>
                  </a:lnTo>
                  <a:close/>
                </a:path>
                <a:path w="19256375" h="1514475">
                  <a:moveTo>
                    <a:pt x="6455296" y="1504137"/>
                  </a:moveTo>
                  <a:lnTo>
                    <a:pt x="6454534" y="1502283"/>
                  </a:lnTo>
                  <a:lnTo>
                    <a:pt x="6451460" y="1499222"/>
                  </a:lnTo>
                  <a:lnTo>
                    <a:pt x="6449619" y="1498460"/>
                  </a:lnTo>
                  <a:lnTo>
                    <a:pt x="6445275" y="1498460"/>
                  </a:lnTo>
                  <a:lnTo>
                    <a:pt x="6443421" y="1499222"/>
                  </a:lnTo>
                  <a:lnTo>
                    <a:pt x="6440360" y="1502283"/>
                  </a:lnTo>
                  <a:lnTo>
                    <a:pt x="6439598" y="1504137"/>
                  </a:lnTo>
                  <a:lnTo>
                    <a:pt x="6439598" y="1508480"/>
                  </a:lnTo>
                  <a:lnTo>
                    <a:pt x="6440360" y="1510322"/>
                  </a:lnTo>
                  <a:lnTo>
                    <a:pt x="6443421" y="1513395"/>
                  </a:lnTo>
                  <a:lnTo>
                    <a:pt x="6445275" y="1514157"/>
                  </a:lnTo>
                  <a:lnTo>
                    <a:pt x="6449619" y="1514157"/>
                  </a:lnTo>
                  <a:lnTo>
                    <a:pt x="6451460" y="1513395"/>
                  </a:lnTo>
                  <a:lnTo>
                    <a:pt x="6454534" y="1510322"/>
                  </a:lnTo>
                  <a:lnTo>
                    <a:pt x="6455296" y="1508480"/>
                  </a:lnTo>
                  <a:lnTo>
                    <a:pt x="6455296" y="1504137"/>
                  </a:lnTo>
                  <a:close/>
                </a:path>
                <a:path w="19256375" h="1514475">
                  <a:moveTo>
                    <a:pt x="6455296" y="754913"/>
                  </a:moveTo>
                  <a:lnTo>
                    <a:pt x="6454534" y="753059"/>
                  </a:lnTo>
                  <a:lnTo>
                    <a:pt x="6451460" y="749998"/>
                  </a:lnTo>
                  <a:lnTo>
                    <a:pt x="6449619" y="749223"/>
                  </a:lnTo>
                  <a:lnTo>
                    <a:pt x="6445275" y="749223"/>
                  </a:lnTo>
                  <a:lnTo>
                    <a:pt x="6443421" y="749998"/>
                  </a:lnTo>
                  <a:lnTo>
                    <a:pt x="6440360" y="753059"/>
                  </a:lnTo>
                  <a:lnTo>
                    <a:pt x="6439598" y="754913"/>
                  </a:lnTo>
                  <a:lnTo>
                    <a:pt x="6439598" y="759244"/>
                  </a:lnTo>
                  <a:lnTo>
                    <a:pt x="6440360" y="761098"/>
                  </a:lnTo>
                  <a:lnTo>
                    <a:pt x="6443421" y="764159"/>
                  </a:lnTo>
                  <a:lnTo>
                    <a:pt x="6445275" y="764933"/>
                  </a:lnTo>
                  <a:lnTo>
                    <a:pt x="6449619" y="764933"/>
                  </a:lnTo>
                  <a:lnTo>
                    <a:pt x="6451460" y="764159"/>
                  </a:lnTo>
                  <a:lnTo>
                    <a:pt x="6454534" y="761098"/>
                  </a:lnTo>
                  <a:lnTo>
                    <a:pt x="6455296" y="759244"/>
                  </a:lnTo>
                  <a:lnTo>
                    <a:pt x="6455296" y="754913"/>
                  </a:lnTo>
                  <a:close/>
                </a:path>
                <a:path w="19256375" h="1514475">
                  <a:moveTo>
                    <a:pt x="6455296" y="5676"/>
                  </a:moveTo>
                  <a:lnTo>
                    <a:pt x="6454534" y="3835"/>
                  </a:lnTo>
                  <a:lnTo>
                    <a:pt x="6451460" y="762"/>
                  </a:lnTo>
                  <a:lnTo>
                    <a:pt x="6449619" y="0"/>
                  </a:lnTo>
                  <a:lnTo>
                    <a:pt x="6445275" y="0"/>
                  </a:lnTo>
                  <a:lnTo>
                    <a:pt x="6443421" y="762"/>
                  </a:lnTo>
                  <a:lnTo>
                    <a:pt x="6440360" y="3835"/>
                  </a:lnTo>
                  <a:lnTo>
                    <a:pt x="6439598" y="5676"/>
                  </a:lnTo>
                  <a:lnTo>
                    <a:pt x="6439598" y="10020"/>
                  </a:lnTo>
                  <a:lnTo>
                    <a:pt x="6440360" y="11874"/>
                  </a:lnTo>
                  <a:lnTo>
                    <a:pt x="6443421" y="14935"/>
                  </a:lnTo>
                  <a:lnTo>
                    <a:pt x="6445275" y="15697"/>
                  </a:lnTo>
                  <a:lnTo>
                    <a:pt x="6449619" y="15697"/>
                  </a:lnTo>
                  <a:lnTo>
                    <a:pt x="6451460" y="14935"/>
                  </a:lnTo>
                  <a:lnTo>
                    <a:pt x="6454534" y="11874"/>
                  </a:lnTo>
                  <a:lnTo>
                    <a:pt x="6455296" y="10020"/>
                  </a:lnTo>
                  <a:lnTo>
                    <a:pt x="6455296" y="5676"/>
                  </a:lnTo>
                  <a:close/>
                </a:path>
                <a:path w="19256375" h="1514475">
                  <a:moveTo>
                    <a:pt x="6533832" y="1504137"/>
                  </a:moveTo>
                  <a:lnTo>
                    <a:pt x="6533070" y="1502283"/>
                  </a:lnTo>
                  <a:lnTo>
                    <a:pt x="6529997" y="1499222"/>
                  </a:lnTo>
                  <a:lnTo>
                    <a:pt x="6528143" y="1498460"/>
                  </a:lnTo>
                  <a:lnTo>
                    <a:pt x="6523812" y="1498460"/>
                  </a:lnTo>
                  <a:lnTo>
                    <a:pt x="6521958" y="1499222"/>
                  </a:lnTo>
                  <a:lnTo>
                    <a:pt x="6518897" y="1502283"/>
                  </a:lnTo>
                  <a:lnTo>
                    <a:pt x="6518122" y="1504137"/>
                  </a:lnTo>
                  <a:lnTo>
                    <a:pt x="6518122" y="1508480"/>
                  </a:lnTo>
                  <a:lnTo>
                    <a:pt x="6518897" y="1510322"/>
                  </a:lnTo>
                  <a:lnTo>
                    <a:pt x="6521958" y="1513395"/>
                  </a:lnTo>
                  <a:lnTo>
                    <a:pt x="6523812" y="1514157"/>
                  </a:lnTo>
                  <a:lnTo>
                    <a:pt x="6528143" y="1514157"/>
                  </a:lnTo>
                  <a:lnTo>
                    <a:pt x="6529997" y="1513395"/>
                  </a:lnTo>
                  <a:lnTo>
                    <a:pt x="6533070" y="1510322"/>
                  </a:lnTo>
                  <a:lnTo>
                    <a:pt x="6533832" y="1508480"/>
                  </a:lnTo>
                  <a:lnTo>
                    <a:pt x="6533832" y="1504137"/>
                  </a:lnTo>
                  <a:close/>
                </a:path>
                <a:path w="19256375" h="1514475">
                  <a:moveTo>
                    <a:pt x="6533832" y="754913"/>
                  </a:moveTo>
                  <a:lnTo>
                    <a:pt x="6533070" y="753059"/>
                  </a:lnTo>
                  <a:lnTo>
                    <a:pt x="6529997" y="749998"/>
                  </a:lnTo>
                  <a:lnTo>
                    <a:pt x="6528143" y="749223"/>
                  </a:lnTo>
                  <a:lnTo>
                    <a:pt x="6523812" y="749223"/>
                  </a:lnTo>
                  <a:lnTo>
                    <a:pt x="6521958" y="749998"/>
                  </a:lnTo>
                  <a:lnTo>
                    <a:pt x="6518897" y="753059"/>
                  </a:lnTo>
                  <a:lnTo>
                    <a:pt x="6518122" y="754913"/>
                  </a:lnTo>
                  <a:lnTo>
                    <a:pt x="6518122" y="759244"/>
                  </a:lnTo>
                  <a:lnTo>
                    <a:pt x="6518897" y="761098"/>
                  </a:lnTo>
                  <a:lnTo>
                    <a:pt x="6521958" y="764159"/>
                  </a:lnTo>
                  <a:lnTo>
                    <a:pt x="6523812" y="764933"/>
                  </a:lnTo>
                  <a:lnTo>
                    <a:pt x="6528143" y="764933"/>
                  </a:lnTo>
                  <a:lnTo>
                    <a:pt x="6529997" y="764159"/>
                  </a:lnTo>
                  <a:lnTo>
                    <a:pt x="6533070" y="761098"/>
                  </a:lnTo>
                  <a:lnTo>
                    <a:pt x="6533832" y="759244"/>
                  </a:lnTo>
                  <a:lnTo>
                    <a:pt x="6533832" y="754913"/>
                  </a:lnTo>
                  <a:close/>
                </a:path>
                <a:path w="19256375" h="1514475">
                  <a:moveTo>
                    <a:pt x="6533832" y="5676"/>
                  </a:moveTo>
                  <a:lnTo>
                    <a:pt x="6533070" y="3835"/>
                  </a:lnTo>
                  <a:lnTo>
                    <a:pt x="6529997" y="762"/>
                  </a:lnTo>
                  <a:lnTo>
                    <a:pt x="6528143" y="0"/>
                  </a:lnTo>
                  <a:lnTo>
                    <a:pt x="6523812" y="0"/>
                  </a:lnTo>
                  <a:lnTo>
                    <a:pt x="6521958" y="762"/>
                  </a:lnTo>
                  <a:lnTo>
                    <a:pt x="6518897" y="3835"/>
                  </a:lnTo>
                  <a:lnTo>
                    <a:pt x="6518122" y="5676"/>
                  </a:lnTo>
                  <a:lnTo>
                    <a:pt x="6518122" y="10020"/>
                  </a:lnTo>
                  <a:lnTo>
                    <a:pt x="6518897" y="11874"/>
                  </a:lnTo>
                  <a:lnTo>
                    <a:pt x="6521958" y="14935"/>
                  </a:lnTo>
                  <a:lnTo>
                    <a:pt x="6523812" y="15697"/>
                  </a:lnTo>
                  <a:lnTo>
                    <a:pt x="6528143" y="15697"/>
                  </a:lnTo>
                  <a:lnTo>
                    <a:pt x="6529997" y="14935"/>
                  </a:lnTo>
                  <a:lnTo>
                    <a:pt x="6533070" y="11874"/>
                  </a:lnTo>
                  <a:lnTo>
                    <a:pt x="6533832" y="10020"/>
                  </a:lnTo>
                  <a:lnTo>
                    <a:pt x="6533832" y="5676"/>
                  </a:lnTo>
                  <a:close/>
                </a:path>
                <a:path w="19256375" h="1514475">
                  <a:moveTo>
                    <a:pt x="6612356" y="1504137"/>
                  </a:moveTo>
                  <a:lnTo>
                    <a:pt x="6611594" y="1502283"/>
                  </a:lnTo>
                  <a:lnTo>
                    <a:pt x="6608534" y="1499222"/>
                  </a:lnTo>
                  <a:lnTo>
                    <a:pt x="6606680" y="1498460"/>
                  </a:lnTo>
                  <a:lnTo>
                    <a:pt x="6602336" y="1498460"/>
                  </a:lnTo>
                  <a:lnTo>
                    <a:pt x="6600495" y="1499222"/>
                  </a:lnTo>
                  <a:lnTo>
                    <a:pt x="6597421" y="1502283"/>
                  </a:lnTo>
                  <a:lnTo>
                    <a:pt x="6596659" y="1504137"/>
                  </a:lnTo>
                  <a:lnTo>
                    <a:pt x="6596659" y="1508480"/>
                  </a:lnTo>
                  <a:lnTo>
                    <a:pt x="6597421" y="1510322"/>
                  </a:lnTo>
                  <a:lnTo>
                    <a:pt x="6600495" y="1513395"/>
                  </a:lnTo>
                  <a:lnTo>
                    <a:pt x="6602336" y="1514157"/>
                  </a:lnTo>
                  <a:lnTo>
                    <a:pt x="6606680" y="1514157"/>
                  </a:lnTo>
                  <a:lnTo>
                    <a:pt x="6608534" y="1513395"/>
                  </a:lnTo>
                  <a:lnTo>
                    <a:pt x="6611594" y="1510322"/>
                  </a:lnTo>
                  <a:lnTo>
                    <a:pt x="6612356" y="1508480"/>
                  </a:lnTo>
                  <a:lnTo>
                    <a:pt x="6612356" y="1504137"/>
                  </a:lnTo>
                  <a:close/>
                </a:path>
                <a:path w="19256375" h="1514475">
                  <a:moveTo>
                    <a:pt x="6612356" y="754913"/>
                  </a:moveTo>
                  <a:lnTo>
                    <a:pt x="6611594" y="753059"/>
                  </a:lnTo>
                  <a:lnTo>
                    <a:pt x="6608534" y="749998"/>
                  </a:lnTo>
                  <a:lnTo>
                    <a:pt x="6606680" y="749223"/>
                  </a:lnTo>
                  <a:lnTo>
                    <a:pt x="6602336" y="749223"/>
                  </a:lnTo>
                  <a:lnTo>
                    <a:pt x="6600495" y="749998"/>
                  </a:lnTo>
                  <a:lnTo>
                    <a:pt x="6597421" y="753059"/>
                  </a:lnTo>
                  <a:lnTo>
                    <a:pt x="6596659" y="754913"/>
                  </a:lnTo>
                  <a:lnTo>
                    <a:pt x="6596659" y="759244"/>
                  </a:lnTo>
                  <a:lnTo>
                    <a:pt x="6597421" y="761098"/>
                  </a:lnTo>
                  <a:lnTo>
                    <a:pt x="6600495" y="764159"/>
                  </a:lnTo>
                  <a:lnTo>
                    <a:pt x="6602336" y="764933"/>
                  </a:lnTo>
                  <a:lnTo>
                    <a:pt x="6606680" y="764933"/>
                  </a:lnTo>
                  <a:lnTo>
                    <a:pt x="6608534" y="764159"/>
                  </a:lnTo>
                  <a:lnTo>
                    <a:pt x="6611594" y="761098"/>
                  </a:lnTo>
                  <a:lnTo>
                    <a:pt x="6612356" y="759244"/>
                  </a:lnTo>
                  <a:lnTo>
                    <a:pt x="6612356" y="754913"/>
                  </a:lnTo>
                  <a:close/>
                </a:path>
                <a:path w="19256375" h="1514475">
                  <a:moveTo>
                    <a:pt x="6612356" y="5676"/>
                  </a:moveTo>
                  <a:lnTo>
                    <a:pt x="6611594" y="3835"/>
                  </a:lnTo>
                  <a:lnTo>
                    <a:pt x="6608534" y="762"/>
                  </a:lnTo>
                  <a:lnTo>
                    <a:pt x="6606680" y="0"/>
                  </a:lnTo>
                  <a:lnTo>
                    <a:pt x="6602336" y="0"/>
                  </a:lnTo>
                  <a:lnTo>
                    <a:pt x="6600495" y="762"/>
                  </a:lnTo>
                  <a:lnTo>
                    <a:pt x="6597421" y="3835"/>
                  </a:lnTo>
                  <a:lnTo>
                    <a:pt x="6596659" y="5676"/>
                  </a:lnTo>
                  <a:lnTo>
                    <a:pt x="6596659" y="10020"/>
                  </a:lnTo>
                  <a:lnTo>
                    <a:pt x="6597421" y="11874"/>
                  </a:lnTo>
                  <a:lnTo>
                    <a:pt x="6600495" y="14935"/>
                  </a:lnTo>
                  <a:lnTo>
                    <a:pt x="6602336" y="15697"/>
                  </a:lnTo>
                  <a:lnTo>
                    <a:pt x="6606680" y="15697"/>
                  </a:lnTo>
                  <a:lnTo>
                    <a:pt x="6608534" y="14935"/>
                  </a:lnTo>
                  <a:lnTo>
                    <a:pt x="6611594" y="11874"/>
                  </a:lnTo>
                  <a:lnTo>
                    <a:pt x="6612356" y="10020"/>
                  </a:lnTo>
                  <a:lnTo>
                    <a:pt x="6612356" y="5676"/>
                  </a:lnTo>
                  <a:close/>
                </a:path>
                <a:path w="19256375" h="1514475">
                  <a:moveTo>
                    <a:pt x="6690893" y="1504137"/>
                  </a:moveTo>
                  <a:lnTo>
                    <a:pt x="6690131" y="1502283"/>
                  </a:lnTo>
                  <a:lnTo>
                    <a:pt x="6687058" y="1499222"/>
                  </a:lnTo>
                  <a:lnTo>
                    <a:pt x="6685204" y="1498460"/>
                  </a:lnTo>
                  <a:lnTo>
                    <a:pt x="6680873" y="1498460"/>
                  </a:lnTo>
                  <a:lnTo>
                    <a:pt x="6679019" y="1499222"/>
                  </a:lnTo>
                  <a:lnTo>
                    <a:pt x="6675958" y="1502283"/>
                  </a:lnTo>
                  <a:lnTo>
                    <a:pt x="6675183" y="1504137"/>
                  </a:lnTo>
                  <a:lnTo>
                    <a:pt x="6675183" y="1508480"/>
                  </a:lnTo>
                  <a:lnTo>
                    <a:pt x="6675958" y="1510322"/>
                  </a:lnTo>
                  <a:lnTo>
                    <a:pt x="6679019" y="1513395"/>
                  </a:lnTo>
                  <a:lnTo>
                    <a:pt x="6680873" y="1514157"/>
                  </a:lnTo>
                  <a:lnTo>
                    <a:pt x="6685204" y="1514157"/>
                  </a:lnTo>
                  <a:lnTo>
                    <a:pt x="6687058" y="1513395"/>
                  </a:lnTo>
                  <a:lnTo>
                    <a:pt x="6690131" y="1510322"/>
                  </a:lnTo>
                  <a:lnTo>
                    <a:pt x="6690893" y="1508480"/>
                  </a:lnTo>
                  <a:lnTo>
                    <a:pt x="6690893" y="1504137"/>
                  </a:lnTo>
                  <a:close/>
                </a:path>
                <a:path w="19256375" h="1514475">
                  <a:moveTo>
                    <a:pt x="6690893" y="754913"/>
                  </a:moveTo>
                  <a:lnTo>
                    <a:pt x="6690131" y="753059"/>
                  </a:lnTo>
                  <a:lnTo>
                    <a:pt x="6687058" y="749998"/>
                  </a:lnTo>
                  <a:lnTo>
                    <a:pt x="6685204" y="749223"/>
                  </a:lnTo>
                  <a:lnTo>
                    <a:pt x="6680873" y="749223"/>
                  </a:lnTo>
                  <a:lnTo>
                    <a:pt x="6679019" y="749998"/>
                  </a:lnTo>
                  <a:lnTo>
                    <a:pt x="6675958" y="753059"/>
                  </a:lnTo>
                  <a:lnTo>
                    <a:pt x="6675183" y="754913"/>
                  </a:lnTo>
                  <a:lnTo>
                    <a:pt x="6675183" y="759244"/>
                  </a:lnTo>
                  <a:lnTo>
                    <a:pt x="6675958" y="761098"/>
                  </a:lnTo>
                  <a:lnTo>
                    <a:pt x="6679019" y="764159"/>
                  </a:lnTo>
                  <a:lnTo>
                    <a:pt x="6680873" y="764933"/>
                  </a:lnTo>
                  <a:lnTo>
                    <a:pt x="6685204" y="764933"/>
                  </a:lnTo>
                  <a:lnTo>
                    <a:pt x="6687058" y="764159"/>
                  </a:lnTo>
                  <a:lnTo>
                    <a:pt x="6690131" y="761098"/>
                  </a:lnTo>
                  <a:lnTo>
                    <a:pt x="6690893" y="759244"/>
                  </a:lnTo>
                  <a:lnTo>
                    <a:pt x="6690893" y="754913"/>
                  </a:lnTo>
                  <a:close/>
                </a:path>
                <a:path w="19256375" h="1514475">
                  <a:moveTo>
                    <a:pt x="6690893" y="5676"/>
                  </a:moveTo>
                  <a:lnTo>
                    <a:pt x="6690131" y="3835"/>
                  </a:lnTo>
                  <a:lnTo>
                    <a:pt x="6687058" y="762"/>
                  </a:lnTo>
                  <a:lnTo>
                    <a:pt x="6685204" y="0"/>
                  </a:lnTo>
                  <a:lnTo>
                    <a:pt x="6680873" y="0"/>
                  </a:lnTo>
                  <a:lnTo>
                    <a:pt x="6679019" y="762"/>
                  </a:lnTo>
                  <a:lnTo>
                    <a:pt x="6675958" y="3835"/>
                  </a:lnTo>
                  <a:lnTo>
                    <a:pt x="6675183" y="5676"/>
                  </a:lnTo>
                  <a:lnTo>
                    <a:pt x="6675183" y="10020"/>
                  </a:lnTo>
                  <a:lnTo>
                    <a:pt x="6675958" y="11874"/>
                  </a:lnTo>
                  <a:lnTo>
                    <a:pt x="6679019" y="14935"/>
                  </a:lnTo>
                  <a:lnTo>
                    <a:pt x="6680873" y="15697"/>
                  </a:lnTo>
                  <a:lnTo>
                    <a:pt x="6685204" y="15697"/>
                  </a:lnTo>
                  <a:lnTo>
                    <a:pt x="6687058" y="14935"/>
                  </a:lnTo>
                  <a:lnTo>
                    <a:pt x="6690131" y="11874"/>
                  </a:lnTo>
                  <a:lnTo>
                    <a:pt x="6690893" y="10020"/>
                  </a:lnTo>
                  <a:lnTo>
                    <a:pt x="6690893" y="5676"/>
                  </a:lnTo>
                  <a:close/>
                </a:path>
                <a:path w="19256375" h="1514475">
                  <a:moveTo>
                    <a:pt x="6769430" y="1504137"/>
                  </a:moveTo>
                  <a:lnTo>
                    <a:pt x="6768655" y="1502283"/>
                  </a:lnTo>
                  <a:lnTo>
                    <a:pt x="6765595" y="1499222"/>
                  </a:lnTo>
                  <a:lnTo>
                    <a:pt x="6763740" y="1498460"/>
                  </a:lnTo>
                  <a:lnTo>
                    <a:pt x="6759410" y="1498460"/>
                  </a:lnTo>
                  <a:lnTo>
                    <a:pt x="6757556" y="1499222"/>
                  </a:lnTo>
                  <a:lnTo>
                    <a:pt x="6754482" y="1502283"/>
                  </a:lnTo>
                  <a:lnTo>
                    <a:pt x="6753720" y="1504137"/>
                  </a:lnTo>
                  <a:lnTo>
                    <a:pt x="6753720" y="1508480"/>
                  </a:lnTo>
                  <a:lnTo>
                    <a:pt x="6754482" y="1510322"/>
                  </a:lnTo>
                  <a:lnTo>
                    <a:pt x="6757556" y="1513395"/>
                  </a:lnTo>
                  <a:lnTo>
                    <a:pt x="6759410" y="1514157"/>
                  </a:lnTo>
                  <a:lnTo>
                    <a:pt x="6763740" y="1514157"/>
                  </a:lnTo>
                  <a:lnTo>
                    <a:pt x="6765595" y="1513395"/>
                  </a:lnTo>
                  <a:lnTo>
                    <a:pt x="6768655" y="1510322"/>
                  </a:lnTo>
                  <a:lnTo>
                    <a:pt x="6769430" y="1508480"/>
                  </a:lnTo>
                  <a:lnTo>
                    <a:pt x="6769430" y="1504137"/>
                  </a:lnTo>
                  <a:close/>
                </a:path>
                <a:path w="19256375" h="1514475">
                  <a:moveTo>
                    <a:pt x="6769430" y="754913"/>
                  </a:moveTo>
                  <a:lnTo>
                    <a:pt x="6768655" y="753059"/>
                  </a:lnTo>
                  <a:lnTo>
                    <a:pt x="6765595" y="749998"/>
                  </a:lnTo>
                  <a:lnTo>
                    <a:pt x="6763740" y="749223"/>
                  </a:lnTo>
                  <a:lnTo>
                    <a:pt x="6759410" y="749223"/>
                  </a:lnTo>
                  <a:lnTo>
                    <a:pt x="6757556" y="749998"/>
                  </a:lnTo>
                  <a:lnTo>
                    <a:pt x="6754482" y="753059"/>
                  </a:lnTo>
                  <a:lnTo>
                    <a:pt x="6753720" y="754913"/>
                  </a:lnTo>
                  <a:lnTo>
                    <a:pt x="6753720" y="759244"/>
                  </a:lnTo>
                  <a:lnTo>
                    <a:pt x="6754482" y="761098"/>
                  </a:lnTo>
                  <a:lnTo>
                    <a:pt x="6757556" y="764159"/>
                  </a:lnTo>
                  <a:lnTo>
                    <a:pt x="6759410" y="764933"/>
                  </a:lnTo>
                  <a:lnTo>
                    <a:pt x="6763740" y="764933"/>
                  </a:lnTo>
                  <a:lnTo>
                    <a:pt x="6765595" y="764159"/>
                  </a:lnTo>
                  <a:lnTo>
                    <a:pt x="6768655" y="761098"/>
                  </a:lnTo>
                  <a:lnTo>
                    <a:pt x="6769430" y="759244"/>
                  </a:lnTo>
                  <a:lnTo>
                    <a:pt x="6769430" y="754913"/>
                  </a:lnTo>
                  <a:close/>
                </a:path>
                <a:path w="19256375" h="1514475">
                  <a:moveTo>
                    <a:pt x="6769430" y="5676"/>
                  </a:moveTo>
                  <a:lnTo>
                    <a:pt x="6768655" y="3835"/>
                  </a:lnTo>
                  <a:lnTo>
                    <a:pt x="6765595" y="762"/>
                  </a:lnTo>
                  <a:lnTo>
                    <a:pt x="6763740" y="0"/>
                  </a:lnTo>
                  <a:lnTo>
                    <a:pt x="6759410" y="0"/>
                  </a:lnTo>
                  <a:lnTo>
                    <a:pt x="6757556" y="762"/>
                  </a:lnTo>
                  <a:lnTo>
                    <a:pt x="6754482" y="3835"/>
                  </a:lnTo>
                  <a:lnTo>
                    <a:pt x="6753720" y="5676"/>
                  </a:lnTo>
                  <a:lnTo>
                    <a:pt x="6753720" y="10020"/>
                  </a:lnTo>
                  <a:lnTo>
                    <a:pt x="6754482" y="11874"/>
                  </a:lnTo>
                  <a:lnTo>
                    <a:pt x="6757556" y="14935"/>
                  </a:lnTo>
                  <a:lnTo>
                    <a:pt x="6759410" y="15697"/>
                  </a:lnTo>
                  <a:lnTo>
                    <a:pt x="6763740" y="15697"/>
                  </a:lnTo>
                  <a:lnTo>
                    <a:pt x="6765595" y="14935"/>
                  </a:lnTo>
                  <a:lnTo>
                    <a:pt x="6768655" y="11874"/>
                  </a:lnTo>
                  <a:lnTo>
                    <a:pt x="6769430" y="10020"/>
                  </a:lnTo>
                  <a:lnTo>
                    <a:pt x="6769430" y="5676"/>
                  </a:lnTo>
                  <a:close/>
                </a:path>
                <a:path w="19256375" h="1514475">
                  <a:moveTo>
                    <a:pt x="6847954" y="1504137"/>
                  </a:moveTo>
                  <a:lnTo>
                    <a:pt x="6847192" y="1502283"/>
                  </a:lnTo>
                  <a:lnTo>
                    <a:pt x="6844119" y="1499222"/>
                  </a:lnTo>
                  <a:lnTo>
                    <a:pt x="6842277" y="1498460"/>
                  </a:lnTo>
                  <a:lnTo>
                    <a:pt x="6837934" y="1498460"/>
                  </a:lnTo>
                  <a:lnTo>
                    <a:pt x="6836080" y="1499222"/>
                  </a:lnTo>
                  <a:lnTo>
                    <a:pt x="6833019" y="1502283"/>
                  </a:lnTo>
                  <a:lnTo>
                    <a:pt x="6832257" y="1504137"/>
                  </a:lnTo>
                  <a:lnTo>
                    <a:pt x="6832257" y="1508480"/>
                  </a:lnTo>
                  <a:lnTo>
                    <a:pt x="6833019" y="1510322"/>
                  </a:lnTo>
                  <a:lnTo>
                    <a:pt x="6836080" y="1513395"/>
                  </a:lnTo>
                  <a:lnTo>
                    <a:pt x="6837934" y="1514157"/>
                  </a:lnTo>
                  <a:lnTo>
                    <a:pt x="6842277" y="1514157"/>
                  </a:lnTo>
                  <a:lnTo>
                    <a:pt x="6844119" y="1513395"/>
                  </a:lnTo>
                  <a:lnTo>
                    <a:pt x="6847192" y="1510322"/>
                  </a:lnTo>
                  <a:lnTo>
                    <a:pt x="6847954" y="1508480"/>
                  </a:lnTo>
                  <a:lnTo>
                    <a:pt x="6847954" y="1504137"/>
                  </a:lnTo>
                  <a:close/>
                </a:path>
                <a:path w="19256375" h="1514475">
                  <a:moveTo>
                    <a:pt x="6847954" y="754913"/>
                  </a:moveTo>
                  <a:lnTo>
                    <a:pt x="6847192" y="753059"/>
                  </a:lnTo>
                  <a:lnTo>
                    <a:pt x="6844119" y="749998"/>
                  </a:lnTo>
                  <a:lnTo>
                    <a:pt x="6842277" y="749223"/>
                  </a:lnTo>
                  <a:lnTo>
                    <a:pt x="6837934" y="749223"/>
                  </a:lnTo>
                  <a:lnTo>
                    <a:pt x="6836080" y="749998"/>
                  </a:lnTo>
                  <a:lnTo>
                    <a:pt x="6833019" y="753059"/>
                  </a:lnTo>
                  <a:lnTo>
                    <a:pt x="6832257" y="754913"/>
                  </a:lnTo>
                  <a:lnTo>
                    <a:pt x="6832257" y="759244"/>
                  </a:lnTo>
                  <a:lnTo>
                    <a:pt x="6833019" y="761098"/>
                  </a:lnTo>
                  <a:lnTo>
                    <a:pt x="6836080" y="764159"/>
                  </a:lnTo>
                  <a:lnTo>
                    <a:pt x="6837934" y="764933"/>
                  </a:lnTo>
                  <a:lnTo>
                    <a:pt x="6842277" y="764933"/>
                  </a:lnTo>
                  <a:lnTo>
                    <a:pt x="6844119" y="764159"/>
                  </a:lnTo>
                  <a:lnTo>
                    <a:pt x="6847192" y="761098"/>
                  </a:lnTo>
                  <a:lnTo>
                    <a:pt x="6847954" y="759244"/>
                  </a:lnTo>
                  <a:lnTo>
                    <a:pt x="6847954" y="754913"/>
                  </a:lnTo>
                  <a:close/>
                </a:path>
                <a:path w="19256375" h="1514475">
                  <a:moveTo>
                    <a:pt x="6847954" y="5676"/>
                  </a:moveTo>
                  <a:lnTo>
                    <a:pt x="6847192" y="3835"/>
                  </a:lnTo>
                  <a:lnTo>
                    <a:pt x="6844119" y="762"/>
                  </a:lnTo>
                  <a:lnTo>
                    <a:pt x="6842277" y="0"/>
                  </a:lnTo>
                  <a:lnTo>
                    <a:pt x="6837934" y="0"/>
                  </a:lnTo>
                  <a:lnTo>
                    <a:pt x="6836080" y="762"/>
                  </a:lnTo>
                  <a:lnTo>
                    <a:pt x="6833019" y="3835"/>
                  </a:lnTo>
                  <a:lnTo>
                    <a:pt x="6832257" y="5676"/>
                  </a:lnTo>
                  <a:lnTo>
                    <a:pt x="6832257" y="10020"/>
                  </a:lnTo>
                  <a:lnTo>
                    <a:pt x="6833019" y="11874"/>
                  </a:lnTo>
                  <a:lnTo>
                    <a:pt x="6836080" y="14935"/>
                  </a:lnTo>
                  <a:lnTo>
                    <a:pt x="6837934" y="15697"/>
                  </a:lnTo>
                  <a:lnTo>
                    <a:pt x="6842277" y="15697"/>
                  </a:lnTo>
                  <a:lnTo>
                    <a:pt x="6844119" y="14935"/>
                  </a:lnTo>
                  <a:lnTo>
                    <a:pt x="6847192" y="11874"/>
                  </a:lnTo>
                  <a:lnTo>
                    <a:pt x="6847954" y="10020"/>
                  </a:lnTo>
                  <a:lnTo>
                    <a:pt x="6847954" y="5676"/>
                  </a:lnTo>
                  <a:close/>
                </a:path>
                <a:path w="19256375" h="1514475">
                  <a:moveTo>
                    <a:pt x="6926491" y="1504137"/>
                  </a:moveTo>
                  <a:lnTo>
                    <a:pt x="6925716" y="1502283"/>
                  </a:lnTo>
                  <a:lnTo>
                    <a:pt x="6922656" y="1499222"/>
                  </a:lnTo>
                  <a:lnTo>
                    <a:pt x="6920801" y="1498460"/>
                  </a:lnTo>
                  <a:lnTo>
                    <a:pt x="6916471" y="1498460"/>
                  </a:lnTo>
                  <a:lnTo>
                    <a:pt x="6914616" y="1499222"/>
                  </a:lnTo>
                  <a:lnTo>
                    <a:pt x="6911556" y="1502283"/>
                  </a:lnTo>
                  <a:lnTo>
                    <a:pt x="6910781" y="1504137"/>
                  </a:lnTo>
                  <a:lnTo>
                    <a:pt x="6910781" y="1508480"/>
                  </a:lnTo>
                  <a:lnTo>
                    <a:pt x="6911556" y="1510322"/>
                  </a:lnTo>
                  <a:lnTo>
                    <a:pt x="6914616" y="1513395"/>
                  </a:lnTo>
                  <a:lnTo>
                    <a:pt x="6916471" y="1514157"/>
                  </a:lnTo>
                  <a:lnTo>
                    <a:pt x="6920801" y="1514157"/>
                  </a:lnTo>
                  <a:lnTo>
                    <a:pt x="6922656" y="1513395"/>
                  </a:lnTo>
                  <a:lnTo>
                    <a:pt x="6925716" y="1510322"/>
                  </a:lnTo>
                  <a:lnTo>
                    <a:pt x="6926491" y="1508480"/>
                  </a:lnTo>
                  <a:lnTo>
                    <a:pt x="6926491" y="1504137"/>
                  </a:lnTo>
                  <a:close/>
                </a:path>
                <a:path w="19256375" h="1514475">
                  <a:moveTo>
                    <a:pt x="6926491" y="754913"/>
                  </a:moveTo>
                  <a:lnTo>
                    <a:pt x="6925716" y="753059"/>
                  </a:lnTo>
                  <a:lnTo>
                    <a:pt x="6922656" y="749998"/>
                  </a:lnTo>
                  <a:lnTo>
                    <a:pt x="6920801" y="749223"/>
                  </a:lnTo>
                  <a:lnTo>
                    <a:pt x="6916471" y="749223"/>
                  </a:lnTo>
                  <a:lnTo>
                    <a:pt x="6914616" y="749998"/>
                  </a:lnTo>
                  <a:lnTo>
                    <a:pt x="6911556" y="753059"/>
                  </a:lnTo>
                  <a:lnTo>
                    <a:pt x="6910781" y="754913"/>
                  </a:lnTo>
                  <a:lnTo>
                    <a:pt x="6910781" y="759244"/>
                  </a:lnTo>
                  <a:lnTo>
                    <a:pt x="6911556" y="761098"/>
                  </a:lnTo>
                  <a:lnTo>
                    <a:pt x="6914616" y="764159"/>
                  </a:lnTo>
                  <a:lnTo>
                    <a:pt x="6916471" y="764933"/>
                  </a:lnTo>
                  <a:lnTo>
                    <a:pt x="6920801" y="764933"/>
                  </a:lnTo>
                  <a:lnTo>
                    <a:pt x="6922656" y="764159"/>
                  </a:lnTo>
                  <a:lnTo>
                    <a:pt x="6925716" y="761098"/>
                  </a:lnTo>
                  <a:lnTo>
                    <a:pt x="6926491" y="759244"/>
                  </a:lnTo>
                  <a:lnTo>
                    <a:pt x="6926491" y="754913"/>
                  </a:lnTo>
                  <a:close/>
                </a:path>
                <a:path w="19256375" h="1514475">
                  <a:moveTo>
                    <a:pt x="6926491" y="5676"/>
                  </a:moveTo>
                  <a:lnTo>
                    <a:pt x="6925716" y="3835"/>
                  </a:lnTo>
                  <a:lnTo>
                    <a:pt x="6922656" y="762"/>
                  </a:lnTo>
                  <a:lnTo>
                    <a:pt x="6920801" y="0"/>
                  </a:lnTo>
                  <a:lnTo>
                    <a:pt x="6916471" y="0"/>
                  </a:lnTo>
                  <a:lnTo>
                    <a:pt x="6914616" y="762"/>
                  </a:lnTo>
                  <a:lnTo>
                    <a:pt x="6911556" y="3835"/>
                  </a:lnTo>
                  <a:lnTo>
                    <a:pt x="6910781" y="5676"/>
                  </a:lnTo>
                  <a:lnTo>
                    <a:pt x="6910781" y="10020"/>
                  </a:lnTo>
                  <a:lnTo>
                    <a:pt x="6911556" y="11874"/>
                  </a:lnTo>
                  <a:lnTo>
                    <a:pt x="6914616" y="14935"/>
                  </a:lnTo>
                  <a:lnTo>
                    <a:pt x="6916471" y="15697"/>
                  </a:lnTo>
                  <a:lnTo>
                    <a:pt x="6920801" y="15697"/>
                  </a:lnTo>
                  <a:lnTo>
                    <a:pt x="6922656" y="14935"/>
                  </a:lnTo>
                  <a:lnTo>
                    <a:pt x="6925716" y="11874"/>
                  </a:lnTo>
                  <a:lnTo>
                    <a:pt x="6926491" y="10020"/>
                  </a:lnTo>
                  <a:lnTo>
                    <a:pt x="6926491" y="5676"/>
                  </a:lnTo>
                  <a:close/>
                </a:path>
                <a:path w="19256375" h="1514475">
                  <a:moveTo>
                    <a:pt x="7005015" y="1504137"/>
                  </a:moveTo>
                  <a:lnTo>
                    <a:pt x="7004253" y="1502283"/>
                  </a:lnTo>
                  <a:lnTo>
                    <a:pt x="7001192" y="1499222"/>
                  </a:lnTo>
                  <a:lnTo>
                    <a:pt x="6999338" y="1498460"/>
                  </a:lnTo>
                  <a:lnTo>
                    <a:pt x="6994995" y="1498460"/>
                  </a:lnTo>
                  <a:lnTo>
                    <a:pt x="6993153" y="1499222"/>
                  </a:lnTo>
                  <a:lnTo>
                    <a:pt x="6990080" y="1502283"/>
                  </a:lnTo>
                  <a:lnTo>
                    <a:pt x="6989318" y="1504137"/>
                  </a:lnTo>
                  <a:lnTo>
                    <a:pt x="6989318" y="1508480"/>
                  </a:lnTo>
                  <a:lnTo>
                    <a:pt x="6990080" y="1510322"/>
                  </a:lnTo>
                  <a:lnTo>
                    <a:pt x="6993153" y="1513395"/>
                  </a:lnTo>
                  <a:lnTo>
                    <a:pt x="6994995" y="1514157"/>
                  </a:lnTo>
                  <a:lnTo>
                    <a:pt x="6999338" y="1514157"/>
                  </a:lnTo>
                  <a:lnTo>
                    <a:pt x="7001192" y="1513395"/>
                  </a:lnTo>
                  <a:lnTo>
                    <a:pt x="7004253" y="1510322"/>
                  </a:lnTo>
                  <a:lnTo>
                    <a:pt x="7005015" y="1508480"/>
                  </a:lnTo>
                  <a:lnTo>
                    <a:pt x="7005015" y="1504137"/>
                  </a:lnTo>
                  <a:close/>
                </a:path>
                <a:path w="19256375" h="1514475">
                  <a:moveTo>
                    <a:pt x="7005015" y="754913"/>
                  </a:moveTo>
                  <a:lnTo>
                    <a:pt x="7004253" y="753059"/>
                  </a:lnTo>
                  <a:lnTo>
                    <a:pt x="7001192" y="749998"/>
                  </a:lnTo>
                  <a:lnTo>
                    <a:pt x="6999338" y="749223"/>
                  </a:lnTo>
                  <a:lnTo>
                    <a:pt x="6994995" y="749223"/>
                  </a:lnTo>
                  <a:lnTo>
                    <a:pt x="6993153" y="749998"/>
                  </a:lnTo>
                  <a:lnTo>
                    <a:pt x="6990080" y="753059"/>
                  </a:lnTo>
                  <a:lnTo>
                    <a:pt x="6989318" y="754913"/>
                  </a:lnTo>
                  <a:lnTo>
                    <a:pt x="6989318" y="759244"/>
                  </a:lnTo>
                  <a:lnTo>
                    <a:pt x="6990080" y="761098"/>
                  </a:lnTo>
                  <a:lnTo>
                    <a:pt x="6993153" y="764159"/>
                  </a:lnTo>
                  <a:lnTo>
                    <a:pt x="6994995" y="764933"/>
                  </a:lnTo>
                  <a:lnTo>
                    <a:pt x="6999338" y="764933"/>
                  </a:lnTo>
                  <a:lnTo>
                    <a:pt x="7001192" y="764159"/>
                  </a:lnTo>
                  <a:lnTo>
                    <a:pt x="7004253" y="761098"/>
                  </a:lnTo>
                  <a:lnTo>
                    <a:pt x="7005015" y="759244"/>
                  </a:lnTo>
                  <a:lnTo>
                    <a:pt x="7005015" y="754913"/>
                  </a:lnTo>
                  <a:close/>
                </a:path>
                <a:path w="19256375" h="1514475">
                  <a:moveTo>
                    <a:pt x="7005015" y="5676"/>
                  </a:moveTo>
                  <a:lnTo>
                    <a:pt x="7004253" y="3835"/>
                  </a:lnTo>
                  <a:lnTo>
                    <a:pt x="7001192" y="762"/>
                  </a:lnTo>
                  <a:lnTo>
                    <a:pt x="6999338" y="0"/>
                  </a:lnTo>
                  <a:lnTo>
                    <a:pt x="6994995" y="0"/>
                  </a:lnTo>
                  <a:lnTo>
                    <a:pt x="6993153" y="762"/>
                  </a:lnTo>
                  <a:lnTo>
                    <a:pt x="6990080" y="3835"/>
                  </a:lnTo>
                  <a:lnTo>
                    <a:pt x="6989318" y="5676"/>
                  </a:lnTo>
                  <a:lnTo>
                    <a:pt x="6989318" y="10020"/>
                  </a:lnTo>
                  <a:lnTo>
                    <a:pt x="6990080" y="11874"/>
                  </a:lnTo>
                  <a:lnTo>
                    <a:pt x="6993153" y="14935"/>
                  </a:lnTo>
                  <a:lnTo>
                    <a:pt x="6994995" y="15697"/>
                  </a:lnTo>
                  <a:lnTo>
                    <a:pt x="6999338" y="15697"/>
                  </a:lnTo>
                  <a:lnTo>
                    <a:pt x="7001192" y="14935"/>
                  </a:lnTo>
                  <a:lnTo>
                    <a:pt x="7004253" y="11874"/>
                  </a:lnTo>
                  <a:lnTo>
                    <a:pt x="7005015" y="10020"/>
                  </a:lnTo>
                  <a:lnTo>
                    <a:pt x="7005015" y="5676"/>
                  </a:lnTo>
                  <a:close/>
                </a:path>
                <a:path w="19256375" h="1514475">
                  <a:moveTo>
                    <a:pt x="7083552" y="1504137"/>
                  </a:moveTo>
                  <a:lnTo>
                    <a:pt x="7082790" y="1502283"/>
                  </a:lnTo>
                  <a:lnTo>
                    <a:pt x="7079716" y="1499222"/>
                  </a:lnTo>
                  <a:lnTo>
                    <a:pt x="7077862" y="1498460"/>
                  </a:lnTo>
                  <a:lnTo>
                    <a:pt x="7073532" y="1498460"/>
                  </a:lnTo>
                  <a:lnTo>
                    <a:pt x="7071677" y="1499222"/>
                  </a:lnTo>
                  <a:lnTo>
                    <a:pt x="7068617" y="1502283"/>
                  </a:lnTo>
                  <a:lnTo>
                    <a:pt x="7067842" y="1504137"/>
                  </a:lnTo>
                  <a:lnTo>
                    <a:pt x="7067842" y="1508480"/>
                  </a:lnTo>
                  <a:lnTo>
                    <a:pt x="7068617" y="1510322"/>
                  </a:lnTo>
                  <a:lnTo>
                    <a:pt x="7071677" y="1513395"/>
                  </a:lnTo>
                  <a:lnTo>
                    <a:pt x="7073532" y="1514157"/>
                  </a:lnTo>
                  <a:lnTo>
                    <a:pt x="7077862" y="1514157"/>
                  </a:lnTo>
                  <a:lnTo>
                    <a:pt x="7079716" y="1513395"/>
                  </a:lnTo>
                  <a:lnTo>
                    <a:pt x="7082790" y="1510322"/>
                  </a:lnTo>
                  <a:lnTo>
                    <a:pt x="7083552" y="1508480"/>
                  </a:lnTo>
                  <a:lnTo>
                    <a:pt x="7083552" y="1504137"/>
                  </a:lnTo>
                  <a:close/>
                </a:path>
                <a:path w="19256375" h="1514475">
                  <a:moveTo>
                    <a:pt x="7083552" y="754913"/>
                  </a:moveTo>
                  <a:lnTo>
                    <a:pt x="7082790" y="753059"/>
                  </a:lnTo>
                  <a:lnTo>
                    <a:pt x="7079716" y="749998"/>
                  </a:lnTo>
                  <a:lnTo>
                    <a:pt x="7077862" y="749223"/>
                  </a:lnTo>
                  <a:lnTo>
                    <a:pt x="7073532" y="749223"/>
                  </a:lnTo>
                  <a:lnTo>
                    <a:pt x="7071677" y="749998"/>
                  </a:lnTo>
                  <a:lnTo>
                    <a:pt x="7068617" y="753059"/>
                  </a:lnTo>
                  <a:lnTo>
                    <a:pt x="7067842" y="754913"/>
                  </a:lnTo>
                  <a:lnTo>
                    <a:pt x="7067842" y="759244"/>
                  </a:lnTo>
                  <a:lnTo>
                    <a:pt x="7068617" y="761098"/>
                  </a:lnTo>
                  <a:lnTo>
                    <a:pt x="7071677" y="764159"/>
                  </a:lnTo>
                  <a:lnTo>
                    <a:pt x="7073532" y="764933"/>
                  </a:lnTo>
                  <a:lnTo>
                    <a:pt x="7077862" y="764933"/>
                  </a:lnTo>
                  <a:lnTo>
                    <a:pt x="7079716" y="764159"/>
                  </a:lnTo>
                  <a:lnTo>
                    <a:pt x="7082790" y="761098"/>
                  </a:lnTo>
                  <a:lnTo>
                    <a:pt x="7083552" y="759244"/>
                  </a:lnTo>
                  <a:lnTo>
                    <a:pt x="7083552" y="754913"/>
                  </a:lnTo>
                  <a:close/>
                </a:path>
                <a:path w="19256375" h="1514475">
                  <a:moveTo>
                    <a:pt x="7083552" y="5676"/>
                  </a:moveTo>
                  <a:lnTo>
                    <a:pt x="7082790" y="3835"/>
                  </a:lnTo>
                  <a:lnTo>
                    <a:pt x="7079716" y="762"/>
                  </a:lnTo>
                  <a:lnTo>
                    <a:pt x="7077862" y="0"/>
                  </a:lnTo>
                  <a:lnTo>
                    <a:pt x="7073532" y="0"/>
                  </a:lnTo>
                  <a:lnTo>
                    <a:pt x="7071677" y="762"/>
                  </a:lnTo>
                  <a:lnTo>
                    <a:pt x="7068617" y="3835"/>
                  </a:lnTo>
                  <a:lnTo>
                    <a:pt x="7067842" y="5676"/>
                  </a:lnTo>
                  <a:lnTo>
                    <a:pt x="7067842" y="10020"/>
                  </a:lnTo>
                  <a:lnTo>
                    <a:pt x="7068617" y="11874"/>
                  </a:lnTo>
                  <a:lnTo>
                    <a:pt x="7071677" y="14935"/>
                  </a:lnTo>
                  <a:lnTo>
                    <a:pt x="7073532" y="15697"/>
                  </a:lnTo>
                  <a:lnTo>
                    <a:pt x="7077862" y="15697"/>
                  </a:lnTo>
                  <a:lnTo>
                    <a:pt x="7079716" y="14935"/>
                  </a:lnTo>
                  <a:lnTo>
                    <a:pt x="7082790" y="11874"/>
                  </a:lnTo>
                  <a:lnTo>
                    <a:pt x="7083552" y="10020"/>
                  </a:lnTo>
                  <a:lnTo>
                    <a:pt x="7083552" y="5676"/>
                  </a:lnTo>
                  <a:close/>
                </a:path>
                <a:path w="19256375" h="1514475">
                  <a:moveTo>
                    <a:pt x="7162089" y="1504137"/>
                  </a:moveTo>
                  <a:lnTo>
                    <a:pt x="7161314" y="1502283"/>
                  </a:lnTo>
                  <a:lnTo>
                    <a:pt x="7158253" y="1499222"/>
                  </a:lnTo>
                  <a:lnTo>
                    <a:pt x="7156399" y="1498460"/>
                  </a:lnTo>
                  <a:lnTo>
                    <a:pt x="7152068" y="1498460"/>
                  </a:lnTo>
                  <a:lnTo>
                    <a:pt x="7150214" y="1499222"/>
                  </a:lnTo>
                  <a:lnTo>
                    <a:pt x="7147141" y="1502283"/>
                  </a:lnTo>
                  <a:lnTo>
                    <a:pt x="7146379" y="1504137"/>
                  </a:lnTo>
                  <a:lnTo>
                    <a:pt x="7146379" y="1508480"/>
                  </a:lnTo>
                  <a:lnTo>
                    <a:pt x="7147141" y="1510322"/>
                  </a:lnTo>
                  <a:lnTo>
                    <a:pt x="7150214" y="1513395"/>
                  </a:lnTo>
                  <a:lnTo>
                    <a:pt x="7152068" y="1514157"/>
                  </a:lnTo>
                  <a:lnTo>
                    <a:pt x="7156399" y="1514157"/>
                  </a:lnTo>
                  <a:lnTo>
                    <a:pt x="7158253" y="1513395"/>
                  </a:lnTo>
                  <a:lnTo>
                    <a:pt x="7161314" y="1510322"/>
                  </a:lnTo>
                  <a:lnTo>
                    <a:pt x="7162089" y="1508480"/>
                  </a:lnTo>
                  <a:lnTo>
                    <a:pt x="7162089" y="1504137"/>
                  </a:lnTo>
                  <a:close/>
                </a:path>
                <a:path w="19256375" h="1514475">
                  <a:moveTo>
                    <a:pt x="7162089" y="754913"/>
                  </a:moveTo>
                  <a:lnTo>
                    <a:pt x="7161314" y="753059"/>
                  </a:lnTo>
                  <a:lnTo>
                    <a:pt x="7158253" y="749998"/>
                  </a:lnTo>
                  <a:lnTo>
                    <a:pt x="7156399" y="749223"/>
                  </a:lnTo>
                  <a:lnTo>
                    <a:pt x="7152068" y="749223"/>
                  </a:lnTo>
                  <a:lnTo>
                    <a:pt x="7150214" y="749998"/>
                  </a:lnTo>
                  <a:lnTo>
                    <a:pt x="7147141" y="753059"/>
                  </a:lnTo>
                  <a:lnTo>
                    <a:pt x="7146379" y="754913"/>
                  </a:lnTo>
                  <a:lnTo>
                    <a:pt x="7146379" y="759244"/>
                  </a:lnTo>
                  <a:lnTo>
                    <a:pt x="7147141" y="761098"/>
                  </a:lnTo>
                  <a:lnTo>
                    <a:pt x="7150214" y="764159"/>
                  </a:lnTo>
                  <a:lnTo>
                    <a:pt x="7152068" y="764933"/>
                  </a:lnTo>
                  <a:lnTo>
                    <a:pt x="7156399" y="764933"/>
                  </a:lnTo>
                  <a:lnTo>
                    <a:pt x="7158253" y="764159"/>
                  </a:lnTo>
                  <a:lnTo>
                    <a:pt x="7161314" y="761098"/>
                  </a:lnTo>
                  <a:lnTo>
                    <a:pt x="7162089" y="759244"/>
                  </a:lnTo>
                  <a:lnTo>
                    <a:pt x="7162089" y="754913"/>
                  </a:lnTo>
                  <a:close/>
                </a:path>
                <a:path w="19256375" h="1514475">
                  <a:moveTo>
                    <a:pt x="7162089" y="5676"/>
                  </a:moveTo>
                  <a:lnTo>
                    <a:pt x="7161314" y="3835"/>
                  </a:lnTo>
                  <a:lnTo>
                    <a:pt x="7158253" y="762"/>
                  </a:lnTo>
                  <a:lnTo>
                    <a:pt x="7156399" y="0"/>
                  </a:lnTo>
                  <a:lnTo>
                    <a:pt x="7152068" y="0"/>
                  </a:lnTo>
                  <a:lnTo>
                    <a:pt x="7150214" y="762"/>
                  </a:lnTo>
                  <a:lnTo>
                    <a:pt x="7147141" y="3835"/>
                  </a:lnTo>
                  <a:lnTo>
                    <a:pt x="7146379" y="5676"/>
                  </a:lnTo>
                  <a:lnTo>
                    <a:pt x="7146379" y="10020"/>
                  </a:lnTo>
                  <a:lnTo>
                    <a:pt x="7147141" y="11874"/>
                  </a:lnTo>
                  <a:lnTo>
                    <a:pt x="7150214" y="14935"/>
                  </a:lnTo>
                  <a:lnTo>
                    <a:pt x="7152068" y="15697"/>
                  </a:lnTo>
                  <a:lnTo>
                    <a:pt x="7156399" y="15697"/>
                  </a:lnTo>
                  <a:lnTo>
                    <a:pt x="7158253" y="14935"/>
                  </a:lnTo>
                  <a:lnTo>
                    <a:pt x="7161314" y="11874"/>
                  </a:lnTo>
                  <a:lnTo>
                    <a:pt x="7162089" y="10020"/>
                  </a:lnTo>
                  <a:lnTo>
                    <a:pt x="7162089" y="5676"/>
                  </a:lnTo>
                  <a:close/>
                </a:path>
                <a:path w="19256375" h="1514475">
                  <a:moveTo>
                    <a:pt x="7240613" y="1504137"/>
                  </a:moveTo>
                  <a:lnTo>
                    <a:pt x="7239851" y="1502283"/>
                  </a:lnTo>
                  <a:lnTo>
                    <a:pt x="7236777" y="1499222"/>
                  </a:lnTo>
                  <a:lnTo>
                    <a:pt x="7234936" y="1498460"/>
                  </a:lnTo>
                  <a:lnTo>
                    <a:pt x="7230592" y="1498460"/>
                  </a:lnTo>
                  <a:lnTo>
                    <a:pt x="7228738" y="1499222"/>
                  </a:lnTo>
                  <a:lnTo>
                    <a:pt x="7225678" y="1502283"/>
                  </a:lnTo>
                  <a:lnTo>
                    <a:pt x="7224916" y="1504137"/>
                  </a:lnTo>
                  <a:lnTo>
                    <a:pt x="7224916" y="1508480"/>
                  </a:lnTo>
                  <a:lnTo>
                    <a:pt x="7225678" y="1510322"/>
                  </a:lnTo>
                  <a:lnTo>
                    <a:pt x="7228738" y="1513395"/>
                  </a:lnTo>
                  <a:lnTo>
                    <a:pt x="7230592" y="1514157"/>
                  </a:lnTo>
                  <a:lnTo>
                    <a:pt x="7234936" y="1514157"/>
                  </a:lnTo>
                  <a:lnTo>
                    <a:pt x="7236777" y="1513395"/>
                  </a:lnTo>
                  <a:lnTo>
                    <a:pt x="7239851" y="1510322"/>
                  </a:lnTo>
                  <a:lnTo>
                    <a:pt x="7240613" y="1508480"/>
                  </a:lnTo>
                  <a:lnTo>
                    <a:pt x="7240613" y="1504137"/>
                  </a:lnTo>
                  <a:close/>
                </a:path>
                <a:path w="19256375" h="1514475">
                  <a:moveTo>
                    <a:pt x="7240613" y="754913"/>
                  </a:moveTo>
                  <a:lnTo>
                    <a:pt x="7239851" y="753059"/>
                  </a:lnTo>
                  <a:lnTo>
                    <a:pt x="7236777" y="749998"/>
                  </a:lnTo>
                  <a:lnTo>
                    <a:pt x="7234936" y="749223"/>
                  </a:lnTo>
                  <a:lnTo>
                    <a:pt x="7230592" y="749223"/>
                  </a:lnTo>
                  <a:lnTo>
                    <a:pt x="7228738" y="749998"/>
                  </a:lnTo>
                  <a:lnTo>
                    <a:pt x="7225678" y="753059"/>
                  </a:lnTo>
                  <a:lnTo>
                    <a:pt x="7224916" y="754913"/>
                  </a:lnTo>
                  <a:lnTo>
                    <a:pt x="7224916" y="759244"/>
                  </a:lnTo>
                  <a:lnTo>
                    <a:pt x="7225678" y="761098"/>
                  </a:lnTo>
                  <a:lnTo>
                    <a:pt x="7228738" y="764159"/>
                  </a:lnTo>
                  <a:lnTo>
                    <a:pt x="7230592" y="764933"/>
                  </a:lnTo>
                  <a:lnTo>
                    <a:pt x="7234936" y="764933"/>
                  </a:lnTo>
                  <a:lnTo>
                    <a:pt x="7236777" y="764159"/>
                  </a:lnTo>
                  <a:lnTo>
                    <a:pt x="7239851" y="761098"/>
                  </a:lnTo>
                  <a:lnTo>
                    <a:pt x="7240613" y="759244"/>
                  </a:lnTo>
                  <a:lnTo>
                    <a:pt x="7240613" y="754913"/>
                  </a:lnTo>
                  <a:close/>
                </a:path>
                <a:path w="19256375" h="1514475">
                  <a:moveTo>
                    <a:pt x="7240613" y="5676"/>
                  </a:moveTo>
                  <a:lnTo>
                    <a:pt x="7239851" y="3835"/>
                  </a:lnTo>
                  <a:lnTo>
                    <a:pt x="7236777" y="762"/>
                  </a:lnTo>
                  <a:lnTo>
                    <a:pt x="7234936" y="0"/>
                  </a:lnTo>
                  <a:lnTo>
                    <a:pt x="7230592" y="0"/>
                  </a:lnTo>
                  <a:lnTo>
                    <a:pt x="7228738" y="762"/>
                  </a:lnTo>
                  <a:lnTo>
                    <a:pt x="7225678" y="3835"/>
                  </a:lnTo>
                  <a:lnTo>
                    <a:pt x="7224916" y="5676"/>
                  </a:lnTo>
                  <a:lnTo>
                    <a:pt x="7224916" y="10020"/>
                  </a:lnTo>
                  <a:lnTo>
                    <a:pt x="7225678" y="11874"/>
                  </a:lnTo>
                  <a:lnTo>
                    <a:pt x="7228738" y="14935"/>
                  </a:lnTo>
                  <a:lnTo>
                    <a:pt x="7230592" y="15697"/>
                  </a:lnTo>
                  <a:lnTo>
                    <a:pt x="7234936" y="15697"/>
                  </a:lnTo>
                  <a:lnTo>
                    <a:pt x="7236777" y="14935"/>
                  </a:lnTo>
                  <a:lnTo>
                    <a:pt x="7239851" y="11874"/>
                  </a:lnTo>
                  <a:lnTo>
                    <a:pt x="7240613" y="10020"/>
                  </a:lnTo>
                  <a:lnTo>
                    <a:pt x="7240613" y="5676"/>
                  </a:lnTo>
                  <a:close/>
                </a:path>
                <a:path w="19256375" h="1514475">
                  <a:moveTo>
                    <a:pt x="7319150" y="1504137"/>
                  </a:moveTo>
                  <a:lnTo>
                    <a:pt x="7318375" y="1502283"/>
                  </a:lnTo>
                  <a:lnTo>
                    <a:pt x="7315314" y="1499222"/>
                  </a:lnTo>
                  <a:lnTo>
                    <a:pt x="7313460" y="1498460"/>
                  </a:lnTo>
                  <a:lnTo>
                    <a:pt x="7309129" y="1498460"/>
                  </a:lnTo>
                  <a:lnTo>
                    <a:pt x="7307275" y="1499222"/>
                  </a:lnTo>
                  <a:lnTo>
                    <a:pt x="7304202" y="1502283"/>
                  </a:lnTo>
                  <a:lnTo>
                    <a:pt x="7303440" y="1504137"/>
                  </a:lnTo>
                  <a:lnTo>
                    <a:pt x="7303440" y="1508480"/>
                  </a:lnTo>
                  <a:lnTo>
                    <a:pt x="7304202" y="1510322"/>
                  </a:lnTo>
                  <a:lnTo>
                    <a:pt x="7307275" y="1513395"/>
                  </a:lnTo>
                  <a:lnTo>
                    <a:pt x="7309129" y="1514157"/>
                  </a:lnTo>
                  <a:lnTo>
                    <a:pt x="7313460" y="1514157"/>
                  </a:lnTo>
                  <a:lnTo>
                    <a:pt x="7315314" y="1513395"/>
                  </a:lnTo>
                  <a:lnTo>
                    <a:pt x="7318375" y="1510322"/>
                  </a:lnTo>
                  <a:lnTo>
                    <a:pt x="7319150" y="1508480"/>
                  </a:lnTo>
                  <a:lnTo>
                    <a:pt x="7319150" y="1504137"/>
                  </a:lnTo>
                  <a:close/>
                </a:path>
                <a:path w="19256375" h="1514475">
                  <a:moveTo>
                    <a:pt x="7319150" y="754913"/>
                  </a:moveTo>
                  <a:lnTo>
                    <a:pt x="7318375" y="753059"/>
                  </a:lnTo>
                  <a:lnTo>
                    <a:pt x="7315314" y="749998"/>
                  </a:lnTo>
                  <a:lnTo>
                    <a:pt x="7313460" y="749223"/>
                  </a:lnTo>
                  <a:lnTo>
                    <a:pt x="7309129" y="749223"/>
                  </a:lnTo>
                  <a:lnTo>
                    <a:pt x="7307275" y="749998"/>
                  </a:lnTo>
                  <a:lnTo>
                    <a:pt x="7304202" y="753059"/>
                  </a:lnTo>
                  <a:lnTo>
                    <a:pt x="7303440" y="754913"/>
                  </a:lnTo>
                  <a:lnTo>
                    <a:pt x="7303440" y="759244"/>
                  </a:lnTo>
                  <a:lnTo>
                    <a:pt x="7304202" y="761098"/>
                  </a:lnTo>
                  <a:lnTo>
                    <a:pt x="7307275" y="764159"/>
                  </a:lnTo>
                  <a:lnTo>
                    <a:pt x="7309129" y="764933"/>
                  </a:lnTo>
                  <a:lnTo>
                    <a:pt x="7313460" y="764933"/>
                  </a:lnTo>
                  <a:lnTo>
                    <a:pt x="7315314" y="764159"/>
                  </a:lnTo>
                  <a:lnTo>
                    <a:pt x="7318375" y="761098"/>
                  </a:lnTo>
                  <a:lnTo>
                    <a:pt x="7319150" y="759244"/>
                  </a:lnTo>
                  <a:lnTo>
                    <a:pt x="7319150" y="754913"/>
                  </a:lnTo>
                  <a:close/>
                </a:path>
                <a:path w="19256375" h="1514475">
                  <a:moveTo>
                    <a:pt x="7319150" y="5676"/>
                  </a:moveTo>
                  <a:lnTo>
                    <a:pt x="7318375" y="3835"/>
                  </a:lnTo>
                  <a:lnTo>
                    <a:pt x="7315314" y="762"/>
                  </a:lnTo>
                  <a:lnTo>
                    <a:pt x="7313460" y="0"/>
                  </a:lnTo>
                  <a:lnTo>
                    <a:pt x="7309129" y="0"/>
                  </a:lnTo>
                  <a:lnTo>
                    <a:pt x="7307275" y="762"/>
                  </a:lnTo>
                  <a:lnTo>
                    <a:pt x="7304202" y="3835"/>
                  </a:lnTo>
                  <a:lnTo>
                    <a:pt x="7303440" y="5676"/>
                  </a:lnTo>
                  <a:lnTo>
                    <a:pt x="7303440" y="10020"/>
                  </a:lnTo>
                  <a:lnTo>
                    <a:pt x="7304202" y="11874"/>
                  </a:lnTo>
                  <a:lnTo>
                    <a:pt x="7307275" y="14935"/>
                  </a:lnTo>
                  <a:lnTo>
                    <a:pt x="7309129" y="15697"/>
                  </a:lnTo>
                  <a:lnTo>
                    <a:pt x="7313460" y="15697"/>
                  </a:lnTo>
                  <a:lnTo>
                    <a:pt x="7315314" y="14935"/>
                  </a:lnTo>
                  <a:lnTo>
                    <a:pt x="7318375" y="11874"/>
                  </a:lnTo>
                  <a:lnTo>
                    <a:pt x="7319150" y="10020"/>
                  </a:lnTo>
                  <a:lnTo>
                    <a:pt x="7319150" y="5676"/>
                  </a:lnTo>
                  <a:close/>
                </a:path>
                <a:path w="19256375" h="1514475">
                  <a:moveTo>
                    <a:pt x="7397674" y="1504137"/>
                  </a:moveTo>
                  <a:lnTo>
                    <a:pt x="7396912" y="1502283"/>
                  </a:lnTo>
                  <a:lnTo>
                    <a:pt x="7393851" y="1499222"/>
                  </a:lnTo>
                  <a:lnTo>
                    <a:pt x="7391997" y="1498460"/>
                  </a:lnTo>
                  <a:lnTo>
                    <a:pt x="7387653" y="1498460"/>
                  </a:lnTo>
                  <a:lnTo>
                    <a:pt x="7385812" y="1499222"/>
                  </a:lnTo>
                  <a:lnTo>
                    <a:pt x="7382738" y="1502283"/>
                  </a:lnTo>
                  <a:lnTo>
                    <a:pt x="7381976" y="1504137"/>
                  </a:lnTo>
                  <a:lnTo>
                    <a:pt x="7381976" y="1508480"/>
                  </a:lnTo>
                  <a:lnTo>
                    <a:pt x="7382738" y="1510322"/>
                  </a:lnTo>
                  <a:lnTo>
                    <a:pt x="7385812" y="1513395"/>
                  </a:lnTo>
                  <a:lnTo>
                    <a:pt x="7387653" y="1514157"/>
                  </a:lnTo>
                  <a:lnTo>
                    <a:pt x="7391997" y="1514157"/>
                  </a:lnTo>
                  <a:lnTo>
                    <a:pt x="7393851" y="1513395"/>
                  </a:lnTo>
                  <a:lnTo>
                    <a:pt x="7396912" y="1510322"/>
                  </a:lnTo>
                  <a:lnTo>
                    <a:pt x="7397674" y="1508480"/>
                  </a:lnTo>
                  <a:lnTo>
                    <a:pt x="7397674" y="1504137"/>
                  </a:lnTo>
                  <a:close/>
                </a:path>
                <a:path w="19256375" h="1514475">
                  <a:moveTo>
                    <a:pt x="7397674" y="754913"/>
                  </a:moveTo>
                  <a:lnTo>
                    <a:pt x="7396912" y="753059"/>
                  </a:lnTo>
                  <a:lnTo>
                    <a:pt x="7393851" y="749998"/>
                  </a:lnTo>
                  <a:lnTo>
                    <a:pt x="7391997" y="749223"/>
                  </a:lnTo>
                  <a:lnTo>
                    <a:pt x="7387653" y="749223"/>
                  </a:lnTo>
                  <a:lnTo>
                    <a:pt x="7385812" y="749998"/>
                  </a:lnTo>
                  <a:lnTo>
                    <a:pt x="7382738" y="753059"/>
                  </a:lnTo>
                  <a:lnTo>
                    <a:pt x="7381976" y="754913"/>
                  </a:lnTo>
                  <a:lnTo>
                    <a:pt x="7381976" y="759244"/>
                  </a:lnTo>
                  <a:lnTo>
                    <a:pt x="7382738" y="761098"/>
                  </a:lnTo>
                  <a:lnTo>
                    <a:pt x="7385812" y="764159"/>
                  </a:lnTo>
                  <a:lnTo>
                    <a:pt x="7387653" y="764933"/>
                  </a:lnTo>
                  <a:lnTo>
                    <a:pt x="7391997" y="764933"/>
                  </a:lnTo>
                  <a:lnTo>
                    <a:pt x="7393851" y="764159"/>
                  </a:lnTo>
                  <a:lnTo>
                    <a:pt x="7396912" y="761098"/>
                  </a:lnTo>
                  <a:lnTo>
                    <a:pt x="7397674" y="759244"/>
                  </a:lnTo>
                  <a:lnTo>
                    <a:pt x="7397674" y="754913"/>
                  </a:lnTo>
                  <a:close/>
                </a:path>
                <a:path w="19256375" h="1514475">
                  <a:moveTo>
                    <a:pt x="7397674" y="5676"/>
                  </a:moveTo>
                  <a:lnTo>
                    <a:pt x="7396912" y="3835"/>
                  </a:lnTo>
                  <a:lnTo>
                    <a:pt x="7393851" y="762"/>
                  </a:lnTo>
                  <a:lnTo>
                    <a:pt x="7391997" y="0"/>
                  </a:lnTo>
                  <a:lnTo>
                    <a:pt x="7387653" y="0"/>
                  </a:lnTo>
                  <a:lnTo>
                    <a:pt x="7385812" y="762"/>
                  </a:lnTo>
                  <a:lnTo>
                    <a:pt x="7382738" y="3835"/>
                  </a:lnTo>
                  <a:lnTo>
                    <a:pt x="7381976" y="5676"/>
                  </a:lnTo>
                  <a:lnTo>
                    <a:pt x="7381976" y="10020"/>
                  </a:lnTo>
                  <a:lnTo>
                    <a:pt x="7382738" y="11874"/>
                  </a:lnTo>
                  <a:lnTo>
                    <a:pt x="7385812" y="14935"/>
                  </a:lnTo>
                  <a:lnTo>
                    <a:pt x="7387653" y="15697"/>
                  </a:lnTo>
                  <a:lnTo>
                    <a:pt x="7391997" y="15697"/>
                  </a:lnTo>
                  <a:lnTo>
                    <a:pt x="7393851" y="14935"/>
                  </a:lnTo>
                  <a:lnTo>
                    <a:pt x="7396912" y="11874"/>
                  </a:lnTo>
                  <a:lnTo>
                    <a:pt x="7397674" y="10020"/>
                  </a:lnTo>
                  <a:lnTo>
                    <a:pt x="7397674" y="5676"/>
                  </a:lnTo>
                  <a:close/>
                </a:path>
                <a:path w="19256375" h="1514475">
                  <a:moveTo>
                    <a:pt x="7476210" y="1504137"/>
                  </a:moveTo>
                  <a:lnTo>
                    <a:pt x="7475448" y="1502283"/>
                  </a:lnTo>
                  <a:lnTo>
                    <a:pt x="7472375" y="1499222"/>
                  </a:lnTo>
                  <a:lnTo>
                    <a:pt x="7470521" y="1498460"/>
                  </a:lnTo>
                  <a:lnTo>
                    <a:pt x="7466190" y="1498460"/>
                  </a:lnTo>
                  <a:lnTo>
                    <a:pt x="7464336" y="1499222"/>
                  </a:lnTo>
                  <a:lnTo>
                    <a:pt x="7461275" y="1502283"/>
                  </a:lnTo>
                  <a:lnTo>
                    <a:pt x="7460501" y="1504137"/>
                  </a:lnTo>
                  <a:lnTo>
                    <a:pt x="7460501" y="1508480"/>
                  </a:lnTo>
                  <a:lnTo>
                    <a:pt x="7461275" y="1510322"/>
                  </a:lnTo>
                  <a:lnTo>
                    <a:pt x="7464336" y="1513395"/>
                  </a:lnTo>
                  <a:lnTo>
                    <a:pt x="7466190" y="1514157"/>
                  </a:lnTo>
                  <a:lnTo>
                    <a:pt x="7470521" y="1514157"/>
                  </a:lnTo>
                  <a:lnTo>
                    <a:pt x="7472375" y="1513395"/>
                  </a:lnTo>
                  <a:lnTo>
                    <a:pt x="7475448" y="1510322"/>
                  </a:lnTo>
                  <a:lnTo>
                    <a:pt x="7476210" y="1508480"/>
                  </a:lnTo>
                  <a:lnTo>
                    <a:pt x="7476210" y="1504137"/>
                  </a:lnTo>
                  <a:close/>
                </a:path>
                <a:path w="19256375" h="1514475">
                  <a:moveTo>
                    <a:pt x="7476210" y="754913"/>
                  </a:moveTo>
                  <a:lnTo>
                    <a:pt x="7475448" y="753059"/>
                  </a:lnTo>
                  <a:lnTo>
                    <a:pt x="7472375" y="749998"/>
                  </a:lnTo>
                  <a:lnTo>
                    <a:pt x="7470521" y="749223"/>
                  </a:lnTo>
                  <a:lnTo>
                    <a:pt x="7466190" y="749223"/>
                  </a:lnTo>
                  <a:lnTo>
                    <a:pt x="7464336" y="749998"/>
                  </a:lnTo>
                  <a:lnTo>
                    <a:pt x="7461275" y="753059"/>
                  </a:lnTo>
                  <a:lnTo>
                    <a:pt x="7460501" y="754913"/>
                  </a:lnTo>
                  <a:lnTo>
                    <a:pt x="7460501" y="759244"/>
                  </a:lnTo>
                  <a:lnTo>
                    <a:pt x="7461275" y="761098"/>
                  </a:lnTo>
                  <a:lnTo>
                    <a:pt x="7464336" y="764159"/>
                  </a:lnTo>
                  <a:lnTo>
                    <a:pt x="7466190" y="764933"/>
                  </a:lnTo>
                  <a:lnTo>
                    <a:pt x="7470521" y="764933"/>
                  </a:lnTo>
                  <a:lnTo>
                    <a:pt x="7472375" y="764159"/>
                  </a:lnTo>
                  <a:lnTo>
                    <a:pt x="7475448" y="761098"/>
                  </a:lnTo>
                  <a:lnTo>
                    <a:pt x="7476210" y="759244"/>
                  </a:lnTo>
                  <a:lnTo>
                    <a:pt x="7476210" y="754913"/>
                  </a:lnTo>
                  <a:close/>
                </a:path>
                <a:path w="19256375" h="1514475">
                  <a:moveTo>
                    <a:pt x="7476210" y="5676"/>
                  </a:moveTo>
                  <a:lnTo>
                    <a:pt x="7475448" y="3835"/>
                  </a:lnTo>
                  <a:lnTo>
                    <a:pt x="7472375" y="762"/>
                  </a:lnTo>
                  <a:lnTo>
                    <a:pt x="7470521" y="0"/>
                  </a:lnTo>
                  <a:lnTo>
                    <a:pt x="7466190" y="0"/>
                  </a:lnTo>
                  <a:lnTo>
                    <a:pt x="7464336" y="762"/>
                  </a:lnTo>
                  <a:lnTo>
                    <a:pt x="7461275" y="3835"/>
                  </a:lnTo>
                  <a:lnTo>
                    <a:pt x="7460501" y="5676"/>
                  </a:lnTo>
                  <a:lnTo>
                    <a:pt x="7460501" y="10020"/>
                  </a:lnTo>
                  <a:lnTo>
                    <a:pt x="7461275" y="11874"/>
                  </a:lnTo>
                  <a:lnTo>
                    <a:pt x="7464336" y="14935"/>
                  </a:lnTo>
                  <a:lnTo>
                    <a:pt x="7466190" y="15697"/>
                  </a:lnTo>
                  <a:lnTo>
                    <a:pt x="7470521" y="15697"/>
                  </a:lnTo>
                  <a:lnTo>
                    <a:pt x="7472375" y="14935"/>
                  </a:lnTo>
                  <a:lnTo>
                    <a:pt x="7475448" y="11874"/>
                  </a:lnTo>
                  <a:lnTo>
                    <a:pt x="7476210" y="10020"/>
                  </a:lnTo>
                  <a:lnTo>
                    <a:pt x="7476210" y="5676"/>
                  </a:lnTo>
                  <a:close/>
                </a:path>
                <a:path w="19256375" h="1514475">
                  <a:moveTo>
                    <a:pt x="7554747" y="1504137"/>
                  </a:moveTo>
                  <a:lnTo>
                    <a:pt x="7553973" y="1502283"/>
                  </a:lnTo>
                  <a:lnTo>
                    <a:pt x="7550912" y="1499222"/>
                  </a:lnTo>
                  <a:lnTo>
                    <a:pt x="7549058" y="1498460"/>
                  </a:lnTo>
                  <a:lnTo>
                    <a:pt x="7544727" y="1498460"/>
                  </a:lnTo>
                  <a:lnTo>
                    <a:pt x="7542873" y="1499222"/>
                  </a:lnTo>
                  <a:lnTo>
                    <a:pt x="7539799" y="1502283"/>
                  </a:lnTo>
                  <a:lnTo>
                    <a:pt x="7539037" y="1504137"/>
                  </a:lnTo>
                  <a:lnTo>
                    <a:pt x="7539037" y="1508480"/>
                  </a:lnTo>
                  <a:lnTo>
                    <a:pt x="7539799" y="1510322"/>
                  </a:lnTo>
                  <a:lnTo>
                    <a:pt x="7542873" y="1513395"/>
                  </a:lnTo>
                  <a:lnTo>
                    <a:pt x="7544727" y="1514157"/>
                  </a:lnTo>
                  <a:lnTo>
                    <a:pt x="7549058" y="1514157"/>
                  </a:lnTo>
                  <a:lnTo>
                    <a:pt x="7550912" y="1513395"/>
                  </a:lnTo>
                  <a:lnTo>
                    <a:pt x="7553973" y="1510322"/>
                  </a:lnTo>
                  <a:lnTo>
                    <a:pt x="7554747" y="1508480"/>
                  </a:lnTo>
                  <a:lnTo>
                    <a:pt x="7554747" y="1504137"/>
                  </a:lnTo>
                  <a:close/>
                </a:path>
                <a:path w="19256375" h="1514475">
                  <a:moveTo>
                    <a:pt x="7554747" y="754913"/>
                  </a:moveTo>
                  <a:lnTo>
                    <a:pt x="7553973" y="753059"/>
                  </a:lnTo>
                  <a:lnTo>
                    <a:pt x="7550912" y="749998"/>
                  </a:lnTo>
                  <a:lnTo>
                    <a:pt x="7549058" y="749223"/>
                  </a:lnTo>
                  <a:lnTo>
                    <a:pt x="7544727" y="749223"/>
                  </a:lnTo>
                  <a:lnTo>
                    <a:pt x="7542873" y="749998"/>
                  </a:lnTo>
                  <a:lnTo>
                    <a:pt x="7539799" y="753059"/>
                  </a:lnTo>
                  <a:lnTo>
                    <a:pt x="7539037" y="754913"/>
                  </a:lnTo>
                  <a:lnTo>
                    <a:pt x="7539037" y="759244"/>
                  </a:lnTo>
                  <a:lnTo>
                    <a:pt x="7539799" y="761098"/>
                  </a:lnTo>
                  <a:lnTo>
                    <a:pt x="7542873" y="764159"/>
                  </a:lnTo>
                  <a:lnTo>
                    <a:pt x="7544727" y="764933"/>
                  </a:lnTo>
                  <a:lnTo>
                    <a:pt x="7549058" y="764933"/>
                  </a:lnTo>
                  <a:lnTo>
                    <a:pt x="7550912" y="764159"/>
                  </a:lnTo>
                  <a:lnTo>
                    <a:pt x="7553973" y="761098"/>
                  </a:lnTo>
                  <a:lnTo>
                    <a:pt x="7554747" y="759244"/>
                  </a:lnTo>
                  <a:lnTo>
                    <a:pt x="7554747" y="754913"/>
                  </a:lnTo>
                  <a:close/>
                </a:path>
                <a:path w="19256375" h="1514475">
                  <a:moveTo>
                    <a:pt x="7554747" y="5676"/>
                  </a:moveTo>
                  <a:lnTo>
                    <a:pt x="7553973" y="3835"/>
                  </a:lnTo>
                  <a:lnTo>
                    <a:pt x="7550912" y="762"/>
                  </a:lnTo>
                  <a:lnTo>
                    <a:pt x="7549058" y="0"/>
                  </a:lnTo>
                  <a:lnTo>
                    <a:pt x="7544727" y="0"/>
                  </a:lnTo>
                  <a:lnTo>
                    <a:pt x="7542873" y="762"/>
                  </a:lnTo>
                  <a:lnTo>
                    <a:pt x="7539799" y="3835"/>
                  </a:lnTo>
                  <a:lnTo>
                    <a:pt x="7539037" y="5676"/>
                  </a:lnTo>
                  <a:lnTo>
                    <a:pt x="7539037" y="10020"/>
                  </a:lnTo>
                  <a:lnTo>
                    <a:pt x="7539799" y="11874"/>
                  </a:lnTo>
                  <a:lnTo>
                    <a:pt x="7542873" y="14935"/>
                  </a:lnTo>
                  <a:lnTo>
                    <a:pt x="7544727" y="15697"/>
                  </a:lnTo>
                  <a:lnTo>
                    <a:pt x="7549058" y="15697"/>
                  </a:lnTo>
                  <a:lnTo>
                    <a:pt x="7550912" y="14935"/>
                  </a:lnTo>
                  <a:lnTo>
                    <a:pt x="7553973" y="11874"/>
                  </a:lnTo>
                  <a:lnTo>
                    <a:pt x="7554747" y="10020"/>
                  </a:lnTo>
                  <a:lnTo>
                    <a:pt x="7554747" y="5676"/>
                  </a:lnTo>
                  <a:close/>
                </a:path>
                <a:path w="19256375" h="1514475">
                  <a:moveTo>
                    <a:pt x="7633271" y="1504137"/>
                  </a:moveTo>
                  <a:lnTo>
                    <a:pt x="7632509" y="1502283"/>
                  </a:lnTo>
                  <a:lnTo>
                    <a:pt x="7629436" y="1499222"/>
                  </a:lnTo>
                  <a:lnTo>
                    <a:pt x="7627594" y="1498460"/>
                  </a:lnTo>
                  <a:lnTo>
                    <a:pt x="7623251" y="1498460"/>
                  </a:lnTo>
                  <a:lnTo>
                    <a:pt x="7621397" y="1499222"/>
                  </a:lnTo>
                  <a:lnTo>
                    <a:pt x="7618336" y="1502283"/>
                  </a:lnTo>
                  <a:lnTo>
                    <a:pt x="7617574" y="1504137"/>
                  </a:lnTo>
                  <a:lnTo>
                    <a:pt x="7617574" y="1508480"/>
                  </a:lnTo>
                  <a:lnTo>
                    <a:pt x="7618336" y="1510322"/>
                  </a:lnTo>
                  <a:lnTo>
                    <a:pt x="7621397" y="1513395"/>
                  </a:lnTo>
                  <a:lnTo>
                    <a:pt x="7623251" y="1514157"/>
                  </a:lnTo>
                  <a:lnTo>
                    <a:pt x="7627594" y="1514157"/>
                  </a:lnTo>
                  <a:lnTo>
                    <a:pt x="7629436" y="1513395"/>
                  </a:lnTo>
                  <a:lnTo>
                    <a:pt x="7632509" y="1510322"/>
                  </a:lnTo>
                  <a:lnTo>
                    <a:pt x="7633271" y="1508480"/>
                  </a:lnTo>
                  <a:lnTo>
                    <a:pt x="7633271" y="1504137"/>
                  </a:lnTo>
                  <a:close/>
                </a:path>
                <a:path w="19256375" h="1514475">
                  <a:moveTo>
                    <a:pt x="7633271" y="754913"/>
                  </a:moveTo>
                  <a:lnTo>
                    <a:pt x="7632509" y="753059"/>
                  </a:lnTo>
                  <a:lnTo>
                    <a:pt x="7629436" y="749998"/>
                  </a:lnTo>
                  <a:lnTo>
                    <a:pt x="7627594" y="749223"/>
                  </a:lnTo>
                  <a:lnTo>
                    <a:pt x="7623251" y="749223"/>
                  </a:lnTo>
                  <a:lnTo>
                    <a:pt x="7621397" y="749998"/>
                  </a:lnTo>
                  <a:lnTo>
                    <a:pt x="7618336" y="753059"/>
                  </a:lnTo>
                  <a:lnTo>
                    <a:pt x="7617574" y="754913"/>
                  </a:lnTo>
                  <a:lnTo>
                    <a:pt x="7617574" y="759244"/>
                  </a:lnTo>
                  <a:lnTo>
                    <a:pt x="7618336" y="761098"/>
                  </a:lnTo>
                  <a:lnTo>
                    <a:pt x="7621397" y="764159"/>
                  </a:lnTo>
                  <a:lnTo>
                    <a:pt x="7623251" y="764933"/>
                  </a:lnTo>
                  <a:lnTo>
                    <a:pt x="7627594" y="764933"/>
                  </a:lnTo>
                  <a:lnTo>
                    <a:pt x="7629436" y="764159"/>
                  </a:lnTo>
                  <a:lnTo>
                    <a:pt x="7632509" y="761098"/>
                  </a:lnTo>
                  <a:lnTo>
                    <a:pt x="7633271" y="759244"/>
                  </a:lnTo>
                  <a:lnTo>
                    <a:pt x="7633271" y="754913"/>
                  </a:lnTo>
                  <a:close/>
                </a:path>
                <a:path w="19256375" h="1514475">
                  <a:moveTo>
                    <a:pt x="7633271" y="5676"/>
                  </a:moveTo>
                  <a:lnTo>
                    <a:pt x="7632509" y="3835"/>
                  </a:lnTo>
                  <a:lnTo>
                    <a:pt x="7629436" y="762"/>
                  </a:lnTo>
                  <a:lnTo>
                    <a:pt x="7627594" y="0"/>
                  </a:lnTo>
                  <a:lnTo>
                    <a:pt x="7623251" y="0"/>
                  </a:lnTo>
                  <a:lnTo>
                    <a:pt x="7621397" y="762"/>
                  </a:lnTo>
                  <a:lnTo>
                    <a:pt x="7618336" y="3835"/>
                  </a:lnTo>
                  <a:lnTo>
                    <a:pt x="7617574" y="5676"/>
                  </a:lnTo>
                  <a:lnTo>
                    <a:pt x="7617574" y="10020"/>
                  </a:lnTo>
                  <a:lnTo>
                    <a:pt x="7618336" y="11874"/>
                  </a:lnTo>
                  <a:lnTo>
                    <a:pt x="7621397" y="14935"/>
                  </a:lnTo>
                  <a:lnTo>
                    <a:pt x="7623251" y="15697"/>
                  </a:lnTo>
                  <a:lnTo>
                    <a:pt x="7627594" y="15697"/>
                  </a:lnTo>
                  <a:lnTo>
                    <a:pt x="7629436" y="14935"/>
                  </a:lnTo>
                  <a:lnTo>
                    <a:pt x="7632509" y="11874"/>
                  </a:lnTo>
                  <a:lnTo>
                    <a:pt x="7633271" y="10020"/>
                  </a:lnTo>
                  <a:lnTo>
                    <a:pt x="7633271" y="5676"/>
                  </a:lnTo>
                  <a:close/>
                </a:path>
                <a:path w="19256375" h="1514475">
                  <a:moveTo>
                    <a:pt x="7711808" y="1504137"/>
                  </a:moveTo>
                  <a:lnTo>
                    <a:pt x="7711033" y="1502283"/>
                  </a:lnTo>
                  <a:lnTo>
                    <a:pt x="7707973" y="1499222"/>
                  </a:lnTo>
                  <a:lnTo>
                    <a:pt x="7706119" y="1498460"/>
                  </a:lnTo>
                  <a:lnTo>
                    <a:pt x="7701788" y="1498460"/>
                  </a:lnTo>
                  <a:lnTo>
                    <a:pt x="7699934" y="1499222"/>
                  </a:lnTo>
                  <a:lnTo>
                    <a:pt x="7696860" y="1502283"/>
                  </a:lnTo>
                  <a:lnTo>
                    <a:pt x="7696098" y="1504137"/>
                  </a:lnTo>
                  <a:lnTo>
                    <a:pt x="7696098" y="1508480"/>
                  </a:lnTo>
                  <a:lnTo>
                    <a:pt x="7696860" y="1510322"/>
                  </a:lnTo>
                  <a:lnTo>
                    <a:pt x="7699934" y="1513395"/>
                  </a:lnTo>
                  <a:lnTo>
                    <a:pt x="7701788" y="1514157"/>
                  </a:lnTo>
                  <a:lnTo>
                    <a:pt x="7706119" y="1514157"/>
                  </a:lnTo>
                  <a:lnTo>
                    <a:pt x="7707973" y="1513395"/>
                  </a:lnTo>
                  <a:lnTo>
                    <a:pt x="7711033" y="1510322"/>
                  </a:lnTo>
                  <a:lnTo>
                    <a:pt x="7711808" y="1508480"/>
                  </a:lnTo>
                  <a:lnTo>
                    <a:pt x="7711808" y="1504137"/>
                  </a:lnTo>
                  <a:close/>
                </a:path>
                <a:path w="19256375" h="1514475">
                  <a:moveTo>
                    <a:pt x="7711808" y="754913"/>
                  </a:moveTo>
                  <a:lnTo>
                    <a:pt x="7711033" y="753059"/>
                  </a:lnTo>
                  <a:lnTo>
                    <a:pt x="7707973" y="749998"/>
                  </a:lnTo>
                  <a:lnTo>
                    <a:pt x="7706119" y="749223"/>
                  </a:lnTo>
                  <a:lnTo>
                    <a:pt x="7701788" y="749223"/>
                  </a:lnTo>
                  <a:lnTo>
                    <a:pt x="7699934" y="749998"/>
                  </a:lnTo>
                  <a:lnTo>
                    <a:pt x="7696860" y="753059"/>
                  </a:lnTo>
                  <a:lnTo>
                    <a:pt x="7696098" y="754913"/>
                  </a:lnTo>
                  <a:lnTo>
                    <a:pt x="7696098" y="759244"/>
                  </a:lnTo>
                  <a:lnTo>
                    <a:pt x="7696860" y="761098"/>
                  </a:lnTo>
                  <a:lnTo>
                    <a:pt x="7699934" y="764159"/>
                  </a:lnTo>
                  <a:lnTo>
                    <a:pt x="7701788" y="764933"/>
                  </a:lnTo>
                  <a:lnTo>
                    <a:pt x="7706119" y="764933"/>
                  </a:lnTo>
                  <a:lnTo>
                    <a:pt x="7707973" y="764159"/>
                  </a:lnTo>
                  <a:lnTo>
                    <a:pt x="7711033" y="761098"/>
                  </a:lnTo>
                  <a:lnTo>
                    <a:pt x="7711808" y="759244"/>
                  </a:lnTo>
                  <a:lnTo>
                    <a:pt x="7711808" y="754913"/>
                  </a:lnTo>
                  <a:close/>
                </a:path>
                <a:path w="19256375" h="1514475">
                  <a:moveTo>
                    <a:pt x="7711808" y="5676"/>
                  </a:moveTo>
                  <a:lnTo>
                    <a:pt x="7711033" y="3835"/>
                  </a:lnTo>
                  <a:lnTo>
                    <a:pt x="7707973" y="762"/>
                  </a:lnTo>
                  <a:lnTo>
                    <a:pt x="7706119" y="0"/>
                  </a:lnTo>
                  <a:lnTo>
                    <a:pt x="7701788" y="0"/>
                  </a:lnTo>
                  <a:lnTo>
                    <a:pt x="7699934" y="762"/>
                  </a:lnTo>
                  <a:lnTo>
                    <a:pt x="7696860" y="3835"/>
                  </a:lnTo>
                  <a:lnTo>
                    <a:pt x="7696098" y="5676"/>
                  </a:lnTo>
                  <a:lnTo>
                    <a:pt x="7696098" y="10020"/>
                  </a:lnTo>
                  <a:lnTo>
                    <a:pt x="7696860" y="11874"/>
                  </a:lnTo>
                  <a:lnTo>
                    <a:pt x="7699934" y="14935"/>
                  </a:lnTo>
                  <a:lnTo>
                    <a:pt x="7701788" y="15697"/>
                  </a:lnTo>
                  <a:lnTo>
                    <a:pt x="7706119" y="15697"/>
                  </a:lnTo>
                  <a:lnTo>
                    <a:pt x="7707973" y="14935"/>
                  </a:lnTo>
                  <a:lnTo>
                    <a:pt x="7711033" y="11874"/>
                  </a:lnTo>
                  <a:lnTo>
                    <a:pt x="7711808" y="10020"/>
                  </a:lnTo>
                  <a:lnTo>
                    <a:pt x="7711808" y="5676"/>
                  </a:lnTo>
                  <a:close/>
                </a:path>
                <a:path w="19256375" h="1514475">
                  <a:moveTo>
                    <a:pt x="7790332" y="1504137"/>
                  </a:moveTo>
                  <a:lnTo>
                    <a:pt x="7789570" y="1502283"/>
                  </a:lnTo>
                  <a:lnTo>
                    <a:pt x="7786510" y="1499222"/>
                  </a:lnTo>
                  <a:lnTo>
                    <a:pt x="7784655" y="1498460"/>
                  </a:lnTo>
                  <a:lnTo>
                    <a:pt x="7780312" y="1498460"/>
                  </a:lnTo>
                  <a:lnTo>
                    <a:pt x="7778470" y="1499222"/>
                  </a:lnTo>
                  <a:lnTo>
                    <a:pt x="7775397" y="1502283"/>
                  </a:lnTo>
                  <a:lnTo>
                    <a:pt x="7774635" y="1504137"/>
                  </a:lnTo>
                  <a:lnTo>
                    <a:pt x="7774635" y="1508480"/>
                  </a:lnTo>
                  <a:lnTo>
                    <a:pt x="7775397" y="1510322"/>
                  </a:lnTo>
                  <a:lnTo>
                    <a:pt x="7778470" y="1513395"/>
                  </a:lnTo>
                  <a:lnTo>
                    <a:pt x="7780312" y="1514157"/>
                  </a:lnTo>
                  <a:lnTo>
                    <a:pt x="7784655" y="1514157"/>
                  </a:lnTo>
                  <a:lnTo>
                    <a:pt x="7786510" y="1513395"/>
                  </a:lnTo>
                  <a:lnTo>
                    <a:pt x="7789570" y="1510322"/>
                  </a:lnTo>
                  <a:lnTo>
                    <a:pt x="7790332" y="1508480"/>
                  </a:lnTo>
                  <a:lnTo>
                    <a:pt x="7790332" y="1504137"/>
                  </a:lnTo>
                  <a:close/>
                </a:path>
                <a:path w="19256375" h="1514475">
                  <a:moveTo>
                    <a:pt x="7790332" y="754913"/>
                  </a:moveTo>
                  <a:lnTo>
                    <a:pt x="7789570" y="753059"/>
                  </a:lnTo>
                  <a:lnTo>
                    <a:pt x="7786510" y="749998"/>
                  </a:lnTo>
                  <a:lnTo>
                    <a:pt x="7784655" y="749223"/>
                  </a:lnTo>
                  <a:lnTo>
                    <a:pt x="7780312" y="749223"/>
                  </a:lnTo>
                  <a:lnTo>
                    <a:pt x="7778470" y="749998"/>
                  </a:lnTo>
                  <a:lnTo>
                    <a:pt x="7775397" y="753059"/>
                  </a:lnTo>
                  <a:lnTo>
                    <a:pt x="7774635" y="754913"/>
                  </a:lnTo>
                  <a:lnTo>
                    <a:pt x="7774635" y="759244"/>
                  </a:lnTo>
                  <a:lnTo>
                    <a:pt x="7775397" y="761098"/>
                  </a:lnTo>
                  <a:lnTo>
                    <a:pt x="7778470" y="764159"/>
                  </a:lnTo>
                  <a:lnTo>
                    <a:pt x="7780312" y="764933"/>
                  </a:lnTo>
                  <a:lnTo>
                    <a:pt x="7784655" y="764933"/>
                  </a:lnTo>
                  <a:lnTo>
                    <a:pt x="7786510" y="764159"/>
                  </a:lnTo>
                  <a:lnTo>
                    <a:pt x="7789570" y="761098"/>
                  </a:lnTo>
                  <a:lnTo>
                    <a:pt x="7790332" y="759244"/>
                  </a:lnTo>
                  <a:lnTo>
                    <a:pt x="7790332" y="754913"/>
                  </a:lnTo>
                  <a:close/>
                </a:path>
                <a:path w="19256375" h="1514475">
                  <a:moveTo>
                    <a:pt x="7790332" y="5676"/>
                  </a:moveTo>
                  <a:lnTo>
                    <a:pt x="7789570" y="3835"/>
                  </a:lnTo>
                  <a:lnTo>
                    <a:pt x="7786510" y="762"/>
                  </a:lnTo>
                  <a:lnTo>
                    <a:pt x="7784655" y="0"/>
                  </a:lnTo>
                  <a:lnTo>
                    <a:pt x="7780312" y="0"/>
                  </a:lnTo>
                  <a:lnTo>
                    <a:pt x="7778470" y="762"/>
                  </a:lnTo>
                  <a:lnTo>
                    <a:pt x="7775397" y="3835"/>
                  </a:lnTo>
                  <a:lnTo>
                    <a:pt x="7774635" y="5676"/>
                  </a:lnTo>
                  <a:lnTo>
                    <a:pt x="7774635" y="10020"/>
                  </a:lnTo>
                  <a:lnTo>
                    <a:pt x="7775397" y="11874"/>
                  </a:lnTo>
                  <a:lnTo>
                    <a:pt x="7778470" y="14935"/>
                  </a:lnTo>
                  <a:lnTo>
                    <a:pt x="7780312" y="15697"/>
                  </a:lnTo>
                  <a:lnTo>
                    <a:pt x="7784655" y="15697"/>
                  </a:lnTo>
                  <a:lnTo>
                    <a:pt x="7786510" y="14935"/>
                  </a:lnTo>
                  <a:lnTo>
                    <a:pt x="7789570" y="11874"/>
                  </a:lnTo>
                  <a:lnTo>
                    <a:pt x="7790332" y="10020"/>
                  </a:lnTo>
                  <a:lnTo>
                    <a:pt x="7790332" y="5676"/>
                  </a:lnTo>
                  <a:close/>
                </a:path>
                <a:path w="19256375" h="1514475">
                  <a:moveTo>
                    <a:pt x="7868869" y="1504137"/>
                  </a:moveTo>
                  <a:lnTo>
                    <a:pt x="7868107" y="1502283"/>
                  </a:lnTo>
                  <a:lnTo>
                    <a:pt x="7865034" y="1499222"/>
                  </a:lnTo>
                  <a:lnTo>
                    <a:pt x="7863179" y="1498460"/>
                  </a:lnTo>
                  <a:lnTo>
                    <a:pt x="7858849" y="1498460"/>
                  </a:lnTo>
                  <a:lnTo>
                    <a:pt x="7856995" y="1499222"/>
                  </a:lnTo>
                  <a:lnTo>
                    <a:pt x="7853934" y="1502283"/>
                  </a:lnTo>
                  <a:lnTo>
                    <a:pt x="7853159" y="1504137"/>
                  </a:lnTo>
                  <a:lnTo>
                    <a:pt x="7853159" y="1508480"/>
                  </a:lnTo>
                  <a:lnTo>
                    <a:pt x="7853934" y="1510322"/>
                  </a:lnTo>
                  <a:lnTo>
                    <a:pt x="7856995" y="1513395"/>
                  </a:lnTo>
                  <a:lnTo>
                    <a:pt x="7858849" y="1514157"/>
                  </a:lnTo>
                  <a:lnTo>
                    <a:pt x="7863179" y="1514157"/>
                  </a:lnTo>
                  <a:lnTo>
                    <a:pt x="7865034" y="1513395"/>
                  </a:lnTo>
                  <a:lnTo>
                    <a:pt x="7868107" y="1510322"/>
                  </a:lnTo>
                  <a:lnTo>
                    <a:pt x="7868869" y="1508480"/>
                  </a:lnTo>
                  <a:lnTo>
                    <a:pt x="7868869" y="1504137"/>
                  </a:lnTo>
                  <a:close/>
                </a:path>
                <a:path w="19256375" h="1514475">
                  <a:moveTo>
                    <a:pt x="7868869" y="754913"/>
                  </a:moveTo>
                  <a:lnTo>
                    <a:pt x="7868107" y="753059"/>
                  </a:lnTo>
                  <a:lnTo>
                    <a:pt x="7865034" y="749998"/>
                  </a:lnTo>
                  <a:lnTo>
                    <a:pt x="7863179" y="749223"/>
                  </a:lnTo>
                  <a:lnTo>
                    <a:pt x="7858849" y="749223"/>
                  </a:lnTo>
                  <a:lnTo>
                    <a:pt x="7856995" y="749998"/>
                  </a:lnTo>
                  <a:lnTo>
                    <a:pt x="7853934" y="753059"/>
                  </a:lnTo>
                  <a:lnTo>
                    <a:pt x="7853159" y="754913"/>
                  </a:lnTo>
                  <a:lnTo>
                    <a:pt x="7853159" y="759244"/>
                  </a:lnTo>
                  <a:lnTo>
                    <a:pt x="7853934" y="761098"/>
                  </a:lnTo>
                  <a:lnTo>
                    <a:pt x="7856995" y="764159"/>
                  </a:lnTo>
                  <a:lnTo>
                    <a:pt x="7858849" y="764933"/>
                  </a:lnTo>
                  <a:lnTo>
                    <a:pt x="7863179" y="764933"/>
                  </a:lnTo>
                  <a:lnTo>
                    <a:pt x="7865034" y="764159"/>
                  </a:lnTo>
                  <a:lnTo>
                    <a:pt x="7868107" y="761098"/>
                  </a:lnTo>
                  <a:lnTo>
                    <a:pt x="7868869" y="759244"/>
                  </a:lnTo>
                  <a:lnTo>
                    <a:pt x="7868869" y="754913"/>
                  </a:lnTo>
                  <a:close/>
                </a:path>
                <a:path w="19256375" h="1514475">
                  <a:moveTo>
                    <a:pt x="7868869" y="5676"/>
                  </a:moveTo>
                  <a:lnTo>
                    <a:pt x="7868107" y="3835"/>
                  </a:lnTo>
                  <a:lnTo>
                    <a:pt x="7865034" y="762"/>
                  </a:lnTo>
                  <a:lnTo>
                    <a:pt x="7863179" y="0"/>
                  </a:lnTo>
                  <a:lnTo>
                    <a:pt x="7858849" y="0"/>
                  </a:lnTo>
                  <a:lnTo>
                    <a:pt x="7856995" y="762"/>
                  </a:lnTo>
                  <a:lnTo>
                    <a:pt x="7853934" y="3835"/>
                  </a:lnTo>
                  <a:lnTo>
                    <a:pt x="7853159" y="5676"/>
                  </a:lnTo>
                  <a:lnTo>
                    <a:pt x="7853159" y="10020"/>
                  </a:lnTo>
                  <a:lnTo>
                    <a:pt x="7853934" y="11874"/>
                  </a:lnTo>
                  <a:lnTo>
                    <a:pt x="7856995" y="14935"/>
                  </a:lnTo>
                  <a:lnTo>
                    <a:pt x="7858849" y="15697"/>
                  </a:lnTo>
                  <a:lnTo>
                    <a:pt x="7863179" y="15697"/>
                  </a:lnTo>
                  <a:lnTo>
                    <a:pt x="7865034" y="14935"/>
                  </a:lnTo>
                  <a:lnTo>
                    <a:pt x="7868107" y="11874"/>
                  </a:lnTo>
                  <a:lnTo>
                    <a:pt x="7868869" y="10020"/>
                  </a:lnTo>
                  <a:lnTo>
                    <a:pt x="7868869" y="5676"/>
                  </a:lnTo>
                  <a:close/>
                </a:path>
                <a:path w="19256375" h="1514475">
                  <a:moveTo>
                    <a:pt x="7947406" y="1504137"/>
                  </a:moveTo>
                  <a:lnTo>
                    <a:pt x="7946631" y="1502283"/>
                  </a:lnTo>
                  <a:lnTo>
                    <a:pt x="7943570" y="1499222"/>
                  </a:lnTo>
                  <a:lnTo>
                    <a:pt x="7941716" y="1498460"/>
                  </a:lnTo>
                  <a:lnTo>
                    <a:pt x="7937373" y="1498460"/>
                  </a:lnTo>
                  <a:lnTo>
                    <a:pt x="7935531" y="1499222"/>
                  </a:lnTo>
                  <a:lnTo>
                    <a:pt x="7932458" y="1502283"/>
                  </a:lnTo>
                  <a:lnTo>
                    <a:pt x="7931696" y="1504137"/>
                  </a:lnTo>
                  <a:lnTo>
                    <a:pt x="7931696" y="1508480"/>
                  </a:lnTo>
                  <a:lnTo>
                    <a:pt x="7932458" y="1510322"/>
                  </a:lnTo>
                  <a:lnTo>
                    <a:pt x="7935531" y="1513395"/>
                  </a:lnTo>
                  <a:lnTo>
                    <a:pt x="7937373" y="1514157"/>
                  </a:lnTo>
                  <a:lnTo>
                    <a:pt x="7941716" y="1514157"/>
                  </a:lnTo>
                  <a:lnTo>
                    <a:pt x="7943570" y="1513395"/>
                  </a:lnTo>
                  <a:lnTo>
                    <a:pt x="7946631" y="1510322"/>
                  </a:lnTo>
                  <a:lnTo>
                    <a:pt x="7947406" y="1508480"/>
                  </a:lnTo>
                  <a:lnTo>
                    <a:pt x="7947406" y="1504137"/>
                  </a:lnTo>
                  <a:close/>
                </a:path>
                <a:path w="19256375" h="1514475">
                  <a:moveTo>
                    <a:pt x="7947406" y="754913"/>
                  </a:moveTo>
                  <a:lnTo>
                    <a:pt x="7946631" y="753059"/>
                  </a:lnTo>
                  <a:lnTo>
                    <a:pt x="7943570" y="749998"/>
                  </a:lnTo>
                  <a:lnTo>
                    <a:pt x="7941716" y="749223"/>
                  </a:lnTo>
                  <a:lnTo>
                    <a:pt x="7937373" y="749223"/>
                  </a:lnTo>
                  <a:lnTo>
                    <a:pt x="7935531" y="749998"/>
                  </a:lnTo>
                  <a:lnTo>
                    <a:pt x="7932458" y="753059"/>
                  </a:lnTo>
                  <a:lnTo>
                    <a:pt x="7931696" y="754913"/>
                  </a:lnTo>
                  <a:lnTo>
                    <a:pt x="7931696" y="759244"/>
                  </a:lnTo>
                  <a:lnTo>
                    <a:pt x="7932458" y="761098"/>
                  </a:lnTo>
                  <a:lnTo>
                    <a:pt x="7935531" y="764159"/>
                  </a:lnTo>
                  <a:lnTo>
                    <a:pt x="7937373" y="764933"/>
                  </a:lnTo>
                  <a:lnTo>
                    <a:pt x="7941716" y="764933"/>
                  </a:lnTo>
                  <a:lnTo>
                    <a:pt x="7943570" y="764159"/>
                  </a:lnTo>
                  <a:lnTo>
                    <a:pt x="7946631" y="761098"/>
                  </a:lnTo>
                  <a:lnTo>
                    <a:pt x="7947406" y="759244"/>
                  </a:lnTo>
                  <a:lnTo>
                    <a:pt x="7947406" y="754913"/>
                  </a:lnTo>
                  <a:close/>
                </a:path>
                <a:path w="19256375" h="1514475">
                  <a:moveTo>
                    <a:pt x="7947406" y="5676"/>
                  </a:moveTo>
                  <a:lnTo>
                    <a:pt x="7946631" y="3835"/>
                  </a:lnTo>
                  <a:lnTo>
                    <a:pt x="7943570" y="762"/>
                  </a:lnTo>
                  <a:lnTo>
                    <a:pt x="7941716" y="0"/>
                  </a:lnTo>
                  <a:lnTo>
                    <a:pt x="7937373" y="0"/>
                  </a:lnTo>
                  <a:lnTo>
                    <a:pt x="7935531" y="762"/>
                  </a:lnTo>
                  <a:lnTo>
                    <a:pt x="7932458" y="3835"/>
                  </a:lnTo>
                  <a:lnTo>
                    <a:pt x="7931696" y="5676"/>
                  </a:lnTo>
                  <a:lnTo>
                    <a:pt x="7931696" y="10020"/>
                  </a:lnTo>
                  <a:lnTo>
                    <a:pt x="7932458" y="11874"/>
                  </a:lnTo>
                  <a:lnTo>
                    <a:pt x="7935531" y="14935"/>
                  </a:lnTo>
                  <a:lnTo>
                    <a:pt x="7937373" y="15697"/>
                  </a:lnTo>
                  <a:lnTo>
                    <a:pt x="7941716" y="15697"/>
                  </a:lnTo>
                  <a:lnTo>
                    <a:pt x="7943570" y="14935"/>
                  </a:lnTo>
                  <a:lnTo>
                    <a:pt x="7946631" y="11874"/>
                  </a:lnTo>
                  <a:lnTo>
                    <a:pt x="7947406" y="10020"/>
                  </a:lnTo>
                  <a:lnTo>
                    <a:pt x="7947406" y="5676"/>
                  </a:lnTo>
                  <a:close/>
                </a:path>
                <a:path w="19256375" h="1514475">
                  <a:moveTo>
                    <a:pt x="8025930" y="1504137"/>
                  </a:moveTo>
                  <a:lnTo>
                    <a:pt x="8025168" y="1502283"/>
                  </a:lnTo>
                  <a:lnTo>
                    <a:pt x="8022095" y="1499222"/>
                  </a:lnTo>
                  <a:lnTo>
                    <a:pt x="8020253" y="1498460"/>
                  </a:lnTo>
                  <a:lnTo>
                    <a:pt x="8015910" y="1498460"/>
                  </a:lnTo>
                  <a:lnTo>
                    <a:pt x="8014055" y="1499222"/>
                  </a:lnTo>
                  <a:lnTo>
                    <a:pt x="8010995" y="1502283"/>
                  </a:lnTo>
                  <a:lnTo>
                    <a:pt x="8010220" y="1504137"/>
                  </a:lnTo>
                  <a:lnTo>
                    <a:pt x="8010220" y="1508480"/>
                  </a:lnTo>
                  <a:lnTo>
                    <a:pt x="8010995" y="1510322"/>
                  </a:lnTo>
                  <a:lnTo>
                    <a:pt x="8014055" y="1513395"/>
                  </a:lnTo>
                  <a:lnTo>
                    <a:pt x="8015910" y="1514157"/>
                  </a:lnTo>
                  <a:lnTo>
                    <a:pt x="8020253" y="1514157"/>
                  </a:lnTo>
                  <a:lnTo>
                    <a:pt x="8022095" y="1513395"/>
                  </a:lnTo>
                  <a:lnTo>
                    <a:pt x="8025168" y="1510322"/>
                  </a:lnTo>
                  <a:lnTo>
                    <a:pt x="8025930" y="1508480"/>
                  </a:lnTo>
                  <a:lnTo>
                    <a:pt x="8025930" y="1504137"/>
                  </a:lnTo>
                  <a:close/>
                </a:path>
                <a:path w="19256375" h="1514475">
                  <a:moveTo>
                    <a:pt x="8025930" y="754913"/>
                  </a:moveTo>
                  <a:lnTo>
                    <a:pt x="8025168" y="753059"/>
                  </a:lnTo>
                  <a:lnTo>
                    <a:pt x="8022095" y="749998"/>
                  </a:lnTo>
                  <a:lnTo>
                    <a:pt x="8020253" y="749223"/>
                  </a:lnTo>
                  <a:lnTo>
                    <a:pt x="8015910" y="749223"/>
                  </a:lnTo>
                  <a:lnTo>
                    <a:pt x="8014055" y="749998"/>
                  </a:lnTo>
                  <a:lnTo>
                    <a:pt x="8010995" y="753059"/>
                  </a:lnTo>
                  <a:lnTo>
                    <a:pt x="8010220" y="754913"/>
                  </a:lnTo>
                  <a:lnTo>
                    <a:pt x="8010220" y="759244"/>
                  </a:lnTo>
                  <a:lnTo>
                    <a:pt x="8010995" y="761098"/>
                  </a:lnTo>
                  <a:lnTo>
                    <a:pt x="8014055" y="764159"/>
                  </a:lnTo>
                  <a:lnTo>
                    <a:pt x="8015910" y="764933"/>
                  </a:lnTo>
                  <a:lnTo>
                    <a:pt x="8020253" y="764933"/>
                  </a:lnTo>
                  <a:lnTo>
                    <a:pt x="8022095" y="764159"/>
                  </a:lnTo>
                  <a:lnTo>
                    <a:pt x="8025168" y="761098"/>
                  </a:lnTo>
                  <a:lnTo>
                    <a:pt x="8025930" y="759244"/>
                  </a:lnTo>
                  <a:lnTo>
                    <a:pt x="8025930" y="754913"/>
                  </a:lnTo>
                  <a:close/>
                </a:path>
                <a:path w="19256375" h="1514475">
                  <a:moveTo>
                    <a:pt x="8025930" y="5676"/>
                  </a:moveTo>
                  <a:lnTo>
                    <a:pt x="8025168" y="3835"/>
                  </a:lnTo>
                  <a:lnTo>
                    <a:pt x="8022095" y="762"/>
                  </a:lnTo>
                  <a:lnTo>
                    <a:pt x="8020253" y="0"/>
                  </a:lnTo>
                  <a:lnTo>
                    <a:pt x="8015910" y="0"/>
                  </a:lnTo>
                  <a:lnTo>
                    <a:pt x="8014055" y="762"/>
                  </a:lnTo>
                  <a:lnTo>
                    <a:pt x="8010995" y="3835"/>
                  </a:lnTo>
                  <a:lnTo>
                    <a:pt x="8010220" y="5676"/>
                  </a:lnTo>
                  <a:lnTo>
                    <a:pt x="8010220" y="10020"/>
                  </a:lnTo>
                  <a:lnTo>
                    <a:pt x="8010995" y="11874"/>
                  </a:lnTo>
                  <a:lnTo>
                    <a:pt x="8014055" y="14935"/>
                  </a:lnTo>
                  <a:lnTo>
                    <a:pt x="8015910" y="15697"/>
                  </a:lnTo>
                  <a:lnTo>
                    <a:pt x="8020253" y="15697"/>
                  </a:lnTo>
                  <a:lnTo>
                    <a:pt x="8022095" y="14935"/>
                  </a:lnTo>
                  <a:lnTo>
                    <a:pt x="8025168" y="11874"/>
                  </a:lnTo>
                  <a:lnTo>
                    <a:pt x="8025930" y="10020"/>
                  </a:lnTo>
                  <a:lnTo>
                    <a:pt x="8025930" y="5676"/>
                  </a:lnTo>
                  <a:close/>
                </a:path>
                <a:path w="19256375" h="1514475">
                  <a:moveTo>
                    <a:pt x="8104467" y="1504137"/>
                  </a:moveTo>
                  <a:lnTo>
                    <a:pt x="8103692" y="1502283"/>
                  </a:lnTo>
                  <a:lnTo>
                    <a:pt x="8100631" y="1499222"/>
                  </a:lnTo>
                  <a:lnTo>
                    <a:pt x="8098777" y="1498460"/>
                  </a:lnTo>
                  <a:lnTo>
                    <a:pt x="8094446" y="1498460"/>
                  </a:lnTo>
                  <a:lnTo>
                    <a:pt x="8092592" y="1499222"/>
                  </a:lnTo>
                  <a:lnTo>
                    <a:pt x="8089519" y="1502283"/>
                  </a:lnTo>
                  <a:lnTo>
                    <a:pt x="8088757" y="1504137"/>
                  </a:lnTo>
                  <a:lnTo>
                    <a:pt x="8088757" y="1508480"/>
                  </a:lnTo>
                  <a:lnTo>
                    <a:pt x="8089519" y="1510322"/>
                  </a:lnTo>
                  <a:lnTo>
                    <a:pt x="8092592" y="1513395"/>
                  </a:lnTo>
                  <a:lnTo>
                    <a:pt x="8094446" y="1514157"/>
                  </a:lnTo>
                  <a:lnTo>
                    <a:pt x="8098777" y="1514157"/>
                  </a:lnTo>
                  <a:lnTo>
                    <a:pt x="8100631" y="1513395"/>
                  </a:lnTo>
                  <a:lnTo>
                    <a:pt x="8103692" y="1510322"/>
                  </a:lnTo>
                  <a:lnTo>
                    <a:pt x="8104467" y="1508480"/>
                  </a:lnTo>
                  <a:lnTo>
                    <a:pt x="8104467" y="1504137"/>
                  </a:lnTo>
                  <a:close/>
                </a:path>
                <a:path w="19256375" h="1514475">
                  <a:moveTo>
                    <a:pt x="8104467" y="754913"/>
                  </a:moveTo>
                  <a:lnTo>
                    <a:pt x="8103692" y="753059"/>
                  </a:lnTo>
                  <a:lnTo>
                    <a:pt x="8100631" y="749998"/>
                  </a:lnTo>
                  <a:lnTo>
                    <a:pt x="8098777" y="749223"/>
                  </a:lnTo>
                  <a:lnTo>
                    <a:pt x="8094446" y="749223"/>
                  </a:lnTo>
                  <a:lnTo>
                    <a:pt x="8092592" y="749998"/>
                  </a:lnTo>
                  <a:lnTo>
                    <a:pt x="8089519" y="753059"/>
                  </a:lnTo>
                  <a:lnTo>
                    <a:pt x="8088757" y="754913"/>
                  </a:lnTo>
                  <a:lnTo>
                    <a:pt x="8088757" y="759244"/>
                  </a:lnTo>
                  <a:lnTo>
                    <a:pt x="8089519" y="761098"/>
                  </a:lnTo>
                  <a:lnTo>
                    <a:pt x="8092592" y="764159"/>
                  </a:lnTo>
                  <a:lnTo>
                    <a:pt x="8094446" y="764933"/>
                  </a:lnTo>
                  <a:lnTo>
                    <a:pt x="8098777" y="764933"/>
                  </a:lnTo>
                  <a:lnTo>
                    <a:pt x="8100631" y="764159"/>
                  </a:lnTo>
                  <a:lnTo>
                    <a:pt x="8103692" y="761098"/>
                  </a:lnTo>
                  <a:lnTo>
                    <a:pt x="8104467" y="759244"/>
                  </a:lnTo>
                  <a:lnTo>
                    <a:pt x="8104467" y="754913"/>
                  </a:lnTo>
                  <a:close/>
                </a:path>
                <a:path w="19256375" h="1514475">
                  <a:moveTo>
                    <a:pt x="8104467" y="5676"/>
                  </a:moveTo>
                  <a:lnTo>
                    <a:pt x="8103692" y="3835"/>
                  </a:lnTo>
                  <a:lnTo>
                    <a:pt x="8100631" y="762"/>
                  </a:lnTo>
                  <a:lnTo>
                    <a:pt x="8098777" y="0"/>
                  </a:lnTo>
                  <a:lnTo>
                    <a:pt x="8094446" y="0"/>
                  </a:lnTo>
                  <a:lnTo>
                    <a:pt x="8092592" y="762"/>
                  </a:lnTo>
                  <a:lnTo>
                    <a:pt x="8089519" y="3835"/>
                  </a:lnTo>
                  <a:lnTo>
                    <a:pt x="8088757" y="5676"/>
                  </a:lnTo>
                  <a:lnTo>
                    <a:pt x="8088757" y="10020"/>
                  </a:lnTo>
                  <a:lnTo>
                    <a:pt x="8089519" y="11874"/>
                  </a:lnTo>
                  <a:lnTo>
                    <a:pt x="8092592" y="14935"/>
                  </a:lnTo>
                  <a:lnTo>
                    <a:pt x="8094446" y="15697"/>
                  </a:lnTo>
                  <a:lnTo>
                    <a:pt x="8098777" y="15697"/>
                  </a:lnTo>
                  <a:lnTo>
                    <a:pt x="8100631" y="14935"/>
                  </a:lnTo>
                  <a:lnTo>
                    <a:pt x="8103692" y="11874"/>
                  </a:lnTo>
                  <a:lnTo>
                    <a:pt x="8104467" y="10020"/>
                  </a:lnTo>
                  <a:lnTo>
                    <a:pt x="8104467" y="5676"/>
                  </a:lnTo>
                  <a:close/>
                </a:path>
                <a:path w="19256375" h="1514475">
                  <a:moveTo>
                    <a:pt x="8182991" y="1504137"/>
                  </a:moveTo>
                  <a:lnTo>
                    <a:pt x="8182229" y="1502283"/>
                  </a:lnTo>
                  <a:lnTo>
                    <a:pt x="8179168" y="1499222"/>
                  </a:lnTo>
                  <a:lnTo>
                    <a:pt x="8177314" y="1498460"/>
                  </a:lnTo>
                  <a:lnTo>
                    <a:pt x="8172971" y="1498460"/>
                  </a:lnTo>
                  <a:lnTo>
                    <a:pt x="8171116" y="1499222"/>
                  </a:lnTo>
                  <a:lnTo>
                    <a:pt x="8168056" y="1502283"/>
                  </a:lnTo>
                  <a:lnTo>
                    <a:pt x="8167294" y="1504137"/>
                  </a:lnTo>
                  <a:lnTo>
                    <a:pt x="8167294" y="1508480"/>
                  </a:lnTo>
                  <a:lnTo>
                    <a:pt x="8168056" y="1510322"/>
                  </a:lnTo>
                  <a:lnTo>
                    <a:pt x="8171116" y="1513395"/>
                  </a:lnTo>
                  <a:lnTo>
                    <a:pt x="8172971" y="1514157"/>
                  </a:lnTo>
                  <a:lnTo>
                    <a:pt x="8177314" y="1514157"/>
                  </a:lnTo>
                  <a:lnTo>
                    <a:pt x="8179168" y="1513395"/>
                  </a:lnTo>
                  <a:lnTo>
                    <a:pt x="8182229" y="1510322"/>
                  </a:lnTo>
                  <a:lnTo>
                    <a:pt x="8182991" y="1508480"/>
                  </a:lnTo>
                  <a:lnTo>
                    <a:pt x="8182991" y="1504137"/>
                  </a:lnTo>
                  <a:close/>
                </a:path>
                <a:path w="19256375" h="1514475">
                  <a:moveTo>
                    <a:pt x="8182991" y="754913"/>
                  </a:moveTo>
                  <a:lnTo>
                    <a:pt x="8182229" y="753059"/>
                  </a:lnTo>
                  <a:lnTo>
                    <a:pt x="8179168" y="749998"/>
                  </a:lnTo>
                  <a:lnTo>
                    <a:pt x="8177314" y="749223"/>
                  </a:lnTo>
                  <a:lnTo>
                    <a:pt x="8172971" y="749223"/>
                  </a:lnTo>
                  <a:lnTo>
                    <a:pt x="8171116" y="749998"/>
                  </a:lnTo>
                  <a:lnTo>
                    <a:pt x="8168056" y="753059"/>
                  </a:lnTo>
                  <a:lnTo>
                    <a:pt x="8167294" y="754913"/>
                  </a:lnTo>
                  <a:lnTo>
                    <a:pt x="8167294" y="759244"/>
                  </a:lnTo>
                  <a:lnTo>
                    <a:pt x="8168056" y="761098"/>
                  </a:lnTo>
                  <a:lnTo>
                    <a:pt x="8171116" y="764159"/>
                  </a:lnTo>
                  <a:lnTo>
                    <a:pt x="8172971" y="764933"/>
                  </a:lnTo>
                  <a:lnTo>
                    <a:pt x="8177314" y="764933"/>
                  </a:lnTo>
                  <a:lnTo>
                    <a:pt x="8179168" y="764159"/>
                  </a:lnTo>
                  <a:lnTo>
                    <a:pt x="8182229" y="761098"/>
                  </a:lnTo>
                  <a:lnTo>
                    <a:pt x="8182991" y="759244"/>
                  </a:lnTo>
                  <a:lnTo>
                    <a:pt x="8182991" y="754913"/>
                  </a:lnTo>
                  <a:close/>
                </a:path>
                <a:path w="19256375" h="1514475">
                  <a:moveTo>
                    <a:pt x="8182991" y="5676"/>
                  </a:moveTo>
                  <a:lnTo>
                    <a:pt x="8182229" y="3835"/>
                  </a:lnTo>
                  <a:lnTo>
                    <a:pt x="8179168" y="762"/>
                  </a:lnTo>
                  <a:lnTo>
                    <a:pt x="8177314" y="0"/>
                  </a:lnTo>
                  <a:lnTo>
                    <a:pt x="8172971" y="0"/>
                  </a:lnTo>
                  <a:lnTo>
                    <a:pt x="8171116" y="762"/>
                  </a:lnTo>
                  <a:lnTo>
                    <a:pt x="8168056" y="3835"/>
                  </a:lnTo>
                  <a:lnTo>
                    <a:pt x="8167294" y="5676"/>
                  </a:lnTo>
                  <a:lnTo>
                    <a:pt x="8167294" y="10020"/>
                  </a:lnTo>
                  <a:lnTo>
                    <a:pt x="8168056" y="11874"/>
                  </a:lnTo>
                  <a:lnTo>
                    <a:pt x="8171116" y="14935"/>
                  </a:lnTo>
                  <a:lnTo>
                    <a:pt x="8172971" y="15697"/>
                  </a:lnTo>
                  <a:lnTo>
                    <a:pt x="8177314" y="15697"/>
                  </a:lnTo>
                  <a:lnTo>
                    <a:pt x="8179168" y="14935"/>
                  </a:lnTo>
                  <a:lnTo>
                    <a:pt x="8182229" y="11874"/>
                  </a:lnTo>
                  <a:lnTo>
                    <a:pt x="8182991" y="10020"/>
                  </a:lnTo>
                  <a:lnTo>
                    <a:pt x="8182991" y="5676"/>
                  </a:lnTo>
                  <a:close/>
                </a:path>
                <a:path w="19256375" h="1514475">
                  <a:moveTo>
                    <a:pt x="8261528" y="1504137"/>
                  </a:moveTo>
                  <a:lnTo>
                    <a:pt x="8260766" y="1502283"/>
                  </a:lnTo>
                  <a:lnTo>
                    <a:pt x="8257692" y="1499222"/>
                  </a:lnTo>
                  <a:lnTo>
                    <a:pt x="8255838" y="1498460"/>
                  </a:lnTo>
                  <a:lnTo>
                    <a:pt x="8251507" y="1498460"/>
                  </a:lnTo>
                  <a:lnTo>
                    <a:pt x="8249653" y="1499222"/>
                  </a:lnTo>
                  <a:lnTo>
                    <a:pt x="8246592" y="1502283"/>
                  </a:lnTo>
                  <a:lnTo>
                    <a:pt x="8245818" y="1504137"/>
                  </a:lnTo>
                  <a:lnTo>
                    <a:pt x="8245818" y="1508480"/>
                  </a:lnTo>
                  <a:lnTo>
                    <a:pt x="8246592" y="1510322"/>
                  </a:lnTo>
                  <a:lnTo>
                    <a:pt x="8249653" y="1513395"/>
                  </a:lnTo>
                  <a:lnTo>
                    <a:pt x="8251507" y="1514157"/>
                  </a:lnTo>
                  <a:lnTo>
                    <a:pt x="8255838" y="1514157"/>
                  </a:lnTo>
                  <a:lnTo>
                    <a:pt x="8257692" y="1513395"/>
                  </a:lnTo>
                  <a:lnTo>
                    <a:pt x="8260766" y="1510322"/>
                  </a:lnTo>
                  <a:lnTo>
                    <a:pt x="8261528" y="1508480"/>
                  </a:lnTo>
                  <a:lnTo>
                    <a:pt x="8261528" y="1504137"/>
                  </a:lnTo>
                  <a:close/>
                </a:path>
                <a:path w="19256375" h="1514475">
                  <a:moveTo>
                    <a:pt x="8261528" y="754913"/>
                  </a:moveTo>
                  <a:lnTo>
                    <a:pt x="8260766" y="753059"/>
                  </a:lnTo>
                  <a:lnTo>
                    <a:pt x="8257692" y="749998"/>
                  </a:lnTo>
                  <a:lnTo>
                    <a:pt x="8255838" y="749223"/>
                  </a:lnTo>
                  <a:lnTo>
                    <a:pt x="8251507" y="749223"/>
                  </a:lnTo>
                  <a:lnTo>
                    <a:pt x="8249653" y="749998"/>
                  </a:lnTo>
                  <a:lnTo>
                    <a:pt x="8246592" y="753059"/>
                  </a:lnTo>
                  <a:lnTo>
                    <a:pt x="8245818" y="754913"/>
                  </a:lnTo>
                  <a:lnTo>
                    <a:pt x="8245818" y="759244"/>
                  </a:lnTo>
                  <a:lnTo>
                    <a:pt x="8246592" y="761098"/>
                  </a:lnTo>
                  <a:lnTo>
                    <a:pt x="8249653" y="764159"/>
                  </a:lnTo>
                  <a:lnTo>
                    <a:pt x="8251507" y="764933"/>
                  </a:lnTo>
                  <a:lnTo>
                    <a:pt x="8255838" y="764933"/>
                  </a:lnTo>
                  <a:lnTo>
                    <a:pt x="8257692" y="764159"/>
                  </a:lnTo>
                  <a:lnTo>
                    <a:pt x="8260766" y="761098"/>
                  </a:lnTo>
                  <a:lnTo>
                    <a:pt x="8261528" y="759244"/>
                  </a:lnTo>
                  <a:lnTo>
                    <a:pt x="8261528" y="754913"/>
                  </a:lnTo>
                  <a:close/>
                </a:path>
                <a:path w="19256375" h="1514475">
                  <a:moveTo>
                    <a:pt x="8261528" y="5676"/>
                  </a:moveTo>
                  <a:lnTo>
                    <a:pt x="8260766" y="3835"/>
                  </a:lnTo>
                  <a:lnTo>
                    <a:pt x="8257692" y="762"/>
                  </a:lnTo>
                  <a:lnTo>
                    <a:pt x="8255838" y="0"/>
                  </a:lnTo>
                  <a:lnTo>
                    <a:pt x="8251507" y="0"/>
                  </a:lnTo>
                  <a:lnTo>
                    <a:pt x="8249653" y="762"/>
                  </a:lnTo>
                  <a:lnTo>
                    <a:pt x="8246592" y="3835"/>
                  </a:lnTo>
                  <a:lnTo>
                    <a:pt x="8245818" y="5676"/>
                  </a:lnTo>
                  <a:lnTo>
                    <a:pt x="8245818" y="10020"/>
                  </a:lnTo>
                  <a:lnTo>
                    <a:pt x="8246592" y="11874"/>
                  </a:lnTo>
                  <a:lnTo>
                    <a:pt x="8249653" y="14935"/>
                  </a:lnTo>
                  <a:lnTo>
                    <a:pt x="8251507" y="15697"/>
                  </a:lnTo>
                  <a:lnTo>
                    <a:pt x="8255838" y="15697"/>
                  </a:lnTo>
                  <a:lnTo>
                    <a:pt x="8257692" y="14935"/>
                  </a:lnTo>
                  <a:lnTo>
                    <a:pt x="8260766" y="11874"/>
                  </a:lnTo>
                  <a:lnTo>
                    <a:pt x="8261528" y="10020"/>
                  </a:lnTo>
                  <a:lnTo>
                    <a:pt x="8261528" y="5676"/>
                  </a:lnTo>
                  <a:close/>
                </a:path>
                <a:path w="19256375" h="1514475">
                  <a:moveTo>
                    <a:pt x="8340064" y="1504137"/>
                  </a:moveTo>
                  <a:lnTo>
                    <a:pt x="8339290" y="1502283"/>
                  </a:lnTo>
                  <a:lnTo>
                    <a:pt x="8336229" y="1499222"/>
                  </a:lnTo>
                  <a:lnTo>
                    <a:pt x="8334375" y="1498460"/>
                  </a:lnTo>
                  <a:lnTo>
                    <a:pt x="8330031" y="1498460"/>
                  </a:lnTo>
                  <a:lnTo>
                    <a:pt x="8328190" y="1499222"/>
                  </a:lnTo>
                  <a:lnTo>
                    <a:pt x="8325117" y="1502283"/>
                  </a:lnTo>
                  <a:lnTo>
                    <a:pt x="8324355" y="1504137"/>
                  </a:lnTo>
                  <a:lnTo>
                    <a:pt x="8324355" y="1508480"/>
                  </a:lnTo>
                  <a:lnTo>
                    <a:pt x="8325117" y="1510322"/>
                  </a:lnTo>
                  <a:lnTo>
                    <a:pt x="8328190" y="1513395"/>
                  </a:lnTo>
                  <a:lnTo>
                    <a:pt x="8330031" y="1514157"/>
                  </a:lnTo>
                  <a:lnTo>
                    <a:pt x="8334375" y="1514157"/>
                  </a:lnTo>
                  <a:lnTo>
                    <a:pt x="8336229" y="1513395"/>
                  </a:lnTo>
                  <a:lnTo>
                    <a:pt x="8339290" y="1510322"/>
                  </a:lnTo>
                  <a:lnTo>
                    <a:pt x="8340064" y="1508480"/>
                  </a:lnTo>
                  <a:lnTo>
                    <a:pt x="8340064" y="1504137"/>
                  </a:lnTo>
                  <a:close/>
                </a:path>
                <a:path w="19256375" h="1514475">
                  <a:moveTo>
                    <a:pt x="8340064" y="754913"/>
                  </a:moveTo>
                  <a:lnTo>
                    <a:pt x="8339290" y="753059"/>
                  </a:lnTo>
                  <a:lnTo>
                    <a:pt x="8336229" y="749998"/>
                  </a:lnTo>
                  <a:lnTo>
                    <a:pt x="8334375" y="749223"/>
                  </a:lnTo>
                  <a:lnTo>
                    <a:pt x="8330031" y="749223"/>
                  </a:lnTo>
                  <a:lnTo>
                    <a:pt x="8328190" y="749998"/>
                  </a:lnTo>
                  <a:lnTo>
                    <a:pt x="8325117" y="753059"/>
                  </a:lnTo>
                  <a:lnTo>
                    <a:pt x="8324355" y="754913"/>
                  </a:lnTo>
                  <a:lnTo>
                    <a:pt x="8324355" y="759244"/>
                  </a:lnTo>
                  <a:lnTo>
                    <a:pt x="8325117" y="761098"/>
                  </a:lnTo>
                  <a:lnTo>
                    <a:pt x="8328190" y="764159"/>
                  </a:lnTo>
                  <a:lnTo>
                    <a:pt x="8330031" y="764933"/>
                  </a:lnTo>
                  <a:lnTo>
                    <a:pt x="8334375" y="764933"/>
                  </a:lnTo>
                  <a:lnTo>
                    <a:pt x="8336229" y="764159"/>
                  </a:lnTo>
                  <a:lnTo>
                    <a:pt x="8339290" y="761098"/>
                  </a:lnTo>
                  <a:lnTo>
                    <a:pt x="8340064" y="759244"/>
                  </a:lnTo>
                  <a:lnTo>
                    <a:pt x="8340064" y="754913"/>
                  </a:lnTo>
                  <a:close/>
                </a:path>
                <a:path w="19256375" h="1514475">
                  <a:moveTo>
                    <a:pt x="8340064" y="5676"/>
                  </a:moveTo>
                  <a:lnTo>
                    <a:pt x="8339290" y="3835"/>
                  </a:lnTo>
                  <a:lnTo>
                    <a:pt x="8336229" y="762"/>
                  </a:lnTo>
                  <a:lnTo>
                    <a:pt x="8334375" y="0"/>
                  </a:lnTo>
                  <a:lnTo>
                    <a:pt x="8330031" y="0"/>
                  </a:lnTo>
                  <a:lnTo>
                    <a:pt x="8328190" y="762"/>
                  </a:lnTo>
                  <a:lnTo>
                    <a:pt x="8325117" y="3835"/>
                  </a:lnTo>
                  <a:lnTo>
                    <a:pt x="8324355" y="5676"/>
                  </a:lnTo>
                  <a:lnTo>
                    <a:pt x="8324355" y="10020"/>
                  </a:lnTo>
                  <a:lnTo>
                    <a:pt x="8325117" y="11874"/>
                  </a:lnTo>
                  <a:lnTo>
                    <a:pt x="8328190" y="14935"/>
                  </a:lnTo>
                  <a:lnTo>
                    <a:pt x="8330031" y="15697"/>
                  </a:lnTo>
                  <a:lnTo>
                    <a:pt x="8334375" y="15697"/>
                  </a:lnTo>
                  <a:lnTo>
                    <a:pt x="8336229" y="14935"/>
                  </a:lnTo>
                  <a:lnTo>
                    <a:pt x="8339290" y="11874"/>
                  </a:lnTo>
                  <a:lnTo>
                    <a:pt x="8340064" y="10020"/>
                  </a:lnTo>
                  <a:lnTo>
                    <a:pt x="8340064" y="5676"/>
                  </a:lnTo>
                  <a:close/>
                </a:path>
                <a:path w="19256375" h="1514475">
                  <a:moveTo>
                    <a:pt x="8418589" y="1504137"/>
                  </a:moveTo>
                  <a:lnTo>
                    <a:pt x="8417827" y="1502283"/>
                  </a:lnTo>
                  <a:lnTo>
                    <a:pt x="8414753" y="1499222"/>
                  </a:lnTo>
                  <a:lnTo>
                    <a:pt x="8412899" y="1498460"/>
                  </a:lnTo>
                  <a:lnTo>
                    <a:pt x="8408568" y="1498460"/>
                  </a:lnTo>
                  <a:lnTo>
                    <a:pt x="8406714" y="1499222"/>
                  </a:lnTo>
                  <a:lnTo>
                    <a:pt x="8403653" y="1502283"/>
                  </a:lnTo>
                  <a:lnTo>
                    <a:pt x="8402879" y="1504137"/>
                  </a:lnTo>
                  <a:lnTo>
                    <a:pt x="8402879" y="1508480"/>
                  </a:lnTo>
                  <a:lnTo>
                    <a:pt x="8403653" y="1510322"/>
                  </a:lnTo>
                  <a:lnTo>
                    <a:pt x="8406714" y="1513395"/>
                  </a:lnTo>
                  <a:lnTo>
                    <a:pt x="8408568" y="1514157"/>
                  </a:lnTo>
                  <a:lnTo>
                    <a:pt x="8412899" y="1514157"/>
                  </a:lnTo>
                  <a:lnTo>
                    <a:pt x="8414753" y="1513395"/>
                  </a:lnTo>
                  <a:lnTo>
                    <a:pt x="8417827" y="1510322"/>
                  </a:lnTo>
                  <a:lnTo>
                    <a:pt x="8418589" y="1508480"/>
                  </a:lnTo>
                  <a:lnTo>
                    <a:pt x="8418589" y="1504137"/>
                  </a:lnTo>
                  <a:close/>
                </a:path>
                <a:path w="19256375" h="1514475">
                  <a:moveTo>
                    <a:pt x="8418589" y="754913"/>
                  </a:moveTo>
                  <a:lnTo>
                    <a:pt x="8417827" y="753059"/>
                  </a:lnTo>
                  <a:lnTo>
                    <a:pt x="8414753" y="749998"/>
                  </a:lnTo>
                  <a:lnTo>
                    <a:pt x="8412899" y="749223"/>
                  </a:lnTo>
                  <a:lnTo>
                    <a:pt x="8408568" y="749223"/>
                  </a:lnTo>
                  <a:lnTo>
                    <a:pt x="8406714" y="749998"/>
                  </a:lnTo>
                  <a:lnTo>
                    <a:pt x="8403653" y="753059"/>
                  </a:lnTo>
                  <a:lnTo>
                    <a:pt x="8402879" y="754913"/>
                  </a:lnTo>
                  <a:lnTo>
                    <a:pt x="8402879" y="759244"/>
                  </a:lnTo>
                  <a:lnTo>
                    <a:pt x="8403653" y="761098"/>
                  </a:lnTo>
                  <a:lnTo>
                    <a:pt x="8406714" y="764159"/>
                  </a:lnTo>
                  <a:lnTo>
                    <a:pt x="8408568" y="764933"/>
                  </a:lnTo>
                  <a:lnTo>
                    <a:pt x="8412899" y="764933"/>
                  </a:lnTo>
                  <a:lnTo>
                    <a:pt x="8414753" y="764159"/>
                  </a:lnTo>
                  <a:lnTo>
                    <a:pt x="8417827" y="761098"/>
                  </a:lnTo>
                  <a:lnTo>
                    <a:pt x="8418589" y="759244"/>
                  </a:lnTo>
                  <a:lnTo>
                    <a:pt x="8418589" y="754913"/>
                  </a:lnTo>
                  <a:close/>
                </a:path>
                <a:path w="19256375" h="1514475">
                  <a:moveTo>
                    <a:pt x="8418589" y="5676"/>
                  </a:moveTo>
                  <a:lnTo>
                    <a:pt x="8417827" y="3835"/>
                  </a:lnTo>
                  <a:lnTo>
                    <a:pt x="8414753" y="762"/>
                  </a:lnTo>
                  <a:lnTo>
                    <a:pt x="8412899" y="0"/>
                  </a:lnTo>
                  <a:lnTo>
                    <a:pt x="8408568" y="0"/>
                  </a:lnTo>
                  <a:lnTo>
                    <a:pt x="8406714" y="762"/>
                  </a:lnTo>
                  <a:lnTo>
                    <a:pt x="8403653" y="3835"/>
                  </a:lnTo>
                  <a:lnTo>
                    <a:pt x="8402879" y="5676"/>
                  </a:lnTo>
                  <a:lnTo>
                    <a:pt x="8402879" y="10020"/>
                  </a:lnTo>
                  <a:lnTo>
                    <a:pt x="8403653" y="11874"/>
                  </a:lnTo>
                  <a:lnTo>
                    <a:pt x="8406714" y="14935"/>
                  </a:lnTo>
                  <a:lnTo>
                    <a:pt x="8408568" y="15697"/>
                  </a:lnTo>
                  <a:lnTo>
                    <a:pt x="8412899" y="15697"/>
                  </a:lnTo>
                  <a:lnTo>
                    <a:pt x="8414753" y="14935"/>
                  </a:lnTo>
                  <a:lnTo>
                    <a:pt x="8417827" y="11874"/>
                  </a:lnTo>
                  <a:lnTo>
                    <a:pt x="8418589" y="10020"/>
                  </a:lnTo>
                  <a:lnTo>
                    <a:pt x="8418589" y="5676"/>
                  </a:lnTo>
                  <a:close/>
                </a:path>
                <a:path w="19256375" h="1514475">
                  <a:moveTo>
                    <a:pt x="8497125" y="1504137"/>
                  </a:moveTo>
                  <a:lnTo>
                    <a:pt x="8496351" y="1502283"/>
                  </a:lnTo>
                  <a:lnTo>
                    <a:pt x="8493290" y="1499222"/>
                  </a:lnTo>
                  <a:lnTo>
                    <a:pt x="8491436" y="1498460"/>
                  </a:lnTo>
                  <a:lnTo>
                    <a:pt x="8487105" y="1498460"/>
                  </a:lnTo>
                  <a:lnTo>
                    <a:pt x="8485251" y="1499222"/>
                  </a:lnTo>
                  <a:lnTo>
                    <a:pt x="8482178" y="1502283"/>
                  </a:lnTo>
                  <a:lnTo>
                    <a:pt x="8481416" y="1504137"/>
                  </a:lnTo>
                  <a:lnTo>
                    <a:pt x="8481416" y="1508480"/>
                  </a:lnTo>
                  <a:lnTo>
                    <a:pt x="8482178" y="1510322"/>
                  </a:lnTo>
                  <a:lnTo>
                    <a:pt x="8485251" y="1513395"/>
                  </a:lnTo>
                  <a:lnTo>
                    <a:pt x="8487105" y="1514157"/>
                  </a:lnTo>
                  <a:lnTo>
                    <a:pt x="8491436" y="1514157"/>
                  </a:lnTo>
                  <a:lnTo>
                    <a:pt x="8493290" y="1513395"/>
                  </a:lnTo>
                  <a:lnTo>
                    <a:pt x="8496351" y="1510322"/>
                  </a:lnTo>
                  <a:lnTo>
                    <a:pt x="8497125" y="1508480"/>
                  </a:lnTo>
                  <a:lnTo>
                    <a:pt x="8497125" y="1504137"/>
                  </a:lnTo>
                  <a:close/>
                </a:path>
                <a:path w="19256375" h="1514475">
                  <a:moveTo>
                    <a:pt x="8497125" y="754913"/>
                  </a:moveTo>
                  <a:lnTo>
                    <a:pt x="8496351" y="753059"/>
                  </a:lnTo>
                  <a:lnTo>
                    <a:pt x="8493290" y="749998"/>
                  </a:lnTo>
                  <a:lnTo>
                    <a:pt x="8491436" y="749223"/>
                  </a:lnTo>
                  <a:lnTo>
                    <a:pt x="8487105" y="749223"/>
                  </a:lnTo>
                  <a:lnTo>
                    <a:pt x="8485251" y="749998"/>
                  </a:lnTo>
                  <a:lnTo>
                    <a:pt x="8482178" y="753059"/>
                  </a:lnTo>
                  <a:lnTo>
                    <a:pt x="8481416" y="754913"/>
                  </a:lnTo>
                  <a:lnTo>
                    <a:pt x="8481416" y="759244"/>
                  </a:lnTo>
                  <a:lnTo>
                    <a:pt x="8482178" y="761098"/>
                  </a:lnTo>
                  <a:lnTo>
                    <a:pt x="8485251" y="764159"/>
                  </a:lnTo>
                  <a:lnTo>
                    <a:pt x="8487105" y="764933"/>
                  </a:lnTo>
                  <a:lnTo>
                    <a:pt x="8491436" y="764933"/>
                  </a:lnTo>
                  <a:lnTo>
                    <a:pt x="8493290" y="764159"/>
                  </a:lnTo>
                  <a:lnTo>
                    <a:pt x="8496351" y="761098"/>
                  </a:lnTo>
                  <a:lnTo>
                    <a:pt x="8497125" y="759244"/>
                  </a:lnTo>
                  <a:lnTo>
                    <a:pt x="8497125" y="754913"/>
                  </a:lnTo>
                  <a:close/>
                </a:path>
                <a:path w="19256375" h="1514475">
                  <a:moveTo>
                    <a:pt x="8497125" y="5676"/>
                  </a:moveTo>
                  <a:lnTo>
                    <a:pt x="8496351" y="3835"/>
                  </a:lnTo>
                  <a:lnTo>
                    <a:pt x="8493290" y="762"/>
                  </a:lnTo>
                  <a:lnTo>
                    <a:pt x="8491436" y="0"/>
                  </a:lnTo>
                  <a:lnTo>
                    <a:pt x="8487105" y="0"/>
                  </a:lnTo>
                  <a:lnTo>
                    <a:pt x="8485251" y="762"/>
                  </a:lnTo>
                  <a:lnTo>
                    <a:pt x="8482178" y="3835"/>
                  </a:lnTo>
                  <a:lnTo>
                    <a:pt x="8481416" y="5676"/>
                  </a:lnTo>
                  <a:lnTo>
                    <a:pt x="8481416" y="10020"/>
                  </a:lnTo>
                  <a:lnTo>
                    <a:pt x="8482178" y="11874"/>
                  </a:lnTo>
                  <a:lnTo>
                    <a:pt x="8485251" y="14935"/>
                  </a:lnTo>
                  <a:lnTo>
                    <a:pt x="8487105" y="15697"/>
                  </a:lnTo>
                  <a:lnTo>
                    <a:pt x="8491436" y="15697"/>
                  </a:lnTo>
                  <a:lnTo>
                    <a:pt x="8493290" y="14935"/>
                  </a:lnTo>
                  <a:lnTo>
                    <a:pt x="8496351" y="11874"/>
                  </a:lnTo>
                  <a:lnTo>
                    <a:pt x="8497125" y="10020"/>
                  </a:lnTo>
                  <a:lnTo>
                    <a:pt x="8497125" y="5676"/>
                  </a:lnTo>
                  <a:close/>
                </a:path>
                <a:path w="19256375" h="1514475">
                  <a:moveTo>
                    <a:pt x="8575650" y="1504137"/>
                  </a:moveTo>
                  <a:lnTo>
                    <a:pt x="8574888" y="1502283"/>
                  </a:lnTo>
                  <a:lnTo>
                    <a:pt x="8571827" y="1499222"/>
                  </a:lnTo>
                  <a:lnTo>
                    <a:pt x="8569973" y="1498460"/>
                  </a:lnTo>
                  <a:lnTo>
                    <a:pt x="8565629" y="1498460"/>
                  </a:lnTo>
                  <a:lnTo>
                    <a:pt x="8563775" y="1499222"/>
                  </a:lnTo>
                  <a:lnTo>
                    <a:pt x="8560714" y="1502283"/>
                  </a:lnTo>
                  <a:lnTo>
                    <a:pt x="8559952" y="1504137"/>
                  </a:lnTo>
                  <a:lnTo>
                    <a:pt x="8559952" y="1508480"/>
                  </a:lnTo>
                  <a:lnTo>
                    <a:pt x="8560714" y="1510322"/>
                  </a:lnTo>
                  <a:lnTo>
                    <a:pt x="8563775" y="1513395"/>
                  </a:lnTo>
                  <a:lnTo>
                    <a:pt x="8565629" y="1514157"/>
                  </a:lnTo>
                  <a:lnTo>
                    <a:pt x="8569973" y="1514157"/>
                  </a:lnTo>
                  <a:lnTo>
                    <a:pt x="8571827" y="1513395"/>
                  </a:lnTo>
                  <a:lnTo>
                    <a:pt x="8574888" y="1510322"/>
                  </a:lnTo>
                  <a:lnTo>
                    <a:pt x="8575650" y="1508480"/>
                  </a:lnTo>
                  <a:lnTo>
                    <a:pt x="8575650" y="1504137"/>
                  </a:lnTo>
                  <a:close/>
                </a:path>
                <a:path w="19256375" h="1514475">
                  <a:moveTo>
                    <a:pt x="8575650" y="754913"/>
                  </a:moveTo>
                  <a:lnTo>
                    <a:pt x="8574888" y="753059"/>
                  </a:lnTo>
                  <a:lnTo>
                    <a:pt x="8571827" y="749998"/>
                  </a:lnTo>
                  <a:lnTo>
                    <a:pt x="8569973" y="749223"/>
                  </a:lnTo>
                  <a:lnTo>
                    <a:pt x="8565629" y="749223"/>
                  </a:lnTo>
                  <a:lnTo>
                    <a:pt x="8563775" y="749998"/>
                  </a:lnTo>
                  <a:lnTo>
                    <a:pt x="8560714" y="753059"/>
                  </a:lnTo>
                  <a:lnTo>
                    <a:pt x="8559952" y="754913"/>
                  </a:lnTo>
                  <a:lnTo>
                    <a:pt x="8559952" y="759244"/>
                  </a:lnTo>
                  <a:lnTo>
                    <a:pt x="8560714" y="761098"/>
                  </a:lnTo>
                  <a:lnTo>
                    <a:pt x="8563775" y="764159"/>
                  </a:lnTo>
                  <a:lnTo>
                    <a:pt x="8565629" y="764933"/>
                  </a:lnTo>
                  <a:lnTo>
                    <a:pt x="8569973" y="764933"/>
                  </a:lnTo>
                  <a:lnTo>
                    <a:pt x="8571827" y="764159"/>
                  </a:lnTo>
                  <a:lnTo>
                    <a:pt x="8574888" y="761098"/>
                  </a:lnTo>
                  <a:lnTo>
                    <a:pt x="8575650" y="759244"/>
                  </a:lnTo>
                  <a:lnTo>
                    <a:pt x="8575650" y="754913"/>
                  </a:lnTo>
                  <a:close/>
                </a:path>
                <a:path w="19256375" h="1514475">
                  <a:moveTo>
                    <a:pt x="8575650" y="5676"/>
                  </a:moveTo>
                  <a:lnTo>
                    <a:pt x="8574888" y="3835"/>
                  </a:lnTo>
                  <a:lnTo>
                    <a:pt x="8571827" y="762"/>
                  </a:lnTo>
                  <a:lnTo>
                    <a:pt x="8569973" y="0"/>
                  </a:lnTo>
                  <a:lnTo>
                    <a:pt x="8565629" y="0"/>
                  </a:lnTo>
                  <a:lnTo>
                    <a:pt x="8563775" y="762"/>
                  </a:lnTo>
                  <a:lnTo>
                    <a:pt x="8560714" y="3835"/>
                  </a:lnTo>
                  <a:lnTo>
                    <a:pt x="8559952" y="5676"/>
                  </a:lnTo>
                  <a:lnTo>
                    <a:pt x="8559952" y="10020"/>
                  </a:lnTo>
                  <a:lnTo>
                    <a:pt x="8560714" y="11874"/>
                  </a:lnTo>
                  <a:lnTo>
                    <a:pt x="8563775" y="14935"/>
                  </a:lnTo>
                  <a:lnTo>
                    <a:pt x="8565629" y="15697"/>
                  </a:lnTo>
                  <a:lnTo>
                    <a:pt x="8569973" y="15697"/>
                  </a:lnTo>
                  <a:lnTo>
                    <a:pt x="8571827" y="14935"/>
                  </a:lnTo>
                  <a:lnTo>
                    <a:pt x="8574888" y="11874"/>
                  </a:lnTo>
                  <a:lnTo>
                    <a:pt x="8575650" y="10020"/>
                  </a:lnTo>
                  <a:lnTo>
                    <a:pt x="8575650" y="5676"/>
                  </a:lnTo>
                  <a:close/>
                </a:path>
                <a:path w="19256375" h="1514475">
                  <a:moveTo>
                    <a:pt x="8654186" y="1504137"/>
                  </a:moveTo>
                  <a:lnTo>
                    <a:pt x="8653424" y="1502283"/>
                  </a:lnTo>
                  <a:lnTo>
                    <a:pt x="8650351" y="1499222"/>
                  </a:lnTo>
                  <a:lnTo>
                    <a:pt x="8648497" y="1498460"/>
                  </a:lnTo>
                  <a:lnTo>
                    <a:pt x="8644166" y="1498460"/>
                  </a:lnTo>
                  <a:lnTo>
                    <a:pt x="8642312" y="1499222"/>
                  </a:lnTo>
                  <a:lnTo>
                    <a:pt x="8639251" y="1502283"/>
                  </a:lnTo>
                  <a:lnTo>
                    <a:pt x="8638476" y="1504137"/>
                  </a:lnTo>
                  <a:lnTo>
                    <a:pt x="8638476" y="1508480"/>
                  </a:lnTo>
                  <a:lnTo>
                    <a:pt x="8639251" y="1510322"/>
                  </a:lnTo>
                  <a:lnTo>
                    <a:pt x="8642312" y="1513395"/>
                  </a:lnTo>
                  <a:lnTo>
                    <a:pt x="8644166" y="1514157"/>
                  </a:lnTo>
                  <a:lnTo>
                    <a:pt x="8648497" y="1514157"/>
                  </a:lnTo>
                  <a:lnTo>
                    <a:pt x="8650351" y="1513395"/>
                  </a:lnTo>
                  <a:lnTo>
                    <a:pt x="8653424" y="1510322"/>
                  </a:lnTo>
                  <a:lnTo>
                    <a:pt x="8654186" y="1508480"/>
                  </a:lnTo>
                  <a:lnTo>
                    <a:pt x="8654186" y="1504137"/>
                  </a:lnTo>
                  <a:close/>
                </a:path>
                <a:path w="19256375" h="1514475">
                  <a:moveTo>
                    <a:pt x="8654186" y="754913"/>
                  </a:moveTo>
                  <a:lnTo>
                    <a:pt x="8653424" y="753059"/>
                  </a:lnTo>
                  <a:lnTo>
                    <a:pt x="8650351" y="749998"/>
                  </a:lnTo>
                  <a:lnTo>
                    <a:pt x="8648497" y="749223"/>
                  </a:lnTo>
                  <a:lnTo>
                    <a:pt x="8644166" y="749223"/>
                  </a:lnTo>
                  <a:lnTo>
                    <a:pt x="8642312" y="749998"/>
                  </a:lnTo>
                  <a:lnTo>
                    <a:pt x="8639251" y="753059"/>
                  </a:lnTo>
                  <a:lnTo>
                    <a:pt x="8638476" y="754913"/>
                  </a:lnTo>
                  <a:lnTo>
                    <a:pt x="8638476" y="759244"/>
                  </a:lnTo>
                  <a:lnTo>
                    <a:pt x="8639251" y="761098"/>
                  </a:lnTo>
                  <a:lnTo>
                    <a:pt x="8642312" y="764159"/>
                  </a:lnTo>
                  <a:lnTo>
                    <a:pt x="8644166" y="764933"/>
                  </a:lnTo>
                  <a:lnTo>
                    <a:pt x="8648497" y="764933"/>
                  </a:lnTo>
                  <a:lnTo>
                    <a:pt x="8650351" y="764159"/>
                  </a:lnTo>
                  <a:lnTo>
                    <a:pt x="8653424" y="761098"/>
                  </a:lnTo>
                  <a:lnTo>
                    <a:pt x="8654186" y="759244"/>
                  </a:lnTo>
                  <a:lnTo>
                    <a:pt x="8654186" y="754913"/>
                  </a:lnTo>
                  <a:close/>
                </a:path>
                <a:path w="19256375" h="1514475">
                  <a:moveTo>
                    <a:pt x="8654186" y="5676"/>
                  </a:moveTo>
                  <a:lnTo>
                    <a:pt x="8653424" y="3835"/>
                  </a:lnTo>
                  <a:lnTo>
                    <a:pt x="8650351" y="762"/>
                  </a:lnTo>
                  <a:lnTo>
                    <a:pt x="8648497" y="0"/>
                  </a:lnTo>
                  <a:lnTo>
                    <a:pt x="8644166" y="0"/>
                  </a:lnTo>
                  <a:lnTo>
                    <a:pt x="8642312" y="762"/>
                  </a:lnTo>
                  <a:lnTo>
                    <a:pt x="8639251" y="3835"/>
                  </a:lnTo>
                  <a:lnTo>
                    <a:pt x="8638476" y="5676"/>
                  </a:lnTo>
                  <a:lnTo>
                    <a:pt x="8638476" y="10020"/>
                  </a:lnTo>
                  <a:lnTo>
                    <a:pt x="8639251" y="11874"/>
                  </a:lnTo>
                  <a:lnTo>
                    <a:pt x="8642312" y="14935"/>
                  </a:lnTo>
                  <a:lnTo>
                    <a:pt x="8644166" y="15697"/>
                  </a:lnTo>
                  <a:lnTo>
                    <a:pt x="8648497" y="15697"/>
                  </a:lnTo>
                  <a:lnTo>
                    <a:pt x="8650351" y="14935"/>
                  </a:lnTo>
                  <a:lnTo>
                    <a:pt x="8653424" y="11874"/>
                  </a:lnTo>
                  <a:lnTo>
                    <a:pt x="8654186" y="10020"/>
                  </a:lnTo>
                  <a:lnTo>
                    <a:pt x="8654186" y="5676"/>
                  </a:lnTo>
                  <a:close/>
                </a:path>
                <a:path w="19256375" h="1514475">
                  <a:moveTo>
                    <a:pt x="8732723" y="1504137"/>
                  </a:moveTo>
                  <a:lnTo>
                    <a:pt x="8731948" y="1502283"/>
                  </a:lnTo>
                  <a:lnTo>
                    <a:pt x="8728888" y="1499222"/>
                  </a:lnTo>
                  <a:lnTo>
                    <a:pt x="8727034" y="1498460"/>
                  </a:lnTo>
                  <a:lnTo>
                    <a:pt x="8722690" y="1498460"/>
                  </a:lnTo>
                  <a:lnTo>
                    <a:pt x="8720849" y="1499222"/>
                  </a:lnTo>
                  <a:lnTo>
                    <a:pt x="8717775" y="1502283"/>
                  </a:lnTo>
                  <a:lnTo>
                    <a:pt x="8717013" y="1504137"/>
                  </a:lnTo>
                  <a:lnTo>
                    <a:pt x="8717013" y="1508480"/>
                  </a:lnTo>
                  <a:lnTo>
                    <a:pt x="8717775" y="1510322"/>
                  </a:lnTo>
                  <a:lnTo>
                    <a:pt x="8720849" y="1513395"/>
                  </a:lnTo>
                  <a:lnTo>
                    <a:pt x="8722690" y="1514157"/>
                  </a:lnTo>
                  <a:lnTo>
                    <a:pt x="8727034" y="1514157"/>
                  </a:lnTo>
                  <a:lnTo>
                    <a:pt x="8728888" y="1513395"/>
                  </a:lnTo>
                  <a:lnTo>
                    <a:pt x="8731948" y="1510322"/>
                  </a:lnTo>
                  <a:lnTo>
                    <a:pt x="8732723" y="1508480"/>
                  </a:lnTo>
                  <a:lnTo>
                    <a:pt x="8732723" y="1504137"/>
                  </a:lnTo>
                  <a:close/>
                </a:path>
                <a:path w="19256375" h="1514475">
                  <a:moveTo>
                    <a:pt x="8732723" y="754913"/>
                  </a:moveTo>
                  <a:lnTo>
                    <a:pt x="8731948" y="753059"/>
                  </a:lnTo>
                  <a:lnTo>
                    <a:pt x="8728888" y="749998"/>
                  </a:lnTo>
                  <a:lnTo>
                    <a:pt x="8727034" y="749223"/>
                  </a:lnTo>
                  <a:lnTo>
                    <a:pt x="8722690" y="749223"/>
                  </a:lnTo>
                  <a:lnTo>
                    <a:pt x="8720849" y="749998"/>
                  </a:lnTo>
                  <a:lnTo>
                    <a:pt x="8717775" y="753059"/>
                  </a:lnTo>
                  <a:lnTo>
                    <a:pt x="8717013" y="754913"/>
                  </a:lnTo>
                  <a:lnTo>
                    <a:pt x="8717013" y="759244"/>
                  </a:lnTo>
                  <a:lnTo>
                    <a:pt x="8717775" y="761098"/>
                  </a:lnTo>
                  <a:lnTo>
                    <a:pt x="8720849" y="764159"/>
                  </a:lnTo>
                  <a:lnTo>
                    <a:pt x="8722690" y="764933"/>
                  </a:lnTo>
                  <a:lnTo>
                    <a:pt x="8727034" y="764933"/>
                  </a:lnTo>
                  <a:lnTo>
                    <a:pt x="8728888" y="764159"/>
                  </a:lnTo>
                  <a:lnTo>
                    <a:pt x="8731948" y="761098"/>
                  </a:lnTo>
                  <a:lnTo>
                    <a:pt x="8732723" y="759244"/>
                  </a:lnTo>
                  <a:lnTo>
                    <a:pt x="8732723" y="754913"/>
                  </a:lnTo>
                  <a:close/>
                </a:path>
                <a:path w="19256375" h="1514475">
                  <a:moveTo>
                    <a:pt x="8732723" y="5676"/>
                  </a:moveTo>
                  <a:lnTo>
                    <a:pt x="8731948" y="3835"/>
                  </a:lnTo>
                  <a:lnTo>
                    <a:pt x="8728888" y="762"/>
                  </a:lnTo>
                  <a:lnTo>
                    <a:pt x="8727034" y="0"/>
                  </a:lnTo>
                  <a:lnTo>
                    <a:pt x="8722690" y="0"/>
                  </a:lnTo>
                  <a:lnTo>
                    <a:pt x="8720849" y="762"/>
                  </a:lnTo>
                  <a:lnTo>
                    <a:pt x="8717775" y="3835"/>
                  </a:lnTo>
                  <a:lnTo>
                    <a:pt x="8717013" y="5676"/>
                  </a:lnTo>
                  <a:lnTo>
                    <a:pt x="8717013" y="10020"/>
                  </a:lnTo>
                  <a:lnTo>
                    <a:pt x="8717775" y="11874"/>
                  </a:lnTo>
                  <a:lnTo>
                    <a:pt x="8720849" y="14935"/>
                  </a:lnTo>
                  <a:lnTo>
                    <a:pt x="8722690" y="15697"/>
                  </a:lnTo>
                  <a:lnTo>
                    <a:pt x="8727034" y="15697"/>
                  </a:lnTo>
                  <a:lnTo>
                    <a:pt x="8728888" y="14935"/>
                  </a:lnTo>
                  <a:lnTo>
                    <a:pt x="8731948" y="11874"/>
                  </a:lnTo>
                  <a:lnTo>
                    <a:pt x="8732723" y="10020"/>
                  </a:lnTo>
                  <a:lnTo>
                    <a:pt x="8732723" y="5676"/>
                  </a:lnTo>
                  <a:close/>
                </a:path>
                <a:path w="19256375" h="1514475">
                  <a:moveTo>
                    <a:pt x="8811247" y="1504137"/>
                  </a:moveTo>
                  <a:lnTo>
                    <a:pt x="8810485" y="1502283"/>
                  </a:lnTo>
                  <a:lnTo>
                    <a:pt x="8807412" y="1499222"/>
                  </a:lnTo>
                  <a:lnTo>
                    <a:pt x="8805570" y="1498460"/>
                  </a:lnTo>
                  <a:lnTo>
                    <a:pt x="8801227" y="1498460"/>
                  </a:lnTo>
                  <a:lnTo>
                    <a:pt x="8799373" y="1499222"/>
                  </a:lnTo>
                  <a:lnTo>
                    <a:pt x="8796312" y="1502283"/>
                  </a:lnTo>
                  <a:lnTo>
                    <a:pt x="8795537" y="1504137"/>
                  </a:lnTo>
                  <a:lnTo>
                    <a:pt x="8795537" y="1508480"/>
                  </a:lnTo>
                  <a:lnTo>
                    <a:pt x="8796312" y="1510322"/>
                  </a:lnTo>
                  <a:lnTo>
                    <a:pt x="8799373" y="1513395"/>
                  </a:lnTo>
                  <a:lnTo>
                    <a:pt x="8801227" y="1514157"/>
                  </a:lnTo>
                  <a:lnTo>
                    <a:pt x="8805570" y="1514157"/>
                  </a:lnTo>
                  <a:lnTo>
                    <a:pt x="8807412" y="1513395"/>
                  </a:lnTo>
                  <a:lnTo>
                    <a:pt x="8810485" y="1510322"/>
                  </a:lnTo>
                  <a:lnTo>
                    <a:pt x="8811247" y="1508480"/>
                  </a:lnTo>
                  <a:lnTo>
                    <a:pt x="8811247" y="1504137"/>
                  </a:lnTo>
                  <a:close/>
                </a:path>
                <a:path w="19256375" h="1514475">
                  <a:moveTo>
                    <a:pt x="8811247" y="754913"/>
                  </a:moveTo>
                  <a:lnTo>
                    <a:pt x="8810485" y="753059"/>
                  </a:lnTo>
                  <a:lnTo>
                    <a:pt x="8807412" y="749998"/>
                  </a:lnTo>
                  <a:lnTo>
                    <a:pt x="8805570" y="749223"/>
                  </a:lnTo>
                  <a:lnTo>
                    <a:pt x="8801227" y="749223"/>
                  </a:lnTo>
                  <a:lnTo>
                    <a:pt x="8799373" y="749998"/>
                  </a:lnTo>
                  <a:lnTo>
                    <a:pt x="8796312" y="753059"/>
                  </a:lnTo>
                  <a:lnTo>
                    <a:pt x="8795537" y="754913"/>
                  </a:lnTo>
                  <a:lnTo>
                    <a:pt x="8795537" y="759244"/>
                  </a:lnTo>
                  <a:lnTo>
                    <a:pt x="8796312" y="761098"/>
                  </a:lnTo>
                  <a:lnTo>
                    <a:pt x="8799373" y="764159"/>
                  </a:lnTo>
                  <a:lnTo>
                    <a:pt x="8801227" y="764933"/>
                  </a:lnTo>
                  <a:lnTo>
                    <a:pt x="8805570" y="764933"/>
                  </a:lnTo>
                  <a:lnTo>
                    <a:pt x="8807412" y="764159"/>
                  </a:lnTo>
                  <a:lnTo>
                    <a:pt x="8810485" y="761098"/>
                  </a:lnTo>
                  <a:lnTo>
                    <a:pt x="8811247" y="759244"/>
                  </a:lnTo>
                  <a:lnTo>
                    <a:pt x="8811247" y="754913"/>
                  </a:lnTo>
                  <a:close/>
                </a:path>
                <a:path w="19256375" h="1514475">
                  <a:moveTo>
                    <a:pt x="8811247" y="5676"/>
                  </a:moveTo>
                  <a:lnTo>
                    <a:pt x="8810485" y="3835"/>
                  </a:lnTo>
                  <a:lnTo>
                    <a:pt x="8807412" y="762"/>
                  </a:lnTo>
                  <a:lnTo>
                    <a:pt x="8805570" y="0"/>
                  </a:lnTo>
                  <a:lnTo>
                    <a:pt x="8801227" y="0"/>
                  </a:lnTo>
                  <a:lnTo>
                    <a:pt x="8799373" y="762"/>
                  </a:lnTo>
                  <a:lnTo>
                    <a:pt x="8796312" y="3835"/>
                  </a:lnTo>
                  <a:lnTo>
                    <a:pt x="8795537" y="5676"/>
                  </a:lnTo>
                  <a:lnTo>
                    <a:pt x="8795537" y="10020"/>
                  </a:lnTo>
                  <a:lnTo>
                    <a:pt x="8796312" y="11874"/>
                  </a:lnTo>
                  <a:lnTo>
                    <a:pt x="8799373" y="14935"/>
                  </a:lnTo>
                  <a:lnTo>
                    <a:pt x="8801227" y="15697"/>
                  </a:lnTo>
                  <a:lnTo>
                    <a:pt x="8805570" y="15697"/>
                  </a:lnTo>
                  <a:lnTo>
                    <a:pt x="8807412" y="14935"/>
                  </a:lnTo>
                  <a:lnTo>
                    <a:pt x="8810485" y="11874"/>
                  </a:lnTo>
                  <a:lnTo>
                    <a:pt x="8811247" y="10020"/>
                  </a:lnTo>
                  <a:lnTo>
                    <a:pt x="8811247" y="5676"/>
                  </a:lnTo>
                  <a:close/>
                </a:path>
                <a:path w="19256375" h="1514475">
                  <a:moveTo>
                    <a:pt x="8889784" y="1504137"/>
                  </a:moveTo>
                  <a:lnTo>
                    <a:pt x="8889009" y="1502283"/>
                  </a:lnTo>
                  <a:lnTo>
                    <a:pt x="8885949" y="1499222"/>
                  </a:lnTo>
                  <a:lnTo>
                    <a:pt x="8884094" y="1498460"/>
                  </a:lnTo>
                  <a:lnTo>
                    <a:pt x="8879764" y="1498460"/>
                  </a:lnTo>
                  <a:lnTo>
                    <a:pt x="8877910" y="1499222"/>
                  </a:lnTo>
                  <a:lnTo>
                    <a:pt x="8874836" y="1502283"/>
                  </a:lnTo>
                  <a:lnTo>
                    <a:pt x="8874074" y="1504137"/>
                  </a:lnTo>
                  <a:lnTo>
                    <a:pt x="8874074" y="1508480"/>
                  </a:lnTo>
                  <a:lnTo>
                    <a:pt x="8874836" y="1510322"/>
                  </a:lnTo>
                  <a:lnTo>
                    <a:pt x="8877910" y="1513395"/>
                  </a:lnTo>
                  <a:lnTo>
                    <a:pt x="8879764" y="1514157"/>
                  </a:lnTo>
                  <a:lnTo>
                    <a:pt x="8884094" y="1514157"/>
                  </a:lnTo>
                  <a:lnTo>
                    <a:pt x="8885949" y="1513395"/>
                  </a:lnTo>
                  <a:lnTo>
                    <a:pt x="8889009" y="1510322"/>
                  </a:lnTo>
                  <a:lnTo>
                    <a:pt x="8889784" y="1508480"/>
                  </a:lnTo>
                  <a:lnTo>
                    <a:pt x="8889784" y="1504137"/>
                  </a:lnTo>
                  <a:close/>
                </a:path>
                <a:path w="19256375" h="1514475">
                  <a:moveTo>
                    <a:pt x="8889784" y="754913"/>
                  </a:moveTo>
                  <a:lnTo>
                    <a:pt x="8889009" y="753059"/>
                  </a:lnTo>
                  <a:lnTo>
                    <a:pt x="8885949" y="749998"/>
                  </a:lnTo>
                  <a:lnTo>
                    <a:pt x="8884094" y="749223"/>
                  </a:lnTo>
                  <a:lnTo>
                    <a:pt x="8879764" y="749223"/>
                  </a:lnTo>
                  <a:lnTo>
                    <a:pt x="8877910" y="749998"/>
                  </a:lnTo>
                  <a:lnTo>
                    <a:pt x="8874836" y="753059"/>
                  </a:lnTo>
                  <a:lnTo>
                    <a:pt x="8874074" y="754913"/>
                  </a:lnTo>
                  <a:lnTo>
                    <a:pt x="8874074" y="759244"/>
                  </a:lnTo>
                  <a:lnTo>
                    <a:pt x="8874836" y="761098"/>
                  </a:lnTo>
                  <a:lnTo>
                    <a:pt x="8877910" y="764159"/>
                  </a:lnTo>
                  <a:lnTo>
                    <a:pt x="8879764" y="764933"/>
                  </a:lnTo>
                  <a:lnTo>
                    <a:pt x="8884094" y="764933"/>
                  </a:lnTo>
                  <a:lnTo>
                    <a:pt x="8885949" y="764159"/>
                  </a:lnTo>
                  <a:lnTo>
                    <a:pt x="8889009" y="761098"/>
                  </a:lnTo>
                  <a:lnTo>
                    <a:pt x="8889784" y="759244"/>
                  </a:lnTo>
                  <a:lnTo>
                    <a:pt x="8889784" y="754913"/>
                  </a:lnTo>
                  <a:close/>
                </a:path>
                <a:path w="19256375" h="1514475">
                  <a:moveTo>
                    <a:pt x="8889784" y="5676"/>
                  </a:moveTo>
                  <a:lnTo>
                    <a:pt x="8889009" y="3835"/>
                  </a:lnTo>
                  <a:lnTo>
                    <a:pt x="8885949" y="762"/>
                  </a:lnTo>
                  <a:lnTo>
                    <a:pt x="8884094" y="0"/>
                  </a:lnTo>
                  <a:lnTo>
                    <a:pt x="8879764" y="0"/>
                  </a:lnTo>
                  <a:lnTo>
                    <a:pt x="8877910" y="762"/>
                  </a:lnTo>
                  <a:lnTo>
                    <a:pt x="8874836" y="3835"/>
                  </a:lnTo>
                  <a:lnTo>
                    <a:pt x="8874074" y="5676"/>
                  </a:lnTo>
                  <a:lnTo>
                    <a:pt x="8874074" y="10020"/>
                  </a:lnTo>
                  <a:lnTo>
                    <a:pt x="8874836" y="11874"/>
                  </a:lnTo>
                  <a:lnTo>
                    <a:pt x="8877910" y="14935"/>
                  </a:lnTo>
                  <a:lnTo>
                    <a:pt x="8879764" y="15697"/>
                  </a:lnTo>
                  <a:lnTo>
                    <a:pt x="8884094" y="15697"/>
                  </a:lnTo>
                  <a:lnTo>
                    <a:pt x="8885949" y="14935"/>
                  </a:lnTo>
                  <a:lnTo>
                    <a:pt x="8889009" y="11874"/>
                  </a:lnTo>
                  <a:lnTo>
                    <a:pt x="8889784" y="10020"/>
                  </a:lnTo>
                  <a:lnTo>
                    <a:pt x="8889784" y="5676"/>
                  </a:lnTo>
                  <a:close/>
                </a:path>
                <a:path w="19256375" h="1514475">
                  <a:moveTo>
                    <a:pt x="8968308" y="1504137"/>
                  </a:moveTo>
                  <a:lnTo>
                    <a:pt x="8967546" y="1502283"/>
                  </a:lnTo>
                  <a:lnTo>
                    <a:pt x="8964473" y="1499222"/>
                  </a:lnTo>
                  <a:lnTo>
                    <a:pt x="8962631" y="1498460"/>
                  </a:lnTo>
                  <a:lnTo>
                    <a:pt x="8958288" y="1498460"/>
                  </a:lnTo>
                  <a:lnTo>
                    <a:pt x="8956434" y="1499222"/>
                  </a:lnTo>
                  <a:lnTo>
                    <a:pt x="8953373" y="1502283"/>
                  </a:lnTo>
                  <a:lnTo>
                    <a:pt x="8952611" y="1504137"/>
                  </a:lnTo>
                  <a:lnTo>
                    <a:pt x="8952611" y="1508480"/>
                  </a:lnTo>
                  <a:lnTo>
                    <a:pt x="8953373" y="1510322"/>
                  </a:lnTo>
                  <a:lnTo>
                    <a:pt x="8956434" y="1513395"/>
                  </a:lnTo>
                  <a:lnTo>
                    <a:pt x="8958288" y="1514157"/>
                  </a:lnTo>
                  <a:lnTo>
                    <a:pt x="8962631" y="1514157"/>
                  </a:lnTo>
                  <a:lnTo>
                    <a:pt x="8964473" y="1513395"/>
                  </a:lnTo>
                  <a:lnTo>
                    <a:pt x="8967546" y="1510322"/>
                  </a:lnTo>
                  <a:lnTo>
                    <a:pt x="8968308" y="1508480"/>
                  </a:lnTo>
                  <a:lnTo>
                    <a:pt x="8968308" y="1504137"/>
                  </a:lnTo>
                  <a:close/>
                </a:path>
                <a:path w="19256375" h="1514475">
                  <a:moveTo>
                    <a:pt x="8968308" y="754913"/>
                  </a:moveTo>
                  <a:lnTo>
                    <a:pt x="8967546" y="753059"/>
                  </a:lnTo>
                  <a:lnTo>
                    <a:pt x="8964473" y="749998"/>
                  </a:lnTo>
                  <a:lnTo>
                    <a:pt x="8962631" y="749223"/>
                  </a:lnTo>
                  <a:lnTo>
                    <a:pt x="8958288" y="749223"/>
                  </a:lnTo>
                  <a:lnTo>
                    <a:pt x="8956434" y="749998"/>
                  </a:lnTo>
                  <a:lnTo>
                    <a:pt x="8953373" y="753059"/>
                  </a:lnTo>
                  <a:lnTo>
                    <a:pt x="8952611" y="754913"/>
                  </a:lnTo>
                  <a:lnTo>
                    <a:pt x="8952611" y="759244"/>
                  </a:lnTo>
                  <a:lnTo>
                    <a:pt x="8953373" y="761098"/>
                  </a:lnTo>
                  <a:lnTo>
                    <a:pt x="8956434" y="764159"/>
                  </a:lnTo>
                  <a:lnTo>
                    <a:pt x="8958288" y="764933"/>
                  </a:lnTo>
                  <a:lnTo>
                    <a:pt x="8962631" y="764933"/>
                  </a:lnTo>
                  <a:lnTo>
                    <a:pt x="8964473" y="764159"/>
                  </a:lnTo>
                  <a:lnTo>
                    <a:pt x="8967546" y="761098"/>
                  </a:lnTo>
                  <a:lnTo>
                    <a:pt x="8968308" y="759244"/>
                  </a:lnTo>
                  <a:lnTo>
                    <a:pt x="8968308" y="754913"/>
                  </a:lnTo>
                  <a:close/>
                </a:path>
                <a:path w="19256375" h="1514475">
                  <a:moveTo>
                    <a:pt x="8968308" y="5676"/>
                  </a:moveTo>
                  <a:lnTo>
                    <a:pt x="8967546" y="3835"/>
                  </a:lnTo>
                  <a:lnTo>
                    <a:pt x="8964473" y="762"/>
                  </a:lnTo>
                  <a:lnTo>
                    <a:pt x="8962631" y="0"/>
                  </a:lnTo>
                  <a:lnTo>
                    <a:pt x="8958288" y="0"/>
                  </a:lnTo>
                  <a:lnTo>
                    <a:pt x="8956434" y="762"/>
                  </a:lnTo>
                  <a:lnTo>
                    <a:pt x="8953373" y="3835"/>
                  </a:lnTo>
                  <a:lnTo>
                    <a:pt x="8952611" y="5676"/>
                  </a:lnTo>
                  <a:lnTo>
                    <a:pt x="8952611" y="10020"/>
                  </a:lnTo>
                  <a:lnTo>
                    <a:pt x="8953373" y="11874"/>
                  </a:lnTo>
                  <a:lnTo>
                    <a:pt x="8956434" y="14935"/>
                  </a:lnTo>
                  <a:lnTo>
                    <a:pt x="8958288" y="15697"/>
                  </a:lnTo>
                  <a:lnTo>
                    <a:pt x="8962631" y="15697"/>
                  </a:lnTo>
                  <a:lnTo>
                    <a:pt x="8964473" y="14935"/>
                  </a:lnTo>
                  <a:lnTo>
                    <a:pt x="8967546" y="11874"/>
                  </a:lnTo>
                  <a:lnTo>
                    <a:pt x="8968308" y="10020"/>
                  </a:lnTo>
                  <a:lnTo>
                    <a:pt x="8968308" y="5676"/>
                  </a:lnTo>
                  <a:close/>
                </a:path>
                <a:path w="19256375" h="1514475">
                  <a:moveTo>
                    <a:pt x="9046845" y="1504137"/>
                  </a:moveTo>
                  <a:lnTo>
                    <a:pt x="9046070" y="1502283"/>
                  </a:lnTo>
                  <a:lnTo>
                    <a:pt x="9043010" y="1499222"/>
                  </a:lnTo>
                  <a:lnTo>
                    <a:pt x="9041155" y="1498460"/>
                  </a:lnTo>
                  <a:lnTo>
                    <a:pt x="9036825" y="1498460"/>
                  </a:lnTo>
                  <a:lnTo>
                    <a:pt x="9034970" y="1499222"/>
                  </a:lnTo>
                  <a:lnTo>
                    <a:pt x="9031910" y="1502283"/>
                  </a:lnTo>
                  <a:lnTo>
                    <a:pt x="9031135" y="1504137"/>
                  </a:lnTo>
                  <a:lnTo>
                    <a:pt x="9031135" y="1508480"/>
                  </a:lnTo>
                  <a:lnTo>
                    <a:pt x="9031910" y="1510322"/>
                  </a:lnTo>
                  <a:lnTo>
                    <a:pt x="9034970" y="1513395"/>
                  </a:lnTo>
                  <a:lnTo>
                    <a:pt x="9036825" y="1514157"/>
                  </a:lnTo>
                  <a:lnTo>
                    <a:pt x="9041155" y="1514157"/>
                  </a:lnTo>
                  <a:lnTo>
                    <a:pt x="9043010" y="1513395"/>
                  </a:lnTo>
                  <a:lnTo>
                    <a:pt x="9046070" y="1510322"/>
                  </a:lnTo>
                  <a:lnTo>
                    <a:pt x="9046845" y="1508480"/>
                  </a:lnTo>
                  <a:lnTo>
                    <a:pt x="9046845" y="1504137"/>
                  </a:lnTo>
                  <a:close/>
                </a:path>
                <a:path w="19256375" h="1514475">
                  <a:moveTo>
                    <a:pt x="9046845" y="754913"/>
                  </a:moveTo>
                  <a:lnTo>
                    <a:pt x="9046070" y="753059"/>
                  </a:lnTo>
                  <a:lnTo>
                    <a:pt x="9043010" y="749998"/>
                  </a:lnTo>
                  <a:lnTo>
                    <a:pt x="9041155" y="749223"/>
                  </a:lnTo>
                  <a:lnTo>
                    <a:pt x="9036825" y="749223"/>
                  </a:lnTo>
                  <a:lnTo>
                    <a:pt x="9034970" y="749998"/>
                  </a:lnTo>
                  <a:lnTo>
                    <a:pt x="9031910" y="753059"/>
                  </a:lnTo>
                  <a:lnTo>
                    <a:pt x="9031135" y="754913"/>
                  </a:lnTo>
                  <a:lnTo>
                    <a:pt x="9031135" y="759244"/>
                  </a:lnTo>
                  <a:lnTo>
                    <a:pt x="9031910" y="761098"/>
                  </a:lnTo>
                  <a:lnTo>
                    <a:pt x="9034970" y="764159"/>
                  </a:lnTo>
                  <a:lnTo>
                    <a:pt x="9036825" y="764933"/>
                  </a:lnTo>
                  <a:lnTo>
                    <a:pt x="9041155" y="764933"/>
                  </a:lnTo>
                  <a:lnTo>
                    <a:pt x="9043010" y="764159"/>
                  </a:lnTo>
                  <a:lnTo>
                    <a:pt x="9046070" y="761098"/>
                  </a:lnTo>
                  <a:lnTo>
                    <a:pt x="9046845" y="759244"/>
                  </a:lnTo>
                  <a:lnTo>
                    <a:pt x="9046845" y="754913"/>
                  </a:lnTo>
                  <a:close/>
                </a:path>
                <a:path w="19256375" h="1514475">
                  <a:moveTo>
                    <a:pt x="9046845" y="5676"/>
                  </a:moveTo>
                  <a:lnTo>
                    <a:pt x="9046070" y="3835"/>
                  </a:lnTo>
                  <a:lnTo>
                    <a:pt x="9043010" y="762"/>
                  </a:lnTo>
                  <a:lnTo>
                    <a:pt x="9041155" y="0"/>
                  </a:lnTo>
                  <a:lnTo>
                    <a:pt x="9036825" y="0"/>
                  </a:lnTo>
                  <a:lnTo>
                    <a:pt x="9034970" y="762"/>
                  </a:lnTo>
                  <a:lnTo>
                    <a:pt x="9031910" y="3835"/>
                  </a:lnTo>
                  <a:lnTo>
                    <a:pt x="9031135" y="5676"/>
                  </a:lnTo>
                  <a:lnTo>
                    <a:pt x="9031135" y="10020"/>
                  </a:lnTo>
                  <a:lnTo>
                    <a:pt x="9031910" y="11874"/>
                  </a:lnTo>
                  <a:lnTo>
                    <a:pt x="9034970" y="14935"/>
                  </a:lnTo>
                  <a:lnTo>
                    <a:pt x="9036825" y="15697"/>
                  </a:lnTo>
                  <a:lnTo>
                    <a:pt x="9041155" y="15697"/>
                  </a:lnTo>
                  <a:lnTo>
                    <a:pt x="9043010" y="14935"/>
                  </a:lnTo>
                  <a:lnTo>
                    <a:pt x="9046070" y="11874"/>
                  </a:lnTo>
                  <a:lnTo>
                    <a:pt x="9046845" y="10020"/>
                  </a:lnTo>
                  <a:lnTo>
                    <a:pt x="9046845" y="5676"/>
                  </a:lnTo>
                  <a:close/>
                </a:path>
                <a:path w="19256375" h="1514475">
                  <a:moveTo>
                    <a:pt x="9125369" y="1504137"/>
                  </a:moveTo>
                  <a:lnTo>
                    <a:pt x="9124607" y="1502283"/>
                  </a:lnTo>
                  <a:lnTo>
                    <a:pt x="9121546" y="1499222"/>
                  </a:lnTo>
                  <a:lnTo>
                    <a:pt x="9119692" y="1498460"/>
                  </a:lnTo>
                  <a:lnTo>
                    <a:pt x="9115349" y="1498460"/>
                  </a:lnTo>
                  <a:lnTo>
                    <a:pt x="9113507" y="1499222"/>
                  </a:lnTo>
                  <a:lnTo>
                    <a:pt x="9110434" y="1502283"/>
                  </a:lnTo>
                  <a:lnTo>
                    <a:pt x="9109672" y="1504137"/>
                  </a:lnTo>
                  <a:lnTo>
                    <a:pt x="9109672" y="1508480"/>
                  </a:lnTo>
                  <a:lnTo>
                    <a:pt x="9110434" y="1510322"/>
                  </a:lnTo>
                  <a:lnTo>
                    <a:pt x="9113507" y="1513395"/>
                  </a:lnTo>
                  <a:lnTo>
                    <a:pt x="9115349" y="1514157"/>
                  </a:lnTo>
                  <a:lnTo>
                    <a:pt x="9119692" y="1514157"/>
                  </a:lnTo>
                  <a:lnTo>
                    <a:pt x="9121546" y="1513395"/>
                  </a:lnTo>
                  <a:lnTo>
                    <a:pt x="9124607" y="1510322"/>
                  </a:lnTo>
                  <a:lnTo>
                    <a:pt x="9125369" y="1508480"/>
                  </a:lnTo>
                  <a:lnTo>
                    <a:pt x="9125369" y="1504137"/>
                  </a:lnTo>
                  <a:close/>
                </a:path>
                <a:path w="19256375" h="1514475">
                  <a:moveTo>
                    <a:pt x="9125369" y="754913"/>
                  </a:moveTo>
                  <a:lnTo>
                    <a:pt x="9124607" y="753059"/>
                  </a:lnTo>
                  <a:lnTo>
                    <a:pt x="9121546" y="749998"/>
                  </a:lnTo>
                  <a:lnTo>
                    <a:pt x="9119692" y="749223"/>
                  </a:lnTo>
                  <a:lnTo>
                    <a:pt x="9115349" y="749223"/>
                  </a:lnTo>
                  <a:lnTo>
                    <a:pt x="9113507" y="749998"/>
                  </a:lnTo>
                  <a:lnTo>
                    <a:pt x="9110434" y="753059"/>
                  </a:lnTo>
                  <a:lnTo>
                    <a:pt x="9109672" y="754913"/>
                  </a:lnTo>
                  <a:lnTo>
                    <a:pt x="9109672" y="759244"/>
                  </a:lnTo>
                  <a:lnTo>
                    <a:pt x="9110434" y="761098"/>
                  </a:lnTo>
                  <a:lnTo>
                    <a:pt x="9113507" y="764159"/>
                  </a:lnTo>
                  <a:lnTo>
                    <a:pt x="9115349" y="764933"/>
                  </a:lnTo>
                  <a:lnTo>
                    <a:pt x="9119692" y="764933"/>
                  </a:lnTo>
                  <a:lnTo>
                    <a:pt x="9121546" y="764159"/>
                  </a:lnTo>
                  <a:lnTo>
                    <a:pt x="9124607" y="761098"/>
                  </a:lnTo>
                  <a:lnTo>
                    <a:pt x="9125369" y="759244"/>
                  </a:lnTo>
                  <a:lnTo>
                    <a:pt x="9125369" y="754913"/>
                  </a:lnTo>
                  <a:close/>
                </a:path>
                <a:path w="19256375" h="1514475">
                  <a:moveTo>
                    <a:pt x="9125369" y="5676"/>
                  </a:moveTo>
                  <a:lnTo>
                    <a:pt x="9124607" y="3835"/>
                  </a:lnTo>
                  <a:lnTo>
                    <a:pt x="9121546" y="762"/>
                  </a:lnTo>
                  <a:lnTo>
                    <a:pt x="9119692" y="0"/>
                  </a:lnTo>
                  <a:lnTo>
                    <a:pt x="9115349" y="0"/>
                  </a:lnTo>
                  <a:lnTo>
                    <a:pt x="9113507" y="762"/>
                  </a:lnTo>
                  <a:lnTo>
                    <a:pt x="9110434" y="3835"/>
                  </a:lnTo>
                  <a:lnTo>
                    <a:pt x="9109672" y="5676"/>
                  </a:lnTo>
                  <a:lnTo>
                    <a:pt x="9109672" y="10020"/>
                  </a:lnTo>
                  <a:lnTo>
                    <a:pt x="9110434" y="11874"/>
                  </a:lnTo>
                  <a:lnTo>
                    <a:pt x="9113507" y="14935"/>
                  </a:lnTo>
                  <a:lnTo>
                    <a:pt x="9115349" y="15697"/>
                  </a:lnTo>
                  <a:lnTo>
                    <a:pt x="9119692" y="15697"/>
                  </a:lnTo>
                  <a:lnTo>
                    <a:pt x="9121546" y="14935"/>
                  </a:lnTo>
                  <a:lnTo>
                    <a:pt x="9124607" y="11874"/>
                  </a:lnTo>
                  <a:lnTo>
                    <a:pt x="9125369" y="10020"/>
                  </a:lnTo>
                  <a:lnTo>
                    <a:pt x="9125369" y="5676"/>
                  </a:lnTo>
                  <a:close/>
                </a:path>
                <a:path w="19256375" h="1514475">
                  <a:moveTo>
                    <a:pt x="9203906" y="1504137"/>
                  </a:moveTo>
                  <a:lnTo>
                    <a:pt x="9203144" y="1502283"/>
                  </a:lnTo>
                  <a:lnTo>
                    <a:pt x="9200070" y="1499222"/>
                  </a:lnTo>
                  <a:lnTo>
                    <a:pt x="9198216" y="1498460"/>
                  </a:lnTo>
                  <a:lnTo>
                    <a:pt x="9193886" y="1498460"/>
                  </a:lnTo>
                  <a:lnTo>
                    <a:pt x="9192031" y="1499222"/>
                  </a:lnTo>
                  <a:lnTo>
                    <a:pt x="9188971" y="1502283"/>
                  </a:lnTo>
                  <a:lnTo>
                    <a:pt x="9188196" y="1504137"/>
                  </a:lnTo>
                  <a:lnTo>
                    <a:pt x="9188196" y="1508480"/>
                  </a:lnTo>
                  <a:lnTo>
                    <a:pt x="9188971" y="1510322"/>
                  </a:lnTo>
                  <a:lnTo>
                    <a:pt x="9192031" y="1513395"/>
                  </a:lnTo>
                  <a:lnTo>
                    <a:pt x="9193886" y="1514157"/>
                  </a:lnTo>
                  <a:lnTo>
                    <a:pt x="9198216" y="1514157"/>
                  </a:lnTo>
                  <a:lnTo>
                    <a:pt x="9200070" y="1513395"/>
                  </a:lnTo>
                  <a:lnTo>
                    <a:pt x="9203144" y="1510322"/>
                  </a:lnTo>
                  <a:lnTo>
                    <a:pt x="9203906" y="1508480"/>
                  </a:lnTo>
                  <a:lnTo>
                    <a:pt x="9203906" y="1504137"/>
                  </a:lnTo>
                  <a:close/>
                </a:path>
                <a:path w="19256375" h="1514475">
                  <a:moveTo>
                    <a:pt x="9203906" y="754913"/>
                  </a:moveTo>
                  <a:lnTo>
                    <a:pt x="9203144" y="753059"/>
                  </a:lnTo>
                  <a:lnTo>
                    <a:pt x="9200070" y="749998"/>
                  </a:lnTo>
                  <a:lnTo>
                    <a:pt x="9198216" y="749223"/>
                  </a:lnTo>
                  <a:lnTo>
                    <a:pt x="9193886" y="749223"/>
                  </a:lnTo>
                  <a:lnTo>
                    <a:pt x="9192031" y="749998"/>
                  </a:lnTo>
                  <a:lnTo>
                    <a:pt x="9188971" y="753059"/>
                  </a:lnTo>
                  <a:lnTo>
                    <a:pt x="9188196" y="754913"/>
                  </a:lnTo>
                  <a:lnTo>
                    <a:pt x="9188196" y="759244"/>
                  </a:lnTo>
                  <a:lnTo>
                    <a:pt x="9188971" y="761098"/>
                  </a:lnTo>
                  <a:lnTo>
                    <a:pt x="9192031" y="764159"/>
                  </a:lnTo>
                  <a:lnTo>
                    <a:pt x="9193886" y="764933"/>
                  </a:lnTo>
                  <a:lnTo>
                    <a:pt x="9198216" y="764933"/>
                  </a:lnTo>
                  <a:lnTo>
                    <a:pt x="9200070" y="764159"/>
                  </a:lnTo>
                  <a:lnTo>
                    <a:pt x="9203144" y="761098"/>
                  </a:lnTo>
                  <a:lnTo>
                    <a:pt x="9203906" y="759244"/>
                  </a:lnTo>
                  <a:lnTo>
                    <a:pt x="9203906" y="754913"/>
                  </a:lnTo>
                  <a:close/>
                </a:path>
                <a:path w="19256375" h="1514475">
                  <a:moveTo>
                    <a:pt x="9203906" y="5676"/>
                  </a:moveTo>
                  <a:lnTo>
                    <a:pt x="9203144" y="3835"/>
                  </a:lnTo>
                  <a:lnTo>
                    <a:pt x="9200070" y="762"/>
                  </a:lnTo>
                  <a:lnTo>
                    <a:pt x="9198216" y="0"/>
                  </a:lnTo>
                  <a:lnTo>
                    <a:pt x="9193886" y="0"/>
                  </a:lnTo>
                  <a:lnTo>
                    <a:pt x="9192031" y="762"/>
                  </a:lnTo>
                  <a:lnTo>
                    <a:pt x="9188971" y="3835"/>
                  </a:lnTo>
                  <a:lnTo>
                    <a:pt x="9188196" y="5676"/>
                  </a:lnTo>
                  <a:lnTo>
                    <a:pt x="9188196" y="10020"/>
                  </a:lnTo>
                  <a:lnTo>
                    <a:pt x="9188971" y="11874"/>
                  </a:lnTo>
                  <a:lnTo>
                    <a:pt x="9192031" y="14935"/>
                  </a:lnTo>
                  <a:lnTo>
                    <a:pt x="9193886" y="15697"/>
                  </a:lnTo>
                  <a:lnTo>
                    <a:pt x="9198216" y="15697"/>
                  </a:lnTo>
                  <a:lnTo>
                    <a:pt x="9200070" y="14935"/>
                  </a:lnTo>
                  <a:lnTo>
                    <a:pt x="9203144" y="11874"/>
                  </a:lnTo>
                  <a:lnTo>
                    <a:pt x="9203906" y="10020"/>
                  </a:lnTo>
                  <a:lnTo>
                    <a:pt x="9203906" y="5676"/>
                  </a:lnTo>
                  <a:close/>
                </a:path>
                <a:path w="19256375" h="1514475">
                  <a:moveTo>
                    <a:pt x="9282443" y="1504137"/>
                  </a:moveTo>
                  <a:lnTo>
                    <a:pt x="9281668" y="1502283"/>
                  </a:lnTo>
                  <a:lnTo>
                    <a:pt x="9278607" y="1499222"/>
                  </a:lnTo>
                  <a:lnTo>
                    <a:pt x="9276753" y="1498460"/>
                  </a:lnTo>
                  <a:lnTo>
                    <a:pt x="9272422" y="1498460"/>
                  </a:lnTo>
                  <a:lnTo>
                    <a:pt x="9270568" y="1499222"/>
                  </a:lnTo>
                  <a:lnTo>
                    <a:pt x="9267495" y="1502283"/>
                  </a:lnTo>
                  <a:lnTo>
                    <a:pt x="9266733" y="1504137"/>
                  </a:lnTo>
                  <a:lnTo>
                    <a:pt x="9266733" y="1508480"/>
                  </a:lnTo>
                  <a:lnTo>
                    <a:pt x="9267495" y="1510322"/>
                  </a:lnTo>
                  <a:lnTo>
                    <a:pt x="9270568" y="1513395"/>
                  </a:lnTo>
                  <a:lnTo>
                    <a:pt x="9272422" y="1514157"/>
                  </a:lnTo>
                  <a:lnTo>
                    <a:pt x="9276753" y="1514157"/>
                  </a:lnTo>
                  <a:lnTo>
                    <a:pt x="9278607" y="1513395"/>
                  </a:lnTo>
                  <a:lnTo>
                    <a:pt x="9281668" y="1510322"/>
                  </a:lnTo>
                  <a:lnTo>
                    <a:pt x="9282443" y="1508480"/>
                  </a:lnTo>
                  <a:lnTo>
                    <a:pt x="9282443" y="1504137"/>
                  </a:lnTo>
                  <a:close/>
                </a:path>
                <a:path w="19256375" h="1514475">
                  <a:moveTo>
                    <a:pt x="9282443" y="754913"/>
                  </a:moveTo>
                  <a:lnTo>
                    <a:pt x="9281668" y="753059"/>
                  </a:lnTo>
                  <a:lnTo>
                    <a:pt x="9278607" y="749998"/>
                  </a:lnTo>
                  <a:lnTo>
                    <a:pt x="9276753" y="749223"/>
                  </a:lnTo>
                  <a:lnTo>
                    <a:pt x="9272422" y="749223"/>
                  </a:lnTo>
                  <a:lnTo>
                    <a:pt x="9270568" y="749998"/>
                  </a:lnTo>
                  <a:lnTo>
                    <a:pt x="9267495" y="753059"/>
                  </a:lnTo>
                  <a:lnTo>
                    <a:pt x="9266733" y="754913"/>
                  </a:lnTo>
                  <a:lnTo>
                    <a:pt x="9266733" y="759244"/>
                  </a:lnTo>
                  <a:lnTo>
                    <a:pt x="9267495" y="761098"/>
                  </a:lnTo>
                  <a:lnTo>
                    <a:pt x="9270568" y="764159"/>
                  </a:lnTo>
                  <a:lnTo>
                    <a:pt x="9272422" y="764933"/>
                  </a:lnTo>
                  <a:lnTo>
                    <a:pt x="9276753" y="764933"/>
                  </a:lnTo>
                  <a:lnTo>
                    <a:pt x="9278607" y="764159"/>
                  </a:lnTo>
                  <a:lnTo>
                    <a:pt x="9281668" y="761098"/>
                  </a:lnTo>
                  <a:lnTo>
                    <a:pt x="9282443" y="759244"/>
                  </a:lnTo>
                  <a:lnTo>
                    <a:pt x="9282443" y="754913"/>
                  </a:lnTo>
                  <a:close/>
                </a:path>
                <a:path w="19256375" h="1514475">
                  <a:moveTo>
                    <a:pt x="9282443" y="5676"/>
                  </a:moveTo>
                  <a:lnTo>
                    <a:pt x="9281668" y="3835"/>
                  </a:lnTo>
                  <a:lnTo>
                    <a:pt x="9278607" y="762"/>
                  </a:lnTo>
                  <a:lnTo>
                    <a:pt x="9276753" y="0"/>
                  </a:lnTo>
                  <a:lnTo>
                    <a:pt x="9272422" y="0"/>
                  </a:lnTo>
                  <a:lnTo>
                    <a:pt x="9270568" y="762"/>
                  </a:lnTo>
                  <a:lnTo>
                    <a:pt x="9267495" y="3835"/>
                  </a:lnTo>
                  <a:lnTo>
                    <a:pt x="9266733" y="5676"/>
                  </a:lnTo>
                  <a:lnTo>
                    <a:pt x="9266733" y="10020"/>
                  </a:lnTo>
                  <a:lnTo>
                    <a:pt x="9267495" y="11874"/>
                  </a:lnTo>
                  <a:lnTo>
                    <a:pt x="9270568" y="14935"/>
                  </a:lnTo>
                  <a:lnTo>
                    <a:pt x="9272422" y="15697"/>
                  </a:lnTo>
                  <a:lnTo>
                    <a:pt x="9276753" y="15697"/>
                  </a:lnTo>
                  <a:lnTo>
                    <a:pt x="9278607" y="14935"/>
                  </a:lnTo>
                  <a:lnTo>
                    <a:pt x="9281668" y="11874"/>
                  </a:lnTo>
                  <a:lnTo>
                    <a:pt x="9282443" y="10020"/>
                  </a:lnTo>
                  <a:lnTo>
                    <a:pt x="9282443" y="5676"/>
                  </a:lnTo>
                  <a:close/>
                </a:path>
                <a:path w="19256375" h="1514475">
                  <a:moveTo>
                    <a:pt x="9360967" y="1504137"/>
                  </a:moveTo>
                  <a:lnTo>
                    <a:pt x="9360205" y="1502283"/>
                  </a:lnTo>
                  <a:lnTo>
                    <a:pt x="9357131" y="1499222"/>
                  </a:lnTo>
                  <a:lnTo>
                    <a:pt x="9355290" y="1498460"/>
                  </a:lnTo>
                  <a:lnTo>
                    <a:pt x="9350946" y="1498460"/>
                  </a:lnTo>
                  <a:lnTo>
                    <a:pt x="9349092" y="1499222"/>
                  </a:lnTo>
                  <a:lnTo>
                    <a:pt x="9346032" y="1502283"/>
                  </a:lnTo>
                  <a:lnTo>
                    <a:pt x="9345270" y="1504137"/>
                  </a:lnTo>
                  <a:lnTo>
                    <a:pt x="9345270" y="1508480"/>
                  </a:lnTo>
                  <a:lnTo>
                    <a:pt x="9346032" y="1510322"/>
                  </a:lnTo>
                  <a:lnTo>
                    <a:pt x="9349092" y="1513395"/>
                  </a:lnTo>
                  <a:lnTo>
                    <a:pt x="9350946" y="1514157"/>
                  </a:lnTo>
                  <a:lnTo>
                    <a:pt x="9355290" y="1514157"/>
                  </a:lnTo>
                  <a:lnTo>
                    <a:pt x="9357131" y="1513395"/>
                  </a:lnTo>
                  <a:lnTo>
                    <a:pt x="9360205" y="1510322"/>
                  </a:lnTo>
                  <a:lnTo>
                    <a:pt x="9360967" y="1508480"/>
                  </a:lnTo>
                  <a:lnTo>
                    <a:pt x="9360967" y="1504137"/>
                  </a:lnTo>
                  <a:close/>
                </a:path>
                <a:path w="19256375" h="1514475">
                  <a:moveTo>
                    <a:pt x="9360967" y="754913"/>
                  </a:moveTo>
                  <a:lnTo>
                    <a:pt x="9360205" y="753059"/>
                  </a:lnTo>
                  <a:lnTo>
                    <a:pt x="9357131" y="749998"/>
                  </a:lnTo>
                  <a:lnTo>
                    <a:pt x="9355290" y="749223"/>
                  </a:lnTo>
                  <a:lnTo>
                    <a:pt x="9350946" y="749223"/>
                  </a:lnTo>
                  <a:lnTo>
                    <a:pt x="9349092" y="749998"/>
                  </a:lnTo>
                  <a:lnTo>
                    <a:pt x="9346032" y="753059"/>
                  </a:lnTo>
                  <a:lnTo>
                    <a:pt x="9345270" y="754913"/>
                  </a:lnTo>
                  <a:lnTo>
                    <a:pt x="9345270" y="759244"/>
                  </a:lnTo>
                  <a:lnTo>
                    <a:pt x="9346032" y="761098"/>
                  </a:lnTo>
                  <a:lnTo>
                    <a:pt x="9349092" y="764159"/>
                  </a:lnTo>
                  <a:lnTo>
                    <a:pt x="9350946" y="764933"/>
                  </a:lnTo>
                  <a:lnTo>
                    <a:pt x="9355290" y="764933"/>
                  </a:lnTo>
                  <a:lnTo>
                    <a:pt x="9357131" y="764159"/>
                  </a:lnTo>
                  <a:lnTo>
                    <a:pt x="9360205" y="761098"/>
                  </a:lnTo>
                  <a:lnTo>
                    <a:pt x="9360967" y="759244"/>
                  </a:lnTo>
                  <a:lnTo>
                    <a:pt x="9360967" y="754913"/>
                  </a:lnTo>
                  <a:close/>
                </a:path>
                <a:path w="19256375" h="1514475">
                  <a:moveTo>
                    <a:pt x="9360967" y="5676"/>
                  </a:moveTo>
                  <a:lnTo>
                    <a:pt x="9360205" y="3835"/>
                  </a:lnTo>
                  <a:lnTo>
                    <a:pt x="9357131" y="762"/>
                  </a:lnTo>
                  <a:lnTo>
                    <a:pt x="9355290" y="0"/>
                  </a:lnTo>
                  <a:lnTo>
                    <a:pt x="9350946" y="0"/>
                  </a:lnTo>
                  <a:lnTo>
                    <a:pt x="9349092" y="762"/>
                  </a:lnTo>
                  <a:lnTo>
                    <a:pt x="9346032" y="3835"/>
                  </a:lnTo>
                  <a:lnTo>
                    <a:pt x="9345270" y="5676"/>
                  </a:lnTo>
                  <a:lnTo>
                    <a:pt x="9345270" y="10020"/>
                  </a:lnTo>
                  <a:lnTo>
                    <a:pt x="9346032" y="11874"/>
                  </a:lnTo>
                  <a:lnTo>
                    <a:pt x="9349092" y="14935"/>
                  </a:lnTo>
                  <a:lnTo>
                    <a:pt x="9350946" y="15697"/>
                  </a:lnTo>
                  <a:lnTo>
                    <a:pt x="9355290" y="15697"/>
                  </a:lnTo>
                  <a:lnTo>
                    <a:pt x="9357131" y="14935"/>
                  </a:lnTo>
                  <a:lnTo>
                    <a:pt x="9360205" y="11874"/>
                  </a:lnTo>
                  <a:lnTo>
                    <a:pt x="9360967" y="10020"/>
                  </a:lnTo>
                  <a:lnTo>
                    <a:pt x="9360967" y="5676"/>
                  </a:lnTo>
                  <a:close/>
                </a:path>
                <a:path w="19256375" h="1514475">
                  <a:moveTo>
                    <a:pt x="9439504" y="1504137"/>
                  </a:moveTo>
                  <a:lnTo>
                    <a:pt x="9438742" y="1502283"/>
                  </a:lnTo>
                  <a:lnTo>
                    <a:pt x="9435668" y="1499222"/>
                  </a:lnTo>
                  <a:lnTo>
                    <a:pt x="9433814" y="1498460"/>
                  </a:lnTo>
                  <a:lnTo>
                    <a:pt x="9429483" y="1498460"/>
                  </a:lnTo>
                  <a:lnTo>
                    <a:pt x="9427629" y="1499222"/>
                  </a:lnTo>
                  <a:lnTo>
                    <a:pt x="9424568" y="1502283"/>
                  </a:lnTo>
                  <a:lnTo>
                    <a:pt x="9423794" y="1504137"/>
                  </a:lnTo>
                  <a:lnTo>
                    <a:pt x="9423794" y="1508480"/>
                  </a:lnTo>
                  <a:lnTo>
                    <a:pt x="9424568" y="1510322"/>
                  </a:lnTo>
                  <a:lnTo>
                    <a:pt x="9427629" y="1513395"/>
                  </a:lnTo>
                  <a:lnTo>
                    <a:pt x="9429483" y="1514157"/>
                  </a:lnTo>
                  <a:lnTo>
                    <a:pt x="9433814" y="1514157"/>
                  </a:lnTo>
                  <a:lnTo>
                    <a:pt x="9435668" y="1513395"/>
                  </a:lnTo>
                  <a:lnTo>
                    <a:pt x="9438742" y="1510322"/>
                  </a:lnTo>
                  <a:lnTo>
                    <a:pt x="9439504" y="1508480"/>
                  </a:lnTo>
                  <a:lnTo>
                    <a:pt x="9439504" y="1504137"/>
                  </a:lnTo>
                  <a:close/>
                </a:path>
                <a:path w="19256375" h="1514475">
                  <a:moveTo>
                    <a:pt x="9439504" y="754913"/>
                  </a:moveTo>
                  <a:lnTo>
                    <a:pt x="9438742" y="753059"/>
                  </a:lnTo>
                  <a:lnTo>
                    <a:pt x="9435668" y="749998"/>
                  </a:lnTo>
                  <a:lnTo>
                    <a:pt x="9433814" y="749223"/>
                  </a:lnTo>
                  <a:lnTo>
                    <a:pt x="9429483" y="749223"/>
                  </a:lnTo>
                  <a:lnTo>
                    <a:pt x="9427629" y="749998"/>
                  </a:lnTo>
                  <a:lnTo>
                    <a:pt x="9424568" y="753059"/>
                  </a:lnTo>
                  <a:lnTo>
                    <a:pt x="9423794" y="754913"/>
                  </a:lnTo>
                  <a:lnTo>
                    <a:pt x="9423794" y="759244"/>
                  </a:lnTo>
                  <a:lnTo>
                    <a:pt x="9424568" y="761098"/>
                  </a:lnTo>
                  <a:lnTo>
                    <a:pt x="9427629" y="764159"/>
                  </a:lnTo>
                  <a:lnTo>
                    <a:pt x="9429483" y="764933"/>
                  </a:lnTo>
                  <a:lnTo>
                    <a:pt x="9433814" y="764933"/>
                  </a:lnTo>
                  <a:lnTo>
                    <a:pt x="9435668" y="764159"/>
                  </a:lnTo>
                  <a:lnTo>
                    <a:pt x="9438742" y="761098"/>
                  </a:lnTo>
                  <a:lnTo>
                    <a:pt x="9439504" y="759244"/>
                  </a:lnTo>
                  <a:lnTo>
                    <a:pt x="9439504" y="754913"/>
                  </a:lnTo>
                  <a:close/>
                </a:path>
                <a:path w="19256375" h="1514475">
                  <a:moveTo>
                    <a:pt x="9439504" y="5676"/>
                  </a:moveTo>
                  <a:lnTo>
                    <a:pt x="9438742" y="3835"/>
                  </a:lnTo>
                  <a:lnTo>
                    <a:pt x="9435668" y="762"/>
                  </a:lnTo>
                  <a:lnTo>
                    <a:pt x="9433814" y="0"/>
                  </a:lnTo>
                  <a:lnTo>
                    <a:pt x="9429483" y="0"/>
                  </a:lnTo>
                  <a:lnTo>
                    <a:pt x="9427629" y="762"/>
                  </a:lnTo>
                  <a:lnTo>
                    <a:pt x="9424568" y="3835"/>
                  </a:lnTo>
                  <a:lnTo>
                    <a:pt x="9423794" y="5676"/>
                  </a:lnTo>
                  <a:lnTo>
                    <a:pt x="9423794" y="10020"/>
                  </a:lnTo>
                  <a:lnTo>
                    <a:pt x="9424568" y="11874"/>
                  </a:lnTo>
                  <a:lnTo>
                    <a:pt x="9427629" y="14935"/>
                  </a:lnTo>
                  <a:lnTo>
                    <a:pt x="9429483" y="15697"/>
                  </a:lnTo>
                  <a:lnTo>
                    <a:pt x="9433814" y="15697"/>
                  </a:lnTo>
                  <a:lnTo>
                    <a:pt x="9435668" y="14935"/>
                  </a:lnTo>
                  <a:lnTo>
                    <a:pt x="9438742" y="11874"/>
                  </a:lnTo>
                  <a:lnTo>
                    <a:pt x="9439504" y="10020"/>
                  </a:lnTo>
                  <a:lnTo>
                    <a:pt x="9439504" y="5676"/>
                  </a:lnTo>
                  <a:close/>
                </a:path>
                <a:path w="19256375" h="1514475">
                  <a:moveTo>
                    <a:pt x="9518028" y="1504137"/>
                  </a:moveTo>
                  <a:lnTo>
                    <a:pt x="9517266" y="1502283"/>
                  </a:lnTo>
                  <a:lnTo>
                    <a:pt x="9514205" y="1499222"/>
                  </a:lnTo>
                  <a:lnTo>
                    <a:pt x="9512351" y="1498460"/>
                  </a:lnTo>
                  <a:lnTo>
                    <a:pt x="9508007" y="1498460"/>
                  </a:lnTo>
                  <a:lnTo>
                    <a:pt x="9506166" y="1499222"/>
                  </a:lnTo>
                  <a:lnTo>
                    <a:pt x="9503092" y="1502283"/>
                  </a:lnTo>
                  <a:lnTo>
                    <a:pt x="9502330" y="1504137"/>
                  </a:lnTo>
                  <a:lnTo>
                    <a:pt x="9502330" y="1508480"/>
                  </a:lnTo>
                  <a:lnTo>
                    <a:pt x="9503092" y="1510322"/>
                  </a:lnTo>
                  <a:lnTo>
                    <a:pt x="9506166" y="1513395"/>
                  </a:lnTo>
                  <a:lnTo>
                    <a:pt x="9508007" y="1514157"/>
                  </a:lnTo>
                  <a:lnTo>
                    <a:pt x="9512351" y="1514157"/>
                  </a:lnTo>
                  <a:lnTo>
                    <a:pt x="9514205" y="1513395"/>
                  </a:lnTo>
                  <a:lnTo>
                    <a:pt x="9517266" y="1510322"/>
                  </a:lnTo>
                  <a:lnTo>
                    <a:pt x="9518028" y="1508480"/>
                  </a:lnTo>
                  <a:lnTo>
                    <a:pt x="9518028" y="1504137"/>
                  </a:lnTo>
                  <a:close/>
                </a:path>
                <a:path w="19256375" h="1514475">
                  <a:moveTo>
                    <a:pt x="9518028" y="754913"/>
                  </a:moveTo>
                  <a:lnTo>
                    <a:pt x="9517266" y="753059"/>
                  </a:lnTo>
                  <a:lnTo>
                    <a:pt x="9514205" y="749998"/>
                  </a:lnTo>
                  <a:lnTo>
                    <a:pt x="9512351" y="749223"/>
                  </a:lnTo>
                  <a:lnTo>
                    <a:pt x="9508007" y="749223"/>
                  </a:lnTo>
                  <a:lnTo>
                    <a:pt x="9506166" y="749998"/>
                  </a:lnTo>
                  <a:lnTo>
                    <a:pt x="9503092" y="753059"/>
                  </a:lnTo>
                  <a:lnTo>
                    <a:pt x="9502330" y="754913"/>
                  </a:lnTo>
                  <a:lnTo>
                    <a:pt x="9502330" y="759244"/>
                  </a:lnTo>
                  <a:lnTo>
                    <a:pt x="9503092" y="761098"/>
                  </a:lnTo>
                  <a:lnTo>
                    <a:pt x="9506166" y="764159"/>
                  </a:lnTo>
                  <a:lnTo>
                    <a:pt x="9508007" y="764933"/>
                  </a:lnTo>
                  <a:lnTo>
                    <a:pt x="9512351" y="764933"/>
                  </a:lnTo>
                  <a:lnTo>
                    <a:pt x="9514205" y="764159"/>
                  </a:lnTo>
                  <a:lnTo>
                    <a:pt x="9517266" y="761098"/>
                  </a:lnTo>
                  <a:lnTo>
                    <a:pt x="9518028" y="759244"/>
                  </a:lnTo>
                  <a:lnTo>
                    <a:pt x="9518028" y="754913"/>
                  </a:lnTo>
                  <a:close/>
                </a:path>
                <a:path w="19256375" h="1514475">
                  <a:moveTo>
                    <a:pt x="9518028" y="5676"/>
                  </a:moveTo>
                  <a:lnTo>
                    <a:pt x="9517266" y="3835"/>
                  </a:lnTo>
                  <a:lnTo>
                    <a:pt x="9514205" y="762"/>
                  </a:lnTo>
                  <a:lnTo>
                    <a:pt x="9512351" y="0"/>
                  </a:lnTo>
                  <a:lnTo>
                    <a:pt x="9508007" y="0"/>
                  </a:lnTo>
                  <a:lnTo>
                    <a:pt x="9506166" y="762"/>
                  </a:lnTo>
                  <a:lnTo>
                    <a:pt x="9503092" y="3835"/>
                  </a:lnTo>
                  <a:lnTo>
                    <a:pt x="9502330" y="5676"/>
                  </a:lnTo>
                  <a:lnTo>
                    <a:pt x="9502330" y="10020"/>
                  </a:lnTo>
                  <a:lnTo>
                    <a:pt x="9503092" y="11874"/>
                  </a:lnTo>
                  <a:lnTo>
                    <a:pt x="9506166" y="14935"/>
                  </a:lnTo>
                  <a:lnTo>
                    <a:pt x="9508007" y="15697"/>
                  </a:lnTo>
                  <a:lnTo>
                    <a:pt x="9512351" y="15697"/>
                  </a:lnTo>
                  <a:lnTo>
                    <a:pt x="9514205" y="14935"/>
                  </a:lnTo>
                  <a:lnTo>
                    <a:pt x="9517266" y="11874"/>
                  </a:lnTo>
                  <a:lnTo>
                    <a:pt x="9518028" y="10020"/>
                  </a:lnTo>
                  <a:lnTo>
                    <a:pt x="9518028" y="5676"/>
                  </a:lnTo>
                  <a:close/>
                </a:path>
                <a:path w="19256375" h="1514475">
                  <a:moveTo>
                    <a:pt x="9596564" y="1504137"/>
                  </a:moveTo>
                  <a:lnTo>
                    <a:pt x="9595802" y="1502283"/>
                  </a:lnTo>
                  <a:lnTo>
                    <a:pt x="9592729" y="1499222"/>
                  </a:lnTo>
                  <a:lnTo>
                    <a:pt x="9590875" y="1498460"/>
                  </a:lnTo>
                  <a:lnTo>
                    <a:pt x="9586544" y="1498460"/>
                  </a:lnTo>
                  <a:lnTo>
                    <a:pt x="9584690" y="1499222"/>
                  </a:lnTo>
                  <a:lnTo>
                    <a:pt x="9581629" y="1502283"/>
                  </a:lnTo>
                  <a:lnTo>
                    <a:pt x="9580855" y="1504137"/>
                  </a:lnTo>
                  <a:lnTo>
                    <a:pt x="9580855" y="1508480"/>
                  </a:lnTo>
                  <a:lnTo>
                    <a:pt x="9581629" y="1510322"/>
                  </a:lnTo>
                  <a:lnTo>
                    <a:pt x="9584690" y="1513395"/>
                  </a:lnTo>
                  <a:lnTo>
                    <a:pt x="9586544" y="1514157"/>
                  </a:lnTo>
                  <a:lnTo>
                    <a:pt x="9590875" y="1514157"/>
                  </a:lnTo>
                  <a:lnTo>
                    <a:pt x="9592729" y="1513395"/>
                  </a:lnTo>
                  <a:lnTo>
                    <a:pt x="9595802" y="1510322"/>
                  </a:lnTo>
                  <a:lnTo>
                    <a:pt x="9596564" y="1508480"/>
                  </a:lnTo>
                  <a:lnTo>
                    <a:pt x="9596564" y="1504137"/>
                  </a:lnTo>
                  <a:close/>
                </a:path>
                <a:path w="19256375" h="1514475">
                  <a:moveTo>
                    <a:pt x="9596564" y="754913"/>
                  </a:moveTo>
                  <a:lnTo>
                    <a:pt x="9595802" y="753059"/>
                  </a:lnTo>
                  <a:lnTo>
                    <a:pt x="9592729" y="749998"/>
                  </a:lnTo>
                  <a:lnTo>
                    <a:pt x="9590875" y="749223"/>
                  </a:lnTo>
                  <a:lnTo>
                    <a:pt x="9586544" y="749223"/>
                  </a:lnTo>
                  <a:lnTo>
                    <a:pt x="9584690" y="749998"/>
                  </a:lnTo>
                  <a:lnTo>
                    <a:pt x="9581629" y="753059"/>
                  </a:lnTo>
                  <a:lnTo>
                    <a:pt x="9580855" y="754913"/>
                  </a:lnTo>
                  <a:lnTo>
                    <a:pt x="9580855" y="759244"/>
                  </a:lnTo>
                  <a:lnTo>
                    <a:pt x="9581629" y="761098"/>
                  </a:lnTo>
                  <a:lnTo>
                    <a:pt x="9584690" y="764159"/>
                  </a:lnTo>
                  <a:lnTo>
                    <a:pt x="9586544" y="764933"/>
                  </a:lnTo>
                  <a:lnTo>
                    <a:pt x="9590875" y="764933"/>
                  </a:lnTo>
                  <a:lnTo>
                    <a:pt x="9592729" y="764159"/>
                  </a:lnTo>
                  <a:lnTo>
                    <a:pt x="9595802" y="761098"/>
                  </a:lnTo>
                  <a:lnTo>
                    <a:pt x="9596564" y="759244"/>
                  </a:lnTo>
                  <a:lnTo>
                    <a:pt x="9596564" y="754913"/>
                  </a:lnTo>
                  <a:close/>
                </a:path>
                <a:path w="19256375" h="1514475">
                  <a:moveTo>
                    <a:pt x="9596564" y="5676"/>
                  </a:moveTo>
                  <a:lnTo>
                    <a:pt x="9595802" y="3835"/>
                  </a:lnTo>
                  <a:lnTo>
                    <a:pt x="9592729" y="762"/>
                  </a:lnTo>
                  <a:lnTo>
                    <a:pt x="9590875" y="0"/>
                  </a:lnTo>
                  <a:lnTo>
                    <a:pt x="9586544" y="0"/>
                  </a:lnTo>
                  <a:lnTo>
                    <a:pt x="9584690" y="762"/>
                  </a:lnTo>
                  <a:lnTo>
                    <a:pt x="9581629" y="3835"/>
                  </a:lnTo>
                  <a:lnTo>
                    <a:pt x="9580855" y="5676"/>
                  </a:lnTo>
                  <a:lnTo>
                    <a:pt x="9580855" y="10020"/>
                  </a:lnTo>
                  <a:lnTo>
                    <a:pt x="9581629" y="11874"/>
                  </a:lnTo>
                  <a:lnTo>
                    <a:pt x="9584690" y="14935"/>
                  </a:lnTo>
                  <a:lnTo>
                    <a:pt x="9586544" y="15697"/>
                  </a:lnTo>
                  <a:lnTo>
                    <a:pt x="9590875" y="15697"/>
                  </a:lnTo>
                  <a:lnTo>
                    <a:pt x="9592729" y="14935"/>
                  </a:lnTo>
                  <a:lnTo>
                    <a:pt x="9595802" y="11874"/>
                  </a:lnTo>
                  <a:lnTo>
                    <a:pt x="9596564" y="10020"/>
                  </a:lnTo>
                  <a:lnTo>
                    <a:pt x="9596564" y="5676"/>
                  </a:lnTo>
                  <a:close/>
                </a:path>
                <a:path w="19256375" h="1514475">
                  <a:moveTo>
                    <a:pt x="9675101" y="1504137"/>
                  </a:moveTo>
                  <a:lnTo>
                    <a:pt x="9674327" y="1502283"/>
                  </a:lnTo>
                  <a:lnTo>
                    <a:pt x="9671266" y="1499222"/>
                  </a:lnTo>
                  <a:lnTo>
                    <a:pt x="9669412" y="1498460"/>
                  </a:lnTo>
                  <a:lnTo>
                    <a:pt x="9665081" y="1498460"/>
                  </a:lnTo>
                  <a:lnTo>
                    <a:pt x="9663227" y="1499222"/>
                  </a:lnTo>
                  <a:lnTo>
                    <a:pt x="9660153" y="1502283"/>
                  </a:lnTo>
                  <a:lnTo>
                    <a:pt x="9659391" y="1504137"/>
                  </a:lnTo>
                  <a:lnTo>
                    <a:pt x="9659391" y="1508480"/>
                  </a:lnTo>
                  <a:lnTo>
                    <a:pt x="9660153" y="1510322"/>
                  </a:lnTo>
                  <a:lnTo>
                    <a:pt x="9663227" y="1513395"/>
                  </a:lnTo>
                  <a:lnTo>
                    <a:pt x="9665081" y="1514157"/>
                  </a:lnTo>
                  <a:lnTo>
                    <a:pt x="9669412" y="1514157"/>
                  </a:lnTo>
                  <a:lnTo>
                    <a:pt x="9671266" y="1513395"/>
                  </a:lnTo>
                  <a:lnTo>
                    <a:pt x="9674327" y="1510322"/>
                  </a:lnTo>
                  <a:lnTo>
                    <a:pt x="9675101" y="1508480"/>
                  </a:lnTo>
                  <a:lnTo>
                    <a:pt x="9675101" y="1504137"/>
                  </a:lnTo>
                  <a:close/>
                </a:path>
                <a:path w="19256375" h="1514475">
                  <a:moveTo>
                    <a:pt x="9675101" y="754913"/>
                  </a:moveTo>
                  <a:lnTo>
                    <a:pt x="9674327" y="753059"/>
                  </a:lnTo>
                  <a:lnTo>
                    <a:pt x="9671266" y="749998"/>
                  </a:lnTo>
                  <a:lnTo>
                    <a:pt x="9669412" y="749223"/>
                  </a:lnTo>
                  <a:lnTo>
                    <a:pt x="9665081" y="749223"/>
                  </a:lnTo>
                  <a:lnTo>
                    <a:pt x="9663227" y="749998"/>
                  </a:lnTo>
                  <a:lnTo>
                    <a:pt x="9660153" y="753059"/>
                  </a:lnTo>
                  <a:lnTo>
                    <a:pt x="9659391" y="754913"/>
                  </a:lnTo>
                  <a:lnTo>
                    <a:pt x="9659391" y="759244"/>
                  </a:lnTo>
                  <a:lnTo>
                    <a:pt x="9660153" y="761098"/>
                  </a:lnTo>
                  <a:lnTo>
                    <a:pt x="9663227" y="764159"/>
                  </a:lnTo>
                  <a:lnTo>
                    <a:pt x="9665081" y="764933"/>
                  </a:lnTo>
                  <a:lnTo>
                    <a:pt x="9669412" y="764933"/>
                  </a:lnTo>
                  <a:lnTo>
                    <a:pt x="9671266" y="764159"/>
                  </a:lnTo>
                  <a:lnTo>
                    <a:pt x="9674327" y="761098"/>
                  </a:lnTo>
                  <a:lnTo>
                    <a:pt x="9675101" y="759244"/>
                  </a:lnTo>
                  <a:lnTo>
                    <a:pt x="9675101" y="754913"/>
                  </a:lnTo>
                  <a:close/>
                </a:path>
                <a:path w="19256375" h="1514475">
                  <a:moveTo>
                    <a:pt x="9675101" y="5676"/>
                  </a:moveTo>
                  <a:lnTo>
                    <a:pt x="9674327" y="3835"/>
                  </a:lnTo>
                  <a:lnTo>
                    <a:pt x="9671266" y="762"/>
                  </a:lnTo>
                  <a:lnTo>
                    <a:pt x="9669412" y="0"/>
                  </a:lnTo>
                  <a:lnTo>
                    <a:pt x="9665081" y="0"/>
                  </a:lnTo>
                  <a:lnTo>
                    <a:pt x="9663227" y="762"/>
                  </a:lnTo>
                  <a:lnTo>
                    <a:pt x="9660153" y="3835"/>
                  </a:lnTo>
                  <a:lnTo>
                    <a:pt x="9659391" y="5676"/>
                  </a:lnTo>
                  <a:lnTo>
                    <a:pt x="9659391" y="10020"/>
                  </a:lnTo>
                  <a:lnTo>
                    <a:pt x="9660153" y="11874"/>
                  </a:lnTo>
                  <a:lnTo>
                    <a:pt x="9663227" y="14935"/>
                  </a:lnTo>
                  <a:lnTo>
                    <a:pt x="9665081" y="15697"/>
                  </a:lnTo>
                  <a:lnTo>
                    <a:pt x="9669412" y="15697"/>
                  </a:lnTo>
                  <a:lnTo>
                    <a:pt x="9671266" y="14935"/>
                  </a:lnTo>
                  <a:lnTo>
                    <a:pt x="9674327" y="11874"/>
                  </a:lnTo>
                  <a:lnTo>
                    <a:pt x="9675101" y="10020"/>
                  </a:lnTo>
                  <a:lnTo>
                    <a:pt x="9675101" y="5676"/>
                  </a:lnTo>
                  <a:close/>
                </a:path>
                <a:path w="19256375" h="1514475">
                  <a:moveTo>
                    <a:pt x="9753625" y="1504137"/>
                  </a:moveTo>
                  <a:lnTo>
                    <a:pt x="9752863" y="1502283"/>
                  </a:lnTo>
                  <a:lnTo>
                    <a:pt x="9749790" y="1499222"/>
                  </a:lnTo>
                  <a:lnTo>
                    <a:pt x="9747948" y="1498460"/>
                  </a:lnTo>
                  <a:lnTo>
                    <a:pt x="9743605" y="1498460"/>
                  </a:lnTo>
                  <a:lnTo>
                    <a:pt x="9741751" y="1499222"/>
                  </a:lnTo>
                  <a:lnTo>
                    <a:pt x="9738690" y="1502283"/>
                  </a:lnTo>
                  <a:lnTo>
                    <a:pt x="9737915" y="1504137"/>
                  </a:lnTo>
                  <a:lnTo>
                    <a:pt x="9737915" y="1508480"/>
                  </a:lnTo>
                  <a:lnTo>
                    <a:pt x="9738690" y="1510322"/>
                  </a:lnTo>
                  <a:lnTo>
                    <a:pt x="9741751" y="1513395"/>
                  </a:lnTo>
                  <a:lnTo>
                    <a:pt x="9743605" y="1514157"/>
                  </a:lnTo>
                  <a:lnTo>
                    <a:pt x="9747948" y="1514157"/>
                  </a:lnTo>
                  <a:lnTo>
                    <a:pt x="9749790" y="1513395"/>
                  </a:lnTo>
                  <a:lnTo>
                    <a:pt x="9752863" y="1510322"/>
                  </a:lnTo>
                  <a:lnTo>
                    <a:pt x="9753625" y="1508480"/>
                  </a:lnTo>
                  <a:lnTo>
                    <a:pt x="9753625" y="1504137"/>
                  </a:lnTo>
                  <a:close/>
                </a:path>
                <a:path w="19256375" h="1514475">
                  <a:moveTo>
                    <a:pt x="9753625" y="754913"/>
                  </a:moveTo>
                  <a:lnTo>
                    <a:pt x="9752863" y="753059"/>
                  </a:lnTo>
                  <a:lnTo>
                    <a:pt x="9749790" y="749998"/>
                  </a:lnTo>
                  <a:lnTo>
                    <a:pt x="9747948" y="749223"/>
                  </a:lnTo>
                  <a:lnTo>
                    <a:pt x="9743605" y="749223"/>
                  </a:lnTo>
                  <a:lnTo>
                    <a:pt x="9741751" y="749998"/>
                  </a:lnTo>
                  <a:lnTo>
                    <a:pt x="9738690" y="753059"/>
                  </a:lnTo>
                  <a:lnTo>
                    <a:pt x="9737915" y="754913"/>
                  </a:lnTo>
                  <a:lnTo>
                    <a:pt x="9737915" y="759244"/>
                  </a:lnTo>
                  <a:lnTo>
                    <a:pt x="9738690" y="761098"/>
                  </a:lnTo>
                  <a:lnTo>
                    <a:pt x="9741751" y="764159"/>
                  </a:lnTo>
                  <a:lnTo>
                    <a:pt x="9743605" y="764933"/>
                  </a:lnTo>
                  <a:lnTo>
                    <a:pt x="9747948" y="764933"/>
                  </a:lnTo>
                  <a:lnTo>
                    <a:pt x="9749790" y="764159"/>
                  </a:lnTo>
                  <a:lnTo>
                    <a:pt x="9752863" y="761098"/>
                  </a:lnTo>
                  <a:lnTo>
                    <a:pt x="9753625" y="759244"/>
                  </a:lnTo>
                  <a:lnTo>
                    <a:pt x="9753625" y="754913"/>
                  </a:lnTo>
                  <a:close/>
                </a:path>
                <a:path w="19256375" h="1514475">
                  <a:moveTo>
                    <a:pt x="9753625" y="5676"/>
                  </a:moveTo>
                  <a:lnTo>
                    <a:pt x="9752863" y="3835"/>
                  </a:lnTo>
                  <a:lnTo>
                    <a:pt x="9749790" y="762"/>
                  </a:lnTo>
                  <a:lnTo>
                    <a:pt x="9747948" y="0"/>
                  </a:lnTo>
                  <a:lnTo>
                    <a:pt x="9743605" y="0"/>
                  </a:lnTo>
                  <a:lnTo>
                    <a:pt x="9741751" y="762"/>
                  </a:lnTo>
                  <a:lnTo>
                    <a:pt x="9738690" y="3835"/>
                  </a:lnTo>
                  <a:lnTo>
                    <a:pt x="9737915" y="5676"/>
                  </a:lnTo>
                  <a:lnTo>
                    <a:pt x="9737915" y="10020"/>
                  </a:lnTo>
                  <a:lnTo>
                    <a:pt x="9738690" y="11874"/>
                  </a:lnTo>
                  <a:lnTo>
                    <a:pt x="9741751" y="14935"/>
                  </a:lnTo>
                  <a:lnTo>
                    <a:pt x="9743605" y="15697"/>
                  </a:lnTo>
                  <a:lnTo>
                    <a:pt x="9747948" y="15697"/>
                  </a:lnTo>
                  <a:lnTo>
                    <a:pt x="9749790" y="14935"/>
                  </a:lnTo>
                  <a:lnTo>
                    <a:pt x="9752863" y="11874"/>
                  </a:lnTo>
                  <a:lnTo>
                    <a:pt x="9753625" y="10020"/>
                  </a:lnTo>
                  <a:lnTo>
                    <a:pt x="9753625" y="5676"/>
                  </a:lnTo>
                  <a:close/>
                </a:path>
                <a:path w="19256375" h="1514475">
                  <a:moveTo>
                    <a:pt x="9832162" y="1504137"/>
                  </a:moveTo>
                  <a:lnTo>
                    <a:pt x="9831387" y="1502283"/>
                  </a:lnTo>
                  <a:lnTo>
                    <a:pt x="9828327" y="1499222"/>
                  </a:lnTo>
                  <a:lnTo>
                    <a:pt x="9826473" y="1498460"/>
                  </a:lnTo>
                  <a:lnTo>
                    <a:pt x="9822142" y="1498460"/>
                  </a:lnTo>
                  <a:lnTo>
                    <a:pt x="9820288" y="1499222"/>
                  </a:lnTo>
                  <a:lnTo>
                    <a:pt x="9817214" y="1502283"/>
                  </a:lnTo>
                  <a:lnTo>
                    <a:pt x="9816452" y="1504137"/>
                  </a:lnTo>
                  <a:lnTo>
                    <a:pt x="9816452" y="1508480"/>
                  </a:lnTo>
                  <a:lnTo>
                    <a:pt x="9817214" y="1510322"/>
                  </a:lnTo>
                  <a:lnTo>
                    <a:pt x="9820288" y="1513395"/>
                  </a:lnTo>
                  <a:lnTo>
                    <a:pt x="9822142" y="1514157"/>
                  </a:lnTo>
                  <a:lnTo>
                    <a:pt x="9826473" y="1514157"/>
                  </a:lnTo>
                  <a:lnTo>
                    <a:pt x="9828327" y="1513395"/>
                  </a:lnTo>
                  <a:lnTo>
                    <a:pt x="9831387" y="1510322"/>
                  </a:lnTo>
                  <a:lnTo>
                    <a:pt x="9832162" y="1508480"/>
                  </a:lnTo>
                  <a:lnTo>
                    <a:pt x="9832162" y="1504137"/>
                  </a:lnTo>
                  <a:close/>
                </a:path>
                <a:path w="19256375" h="1514475">
                  <a:moveTo>
                    <a:pt x="9832162" y="754913"/>
                  </a:moveTo>
                  <a:lnTo>
                    <a:pt x="9831387" y="753059"/>
                  </a:lnTo>
                  <a:lnTo>
                    <a:pt x="9828327" y="749998"/>
                  </a:lnTo>
                  <a:lnTo>
                    <a:pt x="9826473" y="749223"/>
                  </a:lnTo>
                  <a:lnTo>
                    <a:pt x="9822142" y="749223"/>
                  </a:lnTo>
                  <a:lnTo>
                    <a:pt x="9820288" y="749998"/>
                  </a:lnTo>
                  <a:lnTo>
                    <a:pt x="9817214" y="753059"/>
                  </a:lnTo>
                  <a:lnTo>
                    <a:pt x="9816452" y="754913"/>
                  </a:lnTo>
                  <a:lnTo>
                    <a:pt x="9816452" y="759244"/>
                  </a:lnTo>
                  <a:lnTo>
                    <a:pt x="9817214" y="761098"/>
                  </a:lnTo>
                  <a:lnTo>
                    <a:pt x="9820288" y="764159"/>
                  </a:lnTo>
                  <a:lnTo>
                    <a:pt x="9822142" y="764933"/>
                  </a:lnTo>
                  <a:lnTo>
                    <a:pt x="9826473" y="764933"/>
                  </a:lnTo>
                  <a:lnTo>
                    <a:pt x="9828327" y="764159"/>
                  </a:lnTo>
                  <a:lnTo>
                    <a:pt x="9831387" y="761098"/>
                  </a:lnTo>
                  <a:lnTo>
                    <a:pt x="9832162" y="759244"/>
                  </a:lnTo>
                  <a:lnTo>
                    <a:pt x="9832162" y="754913"/>
                  </a:lnTo>
                  <a:close/>
                </a:path>
                <a:path w="19256375" h="1514475">
                  <a:moveTo>
                    <a:pt x="9832162" y="5676"/>
                  </a:moveTo>
                  <a:lnTo>
                    <a:pt x="9831387" y="3835"/>
                  </a:lnTo>
                  <a:lnTo>
                    <a:pt x="9828327" y="762"/>
                  </a:lnTo>
                  <a:lnTo>
                    <a:pt x="9826473" y="0"/>
                  </a:lnTo>
                  <a:lnTo>
                    <a:pt x="9822142" y="0"/>
                  </a:lnTo>
                  <a:lnTo>
                    <a:pt x="9820288" y="762"/>
                  </a:lnTo>
                  <a:lnTo>
                    <a:pt x="9817214" y="3835"/>
                  </a:lnTo>
                  <a:lnTo>
                    <a:pt x="9816452" y="5676"/>
                  </a:lnTo>
                  <a:lnTo>
                    <a:pt x="9816452" y="10020"/>
                  </a:lnTo>
                  <a:lnTo>
                    <a:pt x="9817214" y="11874"/>
                  </a:lnTo>
                  <a:lnTo>
                    <a:pt x="9820288" y="14935"/>
                  </a:lnTo>
                  <a:lnTo>
                    <a:pt x="9822142" y="15697"/>
                  </a:lnTo>
                  <a:lnTo>
                    <a:pt x="9826473" y="15697"/>
                  </a:lnTo>
                  <a:lnTo>
                    <a:pt x="9828327" y="14935"/>
                  </a:lnTo>
                  <a:lnTo>
                    <a:pt x="9831387" y="11874"/>
                  </a:lnTo>
                  <a:lnTo>
                    <a:pt x="9832162" y="10020"/>
                  </a:lnTo>
                  <a:lnTo>
                    <a:pt x="9832162" y="5676"/>
                  </a:lnTo>
                  <a:close/>
                </a:path>
                <a:path w="19256375" h="1514475">
                  <a:moveTo>
                    <a:pt x="9910686" y="1504137"/>
                  </a:moveTo>
                  <a:lnTo>
                    <a:pt x="9909924" y="1502283"/>
                  </a:lnTo>
                  <a:lnTo>
                    <a:pt x="9906864" y="1499222"/>
                  </a:lnTo>
                  <a:lnTo>
                    <a:pt x="9905009" y="1498460"/>
                  </a:lnTo>
                  <a:lnTo>
                    <a:pt x="9900666" y="1498460"/>
                  </a:lnTo>
                  <a:lnTo>
                    <a:pt x="9898824" y="1499222"/>
                  </a:lnTo>
                  <a:lnTo>
                    <a:pt x="9895751" y="1502283"/>
                  </a:lnTo>
                  <a:lnTo>
                    <a:pt x="9894989" y="1504137"/>
                  </a:lnTo>
                  <a:lnTo>
                    <a:pt x="9894989" y="1508480"/>
                  </a:lnTo>
                  <a:lnTo>
                    <a:pt x="9895751" y="1510322"/>
                  </a:lnTo>
                  <a:lnTo>
                    <a:pt x="9898824" y="1513395"/>
                  </a:lnTo>
                  <a:lnTo>
                    <a:pt x="9900666" y="1514157"/>
                  </a:lnTo>
                  <a:lnTo>
                    <a:pt x="9905009" y="1514157"/>
                  </a:lnTo>
                  <a:lnTo>
                    <a:pt x="9906864" y="1513395"/>
                  </a:lnTo>
                  <a:lnTo>
                    <a:pt x="9909924" y="1510322"/>
                  </a:lnTo>
                  <a:lnTo>
                    <a:pt x="9910686" y="1508480"/>
                  </a:lnTo>
                  <a:lnTo>
                    <a:pt x="9910686" y="1504137"/>
                  </a:lnTo>
                  <a:close/>
                </a:path>
                <a:path w="19256375" h="1514475">
                  <a:moveTo>
                    <a:pt x="9910686" y="754913"/>
                  </a:moveTo>
                  <a:lnTo>
                    <a:pt x="9909924" y="753059"/>
                  </a:lnTo>
                  <a:lnTo>
                    <a:pt x="9906864" y="749998"/>
                  </a:lnTo>
                  <a:lnTo>
                    <a:pt x="9905009" y="749223"/>
                  </a:lnTo>
                  <a:lnTo>
                    <a:pt x="9900666" y="749223"/>
                  </a:lnTo>
                  <a:lnTo>
                    <a:pt x="9898824" y="749998"/>
                  </a:lnTo>
                  <a:lnTo>
                    <a:pt x="9895751" y="753059"/>
                  </a:lnTo>
                  <a:lnTo>
                    <a:pt x="9894989" y="754913"/>
                  </a:lnTo>
                  <a:lnTo>
                    <a:pt x="9894989" y="759244"/>
                  </a:lnTo>
                  <a:lnTo>
                    <a:pt x="9895751" y="761098"/>
                  </a:lnTo>
                  <a:lnTo>
                    <a:pt x="9898824" y="764159"/>
                  </a:lnTo>
                  <a:lnTo>
                    <a:pt x="9900666" y="764933"/>
                  </a:lnTo>
                  <a:lnTo>
                    <a:pt x="9905009" y="764933"/>
                  </a:lnTo>
                  <a:lnTo>
                    <a:pt x="9906864" y="764159"/>
                  </a:lnTo>
                  <a:lnTo>
                    <a:pt x="9909924" y="761098"/>
                  </a:lnTo>
                  <a:lnTo>
                    <a:pt x="9910686" y="759244"/>
                  </a:lnTo>
                  <a:lnTo>
                    <a:pt x="9910686" y="754913"/>
                  </a:lnTo>
                  <a:close/>
                </a:path>
                <a:path w="19256375" h="1514475">
                  <a:moveTo>
                    <a:pt x="9910686" y="5676"/>
                  </a:moveTo>
                  <a:lnTo>
                    <a:pt x="9909924" y="3835"/>
                  </a:lnTo>
                  <a:lnTo>
                    <a:pt x="9906864" y="762"/>
                  </a:lnTo>
                  <a:lnTo>
                    <a:pt x="9905009" y="0"/>
                  </a:lnTo>
                  <a:lnTo>
                    <a:pt x="9900666" y="0"/>
                  </a:lnTo>
                  <a:lnTo>
                    <a:pt x="9898824" y="762"/>
                  </a:lnTo>
                  <a:lnTo>
                    <a:pt x="9895751" y="3835"/>
                  </a:lnTo>
                  <a:lnTo>
                    <a:pt x="9894989" y="5676"/>
                  </a:lnTo>
                  <a:lnTo>
                    <a:pt x="9894989" y="10020"/>
                  </a:lnTo>
                  <a:lnTo>
                    <a:pt x="9895751" y="11874"/>
                  </a:lnTo>
                  <a:lnTo>
                    <a:pt x="9898824" y="14935"/>
                  </a:lnTo>
                  <a:lnTo>
                    <a:pt x="9900666" y="15697"/>
                  </a:lnTo>
                  <a:lnTo>
                    <a:pt x="9905009" y="15697"/>
                  </a:lnTo>
                  <a:lnTo>
                    <a:pt x="9906864" y="14935"/>
                  </a:lnTo>
                  <a:lnTo>
                    <a:pt x="9909924" y="11874"/>
                  </a:lnTo>
                  <a:lnTo>
                    <a:pt x="9910686" y="10020"/>
                  </a:lnTo>
                  <a:lnTo>
                    <a:pt x="9910686" y="5676"/>
                  </a:lnTo>
                  <a:close/>
                </a:path>
                <a:path w="19256375" h="1514475">
                  <a:moveTo>
                    <a:pt x="9989223" y="1504137"/>
                  </a:moveTo>
                  <a:lnTo>
                    <a:pt x="9988461" y="1502283"/>
                  </a:lnTo>
                  <a:lnTo>
                    <a:pt x="9985388" y="1499222"/>
                  </a:lnTo>
                  <a:lnTo>
                    <a:pt x="9983533" y="1498460"/>
                  </a:lnTo>
                  <a:lnTo>
                    <a:pt x="9979203" y="1498460"/>
                  </a:lnTo>
                  <a:lnTo>
                    <a:pt x="9977349" y="1499222"/>
                  </a:lnTo>
                  <a:lnTo>
                    <a:pt x="9974288" y="1502283"/>
                  </a:lnTo>
                  <a:lnTo>
                    <a:pt x="9973513" y="1504137"/>
                  </a:lnTo>
                  <a:lnTo>
                    <a:pt x="9973513" y="1508480"/>
                  </a:lnTo>
                  <a:lnTo>
                    <a:pt x="9974288" y="1510322"/>
                  </a:lnTo>
                  <a:lnTo>
                    <a:pt x="9977349" y="1513395"/>
                  </a:lnTo>
                  <a:lnTo>
                    <a:pt x="9979203" y="1514157"/>
                  </a:lnTo>
                  <a:lnTo>
                    <a:pt x="9983533" y="1514157"/>
                  </a:lnTo>
                  <a:lnTo>
                    <a:pt x="9985388" y="1513395"/>
                  </a:lnTo>
                  <a:lnTo>
                    <a:pt x="9988461" y="1510322"/>
                  </a:lnTo>
                  <a:lnTo>
                    <a:pt x="9989223" y="1508480"/>
                  </a:lnTo>
                  <a:lnTo>
                    <a:pt x="9989223" y="1504137"/>
                  </a:lnTo>
                  <a:close/>
                </a:path>
                <a:path w="19256375" h="1514475">
                  <a:moveTo>
                    <a:pt x="9989223" y="754913"/>
                  </a:moveTo>
                  <a:lnTo>
                    <a:pt x="9988461" y="753059"/>
                  </a:lnTo>
                  <a:lnTo>
                    <a:pt x="9985388" y="749998"/>
                  </a:lnTo>
                  <a:lnTo>
                    <a:pt x="9983533" y="749223"/>
                  </a:lnTo>
                  <a:lnTo>
                    <a:pt x="9979203" y="749223"/>
                  </a:lnTo>
                  <a:lnTo>
                    <a:pt x="9977349" y="749998"/>
                  </a:lnTo>
                  <a:lnTo>
                    <a:pt x="9974288" y="753059"/>
                  </a:lnTo>
                  <a:lnTo>
                    <a:pt x="9973513" y="754913"/>
                  </a:lnTo>
                  <a:lnTo>
                    <a:pt x="9973513" y="759244"/>
                  </a:lnTo>
                  <a:lnTo>
                    <a:pt x="9974288" y="761098"/>
                  </a:lnTo>
                  <a:lnTo>
                    <a:pt x="9977349" y="764159"/>
                  </a:lnTo>
                  <a:lnTo>
                    <a:pt x="9979203" y="764933"/>
                  </a:lnTo>
                  <a:lnTo>
                    <a:pt x="9983533" y="764933"/>
                  </a:lnTo>
                  <a:lnTo>
                    <a:pt x="9985388" y="764159"/>
                  </a:lnTo>
                  <a:lnTo>
                    <a:pt x="9988461" y="761098"/>
                  </a:lnTo>
                  <a:lnTo>
                    <a:pt x="9989223" y="759244"/>
                  </a:lnTo>
                  <a:lnTo>
                    <a:pt x="9989223" y="754913"/>
                  </a:lnTo>
                  <a:close/>
                </a:path>
                <a:path w="19256375" h="1514475">
                  <a:moveTo>
                    <a:pt x="9989223" y="5676"/>
                  </a:moveTo>
                  <a:lnTo>
                    <a:pt x="9988461" y="3835"/>
                  </a:lnTo>
                  <a:lnTo>
                    <a:pt x="9985388" y="762"/>
                  </a:lnTo>
                  <a:lnTo>
                    <a:pt x="9983533" y="0"/>
                  </a:lnTo>
                  <a:lnTo>
                    <a:pt x="9979203" y="0"/>
                  </a:lnTo>
                  <a:lnTo>
                    <a:pt x="9977349" y="762"/>
                  </a:lnTo>
                  <a:lnTo>
                    <a:pt x="9974288" y="3835"/>
                  </a:lnTo>
                  <a:lnTo>
                    <a:pt x="9973513" y="5676"/>
                  </a:lnTo>
                  <a:lnTo>
                    <a:pt x="9973513" y="10020"/>
                  </a:lnTo>
                  <a:lnTo>
                    <a:pt x="9974288" y="11874"/>
                  </a:lnTo>
                  <a:lnTo>
                    <a:pt x="9977349" y="14935"/>
                  </a:lnTo>
                  <a:lnTo>
                    <a:pt x="9979203" y="15697"/>
                  </a:lnTo>
                  <a:lnTo>
                    <a:pt x="9983533" y="15697"/>
                  </a:lnTo>
                  <a:lnTo>
                    <a:pt x="9985388" y="14935"/>
                  </a:lnTo>
                  <a:lnTo>
                    <a:pt x="9988461" y="11874"/>
                  </a:lnTo>
                  <a:lnTo>
                    <a:pt x="9989223" y="10020"/>
                  </a:lnTo>
                  <a:lnTo>
                    <a:pt x="9989223" y="5676"/>
                  </a:lnTo>
                  <a:close/>
                </a:path>
                <a:path w="19256375" h="1514475">
                  <a:moveTo>
                    <a:pt x="10067760" y="1504137"/>
                  </a:moveTo>
                  <a:lnTo>
                    <a:pt x="10066985" y="1502283"/>
                  </a:lnTo>
                  <a:lnTo>
                    <a:pt x="10063924" y="1499222"/>
                  </a:lnTo>
                  <a:lnTo>
                    <a:pt x="10062070" y="1498460"/>
                  </a:lnTo>
                  <a:lnTo>
                    <a:pt x="10057727" y="1498460"/>
                  </a:lnTo>
                  <a:lnTo>
                    <a:pt x="10055885" y="1499222"/>
                  </a:lnTo>
                  <a:lnTo>
                    <a:pt x="10052812" y="1502283"/>
                  </a:lnTo>
                  <a:lnTo>
                    <a:pt x="10052050" y="1504137"/>
                  </a:lnTo>
                  <a:lnTo>
                    <a:pt x="10052050" y="1508480"/>
                  </a:lnTo>
                  <a:lnTo>
                    <a:pt x="10052812" y="1510322"/>
                  </a:lnTo>
                  <a:lnTo>
                    <a:pt x="10055885" y="1513395"/>
                  </a:lnTo>
                  <a:lnTo>
                    <a:pt x="10057727" y="1514157"/>
                  </a:lnTo>
                  <a:lnTo>
                    <a:pt x="10062070" y="1514157"/>
                  </a:lnTo>
                  <a:lnTo>
                    <a:pt x="10063924" y="1513395"/>
                  </a:lnTo>
                  <a:lnTo>
                    <a:pt x="10066985" y="1510322"/>
                  </a:lnTo>
                  <a:lnTo>
                    <a:pt x="10067760" y="1508480"/>
                  </a:lnTo>
                  <a:lnTo>
                    <a:pt x="10067760" y="1504137"/>
                  </a:lnTo>
                  <a:close/>
                </a:path>
                <a:path w="19256375" h="1514475">
                  <a:moveTo>
                    <a:pt x="10067760" y="754913"/>
                  </a:moveTo>
                  <a:lnTo>
                    <a:pt x="10066985" y="753059"/>
                  </a:lnTo>
                  <a:lnTo>
                    <a:pt x="10063924" y="749998"/>
                  </a:lnTo>
                  <a:lnTo>
                    <a:pt x="10062070" y="749223"/>
                  </a:lnTo>
                  <a:lnTo>
                    <a:pt x="10057727" y="749223"/>
                  </a:lnTo>
                  <a:lnTo>
                    <a:pt x="10055885" y="749998"/>
                  </a:lnTo>
                  <a:lnTo>
                    <a:pt x="10052812" y="753059"/>
                  </a:lnTo>
                  <a:lnTo>
                    <a:pt x="10052050" y="754913"/>
                  </a:lnTo>
                  <a:lnTo>
                    <a:pt x="10052050" y="759244"/>
                  </a:lnTo>
                  <a:lnTo>
                    <a:pt x="10052812" y="761098"/>
                  </a:lnTo>
                  <a:lnTo>
                    <a:pt x="10055885" y="764159"/>
                  </a:lnTo>
                  <a:lnTo>
                    <a:pt x="10057727" y="764933"/>
                  </a:lnTo>
                  <a:lnTo>
                    <a:pt x="10062070" y="764933"/>
                  </a:lnTo>
                  <a:lnTo>
                    <a:pt x="10063924" y="764159"/>
                  </a:lnTo>
                  <a:lnTo>
                    <a:pt x="10066985" y="761098"/>
                  </a:lnTo>
                  <a:lnTo>
                    <a:pt x="10067760" y="759244"/>
                  </a:lnTo>
                  <a:lnTo>
                    <a:pt x="10067760" y="754913"/>
                  </a:lnTo>
                  <a:close/>
                </a:path>
                <a:path w="19256375" h="1514475">
                  <a:moveTo>
                    <a:pt x="10067760" y="5676"/>
                  </a:moveTo>
                  <a:lnTo>
                    <a:pt x="10066985" y="3835"/>
                  </a:lnTo>
                  <a:lnTo>
                    <a:pt x="10063924" y="762"/>
                  </a:lnTo>
                  <a:lnTo>
                    <a:pt x="10062070" y="0"/>
                  </a:lnTo>
                  <a:lnTo>
                    <a:pt x="10057727" y="0"/>
                  </a:lnTo>
                  <a:lnTo>
                    <a:pt x="10055885" y="762"/>
                  </a:lnTo>
                  <a:lnTo>
                    <a:pt x="10052812" y="3835"/>
                  </a:lnTo>
                  <a:lnTo>
                    <a:pt x="10052050" y="5676"/>
                  </a:lnTo>
                  <a:lnTo>
                    <a:pt x="10052050" y="10020"/>
                  </a:lnTo>
                  <a:lnTo>
                    <a:pt x="10052812" y="11874"/>
                  </a:lnTo>
                  <a:lnTo>
                    <a:pt x="10055885" y="14935"/>
                  </a:lnTo>
                  <a:lnTo>
                    <a:pt x="10057727" y="15697"/>
                  </a:lnTo>
                  <a:lnTo>
                    <a:pt x="10062070" y="15697"/>
                  </a:lnTo>
                  <a:lnTo>
                    <a:pt x="10063924" y="14935"/>
                  </a:lnTo>
                  <a:lnTo>
                    <a:pt x="10066985" y="11874"/>
                  </a:lnTo>
                  <a:lnTo>
                    <a:pt x="10067760" y="10020"/>
                  </a:lnTo>
                  <a:lnTo>
                    <a:pt x="10067760" y="5676"/>
                  </a:lnTo>
                  <a:close/>
                </a:path>
                <a:path w="19256375" h="1514475">
                  <a:moveTo>
                    <a:pt x="10146284" y="1504137"/>
                  </a:moveTo>
                  <a:lnTo>
                    <a:pt x="10145522" y="1502283"/>
                  </a:lnTo>
                  <a:lnTo>
                    <a:pt x="10142449" y="1499222"/>
                  </a:lnTo>
                  <a:lnTo>
                    <a:pt x="10140607" y="1498460"/>
                  </a:lnTo>
                  <a:lnTo>
                    <a:pt x="10136264" y="1498460"/>
                  </a:lnTo>
                  <a:lnTo>
                    <a:pt x="10134409" y="1499222"/>
                  </a:lnTo>
                  <a:lnTo>
                    <a:pt x="10131349" y="1502283"/>
                  </a:lnTo>
                  <a:lnTo>
                    <a:pt x="10130587" y="1504137"/>
                  </a:lnTo>
                  <a:lnTo>
                    <a:pt x="10130587" y="1508480"/>
                  </a:lnTo>
                  <a:lnTo>
                    <a:pt x="10131349" y="1510322"/>
                  </a:lnTo>
                  <a:lnTo>
                    <a:pt x="10134409" y="1513395"/>
                  </a:lnTo>
                  <a:lnTo>
                    <a:pt x="10136264" y="1514157"/>
                  </a:lnTo>
                  <a:lnTo>
                    <a:pt x="10140607" y="1514157"/>
                  </a:lnTo>
                  <a:lnTo>
                    <a:pt x="10142449" y="1513395"/>
                  </a:lnTo>
                  <a:lnTo>
                    <a:pt x="10145522" y="1510322"/>
                  </a:lnTo>
                  <a:lnTo>
                    <a:pt x="10146284" y="1508480"/>
                  </a:lnTo>
                  <a:lnTo>
                    <a:pt x="10146284" y="1504137"/>
                  </a:lnTo>
                  <a:close/>
                </a:path>
                <a:path w="19256375" h="1514475">
                  <a:moveTo>
                    <a:pt x="10146284" y="754913"/>
                  </a:moveTo>
                  <a:lnTo>
                    <a:pt x="10145522" y="753059"/>
                  </a:lnTo>
                  <a:lnTo>
                    <a:pt x="10142449" y="749998"/>
                  </a:lnTo>
                  <a:lnTo>
                    <a:pt x="10140607" y="749223"/>
                  </a:lnTo>
                  <a:lnTo>
                    <a:pt x="10136264" y="749223"/>
                  </a:lnTo>
                  <a:lnTo>
                    <a:pt x="10134409" y="749998"/>
                  </a:lnTo>
                  <a:lnTo>
                    <a:pt x="10131349" y="753059"/>
                  </a:lnTo>
                  <a:lnTo>
                    <a:pt x="10130587" y="754913"/>
                  </a:lnTo>
                  <a:lnTo>
                    <a:pt x="10130587" y="759244"/>
                  </a:lnTo>
                  <a:lnTo>
                    <a:pt x="10131349" y="761098"/>
                  </a:lnTo>
                  <a:lnTo>
                    <a:pt x="10134409" y="764159"/>
                  </a:lnTo>
                  <a:lnTo>
                    <a:pt x="10136264" y="764933"/>
                  </a:lnTo>
                  <a:lnTo>
                    <a:pt x="10140607" y="764933"/>
                  </a:lnTo>
                  <a:lnTo>
                    <a:pt x="10142449" y="764159"/>
                  </a:lnTo>
                  <a:lnTo>
                    <a:pt x="10145522" y="761098"/>
                  </a:lnTo>
                  <a:lnTo>
                    <a:pt x="10146284" y="759244"/>
                  </a:lnTo>
                  <a:lnTo>
                    <a:pt x="10146284" y="754913"/>
                  </a:lnTo>
                  <a:close/>
                </a:path>
                <a:path w="19256375" h="1514475">
                  <a:moveTo>
                    <a:pt x="10146284" y="5676"/>
                  </a:moveTo>
                  <a:lnTo>
                    <a:pt x="10145522" y="3835"/>
                  </a:lnTo>
                  <a:lnTo>
                    <a:pt x="10142449" y="762"/>
                  </a:lnTo>
                  <a:lnTo>
                    <a:pt x="10140607" y="0"/>
                  </a:lnTo>
                  <a:lnTo>
                    <a:pt x="10136264" y="0"/>
                  </a:lnTo>
                  <a:lnTo>
                    <a:pt x="10134409" y="762"/>
                  </a:lnTo>
                  <a:lnTo>
                    <a:pt x="10131349" y="3835"/>
                  </a:lnTo>
                  <a:lnTo>
                    <a:pt x="10130587" y="5676"/>
                  </a:lnTo>
                  <a:lnTo>
                    <a:pt x="10130587" y="10020"/>
                  </a:lnTo>
                  <a:lnTo>
                    <a:pt x="10131349" y="11874"/>
                  </a:lnTo>
                  <a:lnTo>
                    <a:pt x="10134409" y="14935"/>
                  </a:lnTo>
                  <a:lnTo>
                    <a:pt x="10136264" y="15697"/>
                  </a:lnTo>
                  <a:lnTo>
                    <a:pt x="10140607" y="15697"/>
                  </a:lnTo>
                  <a:lnTo>
                    <a:pt x="10142449" y="14935"/>
                  </a:lnTo>
                  <a:lnTo>
                    <a:pt x="10145522" y="11874"/>
                  </a:lnTo>
                  <a:lnTo>
                    <a:pt x="10146284" y="10020"/>
                  </a:lnTo>
                  <a:lnTo>
                    <a:pt x="10146284" y="5676"/>
                  </a:lnTo>
                  <a:close/>
                </a:path>
                <a:path w="19256375" h="1514475">
                  <a:moveTo>
                    <a:pt x="10224821" y="1504137"/>
                  </a:moveTo>
                  <a:lnTo>
                    <a:pt x="10224046" y="1502283"/>
                  </a:lnTo>
                  <a:lnTo>
                    <a:pt x="10220985" y="1499222"/>
                  </a:lnTo>
                  <a:lnTo>
                    <a:pt x="10219131" y="1498460"/>
                  </a:lnTo>
                  <a:lnTo>
                    <a:pt x="10214800" y="1498460"/>
                  </a:lnTo>
                  <a:lnTo>
                    <a:pt x="10212946" y="1499222"/>
                  </a:lnTo>
                  <a:lnTo>
                    <a:pt x="10209873" y="1502283"/>
                  </a:lnTo>
                  <a:lnTo>
                    <a:pt x="10209111" y="1504137"/>
                  </a:lnTo>
                  <a:lnTo>
                    <a:pt x="10209111" y="1508480"/>
                  </a:lnTo>
                  <a:lnTo>
                    <a:pt x="10209873" y="1510322"/>
                  </a:lnTo>
                  <a:lnTo>
                    <a:pt x="10212946" y="1513395"/>
                  </a:lnTo>
                  <a:lnTo>
                    <a:pt x="10214800" y="1514157"/>
                  </a:lnTo>
                  <a:lnTo>
                    <a:pt x="10219131" y="1514157"/>
                  </a:lnTo>
                  <a:lnTo>
                    <a:pt x="10220985" y="1513395"/>
                  </a:lnTo>
                  <a:lnTo>
                    <a:pt x="10224046" y="1510322"/>
                  </a:lnTo>
                  <a:lnTo>
                    <a:pt x="10224821" y="1508480"/>
                  </a:lnTo>
                  <a:lnTo>
                    <a:pt x="10224821" y="1504137"/>
                  </a:lnTo>
                  <a:close/>
                </a:path>
                <a:path w="19256375" h="1514475">
                  <a:moveTo>
                    <a:pt x="10224821" y="754913"/>
                  </a:moveTo>
                  <a:lnTo>
                    <a:pt x="10224046" y="753059"/>
                  </a:lnTo>
                  <a:lnTo>
                    <a:pt x="10220985" y="749998"/>
                  </a:lnTo>
                  <a:lnTo>
                    <a:pt x="10219131" y="749223"/>
                  </a:lnTo>
                  <a:lnTo>
                    <a:pt x="10214800" y="749223"/>
                  </a:lnTo>
                  <a:lnTo>
                    <a:pt x="10212946" y="749998"/>
                  </a:lnTo>
                  <a:lnTo>
                    <a:pt x="10209873" y="753059"/>
                  </a:lnTo>
                  <a:lnTo>
                    <a:pt x="10209111" y="754913"/>
                  </a:lnTo>
                  <a:lnTo>
                    <a:pt x="10209111" y="759244"/>
                  </a:lnTo>
                  <a:lnTo>
                    <a:pt x="10209873" y="761098"/>
                  </a:lnTo>
                  <a:lnTo>
                    <a:pt x="10212946" y="764159"/>
                  </a:lnTo>
                  <a:lnTo>
                    <a:pt x="10214800" y="764933"/>
                  </a:lnTo>
                  <a:lnTo>
                    <a:pt x="10219131" y="764933"/>
                  </a:lnTo>
                  <a:lnTo>
                    <a:pt x="10220985" y="764159"/>
                  </a:lnTo>
                  <a:lnTo>
                    <a:pt x="10224046" y="761098"/>
                  </a:lnTo>
                  <a:lnTo>
                    <a:pt x="10224821" y="759244"/>
                  </a:lnTo>
                  <a:lnTo>
                    <a:pt x="10224821" y="754913"/>
                  </a:lnTo>
                  <a:close/>
                </a:path>
                <a:path w="19256375" h="1514475">
                  <a:moveTo>
                    <a:pt x="10224821" y="5676"/>
                  </a:moveTo>
                  <a:lnTo>
                    <a:pt x="10224046" y="3835"/>
                  </a:lnTo>
                  <a:lnTo>
                    <a:pt x="10220985" y="762"/>
                  </a:lnTo>
                  <a:lnTo>
                    <a:pt x="10219131" y="0"/>
                  </a:lnTo>
                  <a:lnTo>
                    <a:pt x="10214800" y="0"/>
                  </a:lnTo>
                  <a:lnTo>
                    <a:pt x="10212946" y="762"/>
                  </a:lnTo>
                  <a:lnTo>
                    <a:pt x="10209873" y="3835"/>
                  </a:lnTo>
                  <a:lnTo>
                    <a:pt x="10209111" y="5676"/>
                  </a:lnTo>
                  <a:lnTo>
                    <a:pt x="10209111" y="10020"/>
                  </a:lnTo>
                  <a:lnTo>
                    <a:pt x="10209873" y="11874"/>
                  </a:lnTo>
                  <a:lnTo>
                    <a:pt x="10212946" y="14935"/>
                  </a:lnTo>
                  <a:lnTo>
                    <a:pt x="10214800" y="15697"/>
                  </a:lnTo>
                  <a:lnTo>
                    <a:pt x="10219131" y="15697"/>
                  </a:lnTo>
                  <a:lnTo>
                    <a:pt x="10220985" y="14935"/>
                  </a:lnTo>
                  <a:lnTo>
                    <a:pt x="10224046" y="11874"/>
                  </a:lnTo>
                  <a:lnTo>
                    <a:pt x="10224821" y="10020"/>
                  </a:lnTo>
                  <a:lnTo>
                    <a:pt x="10224821" y="5676"/>
                  </a:lnTo>
                  <a:close/>
                </a:path>
                <a:path w="19256375" h="1514475">
                  <a:moveTo>
                    <a:pt x="10303345" y="1504137"/>
                  </a:moveTo>
                  <a:lnTo>
                    <a:pt x="10302583" y="1502283"/>
                  </a:lnTo>
                  <a:lnTo>
                    <a:pt x="10299522" y="1499222"/>
                  </a:lnTo>
                  <a:lnTo>
                    <a:pt x="10297668" y="1498460"/>
                  </a:lnTo>
                  <a:lnTo>
                    <a:pt x="10293325" y="1498460"/>
                  </a:lnTo>
                  <a:lnTo>
                    <a:pt x="10291483" y="1499222"/>
                  </a:lnTo>
                  <a:lnTo>
                    <a:pt x="10288410" y="1502283"/>
                  </a:lnTo>
                  <a:lnTo>
                    <a:pt x="10287648" y="1504137"/>
                  </a:lnTo>
                  <a:lnTo>
                    <a:pt x="10287648" y="1508480"/>
                  </a:lnTo>
                  <a:lnTo>
                    <a:pt x="10288410" y="1510322"/>
                  </a:lnTo>
                  <a:lnTo>
                    <a:pt x="10291483" y="1513395"/>
                  </a:lnTo>
                  <a:lnTo>
                    <a:pt x="10293325" y="1514157"/>
                  </a:lnTo>
                  <a:lnTo>
                    <a:pt x="10297668" y="1514157"/>
                  </a:lnTo>
                  <a:lnTo>
                    <a:pt x="10299522" y="1513395"/>
                  </a:lnTo>
                  <a:lnTo>
                    <a:pt x="10302583" y="1510322"/>
                  </a:lnTo>
                  <a:lnTo>
                    <a:pt x="10303345" y="1508480"/>
                  </a:lnTo>
                  <a:lnTo>
                    <a:pt x="10303345" y="1504137"/>
                  </a:lnTo>
                  <a:close/>
                </a:path>
                <a:path w="19256375" h="1514475">
                  <a:moveTo>
                    <a:pt x="10303345" y="754913"/>
                  </a:moveTo>
                  <a:lnTo>
                    <a:pt x="10302583" y="753059"/>
                  </a:lnTo>
                  <a:lnTo>
                    <a:pt x="10299522" y="749998"/>
                  </a:lnTo>
                  <a:lnTo>
                    <a:pt x="10297668" y="749223"/>
                  </a:lnTo>
                  <a:lnTo>
                    <a:pt x="10293325" y="749223"/>
                  </a:lnTo>
                  <a:lnTo>
                    <a:pt x="10291483" y="749998"/>
                  </a:lnTo>
                  <a:lnTo>
                    <a:pt x="10288410" y="753059"/>
                  </a:lnTo>
                  <a:lnTo>
                    <a:pt x="10287648" y="754913"/>
                  </a:lnTo>
                  <a:lnTo>
                    <a:pt x="10287648" y="759244"/>
                  </a:lnTo>
                  <a:lnTo>
                    <a:pt x="10288410" y="761098"/>
                  </a:lnTo>
                  <a:lnTo>
                    <a:pt x="10291483" y="764159"/>
                  </a:lnTo>
                  <a:lnTo>
                    <a:pt x="10293325" y="764933"/>
                  </a:lnTo>
                  <a:lnTo>
                    <a:pt x="10297668" y="764933"/>
                  </a:lnTo>
                  <a:lnTo>
                    <a:pt x="10299522" y="764159"/>
                  </a:lnTo>
                  <a:lnTo>
                    <a:pt x="10302583" y="761098"/>
                  </a:lnTo>
                  <a:lnTo>
                    <a:pt x="10303345" y="759244"/>
                  </a:lnTo>
                  <a:lnTo>
                    <a:pt x="10303345" y="754913"/>
                  </a:lnTo>
                  <a:close/>
                </a:path>
                <a:path w="19256375" h="1514475">
                  <a:moveTo>
                    <a:pt x="10303345" y="5676"/>
                  </a:moveTo>
                  <a:lnTo>
                    <a:pt x="10302583" y="3835"/>
                  </a:lnTo>
                  <a:lnTo>
                    <a:pt x="10299522" y="762"/>
                  </a:lnTo>
                  <a:lnTo>
                    <a:pt x="10297668" y="0"/>
                  </a:lnTo>
                  <a:lnTo>
                    <a:pt x="10293325" y="0"/>
                  </a:lnTo>
                  <a:lnTo>
                    <a:pt x="10291483" y="762"/>
                  </a:lnTo>
                  <a:lnTo>
                    <a:pt x="10288410" y="3835"/>
                  </a:lnTo>
                  <a:lnTo>
                    <a:pt x="10287648" y="5676"/>
                  </a:lnTo>
                  <a:lnTo>
                    <a:pt x="10287648" y="10020"/>
                  </a:lnTo>
                  <a:lnTo>
                    <a:pt x="10288410" y="11874"/>
                  </a:lnTo>
                  <a:lnTo>
                    <a:pt x="10291483" y="14935"/>
                  </a:lnTo>
                  <a:lnTo>
                    <a:pt x="10293325" y="15697"/>
                  </a:lnTo>
                  <a:lnTo>
                    <a:pt x="10297668" y="15697"/>
                  </a:lnTo>
                  <a:lnTo>
                    <a:pt x="10299522" y="14935"/>
                  </a:lnTo>
                  <a:lnTo>
                    <a:pt x="10302583" y="11874"/>
                  </a:lnTo>
                  <a:lnTo>
                    <a:pt x="10303345" y="10020"/>
                  </a:lnTo>
                  <a:lnTo>
                    <a:pt x="10303345" y="5676"/>
                  </a:lnTo>
                  <a:close/>
                </a:path>
                <a:path w="19256375" h="1514475">
                  <a:moveTo>
                    <a:pt x="10381882" y="1504137"/>
                  </a:moveTo>
                  <a:lnTo>
                    <a:pt x="10381120" y="1502283"/>
                  </a:lnTo>
                  <a:lnTo>
                    <a:pt x="10378046" y="1499222"/>
                  </a:lnTo>
                  <a:lnTo>
                    <a:pt x="10376192" y="1498460"/>
                  </a:lnTo>
                  <a:lnTo>
                    <a:pt x="10371861" y="1498460"/>
                  </a:lnTo>
                  <a:lnTo>
                    <a:pt x="10370007" y="1499222"/>
                  </a:lnTo>
                  <a:lnTo>
                    <a:pt x="10366946" y="1502283"/>
                  </a:lnTo>
                  <a:lnTo>
                    <a:pt x="10366172" y="1504137"/>
                  </a:lnTo>
                  <a:lnTo>
                    <a:pt x="10366172" y="1508480"/>
                  </a:lnTo>
                  <a:lnTo>
                    <a:pt x="10366946" y="1510322"/>
                  </a:lnTo>
                  <a:lnTo>
                    <a:pt x="10370007" y="1513395"/>
                  </a:lnTo>
                  <a:lnTo>
                    <a:pt x="10371861" y="1514157"/>
                  </a:lnTo>
                  <a:lnTo>
                    <a:pt x="10376192" y="1514157"/>
                  </a:lnTo>
                  <a:lnTo>
                    <a:pt x="10378046" y="1513395"/>
                  </a:lnTo>
                  <a:lnTo>
                    <a:pt x="10381120" y="1510322"/>
                  </a:lnTo>
                  <a:lnTo>
                    <a:pt x="10381882" y="1508480"/>
                  </a:lnTo>
                  <a:lnTo>
                    <a:pt x="10381882" y="1504137"/>
                  </a:lnTo>
                  <a:close/>
                </a:path>
                <a:path w="19256375" h="1514475">
                  <a:moveTo>
                    <a:pt x="10381882" y="754913"/>
                  </a:moveTo>
                  <a:lnTo>
                    <a:pt x="10381120" y="753059"/>
                  </a:lnTo>
                  <a:lnTo>
                    <a:pt x="10378046" y="749998"/>
                  </a:lnTo>
                  <a:lnTo>
                    <a:pt x="10376192" y="749223"/>
                  </a:lnTo>
                  <a:lnTo>
                    <a:pt x="10371861" y="749223"/>
                  </a:lnTo>
                  <a:lnTo>
                    <a:pt x="10370007" y="749998"/>
                  </a:lnTo>
                  <a:lnTo>
                    <a:pt x="10366946" y="753059"/>
                  </a:lnTo>
                  <a:lnTo>
                    <a:pt x="10366172" y="754913"/>
                  </a:lnTo>
                  <a:lnTo>
                    <a:pt x="10366172" y="759244"/>
                  </a:lnTo>
                  <a:lnTo>
                    <a:pt x="10366946" y="761098"/>
                  </a:lnTo>
                  <a:lnTo>
                    <a:pt x="10370007" y="764159"/>
                  </a:lnTo>
                  <a:lnTo>
                    <a:pt x="10371861" y="764933"/>
                  </a:lnTo>
                  <a:lnTo>
                    <a:pt x="10376192" y="764933"/>
                  </a:lnTo>
                  <a:lnTo>
                    <a:pt x="10378046" y="764159"/>
                  </a:lnTo>
                  <a:lnTo>
                    <a:pt x="10381120" y="761098"/>
                  </a:lnTo>
                  <a:lnTo>
                    <a:pt x="10381882" y="759244"/>
                  </a:lnTo>
                  <a:lnTo>
                    <a:pt x="10381882" y="754913"/>
                  </a:lnTo>
                  <a:close/>
                </a:path>
                <a:path w="19256375" h="1514475">
                  <a:moveTo>
                    <a:pt x="10381882" y="5676"/>
                  </a:moveTo>
                  <a:lnTo>
                    <a:pt x="10381120" y="3835"/>
                  </a:lnTo>
                  <a:lnTo>
                    <a:pt x="10378046" y="762"/>
                  </a:lnTo>
                  <a:lnTo>
                    <a:pt x="10376192" y="0"/>
                  </a:lnTo>
                  <a:lnTo>
                    <a:pt x="10371861" y="0"/>
                  </a:lnTo>
                  <a:lnTo>
                    <a:pt x="10370007" y="762"/>
                  </a:lnTo>
                  <a:lnTo>
                    <a:pt x="10366946" y="3835"/>
                  </a:lnTo>
                  <a:lnTo>
                    <a:pt x="10366172" y="5676"/>
                  </a:lnTo>
                  <a:lnTo>
                    <a:pt x="10366172" y="10020"/>
                  </a:lnTo>
                  <a:lnTo>
                    <a:pt x="10366946" y="11874"/>
                  </a:lnTo>
                  <a:lnTo>
                    <a:pt x="10370007" y="14935"/>
                  </a:lnTo>
                  <a:lnTo>
                    <a:pt x="10371861" y="15697"/>
                  </a:lnTo>
                  <a:lnTo>
                    <a:pt x="10376192" y="15697"/>
                  </a:lnTo>
                  <a:lnTo>
                    <a:pt x="10378046" y="14935"/>
                  </a:lnTo>
                  <a:lnTo>
                    <a:pt x="10381120" y="11874"/>
                  </a:lnTo>
                  <a:lnTo>
                    <a:pt x="10381882" y="10020"/>
                  </a:lnTo>
                  <a:lnTo>
                    <a:pt x="10381882" y="5676"/>
                  </a:lnTo>
                  <a:close/>
                </a:path>
                <a:path w="19256375" h="1514475">
                  <a:moveTo>
                    <a:pt x="10460418" y="1504137"/>
                  </a:moveTo>
                  <a:lnTo>
                    <a:pt x="10459644" y="1502283"/>
                  </a:lnTo>
                  <a:lnTo>
                    <a:pt x="10456583" y="1499222"/>
                  </a:lnTo>
                  <a:lnTo>
                    <a:pt x="10454729" y="1498460"/>
                  </a:lnTo>
                  <a:lnTo>
                    <a:pt x="10450385" y="1498460"/>
                  </a:lnTo>
                  <a:lnTo>
                    <a:pt x="10448544" y="1499222"/>
                  </a:lnTo>
                  <a:lnTo>
                    <a:pt x="10445471" y="1502283"/>
                  </a:lnTo>
                  <a:lnTo>
                    <a:pt x="10444709" y="1504137"/>
                  </a:lnTo>
                  <a:lnTo>
                    <a:pt x="10444709" y="1508480"/>
                  </a:lnTo>
                  <a:lnTo>
                    <a:pt x="10445471" y="1510322"/>
                  </a:lnTo>
                  <a:lnTo>
                    <a:pt x="10448544" y="1513395"/>
                  </a:lnTo>
                  <a:lnTo>
                    <a:pt x="10450385" y="1514157"/>
                  </a:lnTo>
                  <a:lnTo>
                    <a:pt x="10454729" y="1514157"/>
                  </a:lnTo>
                  <a:lnTo>
                    <a:pt x="10456583" y="1513395"/>
                  </a:lnTo>
                  <a:lnTo>
                    <a:pt x="10459644" y="1510322"/>
                  </a:lnTo>
                  <a:lnTo>
                    <a:pt x="10460418" y="1508480"/>
                  </a:lnTo>
                  <a:lnTo>
                    <a:pt x="10460418" y="1504137"/>
                  </a:lnTo>
                  <a:close/>
                </a:path>
                <a:path w="19256375" h="1514475">
                  <a:moveTo>
                    <a:pt x="10460418" y="754913"/>
                  </a:moveTo>
                  <a:lnTo>
                    <a:pt x="10459644" y="753059"/>
                  </a:lnTo>
                  <a:lnTo>
                    <a:pt x="10456583" y="749998"/>
                  </a:lnTo>
                  <a:lnTo>
                    <a:pt x="10454729" y="749223"/>
                  </a:lnTo>
                  <a:lnTo>
                    <a:pt x="10450385" y="749223"/>
                  </a:lnTo>
                  <a:lnTo>
                    <a:pt x="10448544" y="749998"/>
                  </a:lnTo>
                  <a:lnTo>
                    <a:pt x="10445471" y="753059"/>
                  </a:lnTo>
                  <a:lnTo>
                    <a:pt x="10444709" y="754913"/>
                  </a:lnTo>
                  <a:lnTo>
                    <a:pt x="10444709" y="759244"/>
                  </a:lnTo>
                  <a:lnTo>
                    <a:pt x="10445471" y="761098"/>
                  </a:lnTo>
                  <a:lnTo>
                    <a:pt x="10448544" y="764159"/>
                  </a:lnTo>
                  <a:lnTo>
                    <a:pt x="10450385" y="764933"/>
                  </a:lnTo>
                  <a:lnTo>
                    <a:pt x="10454729" y="764933"/>
                  </a:lnTo>
                  <a:lnTo>
                    <a:pt x="10456583" y="764159"/>
                  </a:lnTo>
                  <a:lnTo>
                    <a:pt x="10459644" y="761098"/>
                  </a:lnTo>
                  <a:lnTo>
                    <a:pt x="10460418" y="759244"/>
                  </a:lnTo>
                  <a:lnTo>
                    <a:pt x="10460418" y="754913"/>
                  </a:lnTo>
                  <a:close/>
                </a:path>
                <a:path w="19256375" h="1514475">
                  <a:moveTo>
                    <a:pt x="10460418" y="5676"/>
                  </a:moveTo>
                  <a:lnTo>
                    <a:pt x="10459644" y="3835"/>
                  </a:lnTo>
                  <a:lnTo>
                    <a:pt x="10456583" y="762"/>
                  </a:lnTo>
                  <a:lnTo>
                    <a:pt x="10454729" y="0"/>
                  </a:lnTo>
                  <a:lnTo>
                    <a:pt x="10450385" y="0"/>
                  </a:lnTo>
                  <a:lnTo>
                    <a:pt x="10448544" y="762"/>
                  </a:lnTo>
                  <a:lnTo>
                    <a:pt x="10445471" y="3835"/>
                  </a:lnTo>
                  <a:lnTo>
                    <a:pt x="10444709" y="5676"/>
                  </a:lnTo>
                  <a:lnTo>
                    <a:pt x="10444709" y="10020"/>
                  </a:lnTo>
                  <a:lnTo>
                    <a:pt x="10445471" y="11874"/>
                  </a:lnTo>
                  <a:lnTo>
                    <a:pt x="10448544" y="14935"/>
                  </a:lnTo>
                  <a:lnTo>
                    <a:pt x="10450385" y="15697"/>
                  </a:lnTo>
                  <a:lnTo>
                    <a:pt x="10454729" y="15697"/>
                  </a:lnTo>
                  <a:lnTo>
                    <a:pt x="10456583" y="14935"/>
                  </a:lnTo>
                  <a:lnTo>
                    <a:pt x="10459644" y="11874"/>
                  </a:lnTo>
                  <a:lnTo>
                    <a:pt x="10460418" y="10020"/>
                  </a:lnTo>
                  <a:lnTo>
                    <a:pt x="10460418" y="5676"/>
                  </a:lnTo>
                  <a:close/>
                </a:path>
                <a:path w="19256375" h="1514475">
                  <a:moveTo>
                    <a:pt x="10538943" y="1504137"/>
                  </a:moveTo>
                  <a:lnTo>
                    <a:pt x="10538181" y="1502283"/>
                  </a:lnTo>
                  <a:lnTo>
                    <a:pt x="10535107" y="1499222"/>
                  </a:lnTo>
                  <a:lnTo>
                    <a:pt x="10533266" y="1498460"/>
                  </a:lnTo>
                  <a:lnTo>
                    <a:pt x="10528922" y="1498460"/>
                  </a:lnTo>
                  <a:lnTo>
                    <a:pt x="10527068" y="1499222"/>
                  </a:lnTo>
                  <a:lnTo>
                    <a:pt x="10524007" y="1502283"/>
                  </a:lnTo>
                  <a:lnTo>
                    <a:pt x="10523233" y="1504137"/>
                  </a:lnTo>
                  <a:lnTo>
                    <a:pt x="10523233" y="1508480"/>
                  </a:lnTo>
                  <a:lnTo>
                    <a:pt x="10524007" y="1510322"/>
                  </a:lnTo>
                  <a:lnTo>
                    <a:pt x="10527068" y="1513395"/>
                  </a:lnTo>
                  <a:lnTo>
                    <a:pt x="10528922" y="1514157"/>
                  </a:lnTo>
                  <a:lnTo>
                    <a:pt x="10533266" y="1514157"/>
                  </a:lnTo>
                  <a:lnTo>
                    <a:pt x="10535107" y="1513395"/>
                  </a:lnTo>
                  <a:lnTo>
                    <a:pt x="10538181" y="1510322"/>
                  </a:lnTo>
                  <a:lnTo>
                    <a:pt x="10538943" y="1508480"/>
                  </a:lnTo>
                  <a:lnTo>
                    <a:pt x="10538943" y="1504137"/>
                  </a:lnTo>
                  <a:close/>
                </a:path>
                <a:path w="19256375" h="1514475">
                  <a:moveTo>
                    <a:pt x="10538943" y="754913"/>
                  </a:moveTo>
                  <a:lnTo>
                    <a:pt x="10538181" y="753059"/>
                  </a:lnTo>
                  <a:lnTo>
                    <a:pt x="10535107" y="749998"/>
                  </a:lnTo>
                  <a:lnTo>
                    <a:pt x="10533266" y="749223"/>
                  </a:lnTo>
                  <a:lnTo>
                    <a:pt x="10528922" y="749223"/>
                  </a:lnTo>
                  <a:lnTo>
                    <a:pt x="10527068" y="749998"/>
                  </a:lnTo>
                  <a:lnTo>
                    <a:pt x="10524007" y="753059"/>
                  </a:lnTo>
                  <a:lnTo>
                    <a:pt x="10523233" y="754913"/>
                  </a:lnTo>
                  <a:lnTo>
                    <a:pt x="10523233" y="759244"/>
                  </a:lnTo>
                  <a:lnTo>
                    <a:pt x="10524007" y="761098"/>
                  </a:lnTo>
                  <a:lnTo>
                    <a:pt x="10527068" y="764159"/>
                  </a:lnTo>
                  <a:lnTo>
                    <a:pt x="10528922" y="764933"/>
                  </a:lnTo>
                  <a:lnTo>
                    <a:pt x="10533266" y="764933"/>
                  </a:lnTo>
                  <a:lnTo>
                    <a:pt x="10535107" y="764159"/>
                  </a:lnTo>
                  <a:lnTo>
                    <a:pt x="10538181" y="761098"/>
                  </a:lnTo>
                  <a:lnTo>
                    <a:pt x="10538943" y="759244"/>
                  </a:lnTo>
                  <a:lnTo>
                    <a:pt x="10538943" y="754913"/>
                  </a:lnTo>
                  <a:close/>
                </a:path>
                <a:path w="19256375" h="1514475">
                  <a:moveTo>
                    <a:pt x="10538943" y="5676"/>
                  </a:moveTo>
                  <a:lnTo>
                    <a:pt x="10538181" y="3835"/>
                  </a:lnTo>
                  <a:lnTo>
                    <a:pt x="10535107" y="762"/>
                  </a:lnTo>
                  <a:lnTo>
                    <a:pt x="10533266" y="0"/>
                  </a:lnTo>
                  <a:lnTo>
                    <a:pt x="10528922" y="0"/>
                  </a:lnTo>
                  <a:lnTo>
                    <a:pt x="10527068" y="762"/>
                  </a:lnTo>
                  <a:lnTo>
                    <a:pt x="10524007" y="3835"/>
                  </a:lnTo>
                  <a:lnTo>
                    <a:pt x="10523233" y="5676"/>
                  </a:lnTo>
                  <a:lnTo>
                    <a:pt x="10523233" y="10020"/>
                  </a:lnTo>
                  <a:lnTo>
                    <a:pt x="10524007" y="11874"/>
                  </a:lnTo>
                  <a:lnTo>
                    <a:pt x="10527068" y="14935"/>
                  </a:lnTo>
                  <a:lnTo>
                    <a:pt x="10528922" y="15697"/>
                  </a:lnTo>
                  <a:lnTo>
                    <a:pt x="10533266" y="15697"/>
                  </a:lnTo>
                  <a:lnTo>
                    <a:pt x="10535107" y="14935"/>
                  </a:lnTo>
                  <a:lnTo>
                    <a:pt x="10538181" y="11874"/>
                  </a:lnTo>
                  <a:lnTo>
                    <a:pt x="10538943" y="10020"/>
                  </a:lnTo>
                  <a:lnTo>
                    <a:pt x="10538943" y="5676"/>
                  </a:lnTo>
                  <a:close/>
                </a:path>
                <a:path w="19256375" h="1514475">
                  <a:moveTo>
                    <a:pt x="10617479" y="1504137"/>
                  </a:moveTo>
                  <a:lnTo>
                    <a:pt x="10616705" y="1502283"/>
                  </a:lnTo>
                  <a:lnTo>
                    <a:pt x="10613644" y="1499222"/>
                  </a:lnTo>
                  <a:lnTo>
                    <a:pt x="10611790" y="1498460"/>
                  </a:lnTo>
                  <a:lnTo>
                    <a:pt x="10607459" y="1498460"/>
                  </a:lnTo>
                  <a:lnTo>
                    <a:pt x="10605605" y="1499222"/>
                  </a:lnTo>
                  <a:lnTo>
                    <a:pt x="10602532" y="1502283"/>
                  </a:lnTo>
                  <a:lnTo>
                    <a:pt x="10601770" y="1504137"/>
                  </a:lnTo>
                  <a:lnTo>
                    <a:pt x="10601770" y="1508480"/>
                  </a:lnTo>
                  <a:lnTo>
                    <a:pt x="10602532" y="1510322"/>
                  </a:lnTo>
                  <a:lnTo>
                    <a:pt x="10605605" y="1513395"/>
                  </a:lnTo>
                  <a:lnTo>
                    <a:pt x="10607459" y="1514157"/>
                  </a:lnTo>
                  <a:lnTo>
                    <a:pt x="10611790" y="1514157"/>
                  </a:lnTo>
                  <a:lnTo>
                    <a:pt x="10613644" y="1513395"/>
                  </a:lnTo>
                  <a:lnTo>
                    <a:pt x="10616705" y="1510322"/>
                  </a:lnTo>
                  <a:lnTo>
                    <a:pt x="10617479" y="1508480"/>
                  </a:lnTo>
                  <a:lnTo>
                    <a:pt x="10617479" y="1504137"/>
                  </a:lnTo>
                  <a:close/>
                </a:path>
                <a:path w="19256375" h="1514475">
                  <a:moveTo>
                    <a:pt x="10617479" y="754913"/>
                  </a:moveTo>
                  <a:lnTo>
                    <a:pt x="10616705" y="753059"/>
                  </a:lnTo>
                  <a:lnTo>
                    <a:pt x="10613644" y="749998"/>
                  </a:lnTo>
                  <a:lnTo>
                    <a:pt x="10611790" y="749223"/>
                  </a:lnTo>
                  <a:lnTo>
                    <a:pt x="10607459" y="749223"/>
                  </a:lnTo>
                  <a:lnTo>
                    <a:pt x="10605605" y="749998"/>
                  </a:lnTo>
                  <a:lnTo>
                    <a:pt x="10602532" y="753059"/>
                  </a:lnTo>
                  <a:lnTo>
                    <a:pt x="10601770" y="754913"/>
                  </a:lnTo>
                  <a:lnTo>
                    <a:pt x="10601770" y="759244"/>
                  </a:lnTo>
                  <a:lnTo>
                    <a:pt x="10602532" y="761098"/>
                  </a:lnTo>
                  <a:lnTo>
                    <a:pt x="10605605" y="764159"/>
                  </a:lnTo>
                  <a:lnTo>
                    <a:pt x="10607459" y="764933"/>
                  </a:lnTo>
                  <a:lnTo>
                    <a:pt x="10611790" y="764933"/>
                  </a:lnTo>
                  <a:lnTo>
                    <a:pt x="10613644" y="764159"/>
                  </a:lnTo>
                  <a:lnTo>
                    <a:pt x="10616705" y="761098"/>
                  </a:lnTo>
                  <a:lnTo>
                    <a:pt x="10617479" y="759244"/>
                  </a:lnTo>
                  <a:lnTo>
                    <a:pt x="10617479" y="754913"/>
                  </a:lnTo>
                  <a:close/>
                </a:path>
                <a:path w="19256375" h="1514475">
                  <a:moveTo>
                    <a:pt x="10617479" y="5676"/>
                  </a:moveTo>
                  <a:lnTo>
                    <a:pt x="10616705" y="3835"/>
                  </a:lnTo>
                  <a:lnTo>
                    <a:pt x="10613644" y="762"/>
                  </a:lnTo>
                  <a:lnTo>
                    <a:pt x="10611790" y="0"/>
                  </a:lnTo>
                  <a:lnTo>
                    <a:pt x="10607459" y="0"/>
                  </a:lnTo>
                  <a:lnTo>
                    <a:pt x="10605605" y="762"/>
                  </a:lnTo>
                  <a:lnTo>
                    <a:pt x="10602532" y="3835"/>
                  </a:lnTo>
                  <a:lnTo>
                    <a:pt x="10601770" y="5676"/>
                  </a:lnTo>
                  <a:lnTo>
                    <a:pt x="10601770" y="10020"/>
                  </a:lnTo>
                  <a:lnTo>
                    <a:pt x="10602532" y="11874"/>
                  </a:lnTo>
                  <a:lnTo>
                    <a:pt x="10605605" y="14935"/>
                  </a:lnTo>
                  <a:lnTo>
                    <a:pt x="10607459" y="15697"/>
                  </a:lnTo>
                  <a:lnTo>
                    <a:pt x="10611790" y="15697"/>
                  </a:lnTo>
                  <a:lnTo>
                    <a:pt x="10613644" y="14935"/>
                  </a:lnTo>
                  <a:lnTo>
                    <a:pt x="10616705" y="11874"/>
                  </a:lnTo>
                  <a:lnTo>
                    <a:pt x="10617479" y="10020"/>
                  </a:lnTo>
                  <a:lnTo>
                    <a:pt x="10617479" y="5676"/>
                  </a:lnTo>
                  <a:close/>
                </a:path>
                <a:path w="19256375" h="1514475">
                  <a:moveTo>
                    <a:pt x="10696004" y="1504137"/>
                  </a:moveTo>
                  <a:lnTo>
                    <a:pt x="10695242" y="1502283"/>
                  </a:lnTo>
                  <a:lnTo>
                    <a:pt x="10692168" y="1499222"/>
                  </a:lnTo>
                  <a:lnTo>
                    <a:pt x="10690327" y="1498460"/>
                  </a:lnTo>
                  <a:lnTo>
                    <a:pt x="10685983" y="1498460"/>
                  </a:lnTo>
                  <a:lnTo>
                    <a:pt x="10684129" y="1499222"/>
                  </a:lnTo>
                  <a:lnTo>
                    <a:pt x="10681068" y="1502283"/>
                  </a:lnTo>
                  <a:lnTo>
                    <a:pt x="10680306" y="1504137"/>
                  </a:lnTo>
                  <a:lnTo>
                    <a:pt x="10680306" y="1508480"/>
                  </a:lnTo>
                  <a:lnTo>
                    <a:pt x="10681068" y="1510322"/>
                  </a:lnTo>
                  <a:lnTo>
                    <a:pt x="10684129" y="1513395"/>
                  </a:lnTo>
                  <a:lnTo>
                    <a:pt x="10685983" y="1514157"/>
                  </a:lnTo>
                  <a:lnTo>
                    <a:pt x="10690327" y="1514157"/>
                  </a:lnTo>
                  <a:lnTo>
                    <a:pt x="10692168" y="1513395"/>
                  </a:lnTo>
                  <a:lnTo>
                    <a:pt x="10695242" y="1510322"/>
                  </a:lnTo>
                  <a:lnTo>
                    <a:pt x="10696004" y="1508480"/>
                  </a:lnTo>
                  <a:lnTo>
                    <a:pt x="10696004" y="1504137"/>
                  </a:lnTo>
                  <a:close/>
                </a:path>
                <a:path w="19256375" h="1514475">
                  <a:moveTo>
                    <a:pt x="10696004" y="754913"/>
                  </a:moveTo>
                  <a:lnTo>
                    <a:pt x="10695242" y="753059"/>
                  </a:lnTo>
                  <a:lnTo>
                    <a:pt x="10692168" y="749998"/>
                  </a:lnTo>
                  <a:lnTo>
                    <a:pt x="10690327" y="749223"/>
                  </a:lnTo>
                  <a:lnTo>
                    <a:pt x="10685983" y="749223"/>
                  </a:lnTo>
                  <a:lnTo>
                    <a:pt x="10684129" y="749998"/>
                  </a:lnTo>
                  <a:lnTo>
                    <a:pt x="10681068" y="753059"/>
                  </a:lnTo>
                  <a:lnTo>
                    <a:pt x="10680306" y="754913"/>
                  </a:lnTo>
                  <a:lnTo>
                    <a:pt x="10680306" y="759244"/>
                  </a:lnTo>
                  <a:lnTo>
                    <a:pt x="10681068" y="761098"/>
                  </a:lnTo>
                  <a:lnTo>
                    <a:pt x="10684129" y="764159"/>
                  </a:lnTo>
                  <a:lnTo>
                    <a:pt x="10685983" y="764933"/>
                  </a:lnTo>
                  <a:lnTo>
                    <a:pt x="10690327" y="764933"/>
                  </a:lnTo>
                  <a:lnTo>
                    <a:pt x="10692168" y="764159"/>
                  </a:lnTo>
                  <a:lnTo>
                    <a:pt x="10695242" y="761098"/>
                  </a:lnTo>
                  <a:lnTo>
                    <a:pt x="10696004" y="759244"/>
                  </a:lnTo>
                  <a:lnTo>
                    <a:pt x="10696004" y="754913"/>
                  </a:lnTo>
                  <a:close/>
                </a:path>
                <a:path w="19256375" h="1514475">
                  <a:moveTo>
                    <a:pt x="10696004" y="5676"/>
                  </a:moveTo>
                  <a:lnTo>
                    <a:pt x="10695242" y="3835"/>
                  </a:lnTo>
                  <a:lnTo>
                    <a:pt x="10692168" y="762"/>
                  </a:lnTo>
                  <a:lnTo>
                    <a:pt x="10690327" y="0"/>
                  </a:lnTo>
                  <a:lnTo>
                    <a:pt x="10685983" y="0"/>
                  </a:lnTo>
                  <a:lnTo>
                    <a:pt x="10684129" y="762"/>
                  </a:lnTo>
                  <a:lnTo>
                    <a:pt x="10681068" y="3835"/>
                  </a:lnTo>
                  <a:lnTo>
                    <a:pt x="10680306" y="5676"/>
                  </a:lnTo>
                  <a:lnTo>
                    <a:pt x="10680306" y="10020"/>
                  </a:lnTo>
                  <a:lnTo>
                    <a:pt x="10681068" y="11874"/>
                  </a:lnTo>
                  <a:lnTo>
                    <a:pt x="10684129" y="14935"/>
                  </a:lnTo>
                  <a:lnTo>
                    <a:pt x="10685983" y="15697"/>
                  </a:lnTo>
                  <a:lnTo>
                    <a:pt x="10690327" y="15697"/>
                  </a:lnTo>
                  <a:lnTo>
                    <a:pt x="10692168" y="14935"/>
                  </a:lnTo>
                  <a:lnTo>
                    <a:pt x="10695242" y="11874"/>
                  </a:lnTo>
                  <a:lnTo>
                    <a:pt x="10696004" y="10020"/>
                  </a:lnTo>
                  <a:lnTo>
                    <a:pt x="10696004" y="5676"/>
                  </a:lnTo>
                  <a:close/>
                </a:path>
                <a:path w="19256375" h="1514475">
                  <a:moveTo>
                    <a:pt x="10774540" y="1504137"/>
                  </a:moveTo>
                  <a:lnTo>
                    <a:pt x="10773778" y="1502283"/>
                  </a:lnTo>
                  <a:lnTo>
                    <a:pt x="10770705" y="1499222"/>
                  </a:lnTo>
                  <a:lnTo>
                    <a:pt x="10768851" y="1498460"/>
                  </a:lnTo>
                  <a:lnTo>
                    <a:pt x="10764520" y="1498460"/>
                  </a:lnTo>
                  <a:lnTo>
                    <a:pt x="10762666" y="1499222"/>
                  </a:lnTo>
                  <a:lnTo>
                    <a:pt x="10759605" y="1502283"/>
                  </a:lnTo>
                  <a:lnTo>
                    <a:pt x="10758830" y="1504137"/>
                  </a:lnTo>
                  <a:lnTo>
                    <a:pt x="10758830" y="1508480"/>
                  </a:lnTo>
                  <a:lnTo>
                    <a:pt x="10759605" y="1510322"/>
                  </a:lnTo>
                  <a:lnTo>
                    <a:pt x="10762666" y="1513395"/>
                  </a:lnTo>
                  <a:lnTo>
                    <a:pt x="10764520" y="1514157"/>
                  </a:lnTo>
                  <a:lnTo>
                    <a:pt x="10768851" y="1514157"/>
                  </a:lnTo>
                  <a:lnTo>
                    <a:pt x="10770705" y="1513395"/>
                  </a:lnTo>
                  <a:lnTo>
                    <a:pt x="10773778" y="1510322"/>
                  </a:lnTo>
                  <a:lnTo>
                    <a:pt x="10774540" y="1508480"/>
                  </a:lnTo>
                  <a:lnTo>
                    <a:pt x="10774540" y="1504137"/>
                  </a:lnTo>
                  <a:close/>
                </a:path>
                <a:path w="19256375" h="1514475">
                  <a:moveTo>
                    <a:pt x="10774540" y="754913"/>
                  </a:moveTo>
                  <a:lnTo>
                    <a:pt x="10773778" y="753059"/>
                  </a:lnTo>
                  <a:lnTo>
                    <a:pt x="10770705" y="749998"/>
                  </a:lnTo>
                  <a:lnTo>
                    <a:pt x="10768851" y="749223"/>
                  </a:lnTo>
                  <a:lnTo>
                    <a:pt x="10764520" y="749223"/>
                  </a:lnTo>
                  <a:lnTo>
                    <a:pt x="10762666" y="749998"/>
                  </a:lnTo>
                  <a:lnTo>
                    <a:pt x="10759605" y="753059"/>
                  </a:lnTo>
                  <a:lnTo>
                    <a:pt x="10758830" y="754913"/>
                  </a:lnTo>
                  <a:lnTo>
                    <a:pt x="10758830" y="759244"/>
                  </a:lnTo>
                  <a:lnTo>
                    <a:pt x="10759605" y="761098"/>
                  </a:lnTo>
                  <a:lnTo>
                    <a:pt x="10762666" y="764159"/>
                  </a:lnTo>
                  <a:lnTo>
                    <a:pt x="10764520" y="764933"/>
                  </a:lnTo>
                  <a:lnTo>
                    <a:pt x="10768851" y="764933"/>
                  </a:lnTo>
                  <a:lnTo>
                    <a:pt x="10770705" y="764159"/>
                  </a:lnTo>
                  <a:lnTo>
                    <a:pt x="10773778" y="761098"/>
                  </a:lnTo>
                  <a:lnTo>
                    <a:pt x="10774540" y="759244"/>
                  </a:lnTo>
                  <a:lnTo>
                    <a:pt x="10774540" y="754913"/>
                  </a:lnTo>
                  <a:close/>
                </a:path>
                <a:path w="19256375" h="1514475">
                  <a:moveTo>
                    <a:pt x="10774540" y="5676"/>
                  </a:moveTo>
                  <a:lnTo>
                    <a:pt x="10773778" y="3835"/>
                  </a:lnTo>
                  <a:lnTo>
                    <a:pt x="10770705" y="762"/>
                  </a:lnTo>
                  <a:lnTo>
                    <a:pt x="10768851" y="0"/>
                  </a:lnTo>
                  <a:lnTo>
                    <a:pt x="10764520" y="0"/>
                  </a:lnTo>
                  <a:lnTo>
                    <a:pt x="10762666" y="762"/>
                  </a:lnTo>
                  <a:lnTo>
                    <a:pt x="10759605" y="3835"/>
                  </a:lnTo>
                  <a:lnTo>
                    <a:pt x="10758830" y="5676"/>
                  </a:lnTo>
                  <a:lnTo>
                    <a:pt x="10758830" y="10020"/>
                  </a:lnTo>
                  <a:lnTo>
                    <a:pt x="10759605" y="11874"/>
                  </a:lnTo>
                  <a:lnTo>
                    <a:pt x="10762666" y="14935"/>
                  </a:lnTo>
                  <a:lnTo>
                    <a:pt x="10764520" y="15697"/>
                  </a:lnTo>
                  <a:lnTo>
                    <a:pt x="10768851" y="15697"/>
                  </a:lnTo>
                  <a:lnTo>
                    <a:pt x="10770705" y="14935"/>
                  </a:lnTo>
                  <a:lnTo>
                    <a:pt x="10773778" y="11874"/>
                  </a:lnTo>
                  <a:lnTo>
                    <a:pt x="10774540" y="10020"/>
                  </a:lnTo>
                  <a:lnTo>
                    <a:pt x="10774540" y="5676"/>
                  </a:lnTo>
                  <a:close/>
                </a:path>
                <a:path w="19256375" h="1514475">
                  <a:moveTo>
                    <a:pt x="10853077" y="1504137"/>
                  </a:moveTo>
                  <a:lnTo>
                    <a:pt x="10852302" y="1502283"/>
                  </a:lnTo>
                  <a:lnTo>
                    <a:pt x="10849242" y="1499222"/>
                  </a:lnTo>
                  <a:lnTo>
                    <a:pt x="10847388" y="1498460"/>
                  </a:lnTo>
                  <a:lnTo>
                    <a:pt x="10843044" y="1498460"/>
                  </a:lnTo>
                  <a:lnTo>
                    <a:pt x="10841203" y="1499222"/>
                  </a:lnTo>
                  <a:lnTo>
                    <a:pt x="10838129" y="1502283"/>
                  </a:lnTo>
                  <a:lnTo>
                    <a:pt x="10837367" y="1504137"/>
                  </a:lnTo>
                  <a:lnTo>
                    <a:pt x="10837367" y="1508480"/>
                  </a:lnTo>
                  <a:lnTo>
                    <a:pt x="10838129" y="1510322"/>
                  </a:lnTo>
                  <a:lnTo>
                    <a:pt x="10841203" y="1513395"/>
                  </a:lnTo>
                  <a:lnTo>
                    <a:pt x="10843044" y="1514157"/>
                  </a:lnTo>
                  <a:lnTo>
                    <a:pt x="10847388" y="1514157"/>
                  </a:lnTo>
                  <a:lnTo>
                    <a:pt x="10849242" y="1513395"/>
                  </a:lnTo>
                  <a:lnTo>
                    <a:pt x="10852302" y="1510322"/>
                  </a:lnTo>
                  <a:lnTo>
                    <a:pt x="10853077" y="1508480"/>
                  </a:lnTo>
                  <a:lnTo>
                    <a:pt x="10853077" y="1504137"/>
                  </a:lnTo>
                  <a:close/>
                </a:path>
                <a:path w="19256375" h="1514475">
                  <a:moveTo>
                    <a:pt x="10853077" y="754913"/>
                  </a:moveTo>
                  <a:lnTo>
                    <a:pt x="10852302" y="753059"/>
                  </a:lnTo>
                  <a:lnTo>
                    <a:pt x="10849242" y="749998"/>
                  </a:lnTo>
                  <a:lnTo>
                    <a:pt x="10847388" y="749223"/>
                  </a:lnTo>
                  <a:lnTo>
                    <a:pt x="10843044" y="749223"/>
                  </a:lnTo>
                  <a:lnTo>
                    <a:pt x="10841203" y="749998"/>
                  </a:lnTo>
                  <a:lnTo>
                    <a:pt x="10838129" y="753059"/>
                  </a:lnTo>
                  <a:lnTo>
                    <a:pt x="10837367" y="754913"/>
                  </a:lnTo>
                  <a:lnTo>
                    <a:pt x="10837367" y="759244"/>
                  </a:lnTo>
                  <a:lnTo>
                    <a:pt x="10838129" y="761098"/>
                  </a:lnTo>
                  <a:lnTo>
                    <a:pt x="10841203" y="764159"/>
                  </a:lnTo>
                  <a:lnTo>
                    <a:pt x="10843044" y="764933"/>
                  </a:lnTo>
                  <a:lnTo>
                    <a:pt x="10847388" y="764933"/>
                  </a:lnTo>
                  <a:lnTo>
                    <a:pt x="10849242" y="764159"/>
                  </a:lnTo>
                  <a:lnTo>
                    <a:pt x="10852302" y="761098"/>
                  </a:lnTo>
                  <a:lnTo>
                    <a:pt x="10853077" y="759244"/>
                  </a:lnTo>
                  <a:lnTo>
                    <a:pt x="10853077" y="754913"/>
                  </a:lnTo>
                  <a:close/>
                </a:path>
                <a:path w="19256375" h="1514475">
                  <a:moveTo>
                    <a:pt x="10853077" y="5676"/>
                  </a:moveTo>
                  <a:lnTo>
                    <a:pt x="10852302" y="3835"/>
                  </a:lnTo>
                  <a:lnTo>
                    <a:pt x="10849242" y="762"/>
                  </a:lnTo>
                  <a:lnTo>
                    <a:pt x="10847388" y="0"/>
                  </a:lnTo>
                  <a:lnTo>
                    <a:pt x="10843044" y="0"/>
                  </a:lnTo>
                  <a:lnTo>
                    <a:pt x="10841203" y="762"/>
                  </a:lnTo>
                  <a:lnTo>
                    <a:pt x="10838129" y="3835"/>
                  </a:lnTo>
                  <a:lnTo>
                    <a:pt x="10837367" y="5676"/>
                  </a:lnTo>
                  <a:lnTo>
                    <a:pt x="10837367" y="10020"/>
                  </a:lnTo>
                  <a:lnTo>
                    <a:pt x="10838129" y="11874"/>
                  </a:lnTo>
                  <a:lnTo>
                    <a:pt x="10841203" y="14935"/>
                  </a:lnTo>
                  <a:lnTo>
                    <a:pt x="10843044" y="15697"/>
                  </a:lnTo>
                  <a:lnTo>
                    <a:pt x="10847388" y="15697"/>
                  </a:lnTo>
                  <a:lnTo>
                    <a:pt x="10849242" y="14935"/>
                  </a:lnTo>
                  <a:lnTo>
                    <a:pt x="10852302" y="11874"/>
                  </a:lnTo>
                  <a:lnTo>
                    <a:pt x="10853077" y="10020"/>
                  </a:lnTo>
                  <a:lnTo>
                    <a:pt x="10853077" y="5676"/>
                  </a:lnTo>
                  <a:close/>
                </a:path>
                <a:path w="19256375" h="1514475">
                  <a:moveTo>
                    <a:pt x="10931601" y="1504137"/>
                  </a:moveTo>
                  <a:lnTo>
                    <a:pt x="10930839" y="1502283"/>
                  </a:lnTo>
                  <a:lnTo>
                    <a:pt x="10927766" y="1499222"/>
                  </a:lnTo>
                  <a:lnTo>
                    <a:pt x="10925912" y="1498460"/>
                  </a:lnTo>
                  <a:lnTo>
                    <a:pt x="10921581" y="1498460"/>
                  </a:lnTo>
                  <a:lnTo>
                    <a:pt x="10919727" y="1499222"/>
                  </a:lnTo>
                  <a:lnTo>
                    <a:pt x="10916666" y="1502283"/>
                  </a:lnTo>
                  <a:lnTo>
                    <a:pt x="10915891" y="1504137"/>
                  </a:lnTo>
                  <a:lnTo>
                    <a:pt x="10915891" y="1508480"/>
                  </a:lnTo>
                  <a:lnTo>
                    <a:pt x="10916666" y="1510322"/>
                  </a:lnTo>
                  <a:lnTo>
                    <a:pt x="10919727" y="1513395"/>
                  </a:lnTo>
                  <a:lnTo>
                    <a:pt x="10921581" y="1514157"/>
                  </a:lnTo>
                  <a:lnTo>
                    <a:pt x="10925912" y="1514157"/>
                  </a:lnTo>
                  <a:lnTo>
                    <a:pt x="10927766" y="1513395"/>
                  </a:lnTo>
                  <a:lnTo>
                    <a:pt x="10930839" y="1510322"/>
                  </a:lnTo>
                  <a:lnTo>
                    <a:pt x="10931601" y="1508480"/>
                  </a:lnTo>
                  <a:lnTo>
                    <a:pt x="10931601" y="1504137"/>
                  </a:lnTo>
                  <a:close/>
                </a:path>
                <a:path w="19256375" h="1514475">
                  <a:moveTo>
                    <a:pt x="10931601" y="754913"/>
                  </a:moveTo>
                  <a:lnTo>
                    <a:pt x="10930839" y="753059"/>
                  </a:lnTo>
                  <a:lnTo>
                    <a:pt x="10927766" y="749998"/>
                  </a:lnTo>
                  <a:lnTo>
                    <a:pt x="10925912" y="749223"/>
                  </a:lnTo>
                  <a:lnTo>
                    <a:pt x="10921581" y="749223"/>
                  </a:lnTo>
                  <a:lnTo>
                    <a:pt x="10919727" y="749998"/>
                  </a:lnTo>
                  <a:lnTo>
                    <a:pt x="10916666" y="753059"/>
                  </a:lnTo>
                  <a:lnTo>
                    <a:pt x="10915891" y="754913"/>
                  </a:lnTo>
                  <a:lnTo>
                    <a:pt x="10915891" y="759244"/>
                  </a:lnTo>
                  <a:lnTo>
                    <a:pt x="10916666" y="761098"/>
                  </a:lnTo>
                  <a:lnTo>
                    <a:pt x="10919727" y="764159"/>
                  </a:lnTo>
                  <a:lnTo>
                    <a:pt x="10921581" y="764933"/>
                  </a:lnTo>
                  <a:lnTo>
                    <a:pt x="10925912" y="764933"/>
                  </a:lnTo>
                  <a:lnTo>
                    <a:pt x="10927766" y="764159"/>
                  </a:lnTo>
                  <a:lnTo>
                    <a:pt x="10930839" y="761098"/>
                  </a:lnTo>
                  <a:lnTo>
                    <a:pt x="10931601" y="759244"/>
                  </a:lnTo>
                  <a:lnTo>
                    <a:pt x="10931601" y="754913"/>
                  </a:lnTo>
                  <a:close/>
                </a:path>
                <a:path w="19256375" h="1514475">
                  <a:moveTo>
                    <a:pt x="10931601" y="5676"/>
                  </a:moveTo>
                  <a:lnTo>
                    <a:pt x="10930839" y="3835"/>
                  </a:lnTo>
                  <a:lnTo>
                    <a:pt x="10927766" y="762"/>
                  </a:lnTo>
                  <a:lnTo>
                    <a:pt x="10925912" y="0"/>
                  </a:lnTo>
                  <a:lnTo>
                    <a:pt x="10921581" y="0"/>
                  </a:lnTo>
                  <a:lnTo>
                    <a:pt x="10919727" y="762"/>
                  </a:lnTo>
                  <a:lnTo>
                    <a:pt x="10916666" y="3835"/>
                  </a:lnTo>
                  <a:lnTo>
                    <a:pt x="10915891" y="5676"/>
                  </a:lnTo>
                  <a:lnTo>
                    <a:pt x="10915891" y="10020"/>
                  </a:lnTo>
                  <a:lnTo>
                    <a:pt x="10916666" y="11874"/>
                  </a:lnTo>
                  <a:lnTo>
                    <a:pt x="10919727" y="14935"/>
                  </a:lnTo>
                  <a:lnTo>
                    <a:pt x="10921581" y="15697"/>
                  </a:lnTo>
                  <a:lnTo>
                    <a:pt x="10925912" y="15697"/>
                  </a:lnTo>
                  <a:lnTo>
                    <a:pt x="10927766" y="14935"/>
                  </a:lnTo>
                  <a:lnTo>
                    <a:pt x="10930839" y="11874"/>
                  </a:lnTo>
                  <a:lnTo>
                    <a:pt x="10931601" y="10020"/>
                  </a:lnTo>
                  <a:lnTo>
                    <a:pt x="10931601" y="5676"/>
                  </a:lnTo>
                  <a:close/>
                </a:path>
                <a:path w="19256375" h="1514475">
                  <a:moveTo>
                    <a:pt x="11010138" y="1504137"/>
                  </a:moveTo>
                  <a:lnTo>
                    <a:pt x="11009363" y="1502283"/>
                  </a:lnTo>
                  <a:lnTo>
                    <a:pt x="11006303" y="1499222"/>
                  </a:lnTo>
                  <a:lnTo>
                    <a:pt x="11004448" y="1498460"/>
                  </a:lnTo>
                  <a:lnTo>
                    <a:pt x="11000118" y="1498460"/>
                  </a:lnTo>
                  <a:lnTo>
                    <a:pt x="10998264" y="1499222"/>
                  </a:lnTo>
                  <a:lnTo>
                    <a:pt x="10995190" y="1502283"/>
                  </a:lnTo>
                  <a:lnTo>
                    <a:pt x="10994428" y="1504137"/>
                  </a:lnTo>
                  <a:lnTo>
                    <a:pt x="10994428" y="1508480"/>
                  </a:lnTo>
                  <a:lnTo>
                    <a:pt x="10995190" y="1510322"/>
                  </a:lnTo>
                  <a:lnTo>
                    <a:pt x="10998264" y="1513395"/>
                  </a:lnTo>
                  <a:lnTo>
                    <a:pt x="11000118" y="1514157"/>
                  </a:lnTo>
                  <a:lnTo>
                    <a:pt x="11004448" y="1514157"/>
                  </a:lnTo>
                  <a:lnTo>
                    <a:pt x="11006303" y="1513395"/>
                  </a:lnTo>
                  <a:lnTo>
                    <a:pt x="11009363" y="1510322"/>
                  </a:lnTo>
                  <a:lnTo>
                    <a:pt x="11010138" y="1508480"/>
                  </a:lnTo>
                  <a:lnTo>
                    <a:pt x="11010138" y="1504137"/>
                  </a:lnTo>
                  <a:close/>
                </a:path>
                <a:path w="19256375" h="1514475">
                  <a:moveTo>
                    <a:pt x="11010138" y="754913"/>
                  </a:moveTo>
                  <a:lnTo>
                    <a:pt x="11009363" y="753059"/>
                  </a:lnTo>
                  <a:lnTo>
                    <a:pt x="11006303" y="749998"/>
                  </a:lnTo>
                  <a:lnTo>
                    <a:pt x="11004448" y="749223"/>
                  </a:lnTo>
                  <a:lnTo>
                    <a:pt x="11000118" y="749223"/>
                  </a:lnTo>
                  <a:lnTo>
                    <a:pt x="10998264" y="749998"/>
                  </a:lnTo>
                  <a:lnTo>
                    <a:pt x="10995190" y="753059"/>
                  </a:lnTo>
                  <a:lnTo>
                    <a:pt x="10994428" y="754913"/>
                  </a:lnTo>
                  <a:lnTo>
                    <a:pt x="10994428" y="759244"/>
                  </a:lnTo>
                  <a:lnTo>
                    <a:pt x="10995190" y="761098"/>
                  </a:lnTo>
                  <a:lnTo>
                    <a:pt x="10998264" y="764159"/>
                  </a:lnTo>
                  <a:lnTo>
                    <a:pt x="11000118" y="764933"/>
                  </a:lnTo>
                  <a:lnTo>
                    <a:pt x="11004448" y="764933"/>
                  </a:lnTo>
                  <a:lnTo>
                    <a:pt x="11006303" y="764159"/>
                  </a:lnTo>
                  <a:lnTo>
                    <a:pt x="11009363" y="761098"/>
                  </a:lnTo>
                  <a:lnTo>
                    <a:pt x="11010138" y="759244"/>
                  </a:lnTo>
                  <a:lnTo>
                    <a:pt x="11010138" y="754913"/>
                  </a:lnTo>
                  <a:close/>
                </a:path>
                <a:path w="19256375" h="1514475">
                  <a:moveTo>
                    <a:pt x="11010138" y="5676"/>
                  </a:moveTo>
                  <a:lnTo>
                    <a:pt x="11009363" y="3835"/>
                  </a:lnTo>
                  <a:lnTo>
                    <a:pt x="11006303" y="762"/>
                  </a:lnTo>
                  <a:lnTo>
                    <a:pt x="11004448" y="0"/>
                  </a:lnTo>
                  <a:lnTo>
                    <a:pt x="11000118" y="0"/>
                  </a:lnTo>
                  <a:lnTo>
                    <a:pt x="10998264" y="762"/>
                  </a:lnTo>
                  <a:lnTo>
                    <a:pt x="10995190" y="3835"/>
                  </a:lnTo>
                  <a:lnTo>
                    <a:pt x="10994428" y="5676"/>
                  </a:lnTo>
                  <a:lnTo>
                    <a:pt x="10994428" y="10020"/>
                  </a:lnTo>
                  <a:lnTo>
                    <a:pt x="10995190" y="11874"/>
                  </a:lnTo>
                  <a:lnTo>
                    <a:pt x="10998264" y="14935"/>
                  </a:lnTo>
                  <a:lnTo>
                    <a:pt x="11000118" y="15697"/>
                  </a:lnTo>
                  <a:lnTo>
                    <a:pt x="11004448" y="15697"/>
                  </a:lnTo>
                  <a:lnTo>
                    <a:pt x="11006303" y="14935"/>
                  </a:lnTo>
                  <a:lnTo>
                    <a:pt x="11009363" y="11874"/>
                  </a:lnTo>
                  <a:lnTo>
                    <a:pt x="11010138" y="10020"/>
                  </a:lnTo>
                  <a:lnTo>
                    <a:pt x="11010138" y="5676"/>
                  </a:lnTo>
                  <a:close/>
                </a:path>
                <a:path w="19256375" h="1514475">
                  <a:moveTo>
                    <a:pt x="11088662" y="1504137"/>
                  </a:moveTo>
                  <a:lnTo>
                    <a:pt x="11087900" y="1502283"/>
                  </a:lnTo>
                  <a:lnTo>
                    <a:pt x="11084827" y="1499222"/>
                  </a:lnTo>
                  <a:lnTo>
                    <a:pt x="11082985" y="1498460"/>
                  </a:lnTo>
                  <a:lnTo>
                    <a:pt x="11078642" y="1498460"/>
                  </a:lnTo>
                  <a:lnTo>
                    <a:pt x="11076788" y="1499222"/>
                  </a:lnTo>
                  <a:lnTo>
                    <a:pt x="11073727" y="1502283"/>
                  </a:lnTo>
                  <a:lnTo>
                    <a:pt x="11072965" y="1504137"/>
                  </a:lnTo>
                  <a:lnTo>
                    <a:pt x="11072965" y="1508480"/>
                  </a:lnTo>
                  <a:lnTo>
                    <a:pt x="11073727" y="1510322"/>
                  </a:lnTo>
                  <a:lnTo>
                    <a:pt x="11076788" y="1513395"/>
                  </a:lnTo>
                  <a:lnTo>
                    <a:pt x="11078642" y="1514157"/>
                  </a:lnTo>
                  <a:lnTo>
                    <a:pt x="11082985" y="1514157"/>
                  </a:lnTo>
                  <a:lnTo>
                    <a:pt x="11084827" y="1513395"/>
                  </a:lnTo>
                  <a:lnTo>
                    <a:pt x="11087900" y="1510322"/>
                  </a:lnTo>
                  <a:lnTo>
                    <a:pt x="11088662" y="1508480"/>
                  </a:lnTo>
                  <a:lnTo>
                    <a:pt x="11088662" y="1504137"/>
                  </a:lnTo>
                  <a:close/>
                </a:path>
                <a:path w="19256375" h="1514475">
                  <a:moveTo>
                    <a:pt x="11088662" y="754913"/>
                  </a:moveTo>
                  <a:lnTo>
                    <a:pt x="11087900" y="753059"/>
                  </a:lnTo>
                  <a:lnTo>
                    <a:pt x="11084827" y="749998"/>
                  </a:lnTo>
                  <a:lnTo>
                    <a:pt x="11082985" y="749223"/>
                  </a:lnTo>
                  <a:lnTo>
                    <a:pt x="11078642" y="749223"/>
                  </a:lnTo>
                  <a:lnTo>
                    <a:pt x="11076788" y="749998"/>
                  </a:lnTo>
                  <a:lnTo>
                    <a:pt x="11073727" y="753059"/>
                  </a:lnTo>
                  <a:lnTo>
                    <a:pt x="11072965" y="754913"/>
                  </a:lnTo>
                  <a:lnTo>
                    <a:pt x="11072965" y="759244"/>
                  </a:lnTo>
                  <a:lnTo>
                    <a:pt x="11073727" y="761098"/>
                  </a:lnTo>
                  <a:lnTo>
                    <a:pt x="11076788" y="764159"/>
                  </a:lnTo>
                  <a:lnTo>
                    <a:pt x="11078642" y="764933"/>
                  </a:lnTo>
                  <a:lnTo>
                    <a:pt x="11082985" y="764933"/>
                  </a:lnTo>
                  <a:lnTo>
                    <a:pt x="11084827" y="764159"/>
                  </a:lnTo>
                  <a:lnTo>
                    <a:pt x="11087900" y="761098"/>
                  </a:lnTo>
                  <a:lnTo>
                    <a:pt x="11088662" y="759244"/>
                  </a:lnTo>
                  <a:lnTo>
                    <a:pt x="11088662" y="754913"/>
                  </a:lnTo>
                  <a:close/>
                </a:path>
                <a:path w="19256375" h="1514475">
                  <a:moveTo>
                    <a:pt x="11088662" y="5676"/>
                  </a:moveTo>
                  <a:lnTo>
                    <a:pt x="11087900" y="3835"/>
                  </a:lnTo>
                  <a:lnTo>
                    <a:pt x="11084827" y="762"/>
                  </a:lnTo>
                  <a:lnTo>
                    <a:pt x="11082985" y="0"/>
                  </a:lnTo>
                  <a:lnTo>
                    <a:pt x="11078642" y="0"/>
                  </a:lnTo>
                  <a:lnTo>
                    <a:pt x="11076788" y="762"/>
                  </a:lnTo>
                  <a:lnTo>
                    <a:pt x="11073727" y="3835"/>
                  </a:lnTo>
                  <a:lnTo>
                    <a:pt x="11072965" y="5676"/>
                  </a:lnTo>
                  <a:lnTo>
                    <a:pt x="11072965" y="10020"/>
                  </a:lnTo>
                  <a:lnTo>
                    <a:pt x="11073727" y="11874"/>
                  </a:lnTo>
                  <a:lnTo>
                    <a:pt x="11076788" y="14935"/>
                  </a:lnTo>
                  <a:lnTo>
                    <a:pt x="11078642" y="15697"/>
                  </a:lnTo>
                  <a:lnTo>
                    <a:pt x="11082985" y="15697"/>
                  </a:lnTo>
                  <a:lnTo>
                    <a:pt x="11084827" y="14935"/>
                  </a:lnTo>
                  <a:lnTo>
                    <a:pt x="11087900" y="11874"/>
                  </a:lnTo>
                  <a:lnTo>
                    <a:pt x="11088662" y="10020"/>
                  </a:lnTo>
                  <a:lnTo>
                    <a:pt x="11088662" y="5676"/>
                  </a:lnTo>
                  <a:close/>
                </a:path>
                <a:path w="19256375" h="1514475">
                  <a:moveTo>
                    <a:pt x="11167199" y="1504137"/>
                  </a:moveTo>
                  <a:lnTo>
                    <a:pt x="11166437" y="1502283"/>
                  </a:lnTo>
                  <a:lnTo>
                    <a:pt x="11163364" y="1499222"/>
                  </a:lnTo>
                  <a:lnTo>
                    <a:pt x="11161509" y="1498460"/>
                  </a:lnTo>
                  <a:lnTo>
                    <a:pt x="11157179" y="1498460"/>
                  </a:lnTo>
                  <a:lnTo>
                    <a:pt x="11155324" y="1499222"/>
                  </a:lnTo>
                  <a:lnTo>
                    <a:pt x="11152264" y="1502283"/>
                  </a:lnTo>
                  <a:lnTo>
                    <a:pt x="11151489" y="1504137"/>
                  </a:lnTo>
                  <a:lnTo>
                    <a:pt x="11151489" y="1508480"/>
                  </a:lnTo>
                  <a:lnTo>
                    <a:pt x="11152264" y="1510322"/>
                  </a:lnTo>
                  <a:lnTo>
                    <a:pt x="11155324" y="1513395"/>
                  </a:lnTo>
                  <a:lnTo>
                    <a:pt x="11157179" y="1514157"/>
                  </a:lnTo>
                  <a:lnTo>
                    <a:pt x="11161509" y="1514157"/>
                  </a:lnTo>
                  <a:lnTo>
                    <a:pt x="11163364" y="1513395"/>
                  </a:lnTo>
                  <a:lnTo>
                    <a:pt x="11166437" y="1510322"/>
                  </a:lnTo>
                  <a:lnTo>
                    <a:pt x="11167199" y="1508480"/>
                  </a:lnTo>
                  <a:lnTo>
                    <a:pt x="11167199" y="1504137"/>
                  </a:lnTo>
                  <a:close/>
                </a:path>
                <a:path w="19256375" h="1514475">
                  <a:moveTo>
                    <a:pt x="11167199" y="754913"/>
                  </a:moveTo>
                  <a:lnTo>
                    <a:pt x="11166437" y="753059"/>
                  </a:lnTo>
                  <a:lnTo>
                    <a:pt x="11163364" y="749998"/>
                  </a:lnTo>
                  <a:lnTo>
                    <a:pt x="11161509" y="749223"/>
                  </a:lnTo>
                  <a:lnTo>
                    <a:pt x="11157179" y="749223"/>
                  </a:lnTo>
                  <a:lnTo>
                    <a:pt x="11155324" y="749998"/>
                  </a:lnTo>
                  <a:lnTo>
                    <a:pt x="11152264" y="753059"/>
                  </a:lnTo>
                  <a:lnTo>
                    <a:pt x="11151489" y="754913"/>
                  </a:lnTo>
                  <a:lnTo>
                    <a:pt x="11151489" y="759244"/>
                  </a:lnTo>
                  <a:lnTo>
                    <a:pt x="11152264" y="761098"/>
                  </a:lnTo>
                  <a:lnTo>
                    <a:pt x="11155324" y="764159"/>
                  </a:lnTo>
                  <a:lnTo>
                    <a:pt x="11157179" y="764933"/>
                  </a:lnTo>
                  <a:lnTo>
                    <a:pt x="11161509" y="764933"/>
                  </a:lnTo>
                  <a:lnTo>
                    <a:pt x="11163364" y="764159"/>
                  </a:lnTo>
                  <a:lnTo>
                    <a:pt x="11166437" y="761098"/>
                  </a:lnTo>
                  <a:lnTo>
                    <a:pt x="11167199" y="759244"/>
                  </a:lnTo>
                  <a:lnTo>
                    <a:pt x="11167199" y="754913"/>
                  </a:lnTo>
                  <a:close/>
                </a:path>
                <a:path w="19256375" h="1514475">
                  <a:moveTo>
                    <a:pt x="11167199" y="5676"/>
                  </a:moveTo>
                  <a:lnTo>
                    <a:pt x="11166437" y="3835"/>
                  </a:lnTo>
                  <a:lnTo>
                    <a:pt x="11163364" y="762"/>
                  </a:lnTo>
                  <a:lnTo>
                    <a:pt x="11161509" y="0"/>
                  </a:lnTo>
                  <a:lnTo>
                    <a:pt x="11157179" y="0"/>
                  </a:lnTo>
                  <a:lnTo>
                    <a:pt x="11155324" y="762"/>
                  </a:lnTo>
                  <a:lnTo>
                    <a:pt x="11152264" y="3835"/>
                  </a:lnTo>
                  <a:lnTo>
                    <a:pt x="11151489" y="5676"/>
                  </a:lnTo>
                  <a:lnTo>
                    <a:pt x="11151489" y="10020"/>
                  </a:lnTo>
                  <a:lnTo>
                    <a:pt x="11152264" y="11874"/>
                  </a:lnTo>
                  <a:lnTo>
                    <a:pt x="11155324" y="14935"/>
                  </a:lnTo>
                  <a:lnTo>
                    <a:pt x="11157179" y="15697"/>
                  </a:lnTo>
                  <a:lnTo>
                    <a:pt x="11161509" y="15697"/>
                  </a:lnTo>
                  <a:lnTo>
                    <a:pt x="11163364" y="14935"/>
                  </a:lnTo>
                  <a:lnTo>
                    <a:pt x="11166437" y="11874"/>
                  </a:lnTo>
                  <a:lnTo>
                    <a:pt x="11167199" y="10020"/>
                  </a:lnTo>
                  <a:lnTo>
                    <a:pt x="11167199" y="5676"/>
                  </a:lnTo>
                  <a:close/>
                </a:path>
                <a:path w="19256375" h="1514475">
                  <a:moveTo>
                    <a:pt x="11245736" y="1504137"/>
                  </a:moveTo>
                  <a:lnTo>
                    <a:pt x="11244961" y="1502283"/>
                  </a:lnTo>
                  <a:lnTo>
                    <a:pt x="11241900" y="1499222"/>
                  </a:lnTo>
                  <a:lnTo>
                    <a:pt x="11240046" y="1498460"/>
                  </a:lnTo>
                  <a:lnTo>
                    <a:pt x="11235703" y="1498460"/>
                  </a:lnTo>
                  <a:lnTo>
                    <a:pt x="11233861" y="1499222"/>
                  </a:lnTo>
                  <a:lnTo>
                    <a:pt x="11230788" y="1502283"/>
                  </a:lnTo>
                  <a:lnTo>
                    <a:pt x="11230026" y="1504137"/>
                  </a:lnTo>
                  <a:lnTo>
                    <a:pt x="11230026" y="1508480"/>
                  </a:lnTo>
                  <a:lnTo>
                    <a:pt x="11230788" y="1510322"/>
                  </a:lnTo>
                  <a:lnTo>
                    <a:pt x="11233861" y="1513395"/>
                  </a:lnTo>
                  <a:lnTo>
                    <a:pt x="11235703" y="1514157"/>
                  </a:lnTo>
                  <a:lnTo>
                    <a:pt x="11240046" y="1514157"/>
                  </a:lnTo>
                  <a:lnTo>
                    <a:pt x="11241900" y="1513395"/>
                  </a:lnTo>
                  <a:lnTo>
                    <a:pt x="11244961" y="1510322"/>
                  </a:lnTo>
                  <a:lnTo>
                    <a:pt x="11245736" y="1508480"/>
                  </a:lnTo>
                  <a:lnTo>
                    <a:pt x="11245736" y="1504137"/>
                  </a:lnTo>
                  <a:close/>
                </a:path>
                <a:path w="19256375" h="1514475">
                  <a:moveTo>
                    <a:pt x="11245736" y="754913"/>
                  </a:moveTo>
                  <a:lnTo>
                    <a:pt x="11244961" y="753059"/>
                  </a:lnTo>
                  <a:lnTo>
                    <a:pt x="11241900" y="749998"/>
                  </a:lnTo>
                  <a:lnTo>
                    <a:pt x="11240046" y="749223"/>
                  </a:lnTo>
                  <a:lnTo>
                    <a:pt x="11235703" y="749223"/>
                  </a:lnTo>
                  <a:lnTo>
                    <a:pt x="11233861" y="749998"/>
                  </a:lnTo>
                  <a:lnTo>
                    <a:pt x="11230788" y="753059"/>
                  </a:lnTo>
                  <a:lnTo>
                    <a:pt x="11230026" y="754913"/>
                  </a:lnTo>
                  <a:lnTo>
                    <a:pt x="11230026" y="759244"/>
                  </a:lnTo>
                  <a:lnTo>
                    <a:pt x="11230788" y="761098"/>
                  </a:lnTo>
                  <a:lnTo>
                    <a:pt x="11233861" y="764159"/>
                  </a:lnTo>
                  <a:lnTo>
                    <a:pt x="11235703" y="764933"/>
                  </a:lnTo>
                  <a:lnTo>
                    <a:pt x="11240046" y="764933"/>
                  </a:lnTo>
                  <a:lnTo>
                    <a:pt x="11241900" y="764159"/>
                  </a:lnTo>
                  <a:lnTo>
                    <a:pt x="11244961" y="761098"/>
                  </a:lnTo>
                  <a:lnTo>
                    <a:pt x="11245736" y="759244"/>
                  </a:lnTo>
                  <a:lnTo>
                    <a:pt x="11245736" y="754913"/>
                  </a:lnTo>
                  <a:close/>
                </a:path>
                <a:path w="19256375" h="1514475">
                  <a:moveTo>
                    <a:pt x="11245736" y="5676"/>
                  </a:moveTo>
                  <a:lnTo>
                    <a:pt x="11244961" y="3835"/>
                  </a:lnTo>
                  <a:lnTo>
                    <a:pt x="11241900" y="762"/>
                  </a:lnTo>
                  <a:lnTo>
                    <a:pt x="11240046" y="0"/>
                  </a:lnTo>
                  <a:lnTo>
                    <a:pt x="11235703" y="0"/>
                  </a:lnTo>
                  <a:lnTo>
                    <a:pt x="11233861" y="762"/>
                  </a:lnTo>
                  <a:lnTo>
                    <a:pt x="11230788" y="3835"/>
                  </a:lnTo>
                  <a:lnTo>
                    <a:pt x="11230026" y="5676"/>
                  </a:lnTo>
                  <a:lnTo>
                    <a:pt x="11230026" y="10020"/>
                  </a:lnTo>
                  <a:lnTo>
                    <a:pt x="11230788" y="11874"/>
                  </a:lnTo>
                  <a:lnTo>
                    <a:pt x="11233861" y="14935"/>
                  </a:lnTo>
                  <a:lnTo>
                    <a:pt x="11235703" y="15697"/>
                  </a:lnTo>
                  <a:lnTo>
                    <a:pt x="11240046" y="15697"/>
                  </a:lnTo>
                  <a:lnTo>
                    <a:pt x="11241900" y="14935"/>
                  </a:lnTo>
                  <a:lnTo>
                    <a:pt x="11244961" y="11874"/>
                  </a:lnTo>
                  <a:lnTo>
                    <a:pt x="11245736" y="10020"/>
                  </a:lnTo>
                  <a:lnTo>
                    <a:pt x="11245736" y="5676"/>
                  </a:lnTo>
                  <a:close/>
                </a:path>
                <a:path w="19256375" h="1514475">
                  <a:moveTo>
                    <a:pt x="11324260" y="1504137"/>
                  </a:moveTo>
                  <a:lnTo>
                    <a:pt x="11323498" y="1502283"/>
                  </a:lnTo>
                  <a:lnTo>
                    <a:pt x="11320424" y="1499222"/>
                  </a:lnTo>
                  <a:lnTo>
                    <a:pt x="11318583" y="1498460"/>
                  </a:lnTo>
                  <a:lnTo>
                    <a:pt x="11314240" y="1498460"/>
                  </a:lnTo>
                  <a:lnTo>
                    <a:pt x="11312385" y="1499222"/>
                  </a:lnTo>
                  <a:lnTo>
                    <a:pt x="11309325" y="1502283"/>
                  </a:lnTo>
                  <a:lnTo>
                    <a:pt x="11308550" y="1504137"/>
                  </a:lnTo>
                  <a:lnTo>
                    <a:pt x="11308550" y="1508480"/>
                  </a:lnTo>
                  <a:lnTo>
                    <a:pt x="11309325" y="1510322"/>
                  </a:lnTo>
                  <a:lnTo>
                    <a:pt x="11312385" y="1513395"/>
                  </a:lnTo>
                  <a:lnTo>
                    <a:pt x="11314240" y="1514157"/>
                  </a:lnTo>
                  <a:lnTo>
                    <a:pt x="11318583" y="1514157"/>
                  </a:lnTo>
                  <a:lnTo>
                    <a:pt x="11320424" y="1513395"/>
                  </a:lnTo>
                  <a:lnTo>
                    <a:pt x="11323498" y="1510322"/>
                  </a:lnTo>
                  <a:lnTo>
                    <a:pt x="11324260" y="1508480"/>
                  </a:lnTo>
                  <a:lnTo>
                    <a:pt x="11324260" y="1504137"/>
                  </a:lnTo>
                  <a:close/>
                </a:path>
                <a:path w="19256375" h="1514475">
                  <a:moveTo>
                    <a:pt x="11324260" y="754913"/>
                  </a:moveTo>
                  <a:lnTo>
                    <a:pt x="11323498" y="753059"/>
                  </a:lnTo>
                  <a:lnTo>
                    <a:pt x="11320424" y="749998"/>
                  </a:lnTo>
                  <a:lnTo>
                    <a:pt x="11318583" y="749223"/>
                  </a:lnTo>
                  <a:lnTo>
                    <a:pt x="11314240" y="749223"/>
                  </a:lnTo>
                  <a:lnTo>
                    <a:pt x="11312385" y="749998"/>
                  </a:lnTo>
                  <a:lnTo>
                    <a:pt x="11309325" y="753059"/>
                  </a:lnTo>
                  <a:lnTo>
                    <a:pt x="11308550" y="754913"/>
                  </a:lnTo>
                  <a:lnTo>
                    <a:pt x="11308550" y="759244"/>
                  </a:lnTo>
                  <a:lnTo>
                    <a:pt x="11309325" y="761098"/>
                  </a:lnTo>
                  <a:lnTo>
                    <a:pt x="11312385" y="764159"/>
                  </a:lnTo>
                  <a:lnTo>
                    <a:pt x="11314240" y="764933"/>
                  </a:lnTo>
                  <a:lnTo>
                    <a:pt x="11318583" y="764933"/>
                  </a:lnTo>
                  <a:lnTo>
                    <a:pt x="11320424" y="764159"/>
                  </a:lnTo>
                  <a:lnTo>
                    <a:pt x="11323498" y="761098"/>
                  </a:lnTo>
                  <a:lnTo>
                    <a:pt x="11324260" y="759244"/>
                  </a:lnTo>
                  <a:lnTo>
                    <a:pt x="11324260" y="754913"/>
                  </a:lnTo>
                  <a:close/>
                </a:path>
                <a:path w="19256375" h="1514475">
                  <a:moveTo>
                    <a:pt x="11324260" y="5676"/>
                  </a:moveTo>
                  <a:lnTo>
                    <a:pt x="11323498" y="3835"/>
                  </a:lnTo>
                  <a:lnTo>
                    <a:pt x="11320424" y="762"/>
                  </a:lnTo>
                  <a:lnTo>
                    <a:pt x="11318583" y="0"/>
                  </a:lnTo>
                  <a:lnTo>
                    <a:pt x="11314240" y="0"/>
                  </a:lnTo>
                  <a:lnTo>
                    <a:pt x="11312385" y="762"/>
                  </a:lnTo>
                  <a:lnTo>
                    <a:pt x="11309325" y="3835"/>
                  </a:lnTo>
                  <a:lnTo>
                    <a:pt x="11308550" y="5676"/>
                  </a:lnTo>
                  <a:lnTo>
                    <a:pt x="11308550" y="10020"/>
                  </a:lnTo>
                  <a:lnTo>
                    <a:pt x="11309325" y="11874"/>
                  </a:lnTo>
                  <a:lnTo>
                    <a:pt x="11312385" y="14935"/>
                  </a:lnTo>
                  <a:lnTo>
                    <a:pt x="11314240" y="15697"/>
                  </a:lnTo>
                  <a:lnTo>
                    <a:pt x="11318583" y="15697"/>
                  </a:lnTo>
                  <a:lnTo>
                    <a:pt x="11320424" y="14935"/>
                  </a:lnTo>
                  <a:lnTo>
                    <a:pt x="11323498" y="11874"/>
                  </a:lnTo>
                  <a:lnTo>
                    <a:pt x="11324260" y="10020"/>
                  </a:lnTo>
                  <a:lnTo>
                    <a:pt x="11324260" y="5676"/>
                  </a:lnTo>
                  <a:close/>
                </a:path>
                <a:path w="19256375" h="1514475">
                  <a:moveTo>
                    <a:pt x="11402797" y="1504137"/>
                  </a:moveTo>
                  <a:lnTo>
                    <a:pt x="11402022" y="1502283"/>
                  </a:lnTo>
                  <a:lnTo>
                    <a:pt x="11398961" y="1499222"/>
                  </a:lnTo>
                  <a:lnTo>
                    <a:pt x="11397107" y="1498460"/>
                  </a:lnTo>
                  <a:lnTo>
                    <a:pt x="11392776" y="1498460"/>
                  </a:lnTo>
                  <a:lnTo>
                    <a:pt x="11390922" y="1499222"/>
                  </a:lnTo>
                  <a:lnTo>
                    <a:pt x="11387849" y="1502283"/>
                  </a:lnTo>
                  <a:lnTo>
                    <a:pt x="11387087" y="1504137"/>
                  </a:lnTo>
                  <a:lnTo>
                    <a:pt x="11387087" y="1508480"/>
                  </a:lnTo>
                  <a:lnTo>
                    <a:pt x="11387849" y="1510322"/>
                  </a:lnTo>
                  <a:lnTo>
                    <a:pt x="11390922" y="1513395"/>
                  </a:lnTo>
                  <a:lnTo>
                    <a:pt x="11392776" y="1514157"/>
                  </a:lnTo>
                  <a:lnTo>
                    <a:pt x="11397107" y="1514157"/>
                  </a:lnTo>
                  <a:lnTo>
                    <a:pt x="11398961" y="1513395"/>
                  </a:lnTo>
                  <a:lnTo>
                    <a:pt x="11402022" y="1510322"/>
                  </a:lnTo>
                  <a:lnTo>
                    <a:pt x="11402797" y="1508480"/>
                  </a:lnTo>
                  <a:lnTo>
                    <a:pt x="11402797" y="1504137"/>
                  </a:lnTo>
                  <a:close/>
                </a:path>
                <a:path w="19256375" h="1514475">
                  <a:moveTo>
                    <a:pt x="11402797" y="754913"/>
                  </a:moveTo>
                  <a:lnTo>
                    <a:pt x="11402022" y="753059"/>
                  </a:lnTo>
                  <a:lnTo>
                    <a:pt x="11398961" y="749998"/>
                  </a:lnTo>
                  <a:lnTo>
                    <a:pt x="11397107" y="749223"/>
                  </a:lnTo>
                  <a:lnTo>
                    <a:pt x="11392776" y="749223"/>
                  </a:lnTo>
                  <a:lnTo>
                    <a:pt x="11390922" y="749998"/>
                  </a:lnTo>
                  <a:lnTo>
                    <a:pt x="11387849" y="753059"/>
                  </a:lnTo>
                  <a:lnTo>
                    <a:pt x="11387087" y="754913"/>
                  </a:lnTo>
                  <a:lnTo>
                    <a:pt x="11387087" y="759244"/>
                  </a:lnTo>
                  <a:lnTo>
                    <a:pt x="11387849" y="761098"/>
                  </a:lnTo>
                  <a:lnTo>
                    <a:pt x="11390922" y="764159"/>
                  </a:lnTo>
                  <a:lnTo>
                    <a:pt x="11392776" y="764933"/>
                  </a:lnTo>
                  <a:lnTo>
                    <a:pt x="11397107" y="764933"/>
                  </a:lnTo>
                  <a:lnTo>
                    <a:pt x="11398961" y="764159"/>
                  </a:lnTo>
                  <a:lnTo>
                    <a:pt x="11402022" y="761098"/>
                  </a:lnTo>
                  <a:lnTo>
                    <a:pt x="11402797" y="759244"/>
                  </a:lnTo>
                  <a:lnTo>
                    <a:pt x="11402797" y="754913"/>
                  </a:lnTo>
                  <a:close/>
                </a:path>
                <a:path w="19256375" h="1514475">
                  <a:moveTo>
                    <a:pt x="11402797" y="5676"/>
                  </a:moveTo>
                  <a:lnTo>
                    <a:pt x="11402022" y="3835"/>
                  </a:lnTo>
                  <a:lnTo>
                    <a:pt x="11398961" y="762"/>
                  </a:lnTo>
                  <a:lnTo>
                    <a:pt x="11397107" y="0"/>
                  </a:lnTo>
                  <a:lnTo>
                    <a:pt x="11392776" y="0"/>
                  </a:lnTo>
                  <a:lnTo>
                    <a:pt x="11390922" y="762"/>
                  </a:lnTo>
                  <a:lnTo>
                    <a:pt x="11387849" y="3835"/>
                  </a:lnTo>
                  <a:lnTo>
                    <a:pt x="11387087" y="5676"/>
                  </a:lnTo>
                  <a:lnTo>
                    <a:pt x="11387087" y="10020"/>
                  </a:lnTo>
                  <a:lnTo>
                    <a:pt x="11387849" y="11874"/>
                  </a:lnTo>
                  <a:lnTo>
                    <a:pt x="11390922" y="14935"/>
                  </a:lnTo>
                  <a:lnTo>
                    <a:pt x="11392776" y="15697"/>
                  </a:lnTo>
                  <a:lnTo>
                    <a:pt x="11397107" y="15697"/>
                  </a:lnTo>
                  <a:lnTo>
                    <a:pt x="11398961" y="14935"/>
                  </a:lnTo>
                  <a:lnTo>
                    <a:pt x="11402022" y="11874"/>
                  </a:lnTo>
                  <a:lnTo>
                    <a:pt x="11402797" y="10020"/>
                  </a:lnTo>
                  <a:lnTo>
                    <a:pt x="11402797" y="5676"/>
                  </a:lnTo>
                  <a:close/>
                </a:path>
                <a:path w="19256375" h="1514475">
                  <a:moveTo>
                    <a:pt x="11481321" y="1504137"/>
                  </a:moveTo>
                  <a:lnTo>
                    <a:pt x="11480559" y="1502283"/>
                  </a:lnTo>
                  <a:lnTo>
                    <a:pt x="11477485" y="1499222"/>
                  </a:lnTo>
                  <a:lnTo>
                    <a:pt x="11475644" y="1498460"/>
                  </a:lnTo>
                  <a:lnTo>
                    <a:pt x="11471300" y="1498460"/>
                  </a:lnTo>
                  <a:lnTo>
                    <a:pt x="11469446" y="1499222"/>
                  </a:lnTo>
                  <a:lnTo>
                    <a:pt x="11466386" y="1502283"/>
                  </a:lnTo>
                  <a:lnTo>
                    <a:pt x="11465624" y="1504137"/>
                  </a:lnTo>
                  <a:lnTo>
                    <a:pt x="11465624" y="1508480"/>
                  </a:lnTo>
                  <a:lnTo>
                    <a:pt x="11466386" y="1510322"/>
                  </a:lnTo>
                  <a:lnTo>
                    <a:pt x="11469446" y="1513395"/>
                  </a:lnTo>
                  <a:lnTo>
                    <a:pt x="11471300" y="1514157"/>
                  </a:lnTo>
                  <a:lnTo>
                    <a:pt x="11475644" y="1514157"/>
                  </a:lnTo>
                  <a:lnTo>
                    <a:pt x="11477485" y="1513395"/>
                  </a:lnTo>
                  <a:lnTo>
                    <a:pt x="11480559" y="1510322"/>
                  </a:lnTo>
                  <a:lnTo>
                    <a:pt x="11481321" y="1508480"/>
                  </a:lnTo>
                  <a:lnTo>
                    <a:pt x="11481321" y="1504137"/>
                  </a:lnTo>
                  <a:close/>
                </a:path>
                <a:path w="19256375" h="1514475">
                  <a:moveTo>
                    <a:pt x="11481321" y="754913"/>
                  </a:moveTo>
                  <a:lnTo>
                    <a:pt x="11480559" y="753059"/>
                  </a:lnTo>
                  <a:lnTo>
                    <a:pt x="11477485" y="749998"/>
                  </a:lnTo>
                  <a:lnTo>
                    <a:pt x="11475644" y="749223"/>
                  </a:lnTo>
                  <a:lnTo>
                    <a:pt x="11471300" y="749223"/>
                  </a:lnTo>
                  <a:lnTo>
                    <a:pt x="11469446" y="749998"/>
                  </a:lnTo>
                  <a:lnTo>
                    <a:pt x="11466386" y="753059"/>
                  </a:lnTo>
                  <a:lnTo>
                    <a:pt x="11465624" y="754913"/>
                  </a:lnTo>
                  <a:lnTo>
                    <a:pt x="11465624" y="759244"/>
                  </a:lnTo>
                  <a:lnTo>
                    <a:pt x="11466386" y="761098"/>
                  </a:lnTo>
                  <a:lnTo>
                    <a:pt x="11469446" y="764159"/>
                  </a:lnTo>
                  <a:lnTo>
                    <a:pt x="11471300" y="764933"/>
                  </a:lnTo>
                  <a:lnTo>
                    <a:pt x="11475644" y="764933"/>
                  </a:lnTo>
                  <a:lnTo>
                    <a:pt x="11477485" y="764159"/>
                  </a:lnTo>
                  <a:lnTo>
                    <a:pt x="11480559" y="761098"/>
                  </a:lnTo>
                  <a:lnTo>
                    <a:pt x="11481321" y="759244"/>
                  </a:lnTo>
                  <a:lnTo>
                    <a:pt x="11481321" y="754913"/>
                  </a:lnTo>
                  <a:close/>
                </a:path>
                <a:path w="19256375" h="1514475">
                  <a:moveTo>
                    <a:pt x="11481321" y="5676"/>
                  </a:moveTo>
                  <a:lnTo>
                    <a:pt x="11480559" y="3835"/>
                  </a:lnTo>
                  <a:lnTo>
                    <a:pt x="11477485" y="762"/>
                  </a:lnTo>
                  <a:lnTo>
                    <a:pt x="11475644" y="0"/>
                  </a:lnTo>
                  <a:lnTo>
                    <a:pt x="11471300" y="0"/>
                  </a:lnTo>
                  <a:lnTo>
                    <a:pt x="11469446" y="762"/>
                  </a:lnTo>
                  <a:lnTo>
                    <a:pt x="11466386" y="3835"/>
                  </a:lnTo>
                  <a:lnTo>
                    <a:pt x="11465624" y="5676"/>
                  </a:lnTo>
                  <a:lnTo>
                    <a:pt x="11465624" y="10020"/>
                  </a:lnTo>
                  <a:lnTo>
                    <a:pt x="11466386" y="11874"/>
                  </a:lnTo>
                  <a:lnTo>
                    <a:pt x="11469446" y="14935"/>
                  </a:lnTo>
                  <a:lnTo>
                    <a:pt x="11471300" y="15697"/>
                  </a:lnTo>
                  <a:lnTo>
                    <a:pt x="11475644" y="15697"/>
                  </a:lnTo>
                  <a:lnTo>
                    <a:pt x="11477485" y="14935"/>
                  </a:lnTo>
                  <a:lnTo>
                    <a:pt x="11480559" y="11874"/>
                  </a:lnTo>
                  <a:lnTo>
                    <a:pt x="11481321" y="10020"/>
                  </a:lnTo>
                  <a:lnTo>
                    <a:pt x="11481321" y="5676"/>
                  </a:lnTo>
                  <a:close/>
                </a:path>
                <a:path w="19256375" h="1514475">
                  <a:moveTo>
                    <a:pt x="11559858" y="1504137"/>
                  </a:moveTo>
                  <a:lnTo>
                    <a:pt x="11559083" y="1502283"/>
                  </a:lnTo>
                  <a:lnTo>
                    <a:pt x="11556022" y="1499222"/>
                  </a:lnTo>
                  <a:lnTo>
                    <a:pt x="11554168" y="1498460"/>
                  </a:lnTo>
                  <a:lnTo>
                    <a:pt x="11549837" y="1498460"/>
                  </a:lnTo>
                  <a:lnTo>
                    <a:pt x="11547983" y="1499222"/>
                  </a:lnTo>
                  <a:lnTo>
                    <a:pt x="11544922" y="1502283"/>
                  </a:lnTo>
                  <a:lnTo>
                    <a:pt x="11544148" y="1504137"/>
                  </a:lnTo>
                  <a:lnTo>
                    <a:pt x="11544148" y="1508480"/>
                  </a:lnTo>
                  <a:lnTo>
                    <a:pt x="11544922" y="1510322"/>
                  </a:lnTo>
                  <a:lnTo>
                    <a:pt x="11547983" y="1513395"/>
                  </a:lnTo>
                  <a:lnTo>
                    <a:pt x="11549837" y="1514157"/>
                  </a:lnTo>
                  <a:lnTo>
                    <a:pt x="11554168" y="1514157"/>
                  </a:lnTo>
                  <a:lnTo>
                    <a:pt x="11556022" y="1513395"/>
                  </a:lnTo>
                  <a:lnTo>
                    <a:pt x="11559083" y="1510322"/>
                  </a:lnTo>
                  <a:lnTo>
                    <a:pt x="11559858" y="1508480"/>
                  </a:lnTo>
                  <a:lnTo>
                    <a:pt x="11559858" y="1504137"/>
                  </a:lnTo>
                  <a:close/>
                </a:path>
                <a:path w="19256375" h="1514475">
                  <a:moveTo>
                    <a:pt x="11559858" y="754913"/>
                  </a:moveTo>
                  <a:lnTo>
                    <a:pt x="11559083" y="753059"/>
                  </a:lnTo>
                  <a:lnTo>
                    <a:pt x="11556022" y="749998"/>
                  </a:lnTo>
                  <a:lnTo>
                    <a:pt x="11554168" y="749223"/>
                  </a:lnTo>
                  <a:lnTo>
                    <a:pt x="11549837" y="749223"/>
                  </a:lnTo>
                  <a:lnTo>
                    <a:pt x="11547983" y="749998"/>
                  </a:lnTo>
                  <a:lnTo>
                    <a:pt x="11544922" y="753059"/>
                  </a:lnTo>
                  <a:lnTo>
                    <a:pt x="11544148" y="754913"/>
                  </a:lnTo>
                  <a:lnTo>
                    <a:pt x="11544148" y="759244"/>
                  </a:lnTo>
                  <a:lnTo>
                    <a:pt x="11544922" y="761098"/>
                  </a:lnTo>
                  <a:lnTo>
                    <a:pt x="11547983" y="764159"/>
                  </a:lnTo>
                  <a:lnTo>
                    <a:pt x="11549837" y="764933"/>
                  </a:lnTo>
                  <a:lnTo>
                    <a:pt x="11554168" y="764933"/>
                  </a:lnTo>
                  <a:lnTo>
                    <a:pt x="11556022" y="764159"/>
                  </a:lnTo>
                  <a:lnTo>
                    <a:pt x="11559083" y="761098"/>
                  </a:lnTo>
                  <a:lnTo>
                    <a:pt x="11559858" y="759244"/>
                  </a:lnTo>
                  <a:lnTo>
                    <a:pt x="11559858" y="754913"/>
                  </a:lnTo>
                  <a:close/>
                </a:path>
                <a:path w="19256375" h="1514475">
                  <a:moveTo>
                    <a:pt x="11559858" y="5676"/>
                  </a:moveTo>
                  <a:lnTo>
                    <a:pt x="11559083" y="3835"/>
                  </a:lnTo>
                  <a:lnTo>
                    <a:pt x="11556022" y="762"/>
                  </a:lnTo>
                  <a:lnTo>
                    <a:pt x="11554168" y="0"/>
                  </a:lnTo>
                  <a:lnTo>
                    <a:pt x="11549837" y="0"/>
                  </a:lnTo>
                  <a:lnTo>
                    <a:pt x="11547983" y="762"/>
                  </a:lnTo>
                  <a:lnTo>
                    <a:pt x="11544922" y="3835"/>
                  </a:lnTo>
                  <a:lnTo>
                    <a:pt x="11544148" y="5676"/>
                  </a:lnTo>
                  <a:lnTo>
                    <a:pt x="11544148" y="10020"/>
                  </a:lnTo>
                  <a:lnTo>
                    <a:pt x="11544922" y="11874"/>
                  </a:lnTo>
                  <a:lnTo>
                    <a:pt x="11547983" y="14935"/>
                  </a:lnTo>
                  <a:lnTo>
                    <a:pt x="11549837" y="15697"/>
                  </a:lnTo>
                  <a:lnTo>
                    <a:pt x="11554168" y="15697"/>
                  </a:lnTo>
                  <a:lnTo>
                    <a:pt x="11556022" y="14935"/>
                  </a:lnTo>
                  <a:lnTo>
                    <a:pt x="11559083" y="11874"/>
                  </a:lnTo>
                  <a:lnTo>
                    <a:pt x="11559858" y="10020"/>
                  </a:lnTo>
                  <a:lnTo>
                    <a:pt x="11559858" y="5676"/>
                  </a:lnTo>
                  <a:close/>
                </a:path>
                <a:path w="19256375" h="1514475">
                  <a:moveTo>
                    <a:pt x="11638382" y="1504137"/>
                  </a:moveTo>
                  <a:lnTo>
                    <a:pt x="11637620" y="1502283"/>
                  </a:lnTo>
                  <a:lnTo>
                    <a:pt x="11634559" y="1499222"/>
                  </a:lnTo>
                  <a:lnTo>
                    <a:pt x="11632705" y="1498460"/>
                  </a:lnTo>
                  <a:lnTo>
                    <a:pt x="11628361" y="1498460"/>
                  </a:lnTo>
                  <a:lnTo>
                    <a:pt x="11626520" y="1499222"/>
                  </a:lnTo>
                  <a:lnTo>
                    <a:pt x="11623446" y="1502283"/>
                  </a:lnTo>
                  <a:lnTo>
                    <a:pt x="11622684" y="1504137"/>
                  </a:lnTo>
                  <a:lnTo>
                    <a:pt x="11622684" y="1508480"/>
                  </a:lnTo>
                  <a:lnTo>
                    <a:pt x="11623446" y="1510322"/>
                  </a:lnTo>
                  <a:lnTo>
                    <a:pt x="11626520" y="1513395"/>
                  </a:lnTo>
                  <a:lnTo>
                    <a:pt x="11628361" y="1514157"/>
                  </a:lnTo>
                  <a:lnTo>
                    <a:pt x="11632705" y="1514157"/>
                  </a:lnTo>
                  <a:lnTo>
                    <a:pt x="11634559" y="1513395"/>
                  </a:lnTo>
                  <a:lnTo>
                    <a:pt x="11637620" y="1510322"/>
                  </a:lnTo>
                  <a:lnTo>
                    <a:pt x="11638382" y="1508480"/>
                  </a:lnTo>
                  <a:lnTo>
                    <a:pt x="11638382" y="1504137"/>
                  </a:lnTo>
                  <a:close/>
                </a:path>
                <a:path w="19256375" h="1514475">
                  <a:moveTo>
                    <a:pt x="11638382" y="754913"/>
                  </a:moveTo>
                  <a:lnTo>
                    <a:pt x="11637620" y="753059"/>
                  </a:lnTo>
                  <a:lnTo>
                    <a:pt x="11634559" y="749998"/>
                  </a:lnTo>
                  <a:lnTo>
                    <a:pt x="11632705" y="749223"/>
                  </a:lnTo>
                  <a:lnTo>
                    <a:pt x="11628361" y="749223"/>
                  </a:lnTo>
                  <a:lnTo>
                    <a:pt x="11626520" y="749998"/>
                  </a:lnTo>
                  <a:lnTo>
                    <a:pt x="11623446" y="753059"/>
                  </a:lnTo>
                  <a:lnTo>
                    <a:pt x="11622684" y="754913"/>
                  </a:lnTo>
                  <a:lnTo>
                    <a:pt x="11622684" y="759244"/>
                  </a:lnTo>
                  <a:lnTo>
                    <a:pt x="11623446" y="761098"/>
                  </a:lnTo>
                  <a:lnTo>
                    <a:pt x="11626520" y="764159"/>
                  </a:lnTo>
                  <a:lnTo>
                    <a:pt x="11628361" y="764933"/>
                  </a:lnTo>
                  <a:lnTo>
                    <a:pt x="11632705" y="764933"/>
                  </a:lnTo>
                  <a:lnTo>
                    <a:pt x="11634559" y="764159"/>
                  </a:lnTo>
                  <a:lnTo>
                    <a:pt x="11637620" y="761098"/>
                  </a:lnTo>
                  <a:lnTo>
                    <a:pt x="11638382" y="759244"/>
                  </a:lnTo>
                  <a:lnTo>
                    <a:pt x="11638382" y="754913"/>
                  </a:lnTo>
                  <a:close/>
                </a:path>
                <a:path w="19256375" h="1514475">
                  <a:moveTo>
                    <a:pt x="11638382" y="5676"/>
                  </a:moveTo>
                  <a:lnTo>
                    <a:pt x="11637620" y="3835"/>
                  </a:lnTo>
                  <a:lnTo>
                    <a:pt x="11634559" y="762"/>
                  </a:lnTo>
                  <a:lnTo>
                    <a:pt x="11632705" y="0"/>
                  </a:lnTo>
                  <a:lnTo>
                    <a:pt x="11628361" y="0"/>
                  </a:lnTo>
                  <a:lnTo>
                    <a:pt x="11626520" y="762"/>
                  </a:lnTo>
                  <a:lnTo>
                    <a:pt x="11623446" y="3835"/>
                  </a:lnTo>
                  <a:lnTo>
                    <a:pt x="11622684" y="5676"/>
                  </a:lnTo>
                  <a:lnTo>
                    <a:pt x="11622684" y="10020"/>
                  </a:lnTo>
                  <a:lnTo>
                    <a:pt x="11623446" y="11874"/>
                  </a:lnTo>
                  <a:lnTo>
                    <a:pt x="11626520" y="14935"/>
                  </a:lnTo>
                  <a:lnTo>
                    <a:pt x="11628361" y="15697"/>
                  </a:lnTo>
                  <a:lnTo>
                    <a:pt x="11632705" y="15697"/>
                  </a:lnTo>
                  <a:lnTo>
                    <a:pt x="11634559" y="14935"/>
                  </a:lnTo>
                  <a:lnTo>
                    <a:pt x="11637620" y="11874"/>
                  </a:lnTo>
                  <a:lnTo>
                    <a:pt x="11638382" y="10020"/>
                  </a:lnTo>
                  <a:lnTo>
                    <a:pt x="11638382" y="5676"/>
                  </a:lnTo>
                  <a:close/>
                </a:path>
                <a:path w="19256375" h="1514475">
                  <a:moveTo>
                    <a:pt x="11716918" y="1504137"/>
                  </a:moveTo>
                  <a:lnTo>
                    <a:pt x="11716156" y="1502283"/>
                  </a:lnTo>
                  <a:lnTo>
                    <a:pt x="11713083" y="1499222"/>
                  </a:lnTo>
                  <a:lnTo>
                    <a:pt x="11711229" y="1498460"/>
                  </a:lnTo>
                  <a:lnTo>
                    <a:pt x="11706898" y="1498460"/>
                  </a:lnTo>
                  <a:lnTo>
                    <a:pt x="11705044" y="1499222"/>
                  </a:lnTo>
                  <a:lnTo>
                    <a:pt x="11701983" y="1502283"/>
                  </a:lnTo>
                  <a:lnTo>
                    <a:pt x="11701209" y="1504137"/>
                  </a:lnTo>
                  <a:lnTo>
                    <a:pt x="11701209" y="1508480"/>
                  </a:lnTo>
                  <a:lnTo>
                    <a:pt x="11701983" y="1510322"/>
                  </a:lnTo>
                  <a:lnTo>
                    <a:pt x="11705044" y="1513395"/>
                  </a:lnTo>
                  <a:lnTo>
                    <a:pt x="11706898" y="1514157"/>
                  </a:lnTo>
                  <a:lnTo>
                    <a:pt x="11711229" y="1514157"/>
                  </a:lnTo>
                  <a:lnTo>
                    <a:pt x="11713083" y="1513395"/>
                  </a:lnTo>
                  <a:lnTo>
                    <a:pt x="11716156" y="1510322"/>
                  </a:lnTo>
                  <a:lnTo>
                    <a:pt x="11716918" y="1508480"/>
                  </a:lnTo>
                  <a:lnTo>
                    <a:pt x="11716918" y="1504137"/>
                  </a:lnTo>
                  <a:close/>
                </a:path>
                <a:path w="19256375" h="1514475">
                  <a:moveTo>
                    <a:pt x="11716918" y="754913"/>
                  </a:moveTo>
                  <a:lnTo>
                    <a:pt x="11716156" y="753059"/>
                  </a:lnTo>
                  <a:lnTo>
                    <a:pt x="11713083" y="749998"/>
                  </a:lnTo>
                  <a:lnTo>
                    <a:pt x="11711229" y="749223"/>
                  </a:lnTo>
                  <a:lnTo>
                    <a:pt x="11706898" y="749223"/>
                  </a:lnTo>
                  <a:lnTo>
                    <a:pt x="11705044" y="749998"/>
                  </a:lnTo>
                  <a:lnTo>
                    <a:pt x="11701983" y="753059"/>
                  </a:lnTo>
                  <a:lnTo>
                    <a:pt x="11701209" y="754913"/>
                  </a:lnTo>
                  <a:lnTo>
                    <a:pt x="11701209" y="759244"/>
                  </a:lnTo>
                  <a:lnTo>
                    <a:pt x="11701983" y="761098"/>
                  </a:lnTo>
                  <a:lnTo>
                    <a:pt x="11705044" y="764159"/>
                  </a:lnTo>
                  <a:lnTo>
                    <a:pt x="11706898" y="764933"/>
                  </a:lnTo>
                  <a:lnTo>
                    <a:pt x="11711229" y="764933"/>
                  </a:lnTo>
                  <a:lnTo>
                    <a:pt x="11713083" y="764159"/>
                  </a:lnTo>
                  <a:lnTo>
                    <a:pt x="11716156" y="761098"/>
                  </a:lnTo>
                  <a:lnTo>
                    <a:pt x="11716918" y="759244"/>
                  </a:lnTo>
                  <a:lnTo>
                    <a:pt x="11716918" y="754913"/>
                  </a:lnTo>
                  <a:close/>
                </a:path>
                <a:path w="19256375" h="1514475">
                  <a:moveTo>
                    <a:pt x="11716918" y="5676"/>
                  </a:moveTo>
                  <a:lnTo>
                    <a:pt x="11716156" y="3835"/>
                  </a:lnTo>
                  <a:lnTo>
                    <a:pt x="11713083" y="762"/>
                  </a:lnTo>
                  <a:lnTo>
                    <a:pt x="11711229" y="0"/>
                  </a:lnTo>
                  <a:lnTo>
                    <a:pt x="11706898" y="0"/>
                  </a:lnTo>
                  <a:lnTo>
                    <a:pt x="11705044" y="762"/>
                  </a:lnTo>
                  <a:lnTo>
                    <a:pt x="11701983" y="3835"/>
                  </a:lnTo>
                  <a:lnTo>
                    <a:pt x="11701209" y="5676"/>
                  </a:lnTo>
                  <a:lnTo>
                    <a:pt x="11701209" y="10020"/>
                  </a:lnTo>
                  <a:lnTo>
                    <a:pt x="11701983" y="11874"/>
                  </a:lnTo>
                  <a:lnTo>
                    <a:pt x="11705044" y="14935"/>
                  </a:lnTo>
                  <a:lnTo>
                    <a:pt x="11706898" y="15697"/>
                  </a:lnTo>
                  <a:lnTo>
                    <a:pt x="11711229" y="15697"/>
                  </a:lnTo>
                  <a:lnTo>
                    <a:pt x="11713083" y="14935"/>
                  </a:lnTo>
                  <a:lnTo>
                    <a:pt x="11716156" y="11874"/>
                  </a:lnTo>
                  <a:lnTo>
                    <a:pt x="11716918" y="10020"/>
                  </a:lnTo>
                  <a:lnTo>
                    <a:pt x="11716918" y="5676"/>
                  </a:lnTo>
                  <a:close/>
                </a:path>
                <a:path w="19256375" h="1514475">
                  <a:moveTo>
                    <a:pt x="11795455" y="1504137"/>
                  </a:moveTo>
                  <a:lnTo>
                    <a:pt x="11794681" y="1502283"/>
                  </a:lnTo>
                  <a:lnTo>
                    <a:pt x="11791620" y="1499222"/>
                  </a:lnTo>
                  <a:lnTo>
                    <a:pt x="11789766" y="1498460"/>
                  </a:lnTo>
                  <a:lnTo>
                    <a:pt x="11785435" y="1498460"/>
                  </a:lnTo>
                  <a:lnTo>
                    <a:pt x="11783581" y="1499222"/>
                  </a:lnTo>
                  <a:lnTo>
                    <a:pt x="11780507" y="1502283"/>
                  </a:lnTo>
                  <a:lnTo>
                    <a:pt x="11779745" y="1504137"/>
                  </a:lnTo>
                  <a:lnTo>
                    <a:pt x="11779745" y="1508480"/>
                  </a:lnTo>
                  <a:lnTo>
                    <a:pt x="11780507" y="1510322"/>
                  </a:lnTo>
                  <a:lnTo>
                    <a:pt x="11783581" y="1513395"/>
                  </a:lnTo>
                  <a:lnTo>
                    <a:pt x="11785435" y="1514157"/>
                  </a:lnTo>
                  <a:lnTo>
                    <a:pt x="11789766" y="1514157"/>
                  </a:lnTo>
                  <a:lnTo>
                    <a:pt x="11791620" y="1513395"/>
                  </a:lnTo>
                  <a:lnTo>
                    <a:pt x="11794681" y="1510322"/>
                  </a:lnTo>
                  <a:lnTo>
                    <a:pt x="11795455" y="1508480"/>
                  </a:lnTo>
                  <a:lnTo>
                    <a:pt x="11795455" y="1504137"/>
                  </a:lnTo>
                  <a:close/>
                </a:path>
                <a:path w="19256375" h="1514475">
                  <a:moveTo>
                    <a:pt x="11795455" y="754913"/>
                  </a:moveTo>
                  <a:lnTo>
                    <a:pt x="11794681" y="753059"/>
                  </a:lnTo>
                  <a:lnTo>
                    <a:pt x="11791620" y="749998"/>
                  </a:lnTo>
                  <a:lnTo>
                    <a:pt x="11789766" y="749223"/>
                  </a:lnTo>
                  <a:lnTo>
                    <a:pt x="11785435" y="749223"/>
                  </a:lnTo>
                  <a:lnTo>
                    <a:pt x="11783581" y="749998"/>
                  </a:lnTo>
                  <a:lnTo>
                    <a:pt x="11780507" y="753059"/>
                  </a:lnTo>
                  <a:lnTo>
                    <a:pt x="11779745" y="754913"/>
                  </a:lnTo>
                  <a:lnTo>
                    <a:pt x="11779745" y="759244"/>
                  </a:lnTo>
                  <a:lnTo>
                    <a:pt x="11780507" y="761098"/>
                  </a:lnTo>
                  <a:lnTo>
                    <a:pt x="11783581" y="764159"/>
                  </a:lnTo>
                  <a:lnTo>
                    <a:pt x="11785435" y="764933"/>
                  </a:lnTo>
                  <a:lnTo>
                    <a:pt x="11789766" y="764933"/>
                  </a:lnTo>
                  <a:lnTo>
                    <a:pt x="11791620" y="764159"/>
                  </a:lnTo>
                  <a:lnTo>
                    <a:pt x="11794681" y="761098"/>
                  </a:lnTo>
                  <a:lnTo>
                    <a:pt x="11795455" y="759244"/>
                  </a:lnTo>
                  <a:lnTo>
                    <a:pt x="11795455" y="754913"/>
                  </a:lnTo>
                  <a:close/>
                </a:path>
                <a:path w="19256375" h="1514475">
                  <a:moveTo>
                    <a:pt x="11795455" y="5676"/>
                  </a:moveTo>
                  <a:lnTo>
                    <a:pt x="11794681" y="3835"/>
                  </a:lnTo>
                  <a:lnTo>
                    <a:pt x="11791620" y="762"/>
                  </a:lnTo>
                  <a:lnTo>
                    <a:pt x="11789766" y="0"/>
                  </a:lnTo>
                  <a:lnTo>
                    <a:pt x="11785435" y="0"/>
                  </a:lnTo>
                  <a:lnTo>
                    <a:pt x="11783581" y="762"/>
                  </a:lnTo>
                  <a:lnTo>
                    <a:pt x="11780507" y="3835"/>
                  </a:lnTo>
                  <a:lnTo>
                    <a:pt x="11779745" y="5676"/>
                  </a:lnTo>
                  <a:lnTo>
                    <a:pt x="11779745" y="10020"/>
                  </a:lnTo>
                  <a:lnTo>
                    <a:pt x="11780507" y="11874"/>
                  </a:lnTo>
                  <a:lnTo>
                    <a:pt x="11783581" y="14935"/>
                  </a:lnTo>
                  <a:lnTo>
                    <a:pt x="11785435" y="15697"/>
                  </a:lnTo>
                  <a:lnTo>
                    <a:pt x="11789766" y="15697"/>
                  </a:lnTo>
                  <a:lnTo>
                    <a:pt x="11791620" y="14935"/>
                  </a:lnTo>
                  <a:lnTo>
                    <a:pt x="11794681" y="11874"/>
                  </a:lnTo>
                  <a:lnTo>
                    <a:pt x="11795455" y="10020"/>
                  </a:lnTo>
                  <a:lnTo>
                    <a:pt x="11795455" y="5676"/>
                  </a:lnTo>
                  <a:close/>
                </a:path>
                <a:path w="19256375" h="1514475">
                  <a:moveTo>
                    <a:pt x="11873979" y="1504137"/>
                  </a:moveTo>
                  <a:lnTo>
                    <a:pt x="11873217" y="1502283"/>
                  </a:lnTo>
                  <a:lnTo>
                    <a:pt x="11870144" y="1499222"/>
                  </a:lnTo>
                  <a:lnTo>
                    <a:pt x="11868302" y="1498460"/>
                  </a:lnTo>
                  <a:lnTo>
                    <a:pt x="11863959" y="1498460"/>
                  </a:lnTo>
                  <a:lnTo>
                    <a:pt x="11862105" y="1499222"/>
                  </a:lnTo>
                  <a:lnTo>
                    <a:pt x="11859044" y="1502283"/>
                  </a:lnTo>
                  <a:lnTo>
                    <a:pt x="11858282" y="1504137"/>
                  </a:lnTo>
                  <a:lnTo>
                    <a:pt x="11858282" y="1508480"/>
                  </a:lnTo>
                  <a:lnTo>
                    <a:pt x="11859044" y="1510322"/>
                  </a:lnTo>
                  <a:lnTo>
                    <a:pt x="11862105" y="1513395"/>
                  </a:lnTo>
                  <a:lnTo>
                    <a:pt x="11863959" y="1514157"/>
                  </a:lnTo>
                  <a:lnTo>
                    <a:pt x="11868302" y="1514157"/>
                  </a:lnTo>
                  <a:lnTo>
                    <a:pt x="11870144" y="1513395"/>
                  </a:lnTo>
                  <a:lnTo>
                    <a:pt x="11873217" y="1510322"/>
                  </a:lnTo>
                  <a:lnTo>
                    <a:pt x="11873979" y="1508480"/>
                  </a:lnTo>
                  <a:lnTo>
                    <a:pt x="11873979" y="1504137"/>
                  </a:lnTo>
                  <a:close/>
                </a:path>
                <a:path w="19256375" h="1514475">
                  <a:moveTo>
                    <a:pt x="11873979" y="754913"/>
                  </a:moveTo>
                  <a:lnTo>
                    <a:pt x="11873217" y="753059"/>
                  </a:lnTo>
                  <a:lnTo>
                    <a:pt x="11870144" y="749998"/>
                  </a:lnTo>
                  <a:lnTo>
                    <a:pt x="11868302" y="749223"/>
                  </a:lnTo>
                  <a:lnTo>
                    <a:pt x="11863959" y="749223"/>
                  </a:lnTo>
                  <a:lnTo>
                    <a:pt x="11862105" y="749998"/>
                  </a:lnTo>
                  <a:lnTo>
                    <a:pt x="11859044" y="753059"/>
                  </a:lnTo>
                  <a:lnTo>
                    <a:pt x="11858282" y="754913"/>
                  </a:lnTo>
                  <a:lnTo>
                    <a:pt x="11858282" y="759244"/>
                  </a:lnTo>
                  <a:lnTo>
                    <a:pt x="11859044" y="761098"/>
                  </a:lnTo>
                  <a:lnTo>
                    <a:pt x="11862105" y="764159"/>
                  </a:lnTo>
                  <a:lnTo>
                    <a:pt x="11863959" y="764933"/>
                  </a:lnTo>
                  <a:lnTo>
                    <a:pt x="11868302" y="764933"/>
                  </a:lnTo>
                  <a:lnTo>
                    <a:pt x="11870144" y="764159"/>
                  </a:lnTo>
                  <a:lnTo>
                    <a:pt x="11873217" y="761098"/>
                  </a:lnTo>
                  <a:lnTo>
                    <a:pt x="11873979" y="759244"/>
                  </a:lnTo>
                  <a:lnTo>
                    <a:pt x="11873979" y="754913"/>
                  </a:lnTo>
                  <a:close/>
                </a:path>
                <a:path w="19256375" h="1514475">
                  <a:moveTo>
                    <a:pt x="11873979" y="5676"/>
                  </a:moveTo>
                  <a:lnTo>
                    <a:pt x="11873217" y="3835"/>
                  </a:lnTo>
                  <a:lnTo>
                    <a:pt x="11870144" y="762"/>
                  </a:lnTo>
                  <a:lnTo>
                    <a:pt x="11868302" y="0"/>
                  </a:lnTo>
                  <a:lnTo>
                    <a:pt x="11863959" y="0"/>
                  </a:lnTo>
                  <a:lnTo>
                    <a:pt x="11862105" y="762"/>
                  </a:lnTo>
                  <a:lnTo>
                    <a:pt x="11859044" y="3835"/>
                  </a:lnTo>
                  <a:lnTo>
                    <a:pt x="11858282" y="5676"/>
                  </a:lnTo>
                  <a:lnTo>
                    <a:pt x="11858282" y="10020"/>
                  </a:lnTo>
                  <a:lnTo>
                    <a:pt x="11859044" y="11874"/>
                  </a:lnTo>
                  <a:lnTo>
                    <a:pt x="11862105" y="14935"/>
                  </a:lnTo>
                  <a:lnTo>
                    <a:pt x="11863959" y="15697"/>
                  </a:lnTo>
                  <a:lnTo>
                    <a:pt x="11868302" y="15697"/>
                  </a:lnTo>
                  <a:lnTo>
                    <a:pt x="11870144" y="14935"/>
                  </a:lnTo>
                  <a:lnTo>
                    <a:pt x="11873217" y="11874"/>
                  </a:lnTo>
                  <a:lnTo>
                    <a:pt x="11873979" y="10020"/>
                  </a:lnTo>
                  <a:lnTo>
                    <a:pt x="11873979" y="5676"/>
                  </a:lnTo>
                  <a:close/>
                </a:path>
                <a:path w="19256375" h="1514475">
                  <a:moveTo>
                    <a:pt x="11952516" y="1504137"/>
                  </a:moveTo>
                  <a:lnTo>
                    <a:pt x="11951741" y="1502283"/>
                  </a:lnTo>
                  <a:lnTo>
                    <a:pt x="11948681" y="1499222"/>
                  </a:lnTo>
                  <a:lnTo>
                    <a:pt x="11946827" y="1498460"/>
                  </a:lnTo>
                  <a:lnTo>
                    <a:pt x="11942496" y="1498460"/>
                  </a:lnTo>
                  <a:lnTo>
                    <a:pt x="11940642" y="1499222"/>
                  </a:lnTo>
                  <a:lnTo>
                    <a:pt x="11937581" y="1502283"/>
                  </a:lnTo>
                  <a:lnTo>
                    <a:pt x="11936806" y="1504137"/>
                  </a:lnTo>
                  <a:lnTo>
                    <a:pt x="11936806" y="1508480"/>
                  </a:lnTo>
                  <a:lnTo>
                    <a:pt x="11937581" y="1510322"/>
                  </a:lnTo>
                  <a:lnTo>
                    <a:pt x="11940642" y="1513395"/>
                  </a:lnTo>
                  <a:lnTo>
                    <a:pt x="11942496" y="1514157"/>
                  </a:lnTo>
                  <a:lnTo>
                    <a:pt x="11946827" y="1514157"/>
                  </a:lnTo>
                  <a:lnTo>
                    <a:pt x="11948681" y="1513395"/>
                  </a:lnTo>
                  <a:lnTo>
                    <a:pt x="11951741" y="1510322"/>
                  </a:lnTo>
                  <a:lnTo>
                    <a:pt x="11952516" y="1508480"/>
                  </a:lnTo>
                  <a:lnTo>
                    <a:pt x="11952516" y="1504137"/>
                  </a:lnTo>
                  <a:close/>
                </a:path>
                <a:path w="19256375" h="1514475">
                  <a:moveTo>
                    <a:pt x="11952516" y="754913"/>
                  </a:moveTo>
                  <a:lnTo>
                    <a:pt x="11951741" y="753059"/>
                  </a:lnTo>
                  <a:lnTo>
                    <a:pt x="11948681" y="749998"/>
                  </a:lnTo>
                  <a:lnTo>
                    <a:pt x="11946827" y="749223"/>
                  </a:lnTo>
                  <a:lnTo>
                    <a:pt x="11942496" y="749223"/>
                  </a:lnTo>
                  <a:lnTo>
                    <a:pt x="11940642" y="749998"/>
                  </a:lnTo>
                  <a:lnTo>
                    <a:pt x="11937581" y="753059"/>
                  </a:lnTo>
                  <a:lnTo>
                    <a:pt x="11936806" y="754913"/>
                  </a:lnTo>
                  <a:lnTo>
                    <a:pt x="11936806" y="759244"/>
                  </a:lnTo>
                  <a:lnTo>
                    <a:pt x="11937581" y="761098"/>
                  </a:lnTo>
                  <a:lnTo>
                    <a:pt x="11940642" y="764159"/>
                  </a:lnTo>
                  <a:lnTo>
                    <a:pt x="11942496" y="764933"/>
                  </a:lnTo>
                  <a:lnTo>
                    <a:pt x="11946827" y="764933"/>
                  </a:lnTo>
                  <a:lnTo>
                    <a:pt x="11948681" y="764159"/>
                  </a:lnTo>
                  <a:lnTo>
                    <a:pt x="11951741" y="761098"/>
                  </a:lnTo>
                  <a:lnTo>
                    <a:pt x="11952516" y="759244"/>
                  </a:lnTo>
                  <a:lnTo>
                    <a:pt x="11952516" y="754913"/>
                  </a:lnTo>
                  <a:close/>
                </a:path>
                <a:path w="19256375" h="1514475">
                  <a:moveTo>
                    <a:pt x="11952516" y="5676"/>
                  </a:moveTo>
                  <a:lnTo>
                    <a:pt x="11951741" y="3835"/>
                  </a:lnTo>
                  <a:lnTo>
                    <a:pt x="11948681" y="762"/>
                  </a:lnTo>
                  <a:lnTo>
                    <a:pt x="11946827" y="0"/>
                  </a:lnTo>
                  <a:lnTo>
                    <a:pt x="11942496" y="0"/>
                  </a:lnTo>
                  <a:lnTo>
                    <a:pt x="11940642" y="762"/>
                  </a:lnTo>
                  <a:lnTo>
                    <a:pt x="11937581" y="3835"/>
                  </a:lnTo>
                  <a:lnTo>
                    <a:pt x="11936806" y="5676"/>
                  </a:lnTo>
                  <a:lnTo>
                    <a:pt x="11936806" y="10020"/>
                  </a:lnTo>
                  <a:lnTo>
                    <a:pt x="11937581" y="11874"/>
                  </a:lnTo>
                  <a:lnTo>
                    <a:pt x="11940642" y="14935"/>
                  </a:lnTo>
                  <a:lnTo>
                    <a:pt x="11942496" y="15697"/>
                  </a:lnTo>
                  <a:lnTo>
                    <a:pt x="11946827" y="15697"/>
                  </a:lnTo>
                  <a:lnTo>
                    <a:pt x="11948681" y="14935"/>
                  </a:lnTo>
                  <a:lnTo>
                    <a:pt x="11951741" y="11874"/>
                  </a:lnTo>
                  <a:lnTo>
                    <a:pt x="11952516" y="10020"/>
                  </a:lnTo>
                  <a:lnTo>
                    <a:pt x="11952516" y="5676"/>
                  </a:lnTo>
                  <a:close/>
                </a:path>
                <a:path w="19256375" h="1514475">
                  <a:moveTo>
                    <a:pt x="12031053" y="1504137"/>
                  </a:moveTo>
                  <a:lnTo>
                    <a:pt x="12030278" y="1502283"/>
                  </a:lnTo>
                  <a:lnTo>
                    <a:pt x="12027218" y="1499222"/>
                  </a:lnTo>
                  <a:lnTo>
                    <a:pt x="12025363" y="1498460"/>
                  </a:lnTo>
                  <a:lnTo>
                    <a:pt x="12021020" y="1498460"/>
                  </a:lnTo>
                  <a:lnTo>
                    <a:pt x="12019178" y="1499222"/>
                  </a:lnTo>
                  <a:lnTo>
                    <a:pt x="12016105" y="1502283"/>
                  </a:lnTo>
                  <a:lnTo>
                    <a:pt x="12015343" y="1504137"/>
                  </a:lnTo>
                  <a:lnTo>
                    <a:pt x="12015343" y="1508480"/>
                  </a:lnTo>
                  <a:lnTo>
                    <a:pt x="12016105" y="1510322"/>
                  </a:lnTo>
                  <a:lnTo>
                    <a:pt x="12019178" y="1513395"/>
                  </a:lnTo>
                  <a:lnTo>
                    <a:pt x="12021020" y="1514157"/>
                  </a:lnTo>
                  <a:lnTo>
                    <a:pt x="12025363" y="1514157"/>
                  </a:lnTo>
                  <a:lnTo>
                    <a:pt x="12027218" y="1513395"/>
                  </a:lnTo>
                  <a:lnTo>
                    <a:pt x="12030278" y="1510322"/>
                  </a:lnTo>
                  <a:lnTo>
                    <a:pt x="12031053" y="1508480"/>
                  </a:lnTo>
                  <a:lnTo>
                    <a:pt x="12031053" y="1504137"/>
                  </a:lnTo>
                  <a:close/>
                </a:path>
                <a:path w="19256375" h="1514475">
                  <a:moveTo>
                    <a:pt x="12031053" y="754913"/>
                  </a:moveTo>
                  <a:lnTo>
                    <a:pt x="12030278" y="753059"/>
                  </a:lnTo>
                  <a:lnTo>
                    <a:pt x="12027218" y="749998"/>
                  </a:lnTo>
                  <a:lnTo>
                    <a:pt x="12025363" y="749223"/>
                  </a:lnTo>
                  <a:lnTo>
                    <a:pt x="12021020" y="749223"/>
                  </a:lnTo>
                  <a:lnTo>
                    <a:pt x="12019178" y="749998"/>
                  </a:lnTo>
                  <a:lnTo>
                    <a:pt x="12016105" y="753059"/>
                  </a:lnTo>
                  <a:lnTo>
                    <a:pt x="12015343" y="754913"/>
                  </a:lnTo>
                  <a:lnTo>
                    <a:pt x="12015343" y="759244"/>
                  </a:lnTo>
                  <a:lnTo>
                    <a:pt x="12016105" y="761098"/>
                  </a:lnTo>
                  <a:lnTo>
                    <a:pt x="12019178" y="764159"/>
                  </a:lnTo>
                  <a:lnTo>
                    <a:pt x="12021020" y="764933"/>
                  </a:lnTo>
                  <a:lnTo>
                    <a:pt x="12025363" y="764933"/>
                  </a:lnTo>
                  <a:lnTo>
                    <a:pt x="12027218" y="764159"/>
                  </a:lnTo>
                  <a:lnTo>
                    <a:pt x="12030278" y="761098"/>
                  </a:lnTo>
                  <a:lnTo>
                    <a:pt x="12031053" y="759244"/>
                  </a:lnTo>
                  <a:lnTo>
                    <a:pt x="12031053" y="754913"/>
                  </a:lnTo>
                  <a:close/>
                </a:path>
                <a:path w="19256375" h="1514475">
                  <a:moveTo>
                    <a:pt x="12031053" y="5676"/>
                  </a:moveTo>
                  <a:lnTo>
                    <a:pt x="12030278" y="3835"/>
                  </a:lnTo>
                  <a:lnTo>
                    <a:pt x="12027218" y="762"/>
                  </a:lnTo>
                  <a:lnTo>
                    <a:pt x="12025363" y="0"/>
                  </a:lnTo>
                  <a:lnTo>
                    <a:pt x="12021020" y="0"/>
                  </a:lnTo>
                  <a:lnTo>
                    <a:pt x="12019178" y="762"/>
                  </a:lnTo>
                  <a:lnTo>
                    <a:pt x="12016105" y="3835"/>
                  </a:lnTo>
                  <a:lnTo>
                    <a:pt x="12015343" y="5676"/>
                  </a:lnTo>
                  <a:lnTo>
                    <a:pt x="12015343" y="10020"/>
                  </a:lnTo>
                  <a:lnTo>
                    <a:pt x="12016105" y="11874"/>
                  </a:lnTo>
                  <a:lnTo>
                    <a:pt x="12019178" y="14935"/>
                  </a:lnTo>
                  <a:lnTo>
                    <a:pt x="12021020" y="15697"/>
                  </a:lnTo>
                  <a:lnTo>
                    <a:pt x="12025363" y="15697"/>
                  </a:lnTo>
                  <a:lnTo>
                    <a:pt x="12027218" y="14935"/>
                  </a:lnTo>
                  <a:lnTo>
                    <a:pt x="12030278" y="11874"/>
                  </a:lnTo>
                  <a:lnTo>
                    <a:pt x="12031053" y="10020"/>
                  </a:lnTo>
                  <a:lnTo>
                    <a:pt x="12031053" y="5676"/>
                  </a:lnTo>
                  <a:close/>
                </a:path>
                <a:path w="19256375" h="1514475">
                  <a:moveTo>
                    <a:pt x="12109577" y="1504137"/>
                  </a:moveTo>
                  <a:lnTo>
                    <a:pt x="12108815" y="1502283"/>
                  </a:lnTo>
                  <a:lnTo>
                    <a:pt x="12105742" y="1499222"/>
                  </a:lnTo>
                  <a:lnTo>
                    <a:pt x="12103887" y="1498460"/>
                  </a:lnTo>
                  <a:lnTo>
                    <a:pt x="12099557" y="1498460"/>
                  </a:lnTo>
                  <a:lnTo>
                    <a:pt x="12097703" y="1499222"/>
                  </a:lnTo>
                  <a:lnTo>
                    <a:pt x="12094642" y="1502283"/>
                  </a:lnTo>
                  <a:lnTo>
                    <a:pt x="12093867" y="1504137"/>
                  </a:lnTo>
                  <a:lnTo>
                    <a:pt x="12093867" y="1508480"/>
                  </a:lnTo>
                  <a:lnTo>
                    <a:pt x="12094642" y="1510322"/>
                  </a:lnTo>
                  <a:lnTo>
                    <a:pt x="12097703" y="1513395"/>
                  </a:lnTo>
                  <a:lnTo>
                    <a:pt x="12099557" y="1514157"/>
                  </a:lnTo>
                  <a:lnTo>
                    <a:pt x="12103887" y="1514157"/>
                  </a:lnTo>
                  <a:lnTo>
                    <a:pt x="12105742" y="1513395"/>
                  </a:lnTo>
                  <a:lnTo>
                    <a:pt x="12108815" y="1510322"/>
                  </a:lnTo>
                  <a:lnTo>
                    <a:pt x="12109577" y="1508480"/>
                  </a:lnTo>
                  <a:lnTo>
                    <a:pt x="12109577" y="1504137"/>
                  </a:lnTo>
                  <a:close/>
                </a:path>
                <a:path w="19256375" h="1514475">
                  <a:moveTo>
                    <a:pt x="12109577" y="754913"/>
                  </a:moveTo>
                  <a:lnTo>
                    <a:pt x="12108815" y="753059"/>
                  </a:lnTo>
                  <a:lnTo>
                    <a:pt x="12105742" y="749998"/>
                  </a:lnTo>
                  <a:lnTo>
                    <a:pt x="12103887" y="749223"/>
                  </a:lnTo>
                  <a:lnTo>
                    <a:pt x="12099557" y="749223"/>
                  </a:lnTo>
                  <a:lnTo>
                    <a:pt x="12097703" y="749998"/>
                  </a:lnTo>
                  <a:lnTo>
                    <a:pt x="12094642" y="753059"/>
                  </a:lnTo>
                  <a:lnTo>
                    <a:pt x="12093867" y="754913"/>
                  </a:lnTo>
                  <a:lnTo>
                    <a:pt x="12093867" y="759244"/>
                  </a:lnTo>
                  <a:lnTo>
                    <a:pt x="12094642" y="761098"/>
                  </a:lnTo>
                  <a:lnTo>
                    <a:pt x="12097703" y="764159"/>
                  </a:lnTo>
                  <a:lnTo>
                    <a:pt x="12099557" y="764933"/>
                  </a:lnTo>
                  <a:lnTo>
                    <a:pt x="12103887" y="764933"/>
                  </a:lnTo>
                  <a:lnTo>
                    <a:pt x="12105742" y="764159"/>
                  </a:lnTo>
                  <a:lnTo>
                    <a:pt x="12108815" y="761098"/>
                  </a:lnTo>
                  <a:lnTo>
                    <a:pt x="12109577" y="759244"/>
                  </a:lnTo>
                  <a:lnTo>
                    <a:pt x="12109577" y="754913"/>
                  </a:lnTo>
                  <a:close/>
                </a:path>
                <a:path w="19256375" h="1514475">
                  <a:moveTo>
                    <a:pt x="12109577" y="5676"/>
                  </a:moveTo>
                  <a:lnTo>
                    <a:pt x="12108815" y="3835"/>
                  </a:lnTo>
                  <a:lnTo>
                    <a:pt x="12105742" y="762"/>
                  </a:lnTo>
                  <a:lnTo>
                    <a:pt x="12103887" y="0"/>
                  </a:lnTo>
                  <a:lnTo>
                    <a:pt x="12099557" y="0"/>
                  </a:lnTo>
                  <a:lnTo>
                    <a:pt x="12097703" y="762"/>
                  </a:lnTo>
                  <a:lnTo>
                    <a:pt x="12094642" y="3835"/>
                  </a:lnTo>
                  <a:lnTo>
                    <a:pt x="12093867" y="5676"/>
                  </a:lnTo>
                  <a:lnTo>
                    <a:pt x="12093867" y="10020"/>
                  </a:lnTo>
                  <a:lnTo>
                    <a:pt x="12094642" y="11874"/>
                  </a:lnTo>
                  <a:lnTo>
                    <a:pt x="12097703" y="14935"/>
                  </a:lnTo>
                  <a:lnTo>
                    <a:pt x="12099557" y="15697"/>
                  </a:lnTo>
                  <a:lnTo>
                    <a:pt x="12103887" y="15697"/>
                  </a:lnTo>
                  <a:lnTo>
                    <a:pt x="12105742" y="14935"/>
                  </a:lnTo>
                  <a:lnTo>
                    <a:pt x="12108815" y="11874"/>
                  </a:lnTo>
                  <a:lnTo>
                    <a:pt x="12109577" y="10020"/>
                  </a:lnTo>
                  <a:lnTo>
                    <a:pt x="12109577" y="5676"/>
                  </a:lnTo>
                  <a:close/>
                </a:path>
                <a:path w="19256375" h="1514475">
                  <a:moveTo>
                    <a:pt x="12188114" y="1504137"/>
                  </a:moveTo>
                  <a:lnTo>
                    <a:pt x="12187339" y="1502283"/>
                  </a:lnTo>
                  <a:lnTo>
                    <a:pt x="12184278" y="1499222"/>
                  </a:lnTo>
                  <a:lnTo>
                    <a:pt x="12182424" y="1498460"/>
                  </a:lnTo>
                  <a:lnTo>
                    <a:pt x="12178094" y="1498460"/>
                  </a:lnTo>
                  <a:lnTo>
                    <a:pt x="12176239" y="1499222"/>
                  </a:lnTo>
                  <a:lnTo>
                    <a:pt x="12173166" y="1502283"/>
                  </a:lnTo>
                  <a:lnTo>
                    <a:pt x="12172404" y="1504137"/>
                  </a:lnTo>
                  <a:lnTo>
                    <a:pt x="12172404" y="1508480"/>
                  </a:lnTo>
                  <a:lnTo>
                    <a:pt x="12173166" y="1510322"/>
                  </a:lnTo>
                  <a:lnTo>
                    <a:pt x="12176239" y="1513395"/>
                  </a:lnTo>
                  <a:lnTo>
                    <a:pt x="12178094" y="1514157"/>
                  </a:lnTo>
                  <a:lnTo>
                    <a:pt x="12182424" y="1514157"/>
                  </a:lnTo>
                  <a:lnTo>
                    <a:pt x="12184278" y="1513395"/>
                  </a:lnTo>
                  <a:lnTo>
                    <a:pt x="12187339" y="1510322"/>
                  </a:lnTo>
                  <a:lnTo>
                    <a:pt x="12188114" y="1508480"/>
                  </a:lnTo>
                  <a:lnTo>
                    <a:pt x="12188114" y="1504137"/>
                  </a:lnTo>
                  <a:close/>
                </a:path>
                <a:path w="19256375" h="1514475">
                  <a:moveTo>
                    <a:pt x="12188114" y="754913"/>
                  </a:moveTo>
                  <a:lnTo>
                    <a:pt x="12187339" y="753059"/>
                  </a:lnTo>
                  <a:lnTo>
                    <a:pt x="12184278" y="749998"/>
                  </a:lnTo>
                  <a:lnTo>
                    <a:pt x="12182424" y="749223"/>
                  </a:lnTo>
                  <a:lnTo>
                    <a:pt x="12178094" y="749223"/>
                  </a:lnTo>
                  <a:lnTo>
                    <a:pt x="12176239" y="749998"/>
                  </a:lnTo>
                  <a:lnTo>
                    <a:pt x="12173166" y="753059"/>
                  </a:lnTo>
                  <a:lnTo>
                    <a:pt x="12172404" y="754913"/>
                  </a:lnTo>
                  <a:lnTo>
                    <a:pt x="12172404" y="759244"/>
                  </a:lnTo>
                  <a:lnTo>
                    <a:pt x="12173166" y="761098"/>
                  </a:lnTo>
                  <a:lnTo>
                    <a:pt x="12176239" y="764159"/>
                  </a:lnTo>
                  <a:lnTo>
                    <a:pt x="12178094" y="764933"/>
                  </a:lnTo>
                  <a:lnTo>
                    <a:pt x="12182424" y="764933"/>
                  </a:lnTo>
                  <a:lnTo>
                    <a:pt x="12184278" y="764159"/>
                  </a:lnTo>
                  <a:lnTo>
                    <a:pt x="12187339" y="761098"/>
                  </a:lnTo>
                  <a:lnTo>
                    <a:pt x="12188114" y="759244"/>
                  </a:lnTo>
                  <a:lnTo>
                    <a:pt x="12188114" y="754913"/>
                  </a:lnTo>
                  <a:close/>
                </a:path>
                <a:path w="19256375" h="1514475">
                  <a:moveTo>
                    <a:pt x="12188114" y="5676"/>
                  </a:moveTo>
                  <a:lnTo>
                    <a:pt x="12187339" y="3835"/>
                  </a:lnTo>
                  <a:lnTo>
                    <a:pt x="12184278" y="762"/>
                  </a:lnTo>
                  <a:lnTo>
                    <a:pt x="12182424" y="0"/>
                  </a:lnTo>
                  <a:lnTo>
                    <a:pt x="12178094" y="0"/>
                  </a:lnTo>
                  <a:lnTo>
                    <a:pt x="12176239" y="762"/>
                  </a:lnTo>
                  <a:lnTo>
                    <a:pt x="12173166" y="3835"/>
                  </a:lnTo>
                  <a:lnTo>
                    <a:pt x="12172404" y="5676"/>
                  </a:lnTo>
                  <a:lnTo>
                    <a:pt x="12172404" y="10020"/>
                  </a:lnTo>
                  <a:lnTo>
                    <a:pt x="12173166" y="11874"/>
                  </a:lnTo>
                  <a:lnTo>
                    <a:pt x="12176239" y="14935"/>
                  </a:lnTo>
                  <a:lnTo>
                    <a:pt x="12178094" y="15697"/>
                  </a:lnTo>
                  <a:lnTo>
                    <a:pt x="12182424" y="15697"/>
                  </a:lnTo>
                  <a:lnTo>
                    <a:pt x="12184278" y="14935"/>
                  </a:lnTo>
                  <a:lnTo>
                    <a:pt x="12187339" y="11874"/>
                  </a:lnTo>
                  <a:lnTo>
                    <a:pt x="12188114" y="10020"/>
                  </a:lnTo>
                  <a:lnTo>
                    <a:pt x="12188114" y="5676"/>
                  </a:lnTo>
                  <a:close/>
                </a:path>
                <a:path w="19256375" h="1514475">
                  <a:moveTo>
                    <a:pt x="12266638" y="1504137"/>
                  </a:moveTo>
                  <a:lnTo>
                    <a:pt x="12265876" y="1502283"/>
                  </a:lnTo>
                  <a:lnTo>
                    <a:pt x="12262803" y="1499222"/>
                  </a:lnTo>
                  <a:lnTo>
                    <a:pt x="12260961" y="1498460"/>
                  </a:lnTo>
                  <a:lnTo>
                    <a:pt x="12256618" y="1498460"/>
                  </a:lnTo>
                  <a:lnTo>
                    <a:pt x="12254763" y="1499222"/>
                  </a:lnTo>
                  <a:lnTo>
                    <a:pt x="12251703" y="1502283"/>
                  </a:lnTo>
                  <a:lnTo>
                    <a:pt x="12250928" y="1504137"/>
                  </a:lnTo>
                  <a:lnTo>
                    <a:pt x="12250928" y="1508480"/>
                  </a:lnTo>
                  <a:lnTo>
                    <a:pt x="12251703" y="1510322"/>
                  </a:lnTo>
                  <a:lnTo>
                    <a:pt x="12254763" y="1513395"/>
                  </a:lnTo>
                  <a:lnTo>
                    <a:pt x="12256618" y="1514157"/>
                  </a:lnTo>
                  <a:lnTo>
                    <a:pt x="12260961" y="1514157"/>
                  </a:lnTo>
                  <a:lnTo>
                    <a:pt x="12262803" y="1513395"/>
                  </a:lnTo>
                  <a:lnTo>
                    <a:pt x="12265876" y="1510322"/>
                  </a:lnTo>
                  <a:lnTo>
                    <a:pt x="12266638" y="1508480"/>
                  </a:lnTo>
                  <a:lnTo>
                    <a:pt x="12266638" y="1504137"/>
                  </a:lnTo>
                  <a:close/>
                </a:path>
                <a:path w="19256375" h="1514475">
                  <a:moveTo>
                    <a:pt x="12266638" y="754913"/>
                  </a:moveTo>
                  <a:lnTo>
                    <a:pt x="12265876" y="753059"/>
                  </a:lnTo>
                  <a:lnTo>
                    <a:pt x="12262803" y="749998"/>
                  </a:lnTo>
                  <a:lnTo>
                    <a:pt x="12260961" y="749223"/>
                  </a:lnTo>
                  <a:lnTo>
                    <a:pt x="12256618" y="749223"/>
                  </a:lnTo>
                  <a:lnTo>
                    <a:pt x="12254763" y="749998"/>
                  </a:lnTo>
                  <a:lnTo>
                    <a:pt x="12251703" y="753059"/>
                  </a:lnTo>
                  <a:lnTo>
                    <a:pt x="12250928" y="754913"/>
                  </a:lnTo>
                  <a:lnTo>
                    <a:pt x="12250928" y="759244"/>
                  </a:lnTo>
                  <a:lnTo>
                    <a:pt x="12251703" y="761098"/>
                  </a:lnTo>
                  <a:lnTo>
                    <a:pt x="12254763" y="764159"/>
                  </a:lnTo>
                  <a:lnTo>
                    <a:pt x="12256618" y="764933"/>
                  </a:lnTo>
                  <a:lnTo>
                    <a:pt x="12260961" y="764933"/>
                  </a:lnTo>
                  <a:lnTo>
                    <a:pt x="12262803" y="764159"/>
                  </a:lnTo>
                  <a:lnTo>
                    <a:pt x="12265876" y="761098"/>
                  </a:lnTo>
                  <a:lnTo>
                    <a:pt x="12266638" y="759244"/>
                  </a:lnTo>
                  <a:lnTo>
                    <a:pt x="12266638" y="754913"/>
                  </a:lnTo>
                  <a:close/>
                </a:path>
                <a:path w="19256375" h="1514475">
                  <a:moveTo>
                    <a:pt x="12266638" y="5676"/>
                  </a:moveTo>
                  <a:lnTo>
                    <a:pt x="12265876" y="3835"/>
                  </a:lnTo>
                  <a:lnTo>
                    <a:pt x="12262803" y="762"/>
                  </a:lnTo>
                  <a:lnTo>
                    <a:pt x="12260961" y="0"/>
                  </a:lnTo>
                  <a:lnTo>
                    <a:pt x="12256618" y="0"/>
                  </a:lnTo>
                  <a:lnTo>
                    <a:pt x="12254763" y="762"/>
                  </a:lnTo>
                  <a:lnTo>
                    <a:pt x="12251703" y="3835"/>
                  </a:lnTo>
                  <a:lnTo>
                    <a:pt x="12250928" y="5676"/>
                  </a:lnTo>
                  <a:lnTo>
                    <a:pt x="12250928" y="10020"/>
                  </a:lnTo>
                  <a:lnTo>
                    <a:pt x="12251703" y="11874"/>
                  </a:lnTo>
                  <a:lnTo>
                    <a:pt x="12254763" y="14935"/>
                  </a:lnTo>
                  <a:lnTo>
                    <a:pt x="12256618" y="15697"/>
                  </a:lnTo>
                  <a:lnTo>
                    <a:pt x="12260961" y="15697"/>
                  </a:lnTo>
                  <a:lnTo>
                    <a:pt x="12262803" y="14935"/>
                  </a:lnTo>
                  <a:lnTo>
                    <a:pt x="12265876" y="11874"/>
                  </a:lnTo>
                  <a:lnTo>
                    <a:pt x="12266638" y="10020"/>
                  </a:lnTo>
                  <a:lnTo>
                    <a:pt x="12266638" y="5676"/>
                  </a:lnTo>
                  <a:close/>
                </a:path>
                <a:path w="19256375" h="1514475">
                  <a:moveTo>
                    <a:pt x="12345175" y="1504137"/>
                  </a:moveTo>
                  <a:lnTo>
                    <a:pt x="12344400" y="1502283"/>
                  </a:lnTo>
                  <a:lnTo>
                    <a:pt x="12341339" y="1499222"/>
                  </a:lnTo>
                  <a:lnTo>
                    <a:pt x="12339485" y="1498460"/>
                  </a:lnTo>
                  <a:lnTo>
                    <a:pt x="12335154" y="1498460"/>
                  </a:lnTo>
                  <a:lnTo>
                    <a:pt x="12333300" y="1499222"/>
                  </a:lnTo>
                  <a:lnTo>
                    <a:pt x="12330240" y="1502283"/>
                  </a:lnTo>
                  <a:lnTo>
                    <a:pt x="12329465" y="1504137"/>
                  </a:lnTo>
                  <a:lnTo>
                    <a:pt x="12329465" y="1508480"/>
                  </a:lnTo>
                  <a:lnTo>
                    <a:pt x="12330240" y="1510322"/>
                  </a:lnTo>
                  <a:lnTo>
                    <a:pt x="12333300" y="1513395"/>
                  </a:lnTo>
                  <a:lnTo>
                    <a:pt x="12335154" y="1514157"/>
                  </a:lnTo>
                  <a:lnTo>
                    <a:pt x="12339485" y="1514157"/>
                  </a:lnTo>
                  <a:lnTo>
                    <a:pt x="12341339" y="1513395"/>
                  </a:lnTo>
                  <a:lnTo>
                    <a:pt x="12344400" y="1510322"/>
                  </a:lnTo>
                  <a:lnTo>
                    <a:pt x="12345175" y="1508480"/>
                  </a:lnTo>
                  <a:lnTo>
                    <a:pt x="12345175" y="1504137"/>
                  </a:lnTo>
                  <a:close/>
                </a:path>
                <a:path w="19256375" h="1514475">
                  <a:moveTo>
                    <a:pt x="12345175" y="754913"/>
                  </a:moveTo>
                  <a:lnTo>
                    <a:pt x="12344400" y="753059"/>
                  </a:lnTo>
                  <a:lnTo>
                    <a:pt x="12341339" y="749998"/>
                  </a:lnTo>
                  <a:lnTo>
                    <a:pt x="12339485" y="749223"/>
                  </a:lnTo>
                  <a:lnTo>
                    <a:pt x="12335154" y="749223"/>
                  </a:lnTo>
                  <a:lnTo>
                    <a:pt x="12333300" y="749998"/>
                  </a:lnTo>
                  <a:lnTo>
                    <a:pt x="12330240" y="753059"/>
                  </a:lnTo>
                  <a:lnTo>
                    <a:pt x="12329465" y="754913"/>
                  </a:lnTo>
                  <a:lnTo>
                    <a:pt x="12329465" y="759244"/>
                  </a:lnTo>
                  <a:lnTo>
                    <a:pt x="12330240" y="761098"/>
                  </a:lnTo>
                  <a:lnTo>
                    <a:pt x="12333300" y="764159"/>
                  </a:lnTo>
                  <a:lnTo>
                    <a:pt x="12335154" y="764933"/>
                  </a:lnTo>
                  <a:lnTo>
                    <a:pt x="12339485" y="764933"/>
                  </a:lnTo>
                  <a:lnTo>
                    <a:pt x="12341339" y="764159"/>
                  </a:lnTo>
                  <a:lnTo>
                    <a:pt x="12344400" y="761098"/>
                  </a:lnTo>
                  <a:lnTo>
                    <a:pt x="12345175" y="759244"/>
                  </a:lnTo>
                  <a:lnTo>
                    <a:pt x="12345175" y="754913"/>
                  </a:lnTo>
                  <a:close/>
                </a:path>
                <a:path w="19256375" h="1514475">
                  <a:moveTo>
                    <a:pt x="12345175" y="5676"/>
                  </a:moveTo>
                  <a:lnTo>
                    <a:pt x="12344400" y="3835"/>
                  </a:lnTo>
                  <a:lnTo>
                    <a:pt x="12341339" y="762"/>
                  </a:lnTo>
                  <a:lnTo>
                    <a:pt x="12339485" y="0"/>
                  </a:lnTo>
                  <a:lnTo>
                    <a:pt x="12335154" y="0"/>
                  </a:lnTo>
                  <a:lnTo>
                    <a:pt x="12333300" y="762"/>
                  </a:lnTo>
                  <a:lnTo>
                    <a:pt x="12330240" y="3835"/>
                  </a:lnTo>
                  <a:lnTo>
                    <a:pt x="12329465" y="5676"/>
                  </a:lnTo>
                  <a:lnTo>
                    <a:pt x="12329465" y="10020"/>
                  </a:lnTo>
                  <a:lnTo>
                    <a:pt x="12330240" y="11874"/>
                  </a:lnTo>
                  <a:lnTo>
                    <a:pt x="12333300" y="14935"/>
                  </a:lnTo>
                  <a:lnTo>
                    <a:pt x="12335154" y="15697"/>
                  </a:lnTo>
                  <a:lnTo>
                    <a:pt x="12339485" y="15697"/>
                  </a:lnTo>
                  <a:lnTo>
                    <a:pt x="12341339" y="14935"/>
                  </a:lnTo>
                  <a:lnTo>
                    <a:pt x="12344400" y="11874"/>
                  </a:lnTo>
                  <a:lnTo>
                    <a:pt x="12345175" y="10020"/>
                  </a:lnTo>
                  <a:lnTo>
                    <a:pt x="12345175" y="5676"/>
                  </a:lnTo>
                  <a:close/>
                </a:path>
                <a:path w="19256375" h="1514475">
                  <a:moveTo>
                    <a:pt x="12423699" y="1504137"/>
                  </a:moveTo>
                  <a:lnTo>
                    <a:pt x="12422937" y="1502283"/>
                  </a:lnTo>
                  <a:lnTo>
                    <a:pt x="12419876" y="1499222"/>
                  </a:lnTo>
                  <a:lnTo>
                    <a:pt x="12418022" y="1498460"/>
                  </a:lnTo>
                  <a:lnTo>
                    <a:pt x="12413679" y="1498460"/>
                  </a:lnTo>
                  <a:lnTo>
                    <a:pt x="12411824" y="1499222"/>
                  </a:lnTo>
                  <a:lnTo>
                    <a:pt x="12408764" y="1502283"/>
                  </a:lnTo>
                  <a:lnTo>
                    <a:pt x="12408002" y="1504137"/>
                  </a:lnTo>
                  <a:lnTo>
                    <a:pt x="12408002" y="1508480"/>
                  </a:lnTo>
                  <a:lnTo>
                    <a:pt x="12408764" y="1510322"/>
                  </a:lnTo>
                  <a:lnTo>
                    <a:pt x="12411824" y="1513395"/>
                  </a:lnTo>
                  <a:lnTo>
                    <a:pt x="12413679" y="1514157"/>
                  </a:lnTo>
                  <a:lnTo>
                    <a:pt x="12418022" y="1514157"/>
                  </a:lnTo>
                  <a:lnTo>
                    <a:pt x="12419876" y="1513395"/>
                  </a:lnTo>
                  <a:lnTo>
                    <a:pt x="12422937" y="1510322"/>
                  </a:lnTo>
                  <a:lnTo>
                    <a:pt x="12423699" y="1508480"/>
                  </a:lnTo>
                  <a:lnTo>
                    <a:pt x="12423699" y="1504137"/>
                  </a:lnTo>
                  <a:close/>
                </a:path>
                <a:path w="19256375" h="1514475">
                  <a:moveTo>
                    <a:pt x="12423699" y="754913"/>
                  </a:moveTo>
                  <a:lnTo>
                    <a:pt x="12422937" y="753059"/>
                  </a:lnTo>
                  <a:lnTo>
                    <a:pt x="12419876" y="749998"/>
                  </a:lnTo>
                  <a:lnTo>
                    <a:pt x="12418022" y="749223"/>
                  </a:lnTo>
                  <a:lnTo>
                    <a:pt x="12413679" y="749223"/>
                  </a:lnTo>
                  <a:lnTo>
                    <a:pt x="12411824" y="749998"/>
                  </a:lnTo>
                  <a:lnTo>
                    <a:pt x="12408764" y="753059"/>
                  </a:lnTo>
                  <a:lnTo>
                    <a:pt x="12408002" y="754913"/>
                  </a:lnTo>
                  <a:lnTo>
                    <a:pt x="12408002" y="759244"/>
                  </a:lnTo>
                  <a:lnTo>
                    <a:pt x="12408764" y="761098"/>
                  </a:lnTo>
                  <a:lnTo>
                    <a:pt x="12411824" y="764159"/>
                  </a:lnTo>
                  <a:lnTo>
                    <a:pt x="12413679" y="764933"/>
                  </a:lnTo>
                  <a:lnTo>
                    <a:pt x="12418022" y="764933"/>
                  </a:lnTo>
                  <a:lnTo>
                    <a:pt x="12419876" y="764159"/>
                  </a:lnTo>
                  <a:lnTo>
                    <a:pt x="12422937" y="761098"/>
                  </a:lnTo>
                  <a:lnTo>
                    <a:pt x="12423699" y="759244"/>
                  </a:lnTo>
                  <a:lnTo>
                    <a:pt x="12423699" y="754913"/>
                  </a:lnTo>
                  <a:close/>
                </a:path>
                <a:path w="19256375" h="1514475">
                  <a:moveTo>
                    <a:pt x="12423699" y="5676"/>
                  </a:moveTo>
                  <a:lnTo>
                    <a:pt x="12422937" y="3835"/>
                  </a:lnTo>
                  <a:lnTo>
                    <a:pt x="12419876" y="762"/>
                  </a:lnTo>
                  <a:lnTo>
                    <a:pt x="12418022" y="0"/>
                  </a:lnTo>
                  <a:lnTo>
                    <a:pt x="12413679" y="0"/>
                  </a:lnTo>
                  <a:lnTo>
                    <a:pt x="12411824" y="762"/>
                  </a:lnTo>
                  <a:lnTo>
                    <a:pt x="12408764" y="3835"/>
                  </a:lnTo>
                  <a:lnTo>
                    <a:pt x="12408002" y="5676"/>
                  </a:lnTo>
                  <a:lnTo>
                    <a:pt x="12408002" y="10020"/>
                  </a:lnTo>
                  <a:lnTo>
                    <a:pt x="12408764" y="11874"/>
                  </a:lnTo>
                  <a:lnTo>
                    <a:pt x="12411824" y="14935"/>
                  </a:lnTo>
                  <a:lnTo>
                    <a:pt x="12413679" y="15697"/>
                  </a:lnTo>
                  <a:lnTo>
                    <a:pt x="12418022" y="15697"/>
                  </a:lnTo>
                  <a:lnTo>
                    <a:pt x="12419876" y="14935"/>
                  </a:lnTo>
                  <a:lnTo>
                    <a:pt x="12422937" y="11874"/>
                  </a:lnTo>
                  <a:lnTo>
                    <a:pt x="12423699" y="10020"/>
                  </a:lnTo>
                  <a:lnTo>
                    <a:pt x="12423699" y="5676"/>
                  </a:lnTo>
                  <a:close/>
                </a:path>
                <a:path w="19256375" h="1514475">
                  <a:moveTo>
                    <a:pt x="12502236" y="1504137"/>
                  </a:moveTo>
                  <a:lnTo>
                    <a:pt x="12501474" y="1502283"/>
                  </a:lnTo>
                  <a:lnTo>
                    <a:pt x="12498400" y="1499222"/>
                  </a:lnTo>
                  <a:lnTo>
                    <a:pt x="12496546" y="1498460"/>
                  </a:lnTo>
                  <a:lnTo>
                    <a:pt x="12492215" y="1498460"/>
                  </a:lnTo>
                  <a:lnTo>
                    <a:pt x="12490361" y="1499222"/>
                  </a:lnTo>
                  <a:lnTo>
                    <a:pt x="12487300" y="1502283"/>
                  </a:lnTo>
                  <a:lnTo>
                    <a:pt x="12486526" y="1504137"/>
                  </a:lnTo>
                  <a:lnTo>
                    <a:pt x="12486526" y="1508480"/>
                  </a:lnTo>
                  <a:lnTo>
                    <a:pt x="12487300" y="1510322"/>
                  </a:lnTo>
                  <a:lnTo>
                    <a:pt x="12490361" y="1513395"/>
                  </a:lnTo>
                  <a:lnTo>
                    <a:pt x="12492215" y="1514157"/>
                  </a:lnTo>
                  <a:lnTo>
                    <a:pt x="12496546" y="1514157"/>
                  </a:lnTo>
                  <a:lnTo>
                    <a:pt x="12498400" y="1513395"/>
                  </a:lnTo>
                  <a:lnTo>
                    <a:pt x="12501474" y="1510322"/>
                  </a:lnTo>
                  <a:lnTo>
                    <a:pt x="12502236" y="1508480"/>
                  </a:lnTo>
                  <a:lnTo>
                    <a:pt x="12502236" y="1504137"/>
                  </a:lnTo>
                  <a:close/>
                </a:path>
                <a:path w="19256375" h="1514475">
                  <a:moveTo>
                    <a:pt x="12502236" y="754913"/>
                  </a:moveTo>
                  <a:lnTo>
                    <a:pt x="12501474" y="753059"/>
                  </a:lnTo>
                  <a:lnTo>
                    <a:pt x="12498400" y="749998"/>
                  </a:lnTo>
                  <a:lnTo>
                    <a:pt x="12496546" y="749223"/>
                  </a:lnTo>
                  <a:lnTo>
                    <a:pt x="12492215" y="749223"/>
                  </a:lnTo>
                  <a:lnTo>
                    <a:pt x="12490361" y="749998"/>
                  </a:lnTo>
                  <a:lnTo>
                    <a:pt x="12487300" y="753059"/>
                  </a:lnTo>
                  <a:lnTo>
                    <a:pt x="12486526" y="754913"/>
                  </a:lnTo>
                  <a:lnTo>
                    <a:pt x="12486526" y="759244"/>
                  </a:lnTo>
                  <a:lnTo>
                    <a:pt x="12487300" y="761098"/>
                  </a:lnTo>
                  <a:lnTo>
                    <a:pt x="12490361" y="764159"/>
                  </a:lnTo>
                  <a:lnTo>
                    <a:pt x="12492215" y="764933"/>
                  </a:lnTo>
                  <a:lnTo>
                    <a:pt x="12496546" y="764933"/>
                  </a:lnTo>
                  <a:lnTo>
                    <a:pt x="12498400" y="764159"/>
                  </a:lnTo>
                  <a:lnTo>
                    <a:pt x="12501474" y="761098"/>
                  </a:lnTo>
                  <a:lnTo>
                    <a:pt x="12502236" y="759244"/>
                  </a:lnTo>
                  <a:lnTo>
                    <a:pt x="12502236" y="754913"/>
                  </a:lnTo>
                  <a:close/>
                </a:path>
                <a:path w="19256375" h="1514475">
                  <a:moveTo>
                    <a:pt x="12502236" y="5676"/>
                  </a:moveTo>
                  <a:lnTo>
                    <a:pt x="12501474" y="3835"/>
                  </a:lnTo>
                  <a:lnTo>
                    <a:pt x="12498400" y="762"/>
                  </a:lnTo>
                  <a:lnTo>
                    <a:pt x="12496546" y="0"/>
                  </a:lnTo>
                  <a:lnTo>
                    <a:pt x="12492215" y="0"/>
                  </a:lnTo>
                  <a:lnTo>
                    <a:pt x="12490361" y="762"/>
                  </a:lnTo>
                  <a:lnTo>
                    <a:pt x="12487300" y="3835"/>
                  </a:lnTo>
                  <a:lnTo>
                    <a:pt x="12486526" y="5676"/>
                  </a:lnTo>
                  <a:lnTo>
                    <a:pt x="12486526" y="10020"/>
                  </a:lnTo>
                  <a:lnTo>
                    <a:pt x="12487300" y="11874"/>
                  </a:lnTo>
                  <a:lnTo>
                    <a:pt x="12490361" y="14935"/>
                  </a:lnTo>
                  <a:lnTo>
                    <a:pt x="12492215" y="15697"/>
                  </a:lnTo>
                  <a:lnTo>
                    <a:pt x="12496546" y="15697"/>
                  </a:lnTo>
                  <a:lnTo>
                    <a:pt x="12498400" y="14935"/>
                  </a:lnTo>
                  <a:lnTo>
                    <a:pt x="12501474" y="11874"/>
                  </a:lnTo>
                  <a:lnTo>
                    <a:pt x="12502236" y="10020"/>
                  </a:lnTo>
                  <a:lnTo>
                    <a:pt x="12502236" y="5676"/>
                  </a:lnTo>
                  <a:close/>
                </a:path>
                <a:path w="19256375" h="1514475">
                  <a:moveTo>
                    <a:pt x="12580772" y="1504137"/>
                  </a:moveTo>
                  <a:lnTo>
                    <a:pt x="12579998" y="1502283"/>
                  </a:lnTo>
                  <a:lnTo>
                    <a:pt x="12576937" y="1499222"/>
                  </a:lnTo>
                  <a:lnTo>
                    <a:pt x="12575083" y="1498460"/>
                  </a:lnTo>
                  <a:lnTo>
                    <a:pt x="12570739" y="1498460"/>
                  </a:lnTo>
                  <a:lnTo>
                    <a:pt x="12568898" y="1499222"/>
                  </a:lnTo>
                  <a:lnTo>
                    <a:pt x="12565825" y="1502283"/>
                  </a:lnTo>
                  <a:lnTo>
                    <a:pt x="12565063" y="1504137"/>
                  </a:lnTo>
                  <a:lnTo>
                    <a:pt x="12565063" y="1508480"/>
                  </a:lnTo>
                  <a:lnTo>
                    <a:pt x="12565825" y="1510322"/>
                  </a:lnTo>
                  <a:lnTo>
                    <a:pt x="12568898" y="1513395"/>
                  </a:lnTo>
                  <a:lnTo>
                    <a:pt x="12570739" y="1514157"/>
                  </a:lnTo>
                  <a:lnTo>
                    <a:pt x="12575083" y="1514157"/>
                  </a:lnTo>
                  <a:lnTo>
                    <a:pt x="12576937" y="1513395"/>
                  </a:lnTo>
                  <a:lnTo>
                    <a:pt x="12579998" y="1510322"/>
                  </a:lnTo>
                  <a:lnTo>
                    <a:pt x="12580772" y="1508480"/>
                  </a:lnTo>
                  <a:lnTo>
                    <a:pt x="12580772" y="1504137"/>
                  </a:lnTo>
                  <a:close/>
                </a:path>
                <a:path w="19256375" h="1514475">
                  <a:moveTo>
                    <a:pt x="12580772" y="754913"/>
                  </a:moveTo>
                  <a:lnTo>
                    <a:pt x="12579998" y="753059"/>
                  </a:lnTo>
                  <a:lnTo>
                    <a:pt x="12576937" y="749998"/>
                  </a:lnTo>
                  <a:lnTo>
                    <a:pt x="12575083" y="749223"/>
                  </a:lnTo>
                  <a:lnTo>
                    <a:pt x="12570739" y="749223"/>
                  </a:lnTo>
                  <a:lnTo>
                    <a:pt x="12568898" y="749998"/>
                  </a:lnTo>
                  <a:lnTo>
                    <a:pt x="12565825" y="753059"/>
                  </a:lnTo>
                  <a:lnTo>
                    <a:pt x="12565063" y="754913"/>
                  </a:lnTo>
                  <a:lnTo>
                    <a:pt x="12565063" y="759244"/>
                  </a:lnTo>
                  <a:lnTo>
                    <a:pt x="12565825" y="761098"/>
                  </a:lnTo>
                  <a:lnTo>
                    <a:pt x="12568898" y="764159"/>
                  </a:lnTo>
                  <a:lnTo>
                    <a:pt x="12570739" y="764933"/>
                  </a:lnTo>
                  <a:lnTo>
                    <a:pt x="12575083" y="764933"/>
                  </a:lnTo>
                  <a:lnTo>
                    <a:pt x="12576937" y="764159"/>
                  </a:lnTo>
                  <a:lnTo>
                    <a:pt x="12579998" y="761098"/>
                  </a:lnTo>
                  <a:lnTo>
                    <a:pt x="12580772" y="759244"/>
                  </a:lnTo>
                  <a:lnTo>
                    <a:pt x="12580772" y="754913"/>
                  </a:lnTo>
                  <a:close/>
                </a:path>
                <a:path w="19256375" h="1514475">
                  <a:moveTo>
                    <a:pt x="12580772" y="5676"/>
                  </a:moveTo>
                  <a:lnTo>
                    <a:pt x="12579998" y="3835"/>
                  </a:lnTo>
                  <a:lnTo>
                    <a:pt x="12576937" y="762"/>
                  </a:lnTo>
                  <a:lnTo>
                    <a:pt x="12575083" y="0"/>
                  </a:lnTo>
                  <a:lnTo>
                    <a:pt x="12570739" y="0"/>
                  </a:lnTo>
                  <a:lnTo>
                    <a:pt x="12568898" y="762"/>
                  </a:lnTo>
                  <a:lnTo>
                    <a:pt x="12565825" y="3835"/>
                  </a:lnTo>
                  <a:lnTo>
                    <a:pt x="12565063" y="5676"/>
                  </a:lnTo>
                  <a:lnTo>
                    <a:pt x="12565063" y="10020"/>
                  </a:lnTo>
                  <a:lnTo>
                    <a:pt x="12565825" y="11874"/>
                  </a:lnTo>
                  <a:lnTo>
                    <a:pt x="12568898" y="14935"/>
                  </a:lnTo>
                  <a:lnTo>
                    <a:pt x="12570739" y="15697"/>
                  </a:lnTo>
                  <a:lnTo>
                    <a:pt x="12575083" y="15697"/>
                  </a:lnTo>
                  <a:lnTo>
                    <a:pt x="12576937" y="14935"/>
                  </a:lnTo>
                  <a:lnTo>
                    <a:pt x="12579998" y="11874"/>
                  </a:lnTo>
                  <a:lnTo>
                    <a:pt x="12580772" y="10020"/>
                  </a:lnTo>
                  <a:lnTo>
                    <a:pt x="12580772" y="5676"/>
                  </a:lnTo>
                  <a:close/>
                </a:path>
                <a:path w="19256375" h="1514475">
                  <a:moveTo>
                    <a:pt x="12659297" y="1504137"/>
                  </a:moveTo>
                  <a:lnTo>
                    <a:pt x="12658535" y="1502283"/>
                  </a:lnTo>
                  <a:lnTo>
                    <a:pt x="12655461" y="1499222"/>
                  </a:lnTo>
                  <a:lnTo>
                    <a:pt x="12653620" y="1498460"/>
                  </a:lnTo>
                  <a:lnTo>
                    <a:pt x="12649276" y="1498460"/>
                  </a:lnTo>
                  <a:lnTo>
                    <a:pt x="12647422" y="1499222"/>
                  </a:lnTo>
                  <a:lnTo>
                    <a:pt x="12644361" y="1502283"/>
                  </a:lnTo>
                  <a:lnTo>
                    <a:pt x="12643587" y="1504137"/>
                  </a:lnTo>
                  <a:lnTo>
                    <a:pt x="12643587" y="1508480"/>
                  </a:lnTo>
                  <a:lnTo>
                    <a:pt x="12644361" y="1510322"/>
                  </a:lnTo>
                  <a:lnTo>
                    <a:pt x="12647422" y="1513395"/>
                  </a:lnTo>
                  <a:lnTo>
                    <a:pt x="12649276" y="1514157"/>
                  </a:lnTo>
                  <a:lnTo>
                    <a:pt x="12653620" y="1514157"/>
                  </a:lnTo>
                  <a:lnTo>
                    <a:pt x="12655461" y="1513395"/>
                  </a:lnTo>
                  <a:lnTo>
                    <a:pt x="12658535" y="1510322"/>
                  </a:lnTo>
                  <a:lnTo>
                    <a:pt x="12659297" y="1508480"/>
                  </a:lnTo>
                  <a:lnTo>
                    <a:pt x="12659297" y="1504137"/>
                  </a:lnTo>
                  <a:close/>
                </a:path>
                <a:path w="19256375" h="1514475">
                  <a:moveTo>
                    <a:pt x="12659297" y="754913"/>
                  </a:moveTo>
                  <a:lnTo>
                    <a:pt x="12658535" y="753059"/>
                  </a:lnTo>
                  <a:lnTo>
                    <a:pt x="12655461" y="749998"/>
                  </a:lnTo>
                  <a:lnTo>
                    <a:pt x="12653620" y="749223"/>
                  </a:lnTo>
                  <a:lnTo>
                    <a:pt x="12649276" y="749223"/>
                  </a:lnTo>
                  <a:lnTo>
                    <a:pt x="12647422" y="749998"/>
                  </a:lnTo>
                  <a:lnTo>
                    <a:pt x="12644361" y="753059"/>
                  </a:lnTo>
                  <a:lnTo>
                    <a:pt x="12643587" y="754913"/>
                  </a:lnTo>
                  <a:lnTo>
                    <a:pt x="12643587" y="759244"/>
                  </a:lnTo>
                  <a:lnTo>
                    <a:pt x="12644361" y="761098"/>
                  </a:lnTo>
                  <a:lnTo>
                    <a:pt x="12647422" y="764159"/>
                  </a:lnTo>
                  <a:lnTo>
                    <a:pt x="12649276" y="764933"/>
                  </a:lnTo>
                  <a:lnTo>
                    <a:pt x="12653620" y="764933"/>
                  </a:lnTo>
                  <a:lnTo>
                    <a:pt x="12655461" y="764159"/>
                  </a:lnTo>
                  <a:lnTo>
                    <a:pt x="12658535" y="761098"/>
                  </a:lnTo>
                  <a:lnTo>
                    <a:pt x="12659297" y="759244"/>
                  </a:lnTo>
                  <a:lnTo>
                    <a:pt x="12659297" y="754913"/>
                  </a:lnTo>
                  <a:close/>
                </a:path>
                <a:path w="19256375" h="1514475">
                  <a:moveTo>
                    <a:pt x="12659297" y="5676"/>
                  </a:moveTo>
                  <a:lnTo>
                    <a:pt x="12658535" y="3835"/>
                  </a:lnTo>
                  <a:lnTo>
                    <a:pt x="12655461" y="762"/>
                  </a:lnTo>
                  <a:lnTo>
                    <a:pt x="12653620" y="0"/>
                  </a:lnTo>
                  <a:lnTo>
                    <a:pt x="12649276" y="0"/>
                  </a:lnTo>
                  <a:lnTo>
                    <a:pt x="12647422" y="762"/>
                  </a:lnTo>
                  <a:lnTo>
                    <a:pt x="12644361" y="3835"/>
                  </a:lnTo>
                  <a:lnTo>
                    <a:pt x="12643587" y="5676"/>
                  </a:lnTo>
                  <a:lnTo>
                    <a:pt x="12643587" y="10020"/>
                  </a:lnTo>
                  <a:lnTo>
                    <a:pt x="12644361" y="11874"/>
                  </a:lnTo>
                  <a:lnTo>
                    <a:pt x="12647422" y="14935"/>
                  </a:lnTo>
                  <a:lnTo>
                    <a:pt x="12649276" y="15697"/>
                  </a:lnTo>
                  <a:lnTo>
                    <a:pt x="12653620" y="15697"/>
                  </a:lnTo>
                  <a:lnTo>
                    <a:pt x="12655461" y="14935"/>
                  </a:lnTo>
                  <a:lnTo>
                    <a:pt x="12658535" y="11874"/>
                  </a:lnTo>
                  <a:lnTo>
                    <a:pt x="12659297" y="10020"/>
                  </a:lnTo>
                  <a:lnTo>
                    <a:pt x="12659297" y="5676"/>
                  </a:lnTo>
                  <a:close/>
                </a:path>
                <a:path w="19256375" h="1514475">
                  <a:moveTo>
                    <a:pt x="12737833" y="1504137"/>
                  </a:moveTo>
                  <a:lnTo>
                    <a:pt x="12737059" y="1502283"/>
                  </a:lnTo>
                  <a:lnTo>
                    <a:pt x="12733998" y="1499222"/>
                  </a:lnTo>
                  <a:lnTo>
                    <a:pt x="12732144" y="1498460"/>
                  </a:lnTo>
                  <a:lnTo>
                    <a:pt x="12727813" y="1498460"/>
                  </a:lnTo>
                  <a:lnTo>
                    <a:pt x="12725959" y="1499222"/>
                  </a:lnTo>
                  <a:lnTo>
                    <a:pt x="12722886" y="1502283"/>
                  </a:lnTo>
                  <a:lnTo>
                    <a:pt x="12722124" y="1504137"/>
                  </a:lnTo>
                  <a:lnTo>
                    <a:pt x="12722124" y="1508480"/>
                  </a:lnTo>
                  <a:lnTo>
                    <a:pt x="12722886" y="1510322"/>
                  </a:lnTo>
                  <a:lnTo>
                    <a:pt x="12725959" y="1513395"/>
                  </a:lnTo>
                  <a:lnTo>
                    <a:pt x="12727813" y="1514157"/>
                  </a:lnTo>
                  <a:lnTo>
                    <a:pt x="12732144" y="1514157"/>
                  </a:lnTo>
                  <a:lnTo>
                    <a:pt x="12733998" y="1513395"/>
                  </a:lnTo>
                  <a:lnTo>
                    <a:pt x="12737059" y="1510322"/>
                  </a:lnTo>
                  <a:lnTo>
                    <a:pt x="12737833" y="1508480"/>
                  </a:lnTo>
                  <a:lnTo>
                    <a:pt x="12737833" y="1504137"/>
                  </a:lnTo>
                  <a:close/>
                </a:path>
                <a:path w="19256375" h="1514475">
                  <a:moveTo>
                    <a:pt x="12737833" y="754913"/>
                  </a:moveTo>
                  <a:lnTo>
                    <a:pt x="12737059" y="753059"/>
                  </a:lnTo>
                  <a:lnTo>
                    <a:pt x="12733998" y="749998"/>
                  </a:lnTo>
                  <a:lnTo>
                    <a:pt x="12732144" y="749223"/>
                  </a:lnTo>
                  <a:lnTo>
                    <a:pt x="12727813" y="749223"/>
                  </a:lnTo>
                  <a:lnTo>
                    <a:pt x="12725959" y="749998"/>
                  </a:lnTo>
                  <a:lnTo>
                    <a:pt x="12722886" y="753059"/>
                  </a:lnTo>
                  <a:lnTo>
                    <a:pt x="12722124" y="754913"/>
                  </a:lnTo>
                  <a:lnTo>
                    <a:pt x="12722124" y="759244"/>
                  </a:lnTo>
                  <a:lnTo>
                    <a:pt x="12722886" y="761098"/>
                  </a:lnTo>
                  <a:lnTo>
                    <a:pt x="12725959" y="764159"/>
                  </a:lnTo>
                  <a:lnTo>
                    <a:pt x="12727813" y="764933"/>
                  </a:lnTo>
                  <a:lnTo>
                    <a:pt x="12732144" y="764933"/>
                  </a:lnTo>
                  <a:lnTo>
                    <a:pt x="12733998" y="764159"/>
                  </a:lnTo>
                  <a:lnTo>
                    <a:pt x="12737059" y="761098"/>
                  </a:lnTo>
                  <a:lnTo>
                    <a:pt x="12737833" y="759244"/>
                  </a:lnTo>
                  <a:lnTo>
                    <a:pt x="12737833" y="754913"/>
                  </a:lnTo>
                  <a:close/>
                </a:path>
                <a:path w="19256375" h="1514475">
                  <a:moveTo>
                    <a:pt x="12737833" y="5676"/>
                  </a:moveTo>
                  <a:lnTo>
                    <a:pt x="12737059" y="3835"/>
                  </a:lnTo>
                  <a:lnTo>
                    <a:pt x="12733998" y="762"/>
                  </a:lnTo>
                  <a:lnTo>
                    <a:pt x="12732144" y="0"/>
                  </a:lnTo>
                  <a:lnTo>
                    <a:pt x="12727813" y="0"/>
                  </a:lnTo>
                  <a:lnTo>
                    <a:pt x="12725959" y="762"/>
                  </a:lnTo>
                  <a:lnTo>
                    <a:pt x="12722886" y="3835"/>
                  </a:lnTo>
                  <a:lnTo>
                    <a:pt x="12722124" y="5676"/>
                  </a:lnTo>
                  <a:lnTo>
                    <a:pt x="12722124" y="10020"/>
                  </a:lnTo>
                  <a:lnTo>
                    <a:pt x="12722886" y="11874"/>
                  </a:lnTo>
                  <a:lnTo>
                    <a:pt x="12725959" y="14935"/>
                  </a:lnTo>
                  <a:lnTo>
                    <a:pt x="12727813" y="15697"/>
                  </a:lnTo>
                  <a:lnTo>
                    <a:pt x="12732144" y="15697"/>
                  </a:lnTo>
                  <a:lnTo>
                    <a:pt x="12733998" y="14935"/>
                  </a:lnTo>
                  <a:lnTo>
                    <a:pt x="12737059" y="11874"/>
                  </a:lnTo>
                  <a:lnTo>
                    <a:pt x="12737833" y="10020"/>
                  </a:lnTo>
                  <a:lnTo>
                    <a:pt x="12737833" y="5676"/>
                  </a:lnTo>
                  <a:close/>
                </a:path>
                <a:path w="19256375" h="1514475">
                  <a:moveTo>
                    <a:pt x="12816358" y="1504137"/>
                  </a:moveTo>
                  <a:lnTo>
                    <a:pt x="12815596" y="1502283"/>
                  </a:lnTo>
                  <a:lnTo>
                    <a:pt x="12812535" y="1499222"/>
                  </a:lnTo>
                  <a:lnTo>
                    <a:pt x="12810681" y="1498460"/>
                  </a:lnTo>
                  <a:lnTo>
                    <a:pt x="12806337" y="1498460"/>
                  </a:lnTo>
                  <a:lnTo>
                    <a:pt x="12804496" y="1499222"/>
                  </a:lnTo>
                  <a:lnTo>
                    <a:pt x="12801422" y="1502283"/>
                  </a:lnTo>
                  <a:lnTo>
                    <a:pt x="12800660" y="1504137"/>
                  </a:lnTo>
                  <a:lnTo>
                    <a:pt x="12800660" y="1508480"/>
                  </a:lnTo>
                  <a:lnTo>
                    <a:pt x="12801422" y="1510322"/>
                  </a:lnTo>
                  <a:lnTo>
                    <a:pt x="12804496" y="1513395"/>
                  </a:lnTo>
                  <a:lnTo>
                    <a:pt x="12806337" y="1514157"/>
                  </a:lnTo>
                  <a:lnTo>
                    <a:pt x="12810681" y="1514157"/>
                  </a:lnTo>
                  <a:lnTo>
                    <a:pt x="12812535" y="1513395"/>
                  </a:lnTo>
                  <a:lnTo>
                    <a:pt x="12815596" y="1510322"/>
                  </a:lnTo>
                  <a:lnTo>
                    <a:pt x="12816358" y="1508480"/>
                  </a:lnTo>
                  <a:lnTo>
                    <a:pt x="12816358" y="1504137"/>
                  </a:lnTo>
                  <a:close/>
                </a:path>
                <a:path w="19256375" h="1514475">
                  <a:moveTo>
                    <a:pt x="12816358" y="754913"/>
                  </a:moveTo>
                  <a:lnTo>
                    <a:pt x="12815596" y="753059"/>
                  </a:lnTo>
                  <a:lnTo>
                    <a:pt x="12812535" y="749998"/>
                  </a:lnTo>
                  <a:lnTo>
                    <a:pt x="12810681" y="749223"/>
                  </a:lnTo>
                  <a:lnTo>
                    <a:pt x="12806337" y="749223"/>
                  </a:lnTo>
                  <a:lnTo>
                    <a:pt x="12804496" y="749998"/>
                  </a:lnTo>
                  <a:lnTo>
                    <a:pt x="12801422" y="753059"/>
                  </a:lnTo>
                  <a:lnTo>
                    <a:pt x="12800660" y="754913"/>
                  </a:lnTo>
                  <a:lnTo>
                    <a:pt x="12800660" y="759244"/>
                  </a:lnTo>
                  <a:lnTo>
                    <a:pt x="12801422" y="761098"/>
                  </a:lnTo>
                  <a:lnTo>
                    <a:pt x="12804496" y="764159"/>
                  </a:lnTo>
                  <a:lnTo>
                    <a:pt x="12806337" y="764933"/>
                  </a:lnTo>
                  <a:lnTo>
                    <a:pt x="12810681" y="764933"/>
                  </a:lnTo>
                  <a:lnTo>
                    <a:pt x="12812535" y="764159"/>
                  </a:lnTo>
                  <a:lnTo>
                    <a:pt x="12815596" y="761098"/>
                  </a:lnTo>
                  <a:lnTo>
                    <a:pt x="12816358" y="759244"/>
                  </a:lnTo>
                  <a:lnTo>
                    <a:pt x="12816358" y="754913"/>
                  </a:lnTo>
                  <a:close/>
                </a:path>
                <a:path w="19256375" h="1514475">
                  <a:moveTo>
                    <a:pt x="12816358" y="5676"/>
                  </a:moveTo>
                  <a:lnTo>
                    <a:pt x="12815596" y="3835"/>
                  </a:lnTo>
                  <a:lnTo>
                    <a:pt x="12812535" y="762"/>
                  </a:lnTo>
                  <a:lnTo>
                    <a:pt x="12810681" y="0"/>
                  </a:lnTo>
                  <a:lnTo>
                    <a:pt x="12806337" y="0"/>
                  </a:lnTo>
                  <a:lnTo>
                    <a:pt x="12804496" y="762"/>
                  </a:lnTo>
                  <a:lnTo>
                    <a:pt x="12801422" y="3835"/>
                  </a:lnTo>
                  <a:lnTo>
                    <a:pt x="12800660" y="5676"/>
                  </a:lnTo>
                  <a:lnTo>
                    <a:pt x="12800660" y="10020"/>
                  </a:lnTo>
                  <a:lnTo>
                    <a:pt x="12801422" y="11874"/>
                  </a:lnTo>
                  <a:lnTo>
                    <a:pt x="12804496" y="14935"/>
                  </a:lnTo>
                  <a:lnTo>
                    <a:pt x="12806337" y="15697"/>
                  </a:lnTo>
                  <a:lnTo>
                    <a:pt x="12810681" y="15697"/>
                  </a:lnTo>
                  <a:lnTo>
                    <a:pt x="12812535" y="14935"/>
                  </a:lnTo>
                  <a:lnTo>
                    <a:pt x="12815596" y="11874"/>
                  </a:lnTo>
                  <a:lnTo>
                    <a:pt x="12816358" y="10020"/>
                  </a:lnTo>
                  <a:lnTo>
                    <a:pt x="12816358" y="5676"/>
                  </a:lnTo>
                  <a:close/>
                </a:path>
                <a:path w="19256375" h="1514475">
                  <a:moveTo>
                    <a:pt x="12894894" y="1504137"/>
                  </a:moveTo>
                  <a:lnTo>
                    <a:pt x="12894132" y="1502283"/>
                  </a:lnTo>
                  <a:lnTo>
                    <a:pt x="12891059" y="1499222"/>
                  </a:lnTo>
                  <a:lnTo>
                    <a:pt x="12889205" y="1498460"/>
                  </a:lnTo>
                  <a:lnTo>
                    <a:pt x="12884874" y="1498460"/>
                  </a:lnTo>
                  <a:lnTo>
                    <a:pt x="12883020" y="1499222"/>
                  </a:lnTo>
                  <a:lnTo>
                    <a:pt x="12879959" y="1502283"/>
                  </a:lnTo>
                  <a:lnTo>
                    <a:pt x="12879184" y="1504137"/>
                  </a:lnTo>
                  <a:lnTo>
                    <a:pt x="12879184" y="1508480"/>
                  </a:lnTo>
                  <a:lnTo>
                    <a:pt x="12879959" y="1510322"/>
                  </a:lnTo>
                  <a:lnTo>
                    <a:pt x="12883020" y="1513395"/>
                  </a:lnTo>
                  <a:lnTo>
                    <a:pt x="12884874" y="1514157"/>
                  </a:lnTo>
                  <a:lnTo>
                    <a:pt x="12889205" y="1514157"/>
                  </a:lnTo>
                  <a:lnTo>
                    <a:pt x="12891059" y="1513395"/>
                  </a:lnTo>
                  <a:lnTo>
                    <a:pt x="12894132" y="1510322"/>
                  </a:lnTo>
                  <a:lnTo>
                    <a:pt x="12894894" y="1508480"/>
                  </a:lnTo>
                  <a:lnTo>
                    <a:pt x="12894894" y="1504137"/>
                  </a:lnTo>
                  <a:close/>
                </a:path>
                <a:path w="19256375" h="1514475">
                  <a:moveTo>
                    <a:pt x="12894894" y="754913"/>
                  </a:moveTo>
                  <a:lnTo>
                    <a:pt x="12894132" y="753059"/>
                  </a:lnTo>
                  <a:lnTo>
                    <a:pt x="12891059" y="749998"/>
                  </a:lnTo>
                  <a:lnTo>
                    <a:pt x="12889205" y="749223"/>
                  </a:lnTo>
                  <a:lnTo>
                    <a:pt x="12884874" y="749223"/>
                  </a:lnTo>
                  <a:lnTo>
                    <a:pt x="12883020" y="749998"/>
                  </a:lnTo>
                  <a:lnTo>
                    <a:pt x="12879959" y="753059"/>
                  </a:lnTo>
                  <a:lnTo>
                    <a:pt x="12879184" y="754913"/>
                  </a:lnTo>
                  <a:lnTo>
                    <a:pt x="12879184" y="759244"/>
                  </a:lnTo>
                  <a:lnTo>
                    <a:pt x="12879959" y="761098"/>
                  </a:lnTo>
                  <a:lnTo>
                    <a:pt x="12883020" y="764159"/>
                  </a:lnTo>
                  <a:lnTo>
                    <a:pt x="12884874" y="764933"/>
                  </a:lnTo>
                  <a:lnTo>
                    <a:pt x="12889205" y="764933"/>
                  </a:lnTo>
                  <a:lnTo>
                    <a:pt x="12891059" y="764159"/>
                  </a:lnTo>
                  <a:lnTo>
                    <a:pt x="12894132" y="761098"/>
                  </a:lnTo>
                  <a:lnTo>
                    <a:pt x="12894894" y="759244"/>
                  </a:lnTo>
                  <a:lnTo>
                    <a:pt x="12894894" y="754913"/>
                  </a:lnTo>
                  <a:close/>
                </a:path>
                <a:path w="19256375" h="1514475">
                  <a:moveTo>
                    <a:pt x="12894894" y="5676"/>
                  </a:moveTo>
                  <a:lnTo>
                    <a:pt x="12894132" y="3835"/>
                  </a:lnTo>
                  <a:lnTo>
                    <a:pt x="12891059" y="762"/>
                  </a:lnTo>
                  <a:lnTo>
                    <a:pt x="12889205" y="0"/>
                  </a:lnTo>
                  <a:lnTo>
                    <a:pt x="12884874" y="0"/>
                  </a:lnTo>
                  <a:lnTo>
                    <a:pt x="12883020" y="762"/>
                  </a:lnTo>
                  <a:lnTo>
                    <a:pt x="12879959" y="3835"/>
                  </a:lnTo>
                  <a:lnTo>
                    <a:pt x="12879184" y="5676"/>
                  </a:lnTo>
                  <a:lnTo>
                    <a:pt x="12879184" y="10020"/>
                  </a:lnTo>
                  <a:lnTo>
                    <a:pt x="12879959" y="11874"/>
                  </a:lnTo>
                  <a:lnTo>
                    <a:pt x="12883020" y="14935"/>
                  </a:lnTo>
                  <a:lnTo>
                    <a:pt x="12884874" y="15697"/>
                  </a:lnTo>
                  <a:lnTo>
                    <a:pt x="12889205" y="15697"/>
                  </a:lnTo>
                  <a:lnTo>
                    <a:pt x="12891059" y="14935"/>
                  </a:lnTo>
                  <a:lnTo>
                    <a:pt x="12894132" y="11874"/>
                  </a:lnTo>
                  <a:lnTo>
                    <a:pt x="12894894" y="10020"/>
                  </a:lnTo>
                  <a:lnTo>
                    <a:pt x="12894894" y="5676"/>
                  </a:lnTo>
                  <a:close/>
                </a:path>
                <a:path w="19256375" h="1514475">
                  <a:moveTo>
                    <a:pt x="12973431" y="1504137"/>
                  </a:moveTo>
                  <a:lnTo>
                    <a:pt x="12972656" y="1502283"/>
                  </a:lnTo>
                  <a:lnTo>
                    <a:pt x="12969596" y="1499222"/>
                  </a:lnTo>
                  <a:lnTo>
                    <a:pt x="12967742" y="1498460"/>
                  </a:lnTo>
                  <a:lnTo>
                    <a:pt x="12963398" y="1498460"/>
                  </a:lnTo>
                  <a:lnTo>
                    <a:pt x="12961557" y="1499222"/>
                  </a:lnTo>
                  <a:lnTo>
                    <a:pt x="12958483" y="1502283"/>
                  </a:lnTo>
                  <a:lnTo>
                    <a:pt x="12957721" y="1504137"/>
                  </a:lnTo>
                  <a:lnTo>
                    <a:pt x="12957721" y="1508480"/>
                  </a:lnTo>
                  <a:lnTo>
                    <a:pt x="12958483" y="1510322"/>
                  </a:lnTo>
                  <a:lnTo>
                    <a:pt x="12961557" y="1513395"/>
                  </a:lnTo>
                  <a:lnTo>
                    <a:pt x="12963398" y="1514157"/>
                  </a:lnTo>
                  <a:lnTo>
                    <a:pt x="12967742" y="1514157"/>
                  </a:lnTo>
                  <a:lnTo>
                    <a:pt x="12969596" y="1513395"/>
                  </a:lnTo>
                  <a:lnTo>
                    <a:pt x="12972656" y="1510322"/>
                  </a:lnTo>
                  <a:lnTo>
                    <a:pt x="12973431" y="1508480"/>
                  </a:lnTo>
                  <a:lnTo>
                    <a:pt x="12973431" y="1504137"/>
                  </a:lnTo>
                  <a:close/>
                </a:path>
                <a:path w="19256375" h="1514475">
                  <a:moveTo>
                    <a:pt x="12973431" y="754913"/>
                  </a:moveTo>
                  <a:lnTo>
                    <a:pt x="12972656" y="753059"/>
                  </a:lnTo>
                  <a:lnTo>
                    <a:pt x="12969596" y="749998"/>
                  </a:lnTo>
                  <a:lnTo>
                    <a:pt x="12967742" y="749223"/>
                  </a:lnTo>
                  <a:lnTo>
                    <a:pt x="12963398" y="749223"/>
                  </a:lnTo>
                  <a:lnTo>
                    <a:pt x="12961557" y="749998"/>
                  </a:lnTo>
                  <a:lnTo>
                    <a:pt x="12958483" y="753059"/>
                  </a:lnTo>
                  <a:lnTo>
                    <a:pt x="12957721" y="754913"/>
                  </a:lnTo>
                  <a:lnTo>
                    <a:pt x="12957721" y="759244"/>
                  </a:lnTo>
                  <a:lnTo>
                    <a:pt x="12958483" y="761098"/>
                  </a:lnTo>
                  <a:lnTo>
                    <a:pt x="12961557" y="764159"/>
                  </a:lnTo>
                  <a:lnTo>
                    <a:pt x="12963398" y="764933"/>
                  </a:lnTo>
                  <a:lnTo>
                    <a:pt x="12967742" y="764933"/>
                  </a:lnTo>
                  <a:lnTo>
                    <a:pt x="12969596" y="764159"/>
                  </a:lnTo>
                  <a:lnTo>
                    <a:pt x="12972656" y="761098"/>
                  </a:lnTo>
                  <a:lnTo>
                    <a:pt x="12973431" y="759244"/>
                  </a:lnTo>
                  <a:lnTo>
                    <a:pt x="12973431" y="754913"/>
                  </a:lnTo>
                  <a:close/>
                </a:path>
                <a:path w="19256375" h="1514475">
                  <a:moveTo>
                    <a:pt x="12973431" y="5676"/>
                  </a:moveTo>
                  <a:lnTo>
                    <a:pt x="12972656" y="3835"/>
                  </a:lnTo>
                  <a:lnTo>
                    <a:pt x="12969596" y="762"/>
                  </a:lnTo>
                  <a:lnTo>
                    <a:pt x="12967742" y="0"/>
                  </a:lnTo>
                  <a:lnTo>
                    <a:pt x="12963398" y="0"/>
                  </a:lnTo>
                  <a:lnTo>
                    <a:pt x="12961557" y="762"/>
                  </a:lnTo>
                  <a:lnTo>
                    <a:pt x="12958483" y="3835"/>
                  </a:lnTo>
                  <a:lnTo>
                    <a:pt x="12957721" y="5676"/>
                  </a:lnTo>
                  <a:lnTo>
                    <a:pt x="12957721" y="10020"/>
                  </a:lnTo>
                  <a:lnTo>
                    <a:pt x="12958483" y="11874"/>
                  </a:lnTo>
                  <a:lnTo>
                    <a:pt x="12961557" y="14935"/>
                  </a:lnTo>
                  <a:lnTo>
                    <a:pt x="12963398" y="15697"/>
                  </a:lnTo>
                  <a:lnTo>
                    <a:pt x="12967742" y="15697"/>
                  </a:lnTo>
                  <a:lnTo>
                    <a:pt x="12969596" y="14935"/>
                  </a:lnTo>
                  <a:lnTo>
                    <a:pt x="12972656" y="11874"/>
                  </a:lnTo>
                  <a:lnTo>
                    <a:pt x="12973431" y="10020"/>
                  </a:lnTo>
                  <a:lnTo>
                    <a:pt x="12973431" y="5676"/>
                  </a:lnTo>
                  <a:close/>
                </a:path>
                <a:path w="19256375" h="1514475">
                  <a:moveTo>
                    <a:pt x="13051955" y="1504137"/>
                  </a:moveTo>
                  <a:lnTo>
                    <a:pt x="13051193" y="1502283"/>
                  </a:lnTo>
                  <a:lnTo>
                    <a:pt x="13048120" y="1499222"/>
                  </a:lnTo>
                  <a:lnTo>
                    <a:pt x="13046278" y="1498460"/>
                  </a:lnTo>
                  <a:lnTo>
                    <a:pt x="13041935" y="1498460"/>
                  </a:lnTo>
                  <a:lnTo>
                    <a:pt x="13040081" y="1499222"/>
                  </a:lnTo>
                  <a:lnTo>
                    <a:pt x="13037020" y="1502283"/>
                  </a:lnTo>
                  <a:lnTo>
                    <a:pt x="13036258" y="1504137"/>
                  </a:lnTo>
                  <a:lnTo>
                    <a:pt x="13036258" y="1508480"/>
                  </a:lnTo>
                  <a:lnTo>
                    <a:pt x="13037020" y="1510322"/>
                  </a:lnTo>
                  <a:lnTo>
                    <a:pt x="13040081" y="1513395"/>
                  </a:lnTo>
                  <a:lnTo>
                    <a:pt x="13041935" y="1514157"/>
                  </a:lnTo>
                  <a:lnTo>
                    <a:pt x="13046278" y="1514157"/>
                  </a:lnTo>
                  <a:lnTo>
                    <a:pt x="13048120" y="1513395"/>
                  </a:lnTo>
                  <a:lnTo>
                    <a:pt x="13051193" y="1510322"/>
                  </a:lnTo>
                  <a:lnTo>
                    <a:pt x="13051955" y="1508480"/>
                  </a:lnTo>
                  <a:lnTo>
                    <a:pt x="13051955" y="1504137"/>
                  </a:lnTo>
                  <a:close/>
                </a:path>
                <a:path w="19256375" h="1514475">
                  <a:moveTo>
                    <a:pt x="13051955" y="754913"/>
                  </a:moveTo>
                  <a:lnTo>
                    <a:pt x="13051193" y="753059"/>
                  </a:lnTo>
                  <a:lnTo>
                    <a:pt x="13048120" y="749998"/>
                  </a:lnTo>
                  <a:lnTo>
                    <a:pt x="13046278" y="749223"/>
                  </a:lnTo>
                  <a:lnTo>
                    <a:pt x="13041935" y="749223"/>
                  </a:lnTo>
                  <a:lnTo>
                    <a:pt x="13040081" y="749998"/>
                  </a:lnTo>
                  <a:lnTo>
                    <a:pt x="13037020" y="753059"/>
                  </a:lnTo>
                  <a:lnTo>
                    <a:pt x="13036258" y="754913"/>
                  </a:lnTo>
                  <a:lnTo>
                    <a:pt x="13036258" y="759244"/>
                  </a:lnTo>
                  <a:lnTo>
                    <a:pt x="13037020" y="761098"/>
                  </a:lnTo>
                  <a:lnTo>
                    <a:pt x="13040081" y="764159"/>
                  </a:lnTo>
                  <a:lnTo>
                    <a:pt x="13041935" y="764933"/>
                  </a:lnTo>
                  <a:lnTo>
                    <a:pt x="13046278" y="764933"/>
                  </a:lnTo>
                  <a:lnTo>
                    <a:pt x="13048120" y="764159"/>
                  </a:lnTo>
                  <a:lnTo>
                    <a:pt x="13051193" y="761098"/>
                  </a:lnTo>
                  <a:lnTo>
                    <a:pt x="13051955" y="759244"/>
                  </a:lnTo>
                  <a:lnTo>
                    <a:pt x="13051955" y="754913"/>
                  </a:lnTo>
                  <a:close/>
                </a:path>
                <a:path w="19256375" h="1514475">
                  <a:moveTo>
                    <a:pt x="13051955" y="5676"/>
                  </a:moveTo>
                  <a:lnTo>
                    <a:pt x="13051193" y="3835"/>
                  </a:lnTo>
                  <a:lnTo>
                    <a:pt x="13048120" y="762"/>
                  </a:lnTo>
                  <a:lnTo>
                    <a:pt x="13046278" y="0"/>
                  </a:lnTo>
                  <a:lnTo>
                    <a:pt x="13041935" y="0"/>
                  </a:lnTo>
                  <a:lnTo>
                    <a:pt x="13040081" y="762"/>
                  </a:lnTo>
                  <a:lnTo>
                    <a:pt x="13037020" y="3835"/>
                  </a:lnTo>
                  <a:lnTo>
                    <a:pt x="13036258" y="5676"/>
                  </a:lnTo>
                  <a:lnTo>
                    <a:pt x="13036258" y="10020"/>
                  </a:lnTo>
                  <a:lnTo>
                    <a:pt x="13037020" y="11874"/>
                  </a:lnTo>
                  <a:lnTo>
                    <a:pt x="13040081" y="14935"/>
                  </a:lnTo>
                  <a:lnTo>
                    <a:pt x="13041935" y="15697"/>
                  </a:lnTo>
                  <a:lnTo>
                    <a:pt x="13046278" y="15697"/>
                  </a:lnTo>
                  <a:lnTo>
                    <a:pt x="13048120" y="14935"/>
                  </a:lnTo>
                  <a:lnTo>
                    <a:pt x="13051193" y="11874"/>
                  </a:lnTo>
                  <a:lnTo>
                    <a:pt x="13051955" y="10020"/>
                  </a:lnTo>
                  <a:lnTo>
                    <a:pt x="13051955" y="5676"/>
                  </a:lnTo>
                  <a:close/>
                </a:path>
                <a:path w="19256375" h="1514475">
                  <a:moveTo>
                    <a:pt x="13130492" y="1504137"/>
                  </a:moveTo>
                  <a:lnTo>
                    <a:pt x="13129717" y="1502283"/>
                  </a:lnTo>
                  <a:lnTo>
                    <a:pt x="13126657" y="1499222"/>
                  </a:lnTo>
                  <a:lnTo>
                    <a:pt x="13124802" y="1498460"/>
                  </a:lnTo>
                  <a:lnTo>
                    <a:pt x="13120472" y="1498460"/>
                  </a:lnTo>
                  <a:lnTo>
                    <a:pt x="13118618" y="1499222"/>
                  </a:lnTo>
                  <a:lnTo>
                    <a:pt x="13115544" y="1502283"/>
                  </a:lnTo>
                  <a:lnTo>
                    <a:pt x="13114782" y="1504137"/>
                  </a:lnTo>
                  <a:lnTo>
                    <a:pt x="13114782" y="1508480"/>
                  </a:lnTo>
                  <a:lnTo>
                    <a:pt x="13115544" y="1510322"/>
                  </a:lnTo>
                  <a:lnTo>
                    <a:pt x="13118618" y="1513395"/>
                  </a:lnTo>
                  <a:lnTo>
                    <a:pt x="13120472" y="1514157"/>
                  </a:lnTo>
                  <a:lnTo>
                    <a:pt x="13124802" y="1514157"/>
                  </a:lnTo>
                  <a:lnTo>
                    <a:pt x="13126657" y="1513395"/>
                  </a:lnTo>
                  <a:lnTo>
                    <a:pt x="13129717" y="1510322"/>
                  </a:lnTo>
                  <a:lnTo>
                    <a:pt x="13130492" y="1508480"/>
                  </a:lnTo>
                  <a:lnTo>
                    <a:pt x="13130492" y="1504137"/>
                  </a:lnTo>
                  <a:close/>
                </a:path>
                <a:path w="19256375" h="1514475">
                  <a:moveTo>
                    <a:pt x="13130492" y="754913"/>
                  </a:moveTo>
                  <a:lnTo>
                    <a:pt x="13129717" y="753059"/>
                  </a:lnTo>
                  <a:lnTo>
                    <a:pt x="13126657" y="749998"/>
                  </a:lnTo>
                  <a:lnTo>
                    <a:pt x="13124802" y="749223"/>
                  </a:lnTo>
                  <a:lnTo>
                    <a:pt x="13120472" y="749223"/>
                  </a:lnTo>
                  <a:lnTo>
                    <a:pt x="13118618" y="749998"/>
                  </a:lnTo>
                  <a:lnTo>
                    <a:pt x="13115544" y="753059"/>
                  </a:lnTo>
                  <a:lnTo>
                    <a:pt x="13114782" y="754913"/>
                  </a:lnTo>
                  <a:lnTo>
                    <a:pt x="13114782" y="759244"/>
                  </a:lnTo>
                  <a:lnTo>
                    <a:pt x="13115544" y="761098"/>
                  </a:lnTo>
                  <a:lnTo>
                    <a:pt x="13118618" y="764159"/>
                  </a:lnTo>
                  <a:lnTo>
                    <a:pt x="13120472" y="764933"/>
                  </a:lnTo>
                  <a:lnTo>
                    <a:pt x="13124802" y="764933"/>
                  </a:lnTo>
                  <a:lnTo>
                    <a:pt x="13126657" y="764159"/>
                  </a:lnTo>
                  <a:lnTo>
                    <a:pt x="13129717" y="761098"/>
                  </a:lnTo>
                  <a:lnTo>
                    <a:pt x="13130492" y="759244"/>
                  </a:lnTo>
                  <a:lnTo>
                    <a:pt x="13130492" y="754913"/>
                  </a:lnTo>
                  <a:close/>
                </a:path>
                <a:path w="19256375" h="1514475">
                  <a:moveTo>
                    <a:pt x="13130492" y="5676"/>
                  </a:moveTo>
                  <a:lnTo>
                    <a:pt x="13129717" y="3835"/>
                  </a:lnTo>
                  <a:lnTo>
                    <a:pt x="13126657" y="762"/>
                  </a:lnTo>
                  <a:lnTo>
                    <a:pt x="13124802" y="0"/>
                  </a:lnTo>
                  <a:lnTo>
                    <a:pt x="13120472" y="0"/>
                  </a:lnTo>
                  <a:lnTo>
                    <a:pt x="13118618" y="762"/>
                  </a:lnTo>
                  <a:lnTo>
                    <a:pt x="13115544" y="3835"/>
                  </a:lnTo>
                  <a:lnTo>
                    <a:pt x="13114782" y="5676"/>
                  </a:lnTo>
                  <a:lnTo>
                    <a:pt x="13114782" y="10020"/>
                  </a:lnTo>
                  <a:lnTo>
                    <a:pt x="13115544" y="11874"/>
                  </a:lnTo>
                  <a:lnTo>
                    <a:pt x="13118618" y="14935"/>
                  </a:lnTo>
                  <a:lnTo>
                    <a:pt x="13120472" y="15697"/>
                  </a:lnTo>
                  <a:lnTo>
                    <a:pt x="13124802" y="15697"/>
                  </a:lnTo>
                  <a:lnTo>
                    <a:pt x="13126657" y="14935"/>
                  </a:lnTo>
                  <a:lnTo>
                    <a:pt x="13129717" y="11874"/>
                  </a:lnTo>
                  <a:lnTo>
                    <a:pt x="13130492" y="10020"/>
                  </a:lnTo>
                  <a:lnTo>
                    <a:pt x="13130492" y="5676"/>
                  </a:lnTo>
                  <a:close/>
                </a:path>
                <a:path w="19256375" h="1514475">
                  <a:moveTo>
                    <a:pt x="13209016" y="1504137"/>
                  </a:moveTo>
                  <a:lnTo>
                    <a:pt x="13208254" y="1502283"/>
                  </a:lnTo>
                  <a:lnTo>
                    <a:pt x="13205181" y="1499222"/>
                  </a:lnTo>
                  <a:lnTo>
                    <a:pt x="13203339" y="1498460"/>
                  </a:lnTo>
                  <a:lnTo>
                    <a:pt x="13198996" y="1498460"/>
                  </a:lnTo>
                  <a:lnTo>
                    <a:pt x="13197154" y="1499222"/>
                  </a:lnTo>
                  <a:lnTo>
                    <a:pt x="13194081" y="1502283"/>
                  </a:lnTo>
                  <a:lnTo>
                    <a:pt x="13193319" y="1504137"/>
                  </a:lnTo>
                  <a:lnTo>
                    <a:pt x="13193319" y="1508480"/>
                  </a:lnTo>
                  <a:lnTo>
                    <a:pt x="13194081" y="1510322"/>
                  </a:lnTo>
                  <a:lnTo>
                    <a:pt x="13197154" y="1513395"/>
                  </a:lnTo>
                  <a:lnTo>
                    <a:pt x="13198996" y="1514157"/>
                  </a:lnTo>
                  <a:lnTo>
                    <a:pt x="13203339" y="1514157"/>
                  </a:lnTo>
                  <a:lnTo>
                    <a:pt x="13205181" y="1513395"/>
                  </a:lnTo>
                  <a:lnTo>
                    <a:pt x="13208254" y="1510322"/>
                  </a:lnTo>
                  <a:lnTo>
                    <a:pt x="13209016" y="1508480"/>
                  </a:lnTo>
                  <a:lnTo>
                    <a:pt x="13209016" y="1504137"/>
                  </a:lnTo>
                  <a:close/>
                </a:path>
                <a:path w="19256375" h="1514475">
                  <a:moveTo>
                    <a:pt x="13209016" y="754913"/>
                  </a:moveTo>
                  <a:lnTo>
                    <a:pt x="13208254" y="753059"/>
                  </a:lnTo>
                  <a:lnTo>
                    <a:pt x="13205181" y="749998"/>
                  </a:lnTo>
                  <a:lnTo>
                    <a:pt x="13203339" y="749223"/>
                  </a:lnTo>
                  <a:lnTo>
                    <a:pt x="13198996" y="749223"/>
                  </a:lnTo>
                  <a:lnTo>
                    <a:pt x="13197154" y="749998"/>
                  </a:lnTo>
                  <a:lnTo>
                    <a:pt x="13194081" y="753059"/>
                  </a:lnTo>
                  <a:lnTo>
                    <a:pt x="13193319" y="754913"/>
                  </a:lnTo>
                  <a:lnTo>
                    <a:pt x="13193319" y="759244"/>
                  </a:lnTo>
                  <a:lnTo>
                    <a:pt x="13194081" y="761098"/>
                  </a:lnTo>
                  <a:lnTo>
                    <a:pt x="13197154" y="764159"/>
                  </a:lnTo>
                  <a:lnTo>
                    <a:pt x="13198996" y="764933"/>
                  </a:lnTo>
                  <a:lnTo>
                    <a:pt x="13203339" y="764933"/>
                  </a:lnTo>
                  <a:lnTo>
                    <a:pt x="13205181" y="764159"/>
                  </a:lnTo>
                  <a:lnTo>
                    <a:pt x="13208254" y="761098"/>
                  </a:lnTo>
                  <a:lnTo>
                    <a:pt x="13209016" y="759244"/>
                  </a:lnTo>
                  <a:lnTo>
                    <a:pt x="13209016" y="754913"/>
                  </a:lnTo>
                  <a:close/>
                </a:path>
                <a:path w="19256375" h="1514475">
                  <a:moveTo>
                    <a:pt x="13209016" y="5676"/>
                  </a:moveTo>
                  <a:lnTo>
                    <a:pt x="13208254" y="3835"/>
                  </a:lnTo>
                  <a:lnTo>
                    <a:pt x="13205181" y="762"/>
                  </a:lnTo>
                  <a:lnTo>
                    <a:pt x="13203339" y="0"/>
                  </a:lnTo>
                  <a:lnTo>
                    <a:pt x="13198996" y="0"/>
                  </a:lnTo>
                  <a:lnTo>
                    <a:pt x="13197154" y="762"/>
                  </a:lnTo>
                  <a:lnTo>
                    <a:pt x="13194081" y="3835"/>
                  </a:lnTo>
                  <a:lnTo>
                    <a:pt x="13193319" y="5676"/>
                  </a:lnTo>
                  <a:lnTo>
                    <a:pt x="13193319" y="10020"/>
                  </a:lnTo>
                  <a:lnTo>
                    <a:pt x="13194081" y="11874"/>
                  </a:lnTo>
                  <a:lnTo>
                    <a:pt x="13197154" y="14935"/>
                  </a:lnTo>
                  <a:lnTo>
                    <a:pt x="13198996" y="15697"/>
                  </a:lnTo>
                  <a:lnTo>
                    <a:pt x="13203339" y="15697"/>
                  </a:lnTo>
                  <a:lnTo>
                    <a:pt x="13205181" y="14935"/>
                  </a:lnTo>
                  <a:lnTo>
                    <a:pt x="13208254" y="11874"/>
                  </a:lnTo>
                  <a:lnTo>
                    <a:pt x="13209016" y="10020"/>
                  </a:lnTo>
                  <a:lnTo>
                    <a:pt x="13209016" y="5676"/>
                  </a:lnTo>
                  <a:close/>
                </a:path>
                <a:path w="19256375" h="1514475">
                  <a:moveTo>
                    <a:pt x="13287553" y="1504137"/>
                  </a:moveTo>
                  <a:lnTo>
                    <a:pt x="13286791" y="1502283"/>
                  </a:lnTo>
                  <a:lnTo>
                    <a:pt x="13283718" y="1499222"/>
                  </a:lnTo>
                  <a:lnTo>
                    <a:pt x="13281863" y="1498460"/>
                  </a:lnTo>
                  <a:lnTo>
                    <a:pt x="13277533" y="1498460"/>
                  </a:lnTo>
                  <a:lnTo>
                    <a:pt x="13275678" y="1499222"/>
                  </a:lnTo>
                  <a:lnTo>
                    <a:pt x="13272618" y="1502283"/>
                  </a:lnTo>
                  <a:lnTo>
                    <a:pt x="13271843" y="1504137"/>
                  </a:lnTo>
                  <a:lnTo>
                    <a:pt x="13271843" y="1508480"/>
                  </a:lnTo>
                  <a:lnTo>
                    <a:pt x="13272618" y="1510322"/>
                  </a:lnTo>
                  <a:lnTo>
                    <a:pt x="13275678" y="1513395"/>
                  </a:lnTo>
                  <a:lnTo>
                    <a:pt x="13277533" y="1514157"/>
                  </a:lnTo>
                  <a:lnTo>
                    <a:pt x="13281863" y="1514157"/>
                  </a:lnTo>
                  <a:lnTo>
                    <a:pt x="13283718" y="1513395"/>
                  </a:lnTo>
                  <a:lnTo>
                    <a:pt x="13286791" y="1510322"/>
                  </a:lnTo>
                  <a:lnTo>
                    <a:pt x="13287553" y="1508480"/>
                  </a:lnTo>
                  <a:lnTo>
                    <a:pt x="13287553" y="1504137"/>
                  </a:lnTo>
                  <a:close/>
                </a:path>
                <a:path w="19256375" h="1514475">
                  <a:moveTo>
                    <a:pt x="13287553" y="754913"/>
                  </a:moveTo>
                  <a:lnTo>
                    <a:pt x="13286791" y="753059"/>
                  </a:lnTo>
                  <a:lnTo>
                    <a:pt x="13283718" y="749998"/>
                  </a:lnTo>
                  <a:lnTo>
                    <a:pt x="13281863" y="749223"/>
                  </a:lnTo>
                  <a:lnTo>
                    <a:pt x="13277533" y="749223"/>
                  </a:lnTo>
                  <a:lnTo>
                    <a:pt x="13275678" y="749998"/>
                  </a:lnTo>
                  <a:lnTo>
                    <a:pt x="13272618" y="753059"/>
                  </a:lnTo>
                  <a:lnTo>
                    <a:pt x="13271843" y="754913"/>
                  </a:lnTo>
                  <a:lnTo>
                    <a:pt x="13271843" y="759244"/>
                  </a:lnTo>
                  <a:lnTo>
                    <a:pt x="13272618" y="761098"/>
                  </a:lnTo>
                  <a:lnTo>
                    <a:pt x="13275678" y="764159"/>
                  </a:lnTo>
                  <a:lnTo>
                    <a:pt x="13277533" y="764933"/>
                  </a:lnTo>
                  <a:lnTo>
                    <a:pt x="13281863" y="764933"/>
                  </a:lnTo>
                  <a:lnTo>
                    <a:pt x="13283718" y="764159"/>
                  </a:lnTo>
                  <a:lnTo>
                    <a:pt x="13286791" y="761098"/>
                  </a:lnTo>
                  <a:lnTo>
                    <a:pt x="13287553" y="759244"/>
                  </a:lnTo>
                  <a:lnTo>
                    <a:pt x="13287553" y="754913"/>
                  </a:lnTo>
                  <a:close/>
                </a:path>
                <a:path w="19256375" h="1514475">
                  <a:moveTo>
                    <a:pt x="13287553" y="5676"/>
                  </a:moveTo>
                  <a:lnTo>
                    <a:pt x="13286791" y="3835"/>
                  </a:lnTo>
                  <a:lnTo>
                    <a:pt x="13283718" y="762"/>
                  </a:lnTo>
                  <a:lnTo>
                    <a:pt x="13281863" y="0"/>
                  </a:lnTo>
                  <a:lnTo>
                    <a:pt x="13277533" y="0"/>
                  </a:lnTo>
                  <a:lnTo>
                    <a:pt x="13275678" y="762"/>
                  </a:lnTo>
                  <a:lnTo>
                    <a:pt x="13272618" y="3835"/>
                  </a:lnTo>
                  <a:lnTo>
                    <a:pt x="13271843" y="5676"/>
                  </a:lnTo>
                  <a:lnTo>
                    <a:pt x="13271843" y="10020"/>
                  </a:lnTo>
                  <a:lnTo>
                    <a:pt x="13272618" y="11874"/>
                  </a:lnTo>
                  <a:lnTo>
                    <a:pt x="13275678" y="14935"/>
                  </a:lnTo>
                  <a:lnTo>
                    <a:pt x="13277533" y="15697"/>
                  </a:lnTo>
                  <a:lnTo>
                    <a:pt x="13281863" y="15697"/>
                  </a:lnTo>
                  <a:lnTo>
                    <a:pt x="13283718" y="14935"/>
                  </a:lnTo>
                  <a:lnTo>
                    <a:pt x="13286791" y="11874"/>
                  </a:lnTo>
                  <a:lnTo>
                    <a:pt x="13287553" y="10020"/>
                  </a:lnTo>
                  <a:lnTo>
                    <a:pt x="13287553" y="5676"/>
                  </a:lnTo>
                  <a:close/>
                </a:path>
                <a:path w="19256375" h="1514475">
                  <a:moveTo>
                    <a:pt x="13366090" y="1504137"/>
                  </a:moveTo>
                  <a:lnTo>
                    <a:pt x="13365315" y="1502283"/>
                  </a:lnTo>
                  <a:lnTo>
                    <a:pt x="13362254" y="1499222"/>
                  </a:lnTo>
                  <a:lnTo>
                    <a:pt x="13360400" y="1498460"/>
                  </a:lnTo>
                  <a:lnTo>
                    <a:pt x="13356057" y="1498460"/>
                  </a:lnTo>
                  <a:lnTo>
                    <a:pt x="13354215" y="1499222"/>
                  </a:lnTo>
                  <a:lnTo>
                    <a:pt x="13351142" y="1502283"/>
                  </a:lnTo>
                  <a:lnTo>
                    <a:pt x="13350380" y="1504137"/>
                  </a:lnTo>
                  <a:lnTo>
                    <a:pt x="13350380" y="1508480"/>
                  </a:lnTo>
                  <a:lnTo>
                    <a:pt x="13351142" y="1510322"/>
                  </a:lnTo>
                  <a:lnTo>
                    <a:pt x="13354215" y="1513395"/>
                  </a:lnTo>
                  <a:lnTo>
                    <a:pt x="13356057" y="1514157"/>
                  </a:lnTo>
                  <a:lnTo>
                    <a:pt x="13360400" y="1514157"/>
                  </a:lnTo>
                  <a:lnTo>
                    <a:pt x="13362254" y="1513395"/>
                  </a:lnTo>
                  <a:lnTo>
                    <a:pt x="13365315" y="1510322"/>
                  </a:lnTo>
                  <a:lnTo>
                    <a:pt x="13366090" y="1508480"/>
                  </a:lnTo>
                  <a:lnTo>
                    <a:pt x="13366090" y="1504137"/>
                  </a:lnTo>
                  <a:close/>
                </a:path>
                <a:path w="19256375" h="1514475">
                  <a:moveTo>
                    <a:pt x="13366090" y="754913"/>
                  </a:moveTo>
                  <a:lnTo>
                    <a:pt x="13365315" y="753059"/>
                  </a:lnTo>
                  <a:lnTo>
                    <a:pt x="13362254" y="749998"/>
                  </a:lnTo>
                  <a:lnTo>
                    <a:pt x="13360400" y="749223"/>
                  </a:lnTo>
                  <a:lnTo>
                    <a:pt x="13356057" y="749223"/>
                  </a:lnTo>
                  <a:lnTo>
                    <a:pt x="13354215" y="749998"/>
                  </a:lnTo>
                  <a:lnTo>
                    <a:pt x="13351142" y="753059"/>
                  </a:lnTo>
                  <a:lnTo>
                    <a:pt x="13350380" y="754913"/>
                  </a:lnTo>
                  <a:lnTo>
                    <a:pt x="13350380" y="759244"/>
                  </a:lnTo>
                  <a:lnTo>
                    <a:pt x="13351142" y="761098"/>
                  </a:lnTo>
                  <a:lnTo>
                    <a:pt x="13354215" y="764159"/>
                  </a:lnTo>
                  <a:lnTo>
                    <a:pt x="13356057" y="764933"/>
                  </a:lnTo>
                  <a:lnTo>
                    <a:pt x="13360400" y="764933"/>
                  </a:lnTo>
                  <a:lnTo>
                    <a:pt x="13362254" y="764159"/>
                  </a:lnTo>
                  <a:lnTo>
                    <a:pt x="13365315" y="761098"/>
                  </a:lnTo>
                  <a:lnTo>
                    <a:pt x="13366090" y="759244"/>
                  </a:lnTo>
                  <a:lnTo>
                    <a:pt x="13366090" y="754913"/>
                  </a:lnTo>
                  <a:close/>
                </a:path>
                <a:path w="19256375" h="1514475">
                  <a:moveTo>
                    <a:pt x="13366090" y="5676"/>
                  </a:moveTo>
                  <a:lnTo>
                    <a:pt x="13365315" y="3835"/>
                  </a:lnTo>
                  <a:lnTo>
                    <a:pt x="13362254" y="762"/>
                  </a:lnTo>
                  <a:lnTo>
                    <a:pt x="13360400" y="0"/>
                  </a:lnTo>
                  <a:lnTo>
                    <a:pt x="13356057" y="0"/>
                  </a:lnTo>
                  <a:lnTo>
                    <a:pt x="13354215" y="762"/>
                  </a:lnTo>
                  <a:lnTo>
                    <a:pt x="13351142" y="3835"/>
                  </a:lnTo>
                  <a:lnTo>
                    <a:pt x="13350380" y="5676"/>
                  </a:lnTo>
                  <a:lnTo>
                    <a:pt x="13350380" y="10020"/>
                  </a:lnTo>
                  <a:lnTo>
                    <a:pt x="13351142" y="11874"/>
                  </a:lnTo>
                  <a:lnTo>
                    <a:pt x="13354215" y="14935"/>
                  </a:lnTo>
                  <a:lnTo>
                    <a:pt x="13356057" y="15697"/>
                  </a:lnTo>
                  <a:lnTo>
                    <a:pt x="13360400" y="15697"/>
                  </a:lnTo>
                  <a:lnTo>
                    <a:pt x="13362254" y="14935"/>
                  </a:lnTo>
                  <a:lnTo>
                    <a:pt x="13365315" y="11874"/>
                  </a:lnTo>
                  <a:lnTo>
                    <a:pt x="13366090" y="10020"/>
                  </a:lnTo>
                  <a:lnTo>
                    <a:pt x="13366090" y="5676"/>
                  </a:lnTo>
                  <a:close/>
                </a:path>
                <a:path w="19256375" h="1514475">
                  <a:moveTo>
                    <a:pt x="13444614" y="1504137"/>
                  </a:moveTo>
                  <a:lnTo>
                    <a:pt x="13443852" y="1502283"/>
                  </a:lnTo>
                  <a:lnTo>
                    <a:pt x="13440778" y="1499222"/>
                  </a:lnTo>
                  <a:lnTo>
                    <a:pt x="13438937" y="1498460"/>
                  </a:lnTo>
                  <a:lnTo>
                    <a:pt x="13434594" y="1498460"/>
                  </a:lnTo>
                  <a:lnTo>
                    <a:pt x="13432739" y="1499222"/>
                  </a:lnTo>
                  <a:lnTo>
                    <a:pt x="13429679" y="1502283"/>
                  </a:lnTo>
                  <a:lnTo>
                    <a:pt x="13428904" y="1504137"/>
                  </a:lnTo>
                  <a:lnTo>
                    <a:pt x="13428904" y="1508480"/>
                  </a:lnTo>
                  <a:lnTo>
                    <a:pt x="13429679" y="1510322"/>
                  </a:lnTo>
                  <a:lnTo>
                    <a:pt x="13432739" y="1513395"/>
                  </a:lnTo>
                  <a:lnTo>
                    <a:pt x="13434594" y="1514157"/>
                  </a:lnTo>
                  <a:lnTo>
                    <a:pt x="13438937" y="1514157"/>
                  </a:lnTo>
                  <a:lnTo>
                    <a:pt x="13440778" y="1513395"/>
                  </a:lnTo>
                  <a:lnTo>
                    <a:pt x="13443852" y="1510322"/>
                  </a:lnTo>
                  <a:lnTo>
                    <a:pt x="13444614" y="1508480"/>
                  </a:lnTo>
                  <a:lnTo>
                    <a:pt x="13444614" y="1504137"/>
                  </a:lnTo>
                  <a:close/>
                </a:path>
                <a:path w="19256375" h="1514475">
                  <a:moveTo>
                    <a:pt x="13444614" y="754913"/>
                  </a:moveTo>
                  <a:lnTo>
                    <a:pt x="13443852" y="753059"/>
                  </a:lnTo>
                  <a:lnTo>
                    <a:pt x="13440778" y="749998"/>
                  </a:lnTo>
                  <a:lnTo>
                    <a:pt x="13438937" y="749223"/>
                  </a:lnTo>
                  <a:lnTo>
                    <a:pt x="13434594" y="749223"/>
                  </a:lnTo>
                  <a:lnTo>
                    <a:pt x="13432739" y="749998"/>
                  </a:lnTo>
                  <a:lnTo>
                    <a:pt x="13429679" y="753059"/>
                  </a:lnTo>
                  <a:lnTo>
                    <a:pt x="13428904" y="754913"/>
                  </a:lnTo>
                  <a:lnTo>
                    <a:pt x="13428904" y="759244"/>
                  </a:lnTo>
                  <a:lnTo>
                    <a:pt x="13429679" y="761098"/>
                  </a:lnTo>
                  <a:lnTo>
                    <a:pt x="13432739" y="764159"/>
                  </a:lnTo>
                  <a:lnTo>
                    <a:pt x="13434594" y="764933"/>
                  </a:lnTo>
                  <a:lnTo>
                    <a:pt x="13438937" y="764933"/>
                  </a:lnTo>
                  <a:lnTo>
                    <a:pt x="13440778" y="764159"/>
                  </a:lnTo>
                  <a:lnTo>
                    <a:pt x="13443852" y="761098"/>
                  </a:lnTo>
                  <a:lnTo>
                    <a:pt x="13444614" y="759244"/>
                  </a:lnTo>
                  <a:lnTo>
                    <a:pt x="13444614" y="754913"/>
                  </a:lnTo>
                  <a:close/>
                </a:path>
                <a:path w="19256375" h="1514475">
                  <a:moveTo>
                    <a:pt x="13444614" y="5676"/>
                  </a:moveTo>
                  <a:lnTo>
                    <a:pt x="13443852" y="3835"/>
                  </a:lnTo>
                  <a:lnTo>
                    <a:pt x="13440778" y="762"/>
                  </a:lnTo>
                  <a:lnTo>
                    <a:pt x="13438937" y="0"/>
                  </a:lnTo>
                  <a:lnTo>
                    <a:pt x="13434594" y="0"/>
                  </a:lnTo>
                  <a:lnTo>
                    <a:pt x="13432739" y="762"/>
                  </a:lnTo>
                  <a:lnTo>
                    <a:pt x="13429679" y="3835"/>
                  </a:lnTo>
                  <a:lnTo>
                    <a:pt x="13428904" y="5676"/>
                  </a:lnTo>
                  <a:lnTo>
                    <a:pt x="13428904" y="10020"/>
                  </a:lnTo>
                  <a:lnTo>
                    <a:pt x="13429679" y="11874"/>
                  </a:lnTo>
                  <a:lnTo>
                    <a:pt x="13432739" y="14935"/>
                  </a:lnTo>
                  <a:lnTo>
                    <a:pt x="13434594" y="15697"/>
                  </a:lnTo>
                  <a:lnTo>
                    <a:pt x="13438937" y="15697"/>
                  </a:lnTo>
                  <a:lnTo>
                    <a:pt x="13440778" y="14935"/>
                  </a:lnTo>
                  <a:lnTo>
                    <a:pt x="13443852" y="11874"/>
                  </a:lnTo>
                  <a:lnTo>
                    <a:pt x="13444614" y="10020"/>
                  </a:lnTo>
                  <a:lnTo>
                    <a:pt x="13444614" y="5676"/>
                  </a:lnTo>
                  <a:close/>
                </a:path>
                <a:path w="19256375" h="1514475">
                  <a:moveTo>
                    <a:pt x="13523151" y="1504137"/>
                  </a:moveTo>
                  <a:lnTo>
                    <a:pt x="13522376" y="1502283"/>
                  </a:lnTo>
                  <a:lnTo>
                    <a:pt x="13519315" y="1499222"/>
                  </a:lnTo>
                  <a:lnTo>
                    <a:pt x="13517461" y="1498460"/>
                  </a:lnTo>
                  <a:lnTo>
                    <a:pt x="13513130" y="1498460"/>
                  </a:lnTo>
                  <a:lnTo>
                    <a:pt x="13511276" y="1499222"/>
                  </a:lnTo>
                  <a:lnTo>
                    <a:pt x="13508203" y="1502283"/>
                  </a:lnTo>
                  <a:lnTo>
                    <a:pt x="13507441" y="1504137"/>
                  </a:lnTo>
                  <a:lnTo>
                    <a:pt x="13507441" y="1508480"/>
                  </a:lnTo>
                  <a:lnTo>
                    <a:pt x="13508203" y="1510322"/>
                  </a:lnTo>
                  <a:lnTo>
                    <a:pt x="13511276" y="1513395"/>
                  </a:lnTo>
                  <a:lnTo>
                    <a:pt x="13513130" y="1514157"/>
                  </a:lnTo>
                  <a:lnTo>
                    <a:pt x="13517461" y="1514157"/>
                  </a:lnTo>
                  <a:lnTo>
                    <a:pt x="13519315" y="1513395"/>
                  </a:lnTo>
                  <a:lnTo>
                    <a:pt x="13522376" y="1510322"/>
                  </a:lnTo>
                  <a:lnTo>
                    <a:pt x="13523151" y="1508480"/>
                  </a:lnTo>
                  <a:lnTo>
                    <a:pt x="13523151" y="1504137"/>
                  </a:lnTo>
                  <a:close/>
                </a:path>
                <a:path w="19256375" h="1514475">
                  <a:moveTo>
                    <a:pt x="13523151" y="754913"/>
                  </a:moveTo>
                  <a:lnTo>
                    <a:pt x="13522376" y="753059"/>
                  </a:lnTo>
                  <a:lnTo>
                    <a:pt x="13519315" y="749998"/>
                  </a:lnTo>
                  <a:lnTo>
                    <a:pt x="13517461" y="749223"/>
                  </a:lnTo>
                  <a:lnTo>
                    <a:pt x="13513130" y="749223"/>
                  </a:lnTo>
                  <a:lnTo>
                    <a:pt x="13511276" y="749998"/>
                  </a:lnTo>
                  <a:lnTo>
                    <a:pt x="13508203" y="753059"/>
                  </a:lnTo>
                  <a:lnTo>
                    <a:pt x="13507441" y="754913"/>
                  </a:lnTo>
                  <a:lnTo>
                    <a:pt x="13507441" y="759244"/>
                  </a:lnTo>
                  <a:lnTo>
                    <a:pt x="13508203" y="761098"/>
                  </a:lnTo>
                  <a:lnTo>
                    <a:pt x="13511276" y="764159"/>
                  </a:lnTo>
                  <a:lnTo>
                    <a:pt x="13513130" y="764933"/>
                  </a:lnTo>
                  <a:lnTo>
                    <a:pt x="13517461" y="764933"/>
                  </a:lnTo>
                  <a:lnTo>
                    <a:pt x="13519315" y="764159"/>
                  </a:lnTo>
                  <a:lnTo>
                    <a:pt x="13522376" y="761098"/>
                  </a:lnTo>
                  <a:lnTo>
                    <a:pt x="13523151" y="759244"/>
                  </a:lnTo>
                  <a:lnTo>
                    <a:pt x="13523151" y="754913"/>
                  </a:lnTo>
                  <a:close/>
                </a:path>
                <a:path w="19256375" h="1514475">
                  <a:moveTo>
                    <a:pt x="13523151" y="5676"/>
                  </a:moveTo>
                  <a:lnTo>
                    <a:pt x="13522376" y="3835"/>
                  </a:lnTo>
                  <a:lnTo>
                    <a:pt x="13519315" y="762"/>
                  </a:lnTo>
                  <a:lnTo>
                    <a:pt x="13517461" y="0"/>
                  </a:lnTo>
                  <a:lnTo>
                    <a:pt x="13513130" y="0"/>
                  </a:lnTo>
                  <a:lnTo>
                    <a:pt x="13511276" y="762"/>
                  </a:lnTo>
                  <a:lnTo>
                    <a:pt x="13508203" y="3835"/>
                  </a:lnTo>
                  <a:lnTo>
                    <a:pt x="13507441" y="5676"/>
                  </a:lnTo>
                  <a:lnTo>
                    <a:pt x="13507441" y="10020"/>
                  </a:lnTo>
                  <a:lnTo>
                    <a:pt x="13508203" y="11874"/>
                  </a:lnTo>
                  <a:lnTo>
                    <a:pt x="13511276" y="14935"/>
                  </a:lnTo>
                  <a:lnTo>
                    <a:pt x="13513130" y="15697"/>
                  </a:lnTo>
                  <a:lnTo>
                    <a:pt x="13517461" y="15697"/>
                  </a:lnTo>
                  <a:lnTo>
                    <a:pt x="13519315" y="14935"/>
                  </a:lnTo>
                  <a:lnTo>
                    <a:pt x="13522376" y="11874"/>
                  </a:lnTo>
                  <a:lnTo>
                    <a:pt x="13523151" y="10020"/>
                  </a:lnTo>
                  <a:lnTo>
                    <a:pt x="13523151" y="5676"/>
                  </a:lnTo>
                  <a:close/>
                </a:path>
                <a:path w="19256375" h="1514475">
                  <a:moveTo>
                    <a:pt x="13601675" y="1504137"/>
                  </a:moveTo>
                  <a:lnTo>
                    <a:pt x="13600913" y="1502283"/>
                  </a:lnTo>
                  <a:lnTo>
                    <a:pt x="13597839" y="1499222"/>
                  </a:lnTo>
                  <a:lnTo>
                    <a:pt x="13595998" y="1498460"/>
                  </a:lnTo>
                  <a:lnTo>
                    <a:pt x="13591654" y="1498460"/>
                  </a:lnTo>
                  <a:lnTo>
                    <a:pt x="13589800" y="1499222"/>
                  </a:lnTo>
                  <a:lnTo>
                    <a:pt x="13586740" y="1502283"/>
                  </a:lnTo>
                  <a:lnTo>
                    <a:pt x="13585978" y="1504137"/>
                  </a:lnTo>
                  <a:lnTo>
                    <a:pt x="13585978" y="1508480"/>
                  </a:lnTo>
                  <a:lnTo>
                    <a:pt x="13586740" y="1510322"/>
                  </a:lnTo>
                  <a:lnTo>
                    <a:pt x="13589800" y="1513395"/>
                  </a:lnTo>
                  <a:lnTo>
                    <a:pt x="13591654" y="1514157"/>
                  </a:lnTo>
                  <a:lnTo>
                    <a:pt x="13595998" y="1514157"/>
                  </a:lnTo>
                  <a:lnTo>
                    <a:pt x="13597839" y="1513395"/>
                  </a:lnTo>
                  <a:lnTo>
                    <a:pt x="13600913" y="1510322"/>
                  </a:lnTo>
                  <a:lnTo>
                    <a:pt x="13601675" y="1508480"/>
                  </a:lnTo>
                  <a:lnTo>
                    <a:pt x="13601675" y="1504137"/>
                  </a:lnTo>
                  <a:close/>
                </a:path>
                <a:path w="19256375" h="1514475">
                  <a:moveTo>
                    <a:pt x="13601675" y="754913"/>
                  </a:moveTo>
                  <a:lnTo>
                    <a:pt x="13600913" y="753059"/>
                  </a:lnTo>
                  <a:lnTo>
                    <a:pt x="13597839" y="749998"/>
                  </a:lnTo>
                  <a:lnTo>
                    <a:pt x="13595998" y="749223"/>
                  </a:lnTo>
                  <a:lnTo>
                    <a:pt x="13591654" y="749223"/>
                  </a:lnTo>
                  <a:lnTo>
                    <a:pt x="13589800" y="749998"/>
                  </a:lnTo>
                  <a:lnTo>
                    <a:pt x="13586740" y="753059"/>
                  </a:lnTo>
                  <a:lnTo>
                    <a:pt x="13585978" y="754913"/>
                  </a:lnTo>
                  <a:lnTo>
                    <a:pt x="13585978" y="759244"/>
                  </a:lnTo>
                  <a:lnTo>
                    <a:pt x="13586740" y="761098"/>
                  </a:lnTo>
                  <a:lnTo>
                    <a:pt x="13589800" y="764159"/>
                  </a:lnTo>
                  <a:lnTo>
                    <a:pt x="13591654" y="764933"/>
                  </a:lnTo>
                  <a:lnTo>
                    <a:pt x="13595998" y="764933"/>
                  </a:lnTo>
                  <a:lnTo>
                    <a:pt x="13597839" y="764159"/>
                  </a:lnTo>
                  <a:lnTo>
                    <a:pt x="13600913" y="761098"/>
                  </a:lnTo>
                  <a:lnTo>
                    <a:pt x="13601675" y="759244"/>
                  </a:lnTo>
                  <a:lnTo>
                    <a:pt x="13601675" y="754913"/>
                  </a:lnTo>
                  <a:close/>
                </a:path>
                <a:path w="19256375" h="1514475">
                  <a:moveTo>
                    <a:pt x="13601675" y="5676"/>
                  </a:moveTo>
                  <a:lnTo>
                    <a:pt x="13600913" y="3835"/>
                  </a:lnTo>
                  <a:lnTo>
                    <a:pt x="13597839" y="762"/>
                  </a:lnTo>
                  <a:lnTo>
                    <a:pt x="13595998" y="0"/>
                  </a:lnTo>
                  <a:lnTo>
                    <a:pt x="13591654" y="0"/>
                  </a:lnTo>
                  <a:lnTo>
                    <a:pt x="13589800" y="762"/>
                  </a:lnTo>
                  <a:lnTo>
                    <a:pt x="13586740" y="3835"/>
                  </a:lnTo>
                  <a:lnTo>
                    <a:pt x="13585978" y="5676"/>
                  </a:lnTo>
                  <a:lnTo>
                    <a:pt x="13585978" y="10020"/>
                  </a:lnTo>
                  <a:lnTo>
                    <a:pt x="13586740" y="11874"/>
                  </a:lnTo>
                  <a:lnTo>
                    <a:pt x="13589800" y="14935"/>
                  </a:lnTo>
                  <a:lnTo>
                    <a:pt x="13591654" y="15697"/>
                  </a:lnTo>
                  <a:lnTo>
                    <a:pt x="13595998" y="15697"/>
                  </a:lnTo>
                  <a:lnTo>
                    <a:pt x="13597839" y="14935"/>
                  </a:lnTo>
                  <a:lnTo>
                    <a:pt x="13600913" y="11874"/>
                  </a:lnTo>
                  <a:lnTo>
                    <a:pt x="13601675" y="10020"/>
                  </a:lnTo>
                  <a:lnTo>
                    <a:pt x="13601675" y="5676"/>
                  </a:lnTo>
                  <a:close/>
                </a:path>
                <a:path w="19256375" h="1514475">
                  <a:moveTo>
                    <a:pt x="13680212" y="1504137"/>
                  </a:moveTo>
                  <a:lnTo>
                    <a:pt x="13679437" y="1502283"/>
                  </a:lnTo>
                  <a:lnTo>
                    <a:pt x="13676376" y="1499222"/>
                  </a:lnTo>
                  <a:lnTo>
                    <a:pt x="13674522" y="1498460"/>
                  </a:lnTo>
                  <a:lnTo>
                    <a:pt x="13670191" y="1498460"/>
                  </a:lnTo>
                  <a:lnTo>
                    <a:pt x="13668337" y="1499222"/>
                  </a:lnTo>
                  <a:lnTo>
                    <a:pt x="13665276" y="1502283"/>
                  </a:lnTo>
                  <a:lnTo>
                    <a:pt x="13664502" y="1504137"/>
                  </a:lnTo>
                  <a:lnTo>
                    <a:pt x="13664502" y="1508480"/>
                  </a:lnTo>
                  <a:lnTo>
                    <a:pt x="13665276" y="1510322"/>
                  </a:lnTo>
                  <a:lnTo>
                    <a:pt x="13668337" y="1513395"/>
                  </a:lnTo>
                  <a:lnTo>
                    <a:pt x="13670191" y="1514157"/>
                  </a:lnTo>
                  <a:lnTo>
                    <a:pt x="13674522" y="1514157"/>
                  </a:lnTo>
                  <a:lnTo>
                    <a:pt x="13676376" y="1513395"/>
                  </a:lnTo>
                  <a:lnTo>
                    <a:pt x="13679437" y="1510322"/>
                  </a:lnTo>
                  <a:lnTo>
                    <a:pt x="13680212" y="1508480"/>
                  </a:lnTo>
                  <a:lnTo>
                    <a:pt x="13680212" y="1504137"/>
                  </a:lnTo>
                  <a:close/>
                </a:path>
                <a:path w="19256375" h="1514475">
                  <a:moveTo>
                    <a:pt x="13680212" y="754913"/>
                  </a:moveTo>
                  <a:lnTo>
                    <a:pt x="13679437" y="753059"/>
                  </a:lnTo>
                  <a:lnTo>
                    <a:pt x="13676376" y="749998"/>
                  </a:lnTo>
                  <a:lnTo>
                    <a:pt x="13674522" y="749223"/>
                  </a:lnTo>
                  <a:lnTo>
                    <a:pt x="13670191" y="749223"/>
                  </a:lnTo>
                  <a:lnTo>
                    <a:pt x="13668337" y="749998"/>
                  </a:lnTo>
                  <a:lnTo>
                    <a:pt x="13665276" y="753059"/>
                  </a:lnTo>
                  <a:lnTo>
                    <a:pt x="13664502" y="754913"/>
                  </a:lnTo>
                  <a:lnTo>
                    <a:pt x="13664502" y="759244"/>
                  </a:lnTo>
                  <a:lnTo>
                    <a:pt x="13665276" y="761098"/>
                  </a:lnTo>
                  <a:lnTo>
                    <a:pt x="13668337" y="764159"/>
                  </a:lnTo>
                  <a:lnTo>
                    <a:pt x="13670191" y="764933"/>
                  </a:lnTo>
                  <a:lnTo>
                    <a:pt x="13674522" y="764933"/>
                  </a:lnTo>
                  <a:lnTo>
                    <a:pt x="13676376" y="764159"/>
                  </a:lnTo>
                  <a:lnTo>
                    <a:pt x="13679437" y="761098"/>
                  </a:lnTo>
                  <a:lnTo>
                    <a:pt x="13680212" y="759244"/>
                  </a:lnTo>
                  <a:lnTo>
                    <a:pt x="13680212" y="754913"/>
                  </a:lnTo>
                  <a:close/>
                </a:path>
                <a:path w="19256375" h="1514475">
                  <a:moveTo>
                    <a:pt x="13680212" y="5676"/>
                  </a:moveTo>
                  <a:lnTo>
                    <a:pt x="13679437" y="3835"/>
                  </a:lnTo>
                  <a:lnTo>
                    <a:pt x="13676376" y="762"/>
                  </a:lnTo>
                  <a:lnTo>
                    <a:pt x="13674522" y="0"/>
                  </a:lnTo>
                  <a:lnTo>
                    <a:pt x="13670191" y="0"/>
                  </a:lnTo>
                  <a:lnTo>
                    <a:pt x="13668337" y="762"/>
                  </a:lnTo>
                  <a:lnTo>
                    <a:pt x="13665276" y="3835"/>
                  </a:lnTo>
                  <a:lnTo>
                    <a:pt x="13664502" y="5676"/>
                  </a:lnTo>
                  <a:lnTo>
                    <a:pt x="13664502" y="10020"/>
                  </a:lnTo>
                  <a:lnTo>
                    <a:pt x="13665276" y="11874"/>
                  </a:lnTo>
                  <a:lnTo>
                    <a:pt x="13668337" y="14935"/>
                  </a:lnTo>
                  <a:lnTo>
                    <a:pt x="13670191" y="15697"/>
                  </a:lnTo>
                  <a:lnTo>
                    <a:pt x="13674522" y="15697"/>
                  </a:lnTo>
                  <a:lnTo>
                    <a:pt x="13676376" y="14935"/>
                  </a:lnTo>
                  <a:lnTo>
                    <a:pt x="13679437" y="11874"/>
                  </a:lnTo>
                  <a:lnTo>
                    <a:pt x="13680212" y="10020"/>
                  </a:lnTo>
                  <a:lnTo>
                    <a:pt x="13680212" y="5676"/>
                  </a:lnTo>
                  <a:close/>
                </a:path>
                <a:path w="19256375" h="1514475">
                  <a:moveTo>
                    <a:pt x="13758748" y="1504137"/>
                  </a:moveTo>
                  <a:lnTo>
                    <a:pt x="13757974" y="1502283"/>
                  </a:lnTo>
                  <a:lnTo>
                    <a:pt x="13754913" y="1499222"/>
                  </a:lnTo>
                  <a:lnTo>
                    <a:pt x="13753059" y="1498460"/>
                  </a:lnTo>
                  <a:lnTo>
                    <a:pt x="13748715" y="1498460"/>
                  </a:lnTo>
                  <a:lnTo>
                    <a:pt x="13746874" y="1499222"/>
                  </a:lnTo>
                  <a:lnTo>
                    <a:pt x="13743800" y="1502283"/>
                  </a:lnTo>
                  <a:lnTo>
                    <a:pt x="13743038" y="1504137"/>
                  </a:lnTo>
                  <a:lnTo>
                    <a:pt x="13743038" y="1508480"/>
                  </a:lnTo>
                  <a:lnTo>
                    <a:pt x="13743800" y="1510322"/>
                  </a:lnTo>
                  <a:lnTo>
                    <a:pt x="13746874" y="1513395"/>
                  </a:lnTo>
                  <a:lnTo>
                    <a:pt x="13748715" y="1514157"/>
                  </a:lnTo>
                  <a:lnTo>
                    <a:pt x="13753059" y="1514157"/>
                  </a:lnTo>
                  <a:lnTo>
                    <a:pt x="13754913" y="1513395"/>
                  </a:lnTo>
                  <a:lnTo>
                    <a:pt x="13757974" y="1510322"/>
                  </a:lnTo>
                  <a:lnTo>
                    <a:pt x="13758748" y="1508480"/>
                  </a:lnTo>
                  <a:lnTo>
                    <a:pt x="13758748" y="1504137"/>
                  </a:lnTo>
                  <a:close/>
                </a:path>
                <a:path w="19256375" h="1514475">
                  <a:moveTo>
                    <a:pt x="13758748" y="754913"/>
                  </a:moveTo>
                  <a:lnTo>
                    <a:pt x="13757974" y="753059"/>
                  </a:lnTo>
                  <a:lnTo>
                    <a:pt x="13754913" y="749998"/>
                  </a:lnTo>
                  <a:lnTo>
                    <a:pt x="13753059" y="749223"/>
                  </a:lnTo>
                  <a:lnTo>
                    <a:pt x="13748715" y="749223"/>
                  </a:lnTo>
                  <a:lnTo>
                    <a:pt x="13746874" y="749998"/>
                  </a:lnTo>
                  <a:lnTo>
                    <a:pt x="13743800" y="753059"/>
                  </a:lnTo>
                  <a:lnTo>
                    <a:pt x="13743038" y="754913"/>
                  </a:lnTo>
                  <a:lnTo>
                    <a:pt x="13743038" y="759244"/>
                  </a:lnTo>
                  <a:lnTo>
                    <a:pt x="13743800" y="761098"/>
                  </a:lnTo>
                  <a:lnTo>
                    <a:pt x="13746874" y="764159"/>
                  </a:lnTo>
                  <a:lnTo>
                    <a:pt x="13748715" y="764933"/>
                  </a:lnTo>
                  <a:lnTo>
                    <a:pt x="13753059" y="764933"/>
                  </a:lnTo>
                  <a:lnTo>
                    <a:pt x="13754913" y="764159"/>
                  </a:lnTo>
                  <a:lnTo>
                    <a:pt x="13757974" y="761098"/>
                  </a:lnTo>
                  <a:lnTo>
                    <a:pt x="13758748" y="759244"/>
                  </a:lnTo>
                  <a:lnTo>
                    <a:pt x="13758748" y="754913"/>
                  </a:lnTo>
                  <a:close/>
                </a:path>
                <a:path w="19256375" h="1514475">
                  <a:moveTo>
                    <a:pt x="13758748" y="5676"/>
                  </a:moveTo>
                  <a:lnTo>
                    <a:pt x="13757974" y="3835"/>
                  </a:lnTo>
                  <a:lnTo>
                    <a:pt x="13754913" y="762"/>
                  </a:lnTo>
                  <a:lnTo>
                    <a:pt x="13753059" y="0"/>
                  </a:lnTo>
                  <a:lnTo>
                    <a:pt x="13748715" y="0"/>
                  </a:lnTo>
                  <a:lnTo>
                    <a:pt x="13746874" y="762"/>
                  </a:lnTo>
                  <a:lnTo>
                    <a:pt x="13743800" y="3835"/>
                  </a:lnTo>
                  <a:lnTo>
                    <a:pt x="13743038" y="5676"/>
                  </a:lnTo>
                  <a:lnTo>
                    <a:pt x="13743038" y="10020"/>
                  </a:lnTo>
                  <a:lnTo>
                    <a:pt x="13743800" y="11874"/>
                  </a:lnTo>
                  <a:lnTo>
                    <a:pt x="13746874" y="14935"/>
                  </a:lnTo>
                  <a:lnTo>
                    <a:pt x="13748715" y="15697"/>
                  </a:lnTo>
                  <a:lnTo>
                    <a:pt x="13753059" y="15697"/>
                  </a:lnTo>
                  <a:lnTo>
                    <a:pt x="13754913" y="14935"/>
                  </a:lnTo>
                  <a:lnTo>
                    <a:pt x="13757974" y="11874"/>
                  </a:lnTo>
                  <a:lnTo>
                    <a:pt x="13758748" y="10020"/>
                  </a:lnTo>
                  <a:lnTo>
                    <a:pt x="13758748" y="5676"/>
                  </a:lnTo>
                  <a:close/>
                </a:path>
                <a:path w="19256375" h="1514475">
                  <a:moveTo>
                    <a:pt x="13837272" y="1504137"/>
                  </a:moveTo>
                  <a:lnTo>
                    <a:pt x="13836510" y="1502283"/>
                  </a:lnTo>
                  <a:lnTo>
                    <a:pt x="13833437" y="1499222"/>
                  </a:lnTo>
                  <a:lnTo>
                    <a:pt x="13831583" y="1498460"/>
                  </a:lnTo>
                  <a:lnTo>
                    <a:pt x="13827252" y="1498460"/>
                  </a:lnTo>
                  <a:lnTo>
                    <a:pt x="13825398" y="1499222"/>
                  </a:lnTo>
                  <a:lnTo>
                    <a:pt x="13822337" y="1502283"/>
                  </a:lnTo>
                  <a:lnTo>
                    <a:pt x="13821563" y="1504137"/>
                  </a:lnTo>
                  <a:lnTo>
                    <a:pt x="13821563" y="1508480"/>
                  </a:lnTo>
                  <a:lnTo>
                    <a:pt x="13822337" y="1510322"/>
                  </a:lnTo>
                  <a:lnTo>
                    <a:pt x="13825398" y="1513395"/>
                  </a:lnTo>
                  <a:lnTo>
                    <a:pt x="13827252" y="1514157"/>
                  </a:lnTo>
                  <a:lnTo>
                    <a:pt x="13831583" y="1514157"/>
                  </a:lnTo>
                  <a:lnTo>
                    <a:pt x="13833437" y="1513395"/>
                  </a:lnTo>
                  <a:lnTo>
                    <a:pt x="13836510" y="1510322"/>
                  </a:lnTo>
                  <a:lnTo>
                    <a:pt x="13837272" y="1508480"/>
                  </a:lnTo>
                  <a:lnTo>
                    <a:pt x="13837272" y="1504137"/>
                  </a:lnTo>
                  <a:close/>
                </a:path>
                <a:path w="19256375" h="1514475">
                  <a:moveTo>
                    <a:pt x="13837272" y="754913"/>
                  </a:moveTo>
                  <a:lnTo>
                    <a:pt x="13836510" y="753059"/>
                  </a:lnTo>
                  <a:lnTo>
                    <a:pt x="13833437" y="749998"/>
                  </a:lnTo>
                  <a:lnTo>
                    <a:pt x="13831583" y="749223"/>
                  </a:lnTo>
                  <a:lnTo>
                    <a:pt x="13827252" y="749223"/>
                  </a:lnTo>
                  <a:lnTo>
                    <a:pt x="13825398" y="749998"/>
                  </a:lnTo>
                  <a:lnTo>
                    <a:pt x="13822337" y="753059"/>
                  </a:lnTo>
                  <a:lnTo>
                    <a:pt x="13821563" y="754913"/>
                  </a:lnTo>
                  <a:lnTo>
                    <a:pt x="13821563" y="759244"/>
                  </a:lnTo>
                  <a:lnTo>
                    <a:pt x="13822337" y="761098"/>
                  </a:lnTo>
                  <a:lnTo>
                    <a:pt x="13825398" y="764159"/>
                  </a:lnTo>
                  <a:lnTo>
                    <a:pt x="13827252" y="764933"/>
                  </a:lnTo>
                  <a:lnTo>
                    <a:pt x="13831583" y="764933"/>
                  </a:lnTo>
                  <a:lnTo>
                    <a:pt x="13833437" y="764159"/>
                  </a:lnTo>
                  <a:lnTo>
                    <a:pt x="13836510" y="761098"/>
                  </a:lnTo>
                  <a:lnTo>
                    <a:pt x="13837272" y="759244"/>
                  </a:lnTo>
                  <a:lnTo>
                    <a:pt x="13837272" y="754913"/>
                  </a:lnTo>
                  <a:close/>
                </a:path>
                <a:path w="19256375" h="1514475">
                  <a:moveTo>
                    <a:pt x="13837272" y="5676"/>
                  </a:moveTo>
                  <a:lnTo>
                    <a:pt x="13836510" y="3835"/>
                  </a:lnTo>
                  <a:lnTo>
                    <a:pt x="13833437" y="762"/>
                  </a:lnTo>
                  <a:lnTo>
                    <a:pt x="13831583" y="0"/>
                  </a:lnTo>
                  <a:lnTo>
                    <a:pt x="13827252" y="0"/>
                  </a:lnTo>
                  <a:lnTo>
                    <a:pt x="13825398" y="762"/>
                  </a:lnTo>
                  <a:lnTo>
                    <a:pt x="13822337" y="3835"/>
                  </a:lnTo>
                  <a:lnTo>
                    <a:pt x="13821563" y="5676"/>
                  </a:lnTo>
                  <a:lnTo>
                    <a:pt x="13821563" y="10020"/>
                  </a:lnTo>
                  <a:lnTo>
                    <a:pt x="13822337" y="11874"/>
                  </a:lnTo>
                  <a:lnTo>
                    <a:pt x="13825398" y="14935"/>
                  </a:lnTo>
                  <a:lnTo>
                    <a:pt x="13827252" y="15697"/>
                  </a:lnTo>
                  <a:lnTo>
                    <a:pt x="13831583" y="15697"/>
                  </a:lnTo>
                  <a:lnTo>
                    <a:pt x="13833437" y="14935"/>
                  </a:lnTo>
                  <a:lnTo>
                    <a:pt x="13836510" y="11874"/>
                  </a:lnTo>
                  <a:lnTo>
                    <a:pt x="13837272" y="10020"/>
                  </a:lnTo>
                  <a:lnTo>
                    <a:pt x="13837272" y="5676"/>
                  </a:lnTo>
                  <a:close/>
                </a:path>
                <a:path w="19256375" h="1514475">
                  <a:moveTo>
                    <a:pt x="13915809" y="1504137"/>
                  </a:moveTo>
                  <a:lnTo>
                    <a:pt x="13915035" y="1502283"/>
                  </a:lnTo>
                  <a:lnTo>
                    <a:pt x="13911974" y="1499222"/>
                  </a:lnTo>
                  <a:lnTo>
                    <a:pt x="13910120" y="1498460"/>
                  </a:lnTo>
                  <a:lnTo>
                    <a:pt x="13905789" y="1498460"/>
                  </a:lnTo>
                  <a:lnTo>
                    <a:pt x="13903935" y="1499222"/>
                  </a:lnTo>
                  <a:lnTo>
                    <a:pt x="13900861" y="1502283"/>
                  </a:lnTo>
                  <a:lnTo>
                    <a:pt x="13900099" y="1504137"/>
                  </a:lnTo>
                  <a:lnTo>
                    <a:pt x="13900099" y="1508480"/>
                  </a:lnTo>
                  <a:lnTo>
                    <a:pt x="13900861" y="1510322"/>
                  </a:lnTo>
                  <a:lnTo>
                    <a:pt x="13903935" y="1513395"/>
                  </a:lnTo>
                  <a:lnTo>
                    <a:pt x="13905789" y="1514157"/>
                  </a:lnTo>
                  <a:lnTo>
                    <a:pt x="13910120" y="1514157"/>
                  </a:lnTo>
                  <a:lnTo>
                    <a:pt x="13911974" y="1513395"/>
                  </a:lnTo>
                  <a:lnTo>
                    <a:pt x="13915035" y="1510322"/>
                  </a:lnTo>
                  <a:lnTo>
                    <a:pt x="13915809" y="1508480"/>
                  </a:lnTo>
                  <a:lnTo>
                    <a:pt x="13915809" y="1504137"/>
                  </a:lnTo>
                  <a:close/>
                </a:path>
                <a:path w="19256375" h="1514475">
                  <a:moveTo>
                    <a:pt x="13915809" y="754913"/>
                  </a:moveTo>
                  <a:lnTo>
                    <a:pt x="13915035" y="753059"/>
                  </a:lnTo>
                  <a:lnTo>
                    <a:pt x="13911974" y="749998"/>
                  </a:lnTo>
                  <a:lnTo>
                    <a:pt x="13910120" y="749223"/>
                  </a:lnTo>
                  <a:lnTo>
                    <a:pt x="13905789" y="749223"/>
                  </a:lnTo>
                  <a:lnTo>
                    <a:pt x="13903935" y="749998"/>
                  </a:lnTo>
                  <a:lnTo>
                    <a:pt x="13900861" y="753059"/>
                  </a:lnTo>
                  <a:lnTo>
                    <a:pt x="13900099" y="754913"/>
                  </a:lnTo>
                  <a:lnTo>
                    <a:pt x="13900099" y="759244"/>
                  </a:lnTo>
                  <a:lnTo>
                    <a:pt x="13900861" y="761098"/>
                  </a:lnTo>
                  <a:lnTo>
                    <a:pt x="13903935" y="764159"/>
                  </a:lnTo>
                  <a:lnTo>
                    <a:pt x="13905789" y="764933"/>
                  </a:lnTo>
                  <a:lnTo>
                    <a:pt x="13910120" y="764933"/>
                  </a:lnTo>
                  <a:lnTo>
                    <a:pt x="13911974" y="764159"/>
                  </a:lnTo>
                  <a:lnTo>
                    <a:pt x="13915035" y="761098"/>
                  </a:lnTo>
                  <a:lnTo>
                    <a:pt x="13915809" y="759244"/>
                  </a:lnTo>
                  <a:lnTo>
                    <a:pt x="13915809" y="754913"/>
                  </a:lnTo>
                  <a:close/>
                </a:path>
                <a:path w="19256375" h="1514475">
                  <a:moveTo>
                    <a:pt x="13915809" y="5676"/>
                  </a:moveTo>
                  <a:lnTo>
                    <a:pt x="13915035" y="3835"/>
                  </a:lnTo>
                  <a:lnTo>
                    <a:pt x="13911974" y="762"/>
                  </a:lnTo>
                  <a:lnTo>
                    <a:pt x="13910120" y="0"/>
                  </a:lnTo>
                  <a:lnTo>
                    <a:pt x="13905789" y="0"/>
                  </a:lnTo>
                  <a:lnTo>
                    <a:pt x="13903935" y="762"/>
                  </a:lnTo>
                  <a:lnTo>
                    <a:pt x="13900861" y="3835"/>
                  </a:lnTo>
                  <a:lnTo>
                    <a:pt x="13900099" y="5676"/>
                  </a:lnTo>
                  <a:lnTo>
                    <a:pt x="13900099" y="10020"/>
                  </a:lnTo>
                  <a:lnTo>
                    <a:pt x="13900861" y="11874"/>
                  </a:lnTo>
                  <a:lnTo>
                    <a:pt x="13903935" y="14935"/>
                  </a:lnTo>
                  <a:lnTo>
                    <a:pt x="13905789" y="15697"/>
                  </a:lnTo>
                  <a:lnTo>
                    <a:pt x="13910120" y="15697"/>
                  </a:lnTo>
                  <a:lnTo>
                    <a:pt x="13911974" y="14935"/>
                  </a:lnTo>
                  <a:lnTo>
                    <a:pt x="13915035" y="11874"/>
                  </a:lnTo>
                  <a:lnTo>
                    <a:pt x="13915809" y="10020"/>
                  </a:lnTo>
                  <a:lnTo>
                    <a:pt x="13915809" y="5676"/>
                  </a:lnTo>
                  <a:close/>
                </a:path>
                <a:path w="19256375" h="1514475">
                  <a:moveTo>
                    <a:pt x="13994333" y="1504137"/>
                  </a:moveTo>
                  <a:lnTo>
                    <a:pt x="13993571" y="1502283"/>
                  </a:lnTo>
                  <a:lnTo>
                    <a:pt x="13990498" y="1499222"/>
                  </a:lnTo>
                  <a:lnTo>
                    <a:pt x="13988656" y="1498460"/>
                  </a:lnTo>
                  <a:lnTo>
                    <a:pt x="13984313" y="1498460"/>
                  </a:lnTo>
                  <a:lnTo>
                    <a:pt x="13982459" y="1499222"/>
                  </a:lnTo>
                  <a:lnTo>
                    <a:pt x="13979398" y="1502283"/>
                  </a:lnTo>
                  <a:lnTo>
                    <a:pt x="13978636" y="1504137"/>
                  </a:lnTo>
                  <a:lnTo>
                    <a:pt x="13978636" y="1508480"/>
                  </a:lnTo>
                  <a:lnTo>
                    <a:pt x="13979398" y="1510322"/>
                  </a:lnTo>
                  <a:lnTo>
                    <a:pt x="13982459" y="1513395"/>
                  </a:lnTo>
                  <a:lnTo>
                    <a:pt x="13984313" y="1514157"/>
                  </a:lnTo>
                  <a:lnTo>
                    <a:pt x="13988656" y="1514157"/>
                  </a:lnTo>
                  <a:lnTo>
                    <a:pt x="13990498" y="1513395"/>
                  </a:lnTo>
                  <a:lnTo>
                    <a:pt x="13993571" y="1510322"/>
                  </a:lnTo>
                  <a:lnTo>
                    <a:pt x="13994333" y="1508480"/>
                  </a:lnTo>
                  <a:lnTo>
                    <a:pt x="13994333" y="1504137"/>
                  </a:lnTo>
                  <a:close/>
                </a:path>
                <a:path w="19256375" h="1514475">
                  <a:moveTo>
                    <a:pt x="13994333" y="754913"/>
                  </a:moveTo>
                  <a:lnTo>
                    <a:pt x="13993571" y="753059"/>
                  </a:lnTo>
                  <a:lnTo>
                    <a:pt x="13990498" y="749998"/>
                  </a:lnTo>
                  <a:lnTo>
                    <a:pt x="13988656" y="749223"/>
                  </a:lnTo>
                  <a:lnTo>
                    <a:pt x="13984313" y="749223"/>
                  </a:lnTo>
                  <a:lnTo>
                    <a:pt x="13982459" y="749998"/>
                  </a:lnTo>
                  <a:lnTo>
                    <a:pt x="13979398" y="753059"/>
                  </a:lnTo>
                  <a:lnTo>
                    <a:pt x="13978636" y="754913"/>
                  </a:lnTo>
                  <a:lnTo>
                    <a:pt x="13978636" y="759244"/>
                  </a:lnTo>
                  <a:lnTo>
                    <a:pt x="13979398" y="761098"/>
                  </a:lnTo>
                  <a:lnTo>
                    <a:pt x="13982459" y="764159"/>
                  </a:lnTo>
                  <a:lnTo>
                    <a:pt x="13984313" y="764933"/>
                  </a:lnTo>
                  <a:lnTo>
                    <a:pt x="13988656" y="764933"/>
                  </a:lnTo>
                  <a:lnTo>
                    <a:pt x="13990498" y="764159"/>
                  </a:lnTo>
                  <a:lnTo>
                    <a:pt x="13993571" y="761098"/>
                  </a:lnTo>
                  <a:lnTo>
                    <a:pt x="13994333" y="759244"/>
                  </a:lnTo>
                  <a:lnTo>
                    <a:pt x="13994333" y="754913"/>
                  </a:lnTo>
                  <a:close/>
                </a:path>
                <a:path w="19256375" h="1514475">
                  <a:moveTo>
                    <a:pt x="13994333" y="5676"/>
                  </a:moveTo>
                  <a:lnTo>
                    <a:pt x="13993571" y="3835"/>
                  </a:lnTo>
                  <a:lnTo>
                    <a:pt x="13990498" y="762"/>
                  </a:lnTo>
                  <a:lnTo>
                    <a:pt x="13988656" y="0"/>
                  </a:lnTo>
                  <a:lnTo>
                    <a:pt x="13984313" y="0"/>
                  </a:lnTo>
                  <a:lnTo>
                    <a:pt x="13982459" y="762"/>
                  </a:lnTo>
                  <a:lnTo>
                    <a:pt x="13979398" y="3835"/>
                  </a:lnTo>
                  <a:lnTo>
                    <a:pt x="13978636" y="5676"/>
                  </a:lnTo>
                  <a:lnTo>
                    <a:pt x="13978636" y="10020"/>
                  </a:lnTo>
                  <a:lnTo>
                    <a:pt x="13979398" y="11874"/>
                  </a:lnTo>
                  <a:lnTo>
                    <a:pt x="13982459" y="14935"/>
                  </a:lnTo>
                  <a:lnTo>
                    <a:pt x="13984313" y="15697"/>
                  </a:lnTo>
                  <a:lnTo>
                    <a:pt x="13988656" y="15697"/>
                  </a:lnTo>
                  <a:lnTo>
                    <a:pt x="13990498" y="14935"/>
                  </a:lnTo>
                  <a:lnTo>
                    <a:pt x="13993571" y="11874"/>
                  </a:lnTo>
                  <a:lnTo>
                    <a:pt x="13994333" y="10020"/>
                  </a:lnTo>
                  <a:lnTo>
                    <a:pt x="13994333" y="5676"/>
                  </a:lnTo>
                  <a:close/>
                </a:path>
                <a:path w="19256375" h="1514475">
                  <a:moveTo>
                    <a:pt x="14072870" y="1504137"/>
                  </a:moveTo>
                  <a:lnTo>
                    <a:pt x="14072095" y="1502283"/>
                  </a:lnTo>
                  <a:lnTo>
                    <a:pt x="14069035" y="1499222"/>
                  </a:lnTo>
                  <a:lnTo>
                    <a:pt x="14067181" y="1498460"/>
                  </a:lnTo>
                  <a:lnTo>
                    <a:pt x="14062850" y="1498460"/>
                  </a:lnTo>
                  <a:lnTo>
                    <a:pt x="14060996" y="1499222"/>
                  </a:lnTo>
                  <a:lnTo>
                    <a:pt x="14057935" y="1502283"/>
                  </a:lnTo>
                  <a:lnTo>
                    <a:pt x="14057160" y="1504137"/>
                  </a:lnTo>
                  <a:lnTo>
                    <a:pt x="14057160" y="1508480"/>
                  </a:lnTo>
                  <a:lnTo>
                    <a:pt x="14057935" y="1510322"/>
                  </a:lnTo>
                  <a:lnTo>
                    <a:pt x="14060996" y="1513395"/>
                  </a:lnTo>
                  <a:lnTo>
                    <a:pt x="14062850" y="1514157"/>
                  </a:lnTo>
                  <a:lnTo>
                    <a:pt x="14067181" y="1514157"/>
                  </a:lnTo>
                  <a:lnTo>
                    <a:pt x="14069035" y="1513395"/>
                  </a:lnTo>
                  <a:lnTo>
                    <a:pt x="14072095" y="1510322"/>
                  </a:lnTo>
                  <a:lnTo>
                    <a:pt x="14072870" y="1508480"/>
                  </a:lnTo>
                  <a:lnTo>
                    <a:pt x="14072870" y="1504137"/>
                  </a:lnTo>
                  <a:close/>
                </a:path>
                <a:path w="19256375" h="1514475">
                  <a:moveTo>
                    <a:pt x="14072870" y="754913"/>
                  </a:moveTo>
                  <a:lnTo>
                    <a:pt x="14072095" y="753059"/>
                  </a:lnTo>
                  <a:lnTo>
                    <a:pt x="14069035" y="749998"/>
                  </a:lnTo>
                  <a:lnTo>
                    <a:pt x="14067181" y="749223"/>
                  </a:lnTo>
                  <a:lnTo>
                    <a:pt x="14062850" y="749223"/>
                  </a:lnTo>
                  <a:lnTo>
                    <a:pt x="14060996" y="749998"/>
                  </a:lnTo>
                  <a:lnTo>
                    <a:pt x="14057935" y="753059"/>
                  </a:lnTo>
                  <a:lnTo>
                    <a:pt x="14057160" y="754913"/>
                  </a:lnTo>
                  <a:lnTo>
                    <a:pt x="14057160" y="759244"/>
                  </a:lnTo>
                  <a:lnTo>
                    <a:pt x="14057935" y="761098"/>
                  </a:lnTo>
                  <a:lnTo>
                    <a:pt x="14060996" y="764159"/>
                  </a:lnTo>
                  <a:lnTo>
                    <a:pt x="14062850" y="764933"/>
                  </a:lnTo>
                  <a:lnTo>
                    <a:pt x="14067181" y="764933"/>
                  </a:lnTo>
                  <a:lnTo>
                    <a:pt x="14069035" y="764159"/>
                  </a:lnTo>
                  <a:lnTo>
                    <a:pt x="14072095" y="761098"/>
                  </a:lnTo>
                  <a:lnTo>
                    <a:pt x="14072870" y="759244"/>
                  </a:lnTo>
                  <a:lnTo>
                    <a:pt x="14072870" y="754913"/>
                  </a:lnTo>
                  <a:close/>
                </a:path>
                <a:path w="19256375" h="1514475">
                  <a:moveTo>
                    <a:pt x="14072870" y="5676"/>
                  </a:moveTo>
                  <a:lnTo>
                    <a:pt x="14072095" y="3835"/>
                  </a:lnTo>
                  <a:lnTo>
                    <a:pt x="14069035" y="762"/>
                  </a:lnTo>
                  <a:lnTo>
                    <a:pt x="14067181" y="0"/>
                  </a:lnTo>
                  <a:lnTo>
                    <a:pt x="14062850" y="0"/>
                  </a:lnTo>
                  <a:lnTo>
                    <a:pt x="14060996" y="762"/>
                  </a:lnTo>
                  <a:lnTo>
                    <a:pt x="14057935" y="3835"/>
                  </a:lnTo>
                  <a:lnTo>
                    <a:pt x="14057160" y="5676"/>
                  </a:lnTo>
                  <a:lnTo>
                    <a:pt x="14057160" y="10020"/>
                  </a:lnTo>
                  <a:lnTo>
                    <a:pt x="14057935" y="11874"/>
                  </a:lnTo>
                  <a:lnTo>
                    <a:pt x="14060996" y="14935"/>
                  </a:lnTo>
                  <a:lnTo>
                    <a:pt x="14062850" y="15697"/>
                  </a:lnTo>
                  <a:lnTo>
                    <a:pt x="14067181" y="15697"/>
                  </a:lnTo>
                  <a:lnTo>
                    <a:pt x="14069035" y="14935"/>
                  </a:lnTo>
                  <a:lnTo>
                    <a:pt x="14072095" y="11874"/>
                  </a:lnTo>
                  <a:lnTo>
                    <a:pt x="14072870" y="10020"/>
                  </a:lnTo>
                  <a:lnTo>
                    <a:pt x="14072870" y="5676"/>
                  </a:lnTo>
                  <a:close/>
                </a:path>
                <a:path w="19256375" h="1514475">
                  <a:moveTo>
                    <a:pt x="14151394" y="1504137"/>
                  </a:moveTo>
                  <a:lnTo>
                    <a:pt x="14150632" y="1502283"/>
                  </a:lnTo>
                  <a:lnTo>
                    <a:pt x="14147572" y="1499222"/>
                  </a:lnTo>
                  <a:lnTo>
                    <a:pt x="14145717" y="1498460"/>
                  </a:lnTo>
                  <a:lnTo>
                    <a:pt x="14141374" y="1498460"/>
                  </a:lnTo>
                  <a:lnTo>
                    <a:pt x="14139532" y="1499222"/>
                  </a:lnTo>
                  <a:lnTo>
                    <a:pt x="14136459" y="1502283"/>
                  </a:lnTo>
                  <a:lnTo>
                    <a:pt x="14135697" y="1504137"/>
                  </a:lnTo>
                  <a:lnTo>
                    <a:pt x="14135697" y="1508480"/>
                  </a:lnTo>
                  <a:lnTo>
                    <a:pt x="14136459" y="1510322"/>
                  </a:lnTo>
                  <a:lnTo>
                    <a:pt x="14139532" y="1513395"/>
                  </a:lnTo>
                  <a:lnTo>
                    <a:pt x="14141374" y="1514157"/>
                  </a:lnTo>
                  <a:lnTo>
                    <a:pt x="14145717" y="1514157"/>
                  </a:lnTo>
                  <a:lnTo>
                    <a:pt x="14147572" y="1513395"/>
                  </a:lnTo>
                  <a:lnTo>
                    <a:pt x="14150632" y="1510322"/>
                  </a:lnTo>
                  <a:lnTo>
                    <a:pt x="14151394" y="1508480"/>
                  </a:lnTo>
                  <a:lnTo>
                    <a:pt x="14151394" y="1504137"/>
                  </a:lnTo>
                  <a:close/>
                </a:path>
                <a:path w="19256375" h="1514475">
                  <a:moveTo>
                    <a:pt x="14151394" y="754913"/>
                  </a:moveTo>
                  <a:lnTo>
                    <a:pt x="14150632" y="753059"/>
                  </a:lnTo>
                  <a:lnTo>
                    <a:pt x="14147572" y="749998"/>
                  </a:lnTo>
                  <a:lnTo>
                    <a:pt x="14145717" y="749223"/>
                  </a:lnTo>
                  <a:lnTo>
                    <a:pt x="14141374" y="749223"/>
                  </a:lnTo>
                  <a:lnTo>
                    <a:pt x="14139532" y="749998"/>
                  </a:lnTo>
                  <a:lnTo>
                    <a:pt x="14136459" y="753059"/>
                  </a:lnTo>
                  <a:lnTo>
                    <a:pt x="14135697" y="754913"/>
                  </a:lnTo>
                  <a:lnTo>
                    <a:pt x="14135697" y="759244"/>
                  </a:lnTo>
                  <a:lnTo>
                    <a:pt x="14136459" y="761098"/>
                  </a:lnTo>
                  <a:lnTo>
                    <a:pt x="14139532" y="764159"/>
                  </a:lnTo>
                  <a:lnTo>
                    <a:pt x="14141374" y="764933"/>
                  </a:lnTo>
                  <a:lnTo>
                    <a:pt x="14145717" y="764933"/>
                  </a:lnTo>
                  <a:lnTo>
                    <a:pt x="14147572" y="764159"/>
                  </a:lnTo>
                  <a:lnTo>
                    <a:pt x="14150632" y="761098"/>
                  </a:lnTo>
                  <a:lnTo>
                    <a:pt x="14151394" y="759244"/>
                  </a:lnTo>
                  <a:lnTo>
                    <a:pt x="14151394" y="754913"/>
                  </a:lnTo>
                  <a:close/>
                </a:path>
                <a:path w="19256375" h="1514475">
                  <a:moveTo>
                    <a:pt x="14151394" y="5676"/>
                  </a:moveTo>
                  <a:lnTo>
                    <a:pt x="14150632" y="3835"/>
                  </a:lnTo>
                  <a:lnTo>
                    <a:pt x="14147572" y="762"/>
                  </a:lnTo>
                  <a:lnTo>
                    <a:pt x="14145717" y="0"/>
                  </a:lnTo>
                  <a:lnTo>
                    <a:pt x="14141374" y="0"/>
                  </a:lnTo>
                  <a:lnTo>
                    <a:pt x="14139532" y="762"/>
                  </a:lnTo>
                  <a:lnTo>
                    <a:pt x="14136459" y="3835"/>
                  </a:lnTo>
                  <a:lnTo>
                    <a:pt x="14135697" y="5676"/>
                  </a:lnTo>
                  <a:lnTo>
                    <a:pt x="14135697" y="10020"/>
                  </a:lnTo>
                  <a:lnTo>
                    <a:pt x="14136459" y="11874"/>
                  </a:lnTo>
                  <a:lnTo>
                    <a:pt x="14139532" y="14935"/>
                  </a:lnTo>
                  <a:lnTo>
                    <a:pt x="14141374" y="15697"/>
                  </a:lnTo>
                  <a:lnTo>
                    <a:pt x="14145717" y="15697"/>
                  </a:lnTo>
                  <a:lnTo>
                    <a:pt x="14147572" y="14935"/>
                  </a:lnTo>
                  <a:lnTo>
                    <a:pt x="14150632" y="11874"/>
                  </a:lnTo>
                  <a:lnTo>
                    <a:pt x="14151394" y="10020"/>
                  </a:lnTo>
                  <a:lnTo>
                    <a:pt x="14151394" y="5676"/>
                  </a:lnTo>
                  <a:close/>
                </a:path>
                <a:path w="19256375" h="1514475">
                  <a:moveTo>
                    <a:pt x="14229931" y="1504137"/>
                  </a:moveTo>
                  <a:lnTo>
                    <a:pt x="14229169" y="1502283"/>
                  </a:lnTo>
                  <a:lnTo>
                    <a:pt x="14226096" y="1499222"/>
                  </a:lnTo>
                  <a:lnTo>
                    <a:pt x="14224241" y="1498460"/>
                  </a:lnTo>
                  <a:lnTo>
                    <a:pt x="14219911" y="1498460"/>
                  </a:lnTo>
                  <a:lnTo>
                    <a:pt x="14218057" y="1499222"/>
                  </a:lnTo>
                  <a:lnTo>
                    <a:pt x="14214996" y="1502283"/>
                  </a:lnTo>
                  <a:lnTo>
                    <a:pt x="14214221" y="1504137"/>
                  </a:lnTo>
                  <a:lnTo>
                    <a:pt x="14214221" y="1508480"/>
                  </a:lnTo>
                  <a:lnTo>
                    <a:pt x="14214996" y="1510322"/>
                  </a:lnTo>
                  <a:lnTo>
                    <a:pt x="14218057" y="1513395"/>
                  </a:lnTo>
                  <a:lnTo>
                    <a:pt x="14219911" y="1514157"/>
                  </a:lnTo>
                  <a:lnTo>
                    <a:pt x="14224241" y="1514157"/>
                  </a:lnTo>
                  <a:lnTo>
                    <a:pt x="14226096" y="1513395"/>
                  </a:lnTo>
                  <a:lnTo>
                    <a:pt x="14229169" y="1510322"/>
                  </a:lnTo>
                  <a:lnTo>
                    <a:pt x="14229931" y="1508480"/>
                  </a:lnTo>
                  <a:lnTo>
                    <a:pt x="14229931" y="1504137"/>
                  </a:lnTo>
                  <a:close/>
                </a:path>
                <a:path w="19256375" h="1514475">
                  <a:moveTo>
                    <a:pt x="14229931" y="754913"/>
                  </a:moveTo>
                  <a:lnTo>
                    <a:pt x="14229169" y="753059"/>
                  </a:lnTo>
                  <a:lnTo>
                    <a:pt x="14226096" y="749998"/>
                  </a:lnTo>
                  <a:lnTo>
                    <a:pt x="14224241" y="749223"/>
                  </a:lnTo>
                  <a:lnTo>
                    <a:pt x="14219911" y="749223"/>
                  </a:lnTo>
                  <a:lnTo>
                    <a:pt x="14218057" y="749998"/>
                  </a:lnTo>
                  <a:lnTo>
                    <a:pt x="14214996" y="753059"/>
                  </a:lnTo>
                  <a:lnTo>
                    <a:pt x="14214221" y="754913"/>
                  </a:lnTo>
                  <a:lnTo>
                    <a:pt x="14214221" y="759244"/>
                  </a:lnTo>
                  <a:lnTo>
                    <a:pt x="14214996" y="761098"/>
                  </a:lnTo>
                  <a:lnTo>
                    <a:pt x="14218057" y="764159"/>
                  </a:lnTo>
                  <a:lnTo>
                    <a:pt x="14219911" y="764933"/>
                  </a:lnTo>
                  <a:lnTo>
                    <a:pt x="14224241" y="764933"/>
                  </a:lnTo>
                  <a:lnTo>
                    <a:pt x="14226096" y="764159"/>
                  </a:lnTo>
                  <a:lnTo>
                    <a:pt x="14229169" y="761098"/>
                  </a:lnTo>
                  <a:lnTo>
                    <a:pt x="14229931" y="759244"/>
                  </a:lnTo>
                  <a:lnTo>
                    <a:pt x="14229931" y="754913"/>
                  </a:lnTo>
                  <a:close/>
                </a:path>
                <a:path w="19256375" h="1514475">
                  <a:moveTo>
                    <a:pt x="14229931" y="5676"/>
                  </a:moveTo>
                  <a:lnTo>
                    <a:pt x="14229169" y="3835"/>
                  </a:lnTo>
                  <a:lnTo>
                    <a:pt x="14226096" y="762"/>
                  </a:lnTo>
                  <a:lnTo>
                    <a:pt x="14224241" y="0"/>
                  </a:lnTo>
                  <a:lnTo>
                    <a:pt x="14219911" y="0"/>
                  </a:lnTo>
                  <a:lnTo>
                    <a:pt x="14218057" y="762"/>
                  </a:lnTo>
                  <a:lnTo>
                    <a:pt x="14214996" y="3835"/>
                  </a:lnTo>
                  <a:lnTo>
                    <a:pt x="14214221" y="5676"/>
                  </a:lnTo>
                  <a:lnTo>
                    <a:pt x="14214221" y="10020"/>
                  </a:lnTo>
                  <a:lnTo>
                    <a:pt x="14214996" y="11874"/>
                  </a:lnTo>
                  <a:lnTo>
                    <a:pt x="14218057" y="14935"/>
                  </a:lnTo>
                  <a:lnTo>
                    <a:pt x="14219911" y="15697"/>
                  </a:lnTo>
                  <a:lnTo>
                    <a:pt x="14224241" y="15697"/>
                  </a:lnTo>
                  <a:lnTo>
                    <a:pt x="14226096" y="14935"/>
                  </a:lnTo>
                  <a:lnTo>
                    <a:pt x="14229169" y="11874"/>
                  </a:lnTo>
                  <a:lnTo>
                    <a:pt x="14229931" y="10020"/>
                  </a:lnTo>
                  <a:lnTo>
                    <a:pt x="14229931" y="5676"/>
                  </a:lnTo>
                  <a:close/>
                </a:path>
                <a:path w="19256375" h="1514475">
                  <a:moveTo>
                    <a:pt x="14308468" y="1504137"/>
                  </a:moveTo>
                  <a:lnTo>
                    <a:pt x="14307693" y="1502283"/>
                  </a:lnTo>
                  <a:lnTo>
                    <a:pt x="14304632" y="1499222"/>
                  </a:lnTo>
                  <a:lnTo>
                    <a:pt x="14302778" y="1498460"/>
                  </a:lnTo>
                  <a:lnTo>
                    <a:pt x="14298435" y="1498460"/>
                  </a:lnTo>
                  <a:lnTo>
                    <a:pt x="14296593" y="1499222"/>
                  </a:lnTo>
                  <a:lnTo>
                    <a:pt x="14293520" y="1502283"/>
                  </a:lnTo>
                  <a:lnTo>
                    <a:pt x="14292758" y="1504137"/>
                  </a:lnTo>
                  <a:lnTo>
                    <a:pt x="14292758" y="1508480"/>
                  </a:lnTo>
                  <a:lnTo>
                    <a:pt x="14293520" y="1510322"/>
                  </a:lnTo>
                  <a:lnTo>
                    <a:pt x="14296593" y="1513395"/>
                  </a:lnTo>
                  <a:lnTo>
                    <a:pt x="14298435" y="1514157"/>
                  </a:lnTo>
                  <a:lnTo>
                    <a:pt x="14302778" y="1514157"/>
                  </a:lnTo>
                  <a:lnTo>
                    <a:pt x="14304632" y="1513395"/>
                  </a:lnTo>
                  <a:lnTo>
                    <a:pt x="14307693" y="1510322"/>
                  </a:lnTo>
                  <a:lnTo>
                    <a:pt x="14308468" y="1508480"/>
                  </a:lnTo>
                  <a:lnTo>
                    <a:pt x="14308468" y="1504137"/>
                  </a:lnTo>
                  <a:close/>
                </a:path>
                <a:path w="19256375" h="1514475">
                  <a:moveTo>
                    <a:pt x="14308468" y="754913"/>
                  </a:moveTo>
                  <a:lnTo>
                    <a:pt x="14307693" y="753059"/>
                  </a:lnTo>
                  <a:lnTo>
                    <a:pt x="14304632" y="749998"/>
                  </a:lnTo>
                  <a:lnTo>
                    <a:pt x="14302778" y="749223"/>
                  </a:lnTo>
                  <a:lnTo>
                    <a:pt x="14298435" y="749223"/>
                  </a:lnTo>
                  <a:lnTo>
                    <a:pt x="14296593" y="749998"/>
                  </a:lnTo>
                  <a:lnTo>
                    <a:pt x="14293520" y="753059"/>
                  </a:lnTo>
                  <a:lnTo>
                    <a:pt x="14292758" y="754913"/>
                  </a:lnTo>
                  <a:lnTo>
                    <a:pt x="14292758" y="759244"/>
                  </a:lnTo>
                  <a:lnTo>
                    <a:pt x="14293520" y="761098"/>
                  </a:lnTo>
                  <a:lnTo>
                    <a:pt x="14296593" y="764159"/>
                  </a:lnTo>
                  <a:lnTo>
                    <a:pt x="14298435" y="764933"/>
                  </a:lnTo>
                  <a:lnTo>
                    <a:pt x="14302778" y="764933"/>
                  </a:lnTo>
                  <a:lnTo>
                    <a:pt x="14304632" y="764159"/>
                  </a:lnTo>
                  <a:lnTo>
                    <a:pt x="14307693" y="761098"/>
                  </a:lnTo>
                  <a:lnTo>
                    <a:pt x="14308468" y="759244"/>
                  </a:lnTo>
                  <a:lnTo>
                    <a:pt x="14308468" y="754913"/>
                  </a:lnTo>
                  <a:close/>
                </a:path>
                <a:path w="19256375" h="1514475">
                  <a:moveTo>
                    <a:pt x="14308468" y="5676"/>
                  </a:moveTo>
                  <a:lnTo>
                    <a:pt x="14307693" y="3835"/>
                  </a:lnTo>
                  <a:lnTo>
                    <a:pt x="14304632" y="762"/>
                  </a:lnTo>
                  <a:lnTo>
                    <a:pt x="14302778" y="0"/>
                  </a:lnTo>
                  <a:lnTo>
                    <a:pt x="14298435" y="0"/>
                  </a:lnTo>
                  <a:lnTo>
                    <a:pt x="14296593" y="762"/>
                  </a:lnTo>
                  <a:lnTo>
                    <a:pt x="14293520" y="3835"/>
                  </a:lnTo>
                  <a:lnTo>
                    <a:pt x="14292758" y="5676"/>
                  </a:lnTo>
                  <a:lnTo>
                    <a:pt x="14292758" y="10020"/>
                  </a:lnTo>
                  <a:lnTo>
                    <a:pt x="14293520" y="11874"/>
                  </a:lnTo>
                  <a:lnTo>
                    <a:pt x="14296593" y="14935"/>
                  </a:lnTo>
                  <a:lnTo>
                    <a:pt x="14298435" y="15697"/>
                  </a:lnTo>
                  <a:lnTo>
                    <a:pt x="14302778" y="15697"/>
                  </a:lnTo>
                  <a:lnTo>
                    <a:pt x="14304632" y="14935"/>
                  </a:lnTo>
                  <a:lnTo>
                    <a:pt x="14307693" y="11874"/>
                  </a:lnTo>
                  <a:lnTo>
                    <a:pt x="14308468" y="10020"/>
                  </a:lnTo>
                  <a:lnTo>
                    <a:pt x="14308468" y="5676"/>
                  </a:lnTo>
                  <a:close/>
                </a:path>
                <a:path w="19256375" h="1514475">
                  <a:moveTo>
                    <a:pt x="14386992" y="1504137"/>
                  </a:moveTo>
                  <a:lnTo>
                    <a:pt x="14386230" y="1502283"/>
                  </a:lnTo>
                  <a:lnTo>
                    <a:pt x="14383157" y="1499222"/>
                  </a:lnTo>
                  <a:lnTo>
                    <a:pt x="14381315" y="1498460"/>
                  </a:lnTo>
                  <a:lnTo>
                    <a:pt x="14376972" y="1498460"/>
                  </a:lnTo>
                  <a:lnTo>
                    <a:pt x="14375117" y="1499222"/>
                  </a:lnTo>
                  <a:lnTo>
                    <a:pt x="14372057" y="1502283"/>
                  </a:lnTo>
                  <a:lnTo>
                    <a:pt x="14371295" y="1504137"/>
                  </a:lnTo>
                  <a:lnTo>
                    <a:pt x="14371295" y="1508480"/>
                  </a:lnTo>
                  <a:lnTo>
                    <a:pt x="14372057" y="1510322"/>
                  </a:lnTo>
                  <a:lnTo>
                    <a:pt x="14375117" y="1513395"/>
                  </a:lnTo>
                  <a:lnTo>
                    <a:pt x="14376972" y="1514157"/>
                  </a:lnTo>
                  <a:lnTo>
                    <a:pt x="14381315" y="1514157"/>
                  </a:lnTo>
                  <a:lnTo>
                    <a:pt x="14383157" y="1513395"/>
                  </a:lnTo>
                  <a:lnTo>
                    <a:pt x="14386230" y="1510322"/>
                  </a:lnTo>
                  <a:lnTo>
                    <a:pt x="14386992" y="1508480"/>
                  </a:lnTo>
                  <a:lnTo>
                    <a:pt x="14386992" y="1504137"/>
                  </a:lnTo>
                  <a:close/>
                </a:path>
                <a:path w="19256375" h="1514475">
                  <a:moveTo>
                    <a:pt x="14386992" y="754913"/>
                  </a:moveTo>
                  <a:lnTo>
                    <a:pt x="14386230" y="753059"/>
                  </a:lnTo>
                  <a:lnTo>
                    <a:pt x="14383157" y="749998"/>
                  </a:lnTo>
                  <a:lnTo>
                    <a:pt x="14381315" y="749223"/>
                  </a:lnTo>
                  <a:lnTo>
                    <a:pt x="14376972" y="749223"/>
                  </a:lnTo>
                  <a:lnTo>
                    <a:pt x="14375117" y="749998"/>
                  </a:lnTo>
                  <a:lnTo>
                    <a:pt x="14372057" y="753059"/>
                  </a:lnTo>
                  <a:lnTo>
                    <a:pt x="14371295" y="754913"/>
                  </a:lnTo>
                  <a:lnTo>
                    <a:pt x="14371295" y="759244"/>
                  </a:lnTo>
                  <a:lnTo>
                    <a:pt x="14372057" y="761098"/>
                  </a:lnTo>
                  <a:lnTo>
                    <a:pt x="14375117" y="764159"/>
                  </a:lnTo>
                  <a:lnTo>
                    <a:pt x="14376972" y="764933"/>
                  </a:lnTo>
                  <a:lnTo>
                    <a:pt x="14381315" y="764933"/>
                  </a:lnTo>
                  <a:lnTo>
                    <a:pt x="14383157" y="764159"/>
                  </a:lnTo>
                  <a:lnTo>
                    <a:pt x="14386230" y="761098"/>
                  </a:lnTo>
                  <a:lnTo>
                    <a:pt x="14386992" y="759244"/>
                  </a:lnTo>
                  <a:lnTo>
                    <a:pt x="14386992" y="754913"/>
                  </a:lnTo>
                  <a:close/>
                </a:path>
                <a:path w="19256375" h="1514475">
                  <a:moveTo>
                    <a:pt x="14386992" y="5676"/>
                  </a:moveTo>
                  <a:lnTo>
                    <a:pt x="14386230" y="3835"/>
                  </a:lnTo>
                  <a:lnTo>
                    <a:pt x="14383157" y="762"/>
                  </a:lnTo>
                  <a:lnTo>
                    <a:pt x="14381315" y="0"/>
                  </a:lnTo>
                  <a:lnTo>
                    <a:pt x="14376972" y="0"/>
                  </a:lnTo>
                  <a:lnTo>
                    <a:pt x="14375117" y="762"/>
                  </a:lnTo>
                  <a:lnTo>
                    <a:pt x="14372057" y="3835"/>
                  </a:lnTo>
                  <a:lnTo>
                    <a:pt x="14371295" y="5676"/>
                  </a:lnTo>
                  <a:lnTo>
                    <a:pt x="14371295" y="10020"/>
                  </a:lnTo>
                  <a:lnTo>
                    <a:pt x="14372057" y="11874"/>
                  </a:lnTo>
                  <a:lnTo>
                    <a:pt x="14375117" y="14935"/>
                  </a:lnTo>
                  <a:lnTo>
                    <a:pt x="14376972" y="15697"/>
                  </a:lnTo>
                  <a:lnTo>
                    <a:pt x="14381315" y="15697"/>
                  </a:lnTo>
                  <a:lnTo>
                    <a:pt x="14383157" y="14935"/>
                  </a:lnTo>
                  <a:lnTo>
                    <a:pt x="14386230" y="11874"/>
                  </a:lnTo>
                  <a:lnTo>
                    <a:pt x="14386992" y="10020"/>
                  </a:lnTo>
                  <a:lnTo>
                    <a:pt x="14386992" y="5676"/>
                  </a:lnTo>
                  <a:close/>
                </a:path>
                <a:path w="19256375" h="1514475">
                  <a:moveTo>
                    <a:pt x="14465529" y="1504137"/>
                  </a:moveTo>
                  <a:lnTo>
                    <a:pt x="14464767" y="1502283"/>
                  </a:lnTo>
                  <a:lnTo>
                    <a:pt x="14461693" y="1499222"/>
                  </a:lnTo>
                  <a:lnTo>
                    <a:pt x="14459839" y="1498460"/>
                  </a:lnTo>
                  <a:lnTo>
                    <a:pt x="14455508" y="1498460"/>
                  </a:lnTo>
                  <a:lnTo>
                    <a:pt x="14453654" y="1499222"/>
                  </a:lnTo>
                  <a:lnTo>
                    <a:pt x="14450594" y="1502283"/>
                  </a:lnTo>
                  <a:lnTo>
                    <a:pt x="14449819" y="1504137"/>
                  </a:lnTo>
                  <a:lnTo>
                    <a:pt x="14449819" y="1508480"/>
                  </a:lnTo>
                  <a:lnTo>
                    <a:pt x="14450594" y="1510322"/>
                  </a:lnTo>
                  <a:lnTo>
                    <a:pt x="14453654" y="1513395"/>
                  </a:lnTo>
                  <a:lnTo>
                    <a:pt x="14455508" y="1514157"/>
                  </a:lnTo>
                  <a:lnTo>
                    <a:pt x="14459839" y="1514157"/>
                  </a:lnTo>
                  <a:lnTo>
                    <a:pt x="14461693" y="1513395"/>
                  </a:lnTo>
                  <a:lnTo>
                    <a:pt x="14464767" y="1510322"/>
                  </a:lnTo>
                  <a:lnTo>
                    <a:pt x="14465529" y="1508480"/>
                  </a:lnTo>
                  <a:lnTo>
                    <a:pt x="14465529" y="1504137"/>
                  </a:lnTo>
                  <a:close/>
                </a:path>
                <a:path w="19256375" h="1514475">
                  <a:moveTo>
                    <a:pt x="14465529" y="754913"/>
                  </a:moveTo>
                  <a:lnTo>
                    <a:pt x="14464767" y="753059"/>
                  </a:lnTo>
                  <a:lnTo>
                    <a:pt x="14461693" y="749998"/>
                  </a:lnTo>
                  <a:lnTo>
                    <a:pt x="14459839" y="749223"/>
                  </a:lnTo>
                  <a:lnTo>
                    <a:pt x="14455508" y="749223"/>
                  </a:lnTo>
                  <a:lnTo>
                    <a:pt x="14453654" y="749998"/>
                  </a:lnTo>
                  <a:lnTo>
                    <a:pt x="14450594" y="753059"/>
                  </a:lnTo>
                  <a:lnTo>
                    <a:pt x="14449819" y="754913"/>
                  </a:lnTo>
                  <a:lnTo>
                    <a:pt x="14449819" y="759244"/>
                  </a:lnTo>
                  <a:lnTo>
                    <a:pt x="14450594" y="761098"/>
                  </a:lnTo>
                  <a:lnTo>
                    <a:pt x="14453654" y="764159"/>
                  </a:lnTo>
                  <a:lnTo>
                    <a:pt x="14455508" y="764933"/>
                  </a:lnTo>
                  <a:lnTo>
                    <a:pt x="14459839" y="764933"/>
                  </a:lnTo>
                  <a:lnTo>
                    <a:pt x="14461693" y="764159"/>
                  </a:lnTo>
                  <a:lnTo>
                    <a:pt x="14464767" y="761098"/>
                  </a:lnTo>
                  <a:lnTo>
                    <a:pt x="14465529" y="759244"/>
                  </a:lnTo>
                  <a:lnTo>
                    <a:pt x="14465529" y="754913"/>
                  </a:lnTo>
                  <a:close/>
                </a:path>
                <a:path w="19256375" h="1514475">
                  <a:moveTo>
                    <a:pt x="14465529" y="5676"/>
                  </a:moveTo>
                  <a:lnTo>
                    <a:pt x="14464767" y="3835"/>
                  </a:lnTo>
                  <a:lnTo>
                    <a:pt x="14461693" y="762"/>
                  </a:lnTo>
                  <a:lnTo>
                    <a:pt x="14459839" y="0"/>
                  </a:lnTo>
                  <a:lnTo>
                    <a:pt x="14455508" y="0"/>
                  </a:lnTo>
                  <a:lnTo>
                    <a:pt x="14453654" y="762"/>
                  </a:lnTo>
                  <a:lnTo>
                    <a:pt x="14450594" y="3835"/>
                  </a:lnTo>
                  <a:lnTo>
                    <a:pt x="14449819" y="5676"/>
                  </a:lnTo>
                  <a:lnTo>
                    <a:pt x="14449819" y="10020"/>
                  </a:lnTo>
                  <a:lnTo>
                    <a:pt x="14450594" y="11874"/>
                  </a:lnTo>
                  <a:lnTo>
                    <a:pt x="14453654" y="14935"/>
                  </a:lnTo>
                  <a:lnTo>
                    <a:pt x="14455508" y="15697"/>
                  </a:lnTo>
                  <a:lnTo>
                    <a:pt x="14459839" y="15697"/>
                  </a:lnTo>
                  <a:lnTo>
                    <a:pt x="14461693" y="14935"/>
                  </a:lnTo>
                  <a:lnTo>
                    <a:pt x="14464767" y="11874"/>
                  </a:lnTo>
                  <a:lnTo>
                    <a:pt x="14465529" y="10020"/>
                  </a:lnTo>
                  <a:lnTo>
                    <a:pt x="14465529" y="5676"/>
                  </a:lnTo>
                  <a:close/>
                </a:path>
                <a:path w="19256375" h="1514475">
                  <a:moveTo>
                    <a:pt x="14544053" y="1504137"/>
                  </a:moveTo>
                  <a:lnTo>
                    <a:pt x="14543291" y="1502283"/>
                  </a:lnTo>
                  <a:lnTo>
                    <a:pt x="14540230" y="1499222"/>
                  </a:lnTo>
                  <a:lnTo>
                    <a:pt x="14538376" y="1498460"/>
                  </a:lnTo>
                  <a:lnTo>
                    <a:pt x="14534033" y="1498460"/>
                  </a:lnTo>
                  <a:lnTo>
                    <a:pt x="14532191" y="1499222"/>
                  </a:lnTo>
                  <a:lnTo>
                    <a:pt x="14529118" y="1502283"/>
                  </a:lnTo>
                  <a:lnTo>
                    <a:pt x="14528356" y="1504137"/>
                  </a:lnTo>
                  <a:lnTo>
                    <a:pt x="14528356" y="1508480"/>
                  </a:lnTo>
                  <a:lnTo>
                    <a:pt x="14529118" y="1510322"/>
                  </a:lnTo>
                  <a:lnTo>
                    <a:pt x="14532191" y="1513395"/>
                  </a:lnTo>
                  <a:lnTo>
                    <a:pt x="14534033" y="1514157"/>
                  </a:lnTo>
                  <a:lnTo>
                    <a:pt x="14538376" y="1514157"/>
                  </a:lnTo>
                  <a:lnTo>
                    <a:pt x="14540230" y="1513395"/>
                  </a:lnTo>
                  <a:lnTo>
                    <a:pt x="14543291" y="1510322"/>
                  </a:lnTo>
                  <a:lnTo>
                    <a:pt x="14544053" y="1508480"/>
                  </a:lnTo>
                  <a:lnTo>
                    <a:pt x="14544053" y="1504137"/>
                  </a:lnTo>
                  <a:close/>
                </a:path>
                <a:path w="19256375" h="1514475">
                  <a:moveTo>
                    <a:pt x="14544053" y="754913"/>
                  </a:moveTo>
                  <a:lnTo>
                    <a:pt x="14543291" y="753059"/>
                  </a:lnTo>
                  <a:lnTo>
                    <a:pt x="14540230" y="749998"/>
                  </a:lnTo>
                  <a:lnTo>
                    <a:pt x="14538376" y="749223"/>
                  </a:lnTo>
                  <a:lnTo>
                    <a:pt x="14534033" y="749223"/>
                  </a:lnTo>
                  <a:lnTo>
                    <a:pt x="14532191" y="749998"/>
                  </a:lnTo>
                  <a:lnTo>
                    <a:pt x="14529118" y="753059"/>
                  </a:lnTo>
                  <a:lnTo>
                    <a:pt x="14528356" y="754913"/>
                  </a:lnTo>
                  <a:lnTo>
                    <a:pt x="14528356" y="759244"/>
                  </a:lnTo>
                  <a:lnTo>
                    <a:pt x="14529118" y="761098"/>
                  </a:lnTo>
                  <a:lnTo>
                    <a:pt x="14532191" y="764159"/>
                  </a:lnTo>
                  <a:lnTo>
                    <a:pt x="14534033" y="764933"/>
                  </a:lnTo>
                  <a:lnTo>
                    <a:pt x="14538376" y="764933"/>
                  </a:lnTo>
                  <a:lnTo>
                    <a:pt x="14540230" y="764159"/>
                  </a:lnTo>
                  <a:lnTo>
                    <a:pt x="14543291" y="761098"/>
                  </a:lnTo>
                  <a:lnTo>
                    <a:pt x="14544053" y="759244"/>
                  </a:lnTo>
                  <a:lnTo>
                    <a:pt x="14544053" y="754913"/>
                  </a:lnTo>
                  <a:close/>
                </a:path>
                <a:path w="19256375" h="1514475">
                  <a:moveTo>
                    <a:pt x="14544053" y="5676"/>
                  </a:moveTo>
                  <a:lnTo>
                    <a:pt x="14543291" y="3835"/>
                  </a:lnTo>
                  <a:lnTo>
                    <a:pt x="14540230" y="762"/>
                  </a:lnTo>
                  <a:lnTo>
                    <a:pt x="14538376" y="0"/>
                  </a:lnTo>
                  <a:lnTo>
                    <a:pt x="14534033" y="0"/>
                  </a:lnTo>
                  <a:lnTo>
                    <a:pt x="14532191" y="762"/>
                  </a:lnTo>
                  <a:lnTo>
                    <a:pt x="14529118" y="3835"/>
                  </a:lnTo>
                  <a:lnTo>
                    <a:pt x="14528356" y="5676"/>
                  </a:lnTo>
                  <a:lnTo>
                    <a:pt x="14528356" y="10020"/>
                  </a:lnTo>
                  <a:lnTo>
                    <a:pt x="14529118" y="11874"/>
                  </a:lnTo>
                  <a:lnTo>
                    <a:pt x="14532191" y="14935"/>
                  </a:lnTo>
                  <a:lnTo>
                    <a:pt x="14534033" y="15697"/>
                  </a:lnTo>
                  <a:lnTo>
                    <a:pt x="14538376" y="15697"/>
                  </a:lnTo>
                  <a:lnTo>
                    <a:pt x="14540230" y="14935"/>
                  </a:lnTo>
                  <a:lnTo>
                    <a:pt x="14543291" y="11874"/>
                  </a:lnTo>
                  <a:lnTo>
                    <a:pt x="14544053" y="10020"/>
                  </a:lnTo>
                  <a:lnTo>
                    <a:pt x="14544053" y="5676"/>
                  </a:lnTo>
                  <a:close/>
                </a:path>
                <a:path w="19256375" h="1514475">
                  <a:moveTo>
                    <a:pt x="14622590" y="1504137"/>
                  </a:moveTo>
                  <a:lnTo>
                    <a:pt x="14621828" y="1502283"/>
                  </a:lnTo>
                  <a:lnTo>
                    <a:pt x="14618754" y="1499222"/>
                  </a:lnTo>
                  <a:lnTo>
                    <a:pt x="14616900" y="1498460"/>
                  </a:lnTo>
                  <a:lnTo>
                    <a:pt x="14612569" y="1498460"/>
                  </a:lnTo>
                  <a:lnTo>
                    <a:pt x="14610715" y="1499222"/>
                  </a:lnTo>
                  <a:lnTo>
                    <a:pt x="14607654" y="1502283"/>
                  </a:lnTo>
                  <a:lnTo>
                    <a:pt x="14606880" y="1504137"/>
                  </a:lnTo>
                  <a:lnTo>
                    <a:pt x="14606880" y="1508480"/>
                  </a:lnTo>
                  <a:lnTo>
                    <a:pt x="14607654" y="1510322"/>
                  </a:lnTo>
                  <a:lnTo>
                    <a:pt x="14610715" y="1513395"/>
                  </a:lnTo>
                  <a:lnTo>
                    <a:pt x="14612569" y="1514157"/>
                  </a:lnTo>
                  <a:lnTo>
                    <a:pt x="14616900" y="1514157"/>
                  </a:lnTo>
                  <a:lnTo>
                    <a:pt x="14618754" y="1513395"/>
                  </a:lnTo>
                  <a:lnTo>
                    <a:pt x="14621828" y="1510322"/>
                  </a:lnTo>
                  <a:lnTo>
                    <a:pt x="14622590" y="1508480"/>
                  </a:lnTo>
                  <a:lnTo>
                    <a:pt x="14622590" y="1504137"/>
                  </a:lnTo>
                  <a:close/>
                </a:path>
                <a:path w="19256375" h="1514475">
                  <a:moveTo>
                    <a:pt x="14622590" y="754913"/>
                  </a:moveTo>
                  <a:lnTo>
                    <a:pt x="14621828" y="753059"/>
                  </a:lnTo>
                  <a:lnTo>
                    <a:pt x="14618754" y="749998"/>
                  </a:lnTo>
                  <a:lnTo>
                    <a:pt x="14616900" y="749223"/>
                  </a:lnTo>
                  <a:lnTo>
                    <a:pt x="14612569" y="749223"/>
                  </a:lnTo>
                  <a:lnTo>
                    <a:pt x="14610715" y="749998"/>
                  </a:lnTo>
                  <a:lnTo>
                    <a:pt x="14607654" y="753059"/>
                  </a:lnTo>
                  <a:lnTo>
                    <a:pt x="14606880" y="754913"/>
                  </a:lnTo>
                  <a:lnTo>
                    <a:pt x="14606880" y="759244"/>
                  </a:lnTo>
                  <a:lnTo>
                    <a:pt x="14607654" y="761098"/>
                  </a:lnTo>
                  <a:lnTo>
                    <a:pt x="14610715" y="764159"/>
                  </a:lnTo>
                  <a:lnTo>
                    <a:pt x="14612569" y="764933"/>
                  </a:lnTo>
                  <a:lnTo>
                    <a:pt x="14616900" y="764933"/>
                  </a:lnTo>
                  <a:lnTo>
                    <a:pt x="14618754" y="764159"/>
                  </a:lnTo>
                  <a:lnTo>
                    <a:pt x="14621828" y="761098"/>
                  </a:lnTo>
                  <a:lnTo>
                    <a:pt x="14622590" y="759244"/>
                  </a:lnTo>
                  <a:lnTo>
                    <a:pt x="14622590" y="754913"/>
                  </a:lnTo>
                  <a:close/>
                </a:path>
                <a:path w="19256375" h="1514475">
                  <a:moveTo>
                    <a:pt x="14622590" y="5676"/>
                  </a:moveTo>
                  <a:lnTo>
                    <a:pt x="14621828" y="3835"/>
                  </a:lnTo>
                  <a:lnTo>
                    <a:pt x="14618754" y="762"/>
                  </a:lnTo>
                  <a:lnTo>
                    <a:pt x="14616900" y="0"/>
                  </a:lnTo>
                  <a:lnTo>
                    <a:pt x="14612569" y="0"/>
                  </a:lnTo>
                  <a:lnTo>
                    <a:pt x="14610715" y="762"/>
                  </a:lnTo>
                  <a:lnTo>
                    <a:pt x="14607654" y="3835"/>
                  </a:lnTo>
                  <a:lnTo>
                    <a:pt x="14606880" y="5676"/>
                  </a:lnTo>
                  <a:lnTo>
                    <a:pt x="14606880" y="10020"/>
                  </a:lnTo>
                  <a:lnTo>
                    <a:pt x="14607654" y="11874"/>
                  </a:lnTo>
                  <a:lnTo>
                    <a:pt x="14610715" y="14935"/>
                  </a:lnTo>
                  <a:lnTo>
                    <a:pt x="14612569" y="15697"/>
                  </a:lnTo>
                  <a:lnTo>
                    <a:pt x="14616900" y="15697"/>
                  </a:lnTo>
                  <a:lnTo>
                    <a:pt x="14618754" y="14935"/>
                  </a:lnTo>
                  <a:lnTo>
                    <a:pt x="14621828" y="11874"/>
                  </a:lnTo>
                  <a:lnTo>
                    <a:pt x="14622590" y="10020"/>
                  </a:lnTo>
                  <a:lnTo>
                    <a:pt x="14622590" y="5676"/>
                  </a:lnTo>
                  <a:close/>
                </a:path>
                <a:path w="19256375" h="1514475">
                  <a:moveTo>
                    <a:pt x="14701126" y="1504137"/>
                  </a:moveTo>
                  <a:lnTo>
                    <a:pt x="14700352" y="1502283"/>
                  </a:lnTo>
                  <a:lnTo>
                    <a:pt x="14697291" y="1499222"/>
                  </a:lnTo>
                  <a:lnTo>
                    <a:pt x="14695437" y="1498460"/>
                  </a:lnTo>
                  <a:lnTo>
                    <a:pt x="14691106" y="1498460"/>
                  </a:lnTo>
                  <a:lnTo>
                    <a:pt x="14689252" y="1499222"/>
                  </a:lnTo>
                  <a:lnTo>
                    <a:pt x="14686179" y="1502283"/>
                  </a:lnTo>
                  <a:lnTo>
                    <a:pt x="14685417" y="1504137"/>
                  </a:lnTo>
                  <a:lnTo>
                    <a:pt x="14685417" y="1508480"/>
                  </a:lnTo>
                  <a:lnTo>
                    <a:pt x="14686179" y="1510322"/>
                  </a:lnTo>
                  <a:lnTo>
                    <a:pt x="14689252" y="1513395"/>
                  </a:lnTo>
                  <a:lnTo>
                    <a:pt x="14691106" y="1514157"/>
                  </a:lnTo>
                  <a:lnTo>
                    <a:pt x="14695437" y="1514157"/>
                  </a:lnTo>
                  <a:lnTo>
                    <a:pt x="14697291" y="1513395"/>
                  </a:lnTo>
                  <a:lnTo>
                    <a:pt x="14700352" y="1510322"/>
                  </a:lnTo>
                  <a:lnTo>
                    <a:pt x="14701126" y="1508480"/>
                  </a:lnTo>
                  <a:lnTo>
                    <a:pt x="14701126" y="1504137"/>
                  </a:lnTo>
                  <a:close/>
                </a:path>
                <a:path w="19256375" h="1514475">
                  <a:moveTo>
                    <a:pt x="14701126" y="754913"/>
                  </a:moveTo>
                  <a:lnTo>
                    <a:pt x="14700352" y="753059"/>
                  </a:lnTo>
                  <a:lnTo>
                    <a:pt x="14697291" y="749998"/>
                  </a:lnTo>
                  <a:lnTo>
                    <a:pt x="14695437" y="749223"/>
                  </a:lnTo>
                  <a:lnTo>
                    <a:pt x="14691106" y="749223"/>
                  </a:lnTo>
                  <a:lnTo>
                    <a:pt x="14689252" y="749998"/>
                  </a:lnTo>
                  <a:lnTo>
                    <a:pt x="14686179" y="753059"/>
                  </a:lnTo>
                  <a:lnTo>
                    <a:pt x="14685417" y="754913"/>
                  </a:lnTo>
                  <a:lnTo>
                    <a:pt x="14685417" y="759244"/>
                  </a:lnTo>
                  <a:lnTo>
                    <a:pt x="14686179" y="761098"/>
                  </a:lnTo>
                  <a:lnTo>
                    <a:pt x="14689252" y="764159"/>
                  </a:lnTo>
                  <a:lnTo>
                    <a:pt x="14691106" y="764933"/>
                  </a:lnTo>
                  <a:lnTo>
                    <a:pt x="14695437" y="764933"/>
                  </a:lnTo>
                  <a:lnTo>
                    <a:pt x="14697291" y="764159"/>
                  </a:lnTo>
                  <a:lnTo>
                    <a:pt x="14700352" y="761098"/>
                  </a:lnTo>
                  <a:lnTo>
                    <a:pt x="14701126" y="759244"/>
                  </a:lnTo>
                  <a:lnTo>
                    <a:pt x="14701126" y="754913"/>
                  </a:lnTo>
                  <a:close/>
                </a:path>
                <a:path w="19256375" h="1514475">
                  <a:moveTo>
                    <a:pt x="14701126" y="5676"/>
                  </a:moveTo>
                  <a:lnTo>
                    <a:pt x="14700352" y="3835"/>
                  </a:lnTo>
                  <a:lnTo>
                    <a:pt x="14697291" y="762"/>
                  </a:lnTo>
                  <a:lnTo>
                    <a:pt x="14695437" y="0"/>
                  </a:lnTo>
                  <a:lnTo>
                    <a:pt x="14691106" y="0"/>
                  </a:lnTo>
                  <a:lnTo>
                    <a:pt x="14689252" y="762"/>
                  </a:lnTo>
                  <a:lnTo>
                    <a:pt x="14686179" y="3835"/>
                  </a:lnTo>
                  <a:lnTo>
                    <a:pt x="14685417" y="5676"/>
                  </a:lnTo>
                  <a:lnTo>
                    <a:pt x="14685417" y="10020"/>
                  </a:lnTo>
                  <a:lnTo>
                    <a:pt x="14686179" y="11874"/>
                  </a:lnTo>
                  <a:lnTo>
                    <a:pt x="14689252" y="14935"/>
                  </a:lnTo>
                  <a:lnTo>
                    <a:pt x="14691106" y="15697"/>
                  </a:lnTo>
                  <a:lnTo>
                    <a:pt x="14695437" y="15697"/>
                  </a:lnTo>
                  <a:lnTo>
                    <a:pt x="14697291" y="14935"/>
                  </a:lnTo>
                  <a:lnTo>
                    <a:pt x="14700352" y="11874"/>
                  </a:lnTo>
                  <a:lnTo>
                    <a:pt x="14701126" y="10020"/>
                  </a:lnTo>
                  <a:lnTo>
                    <a:pt x="14701126" y="5676"/>
                  </a:lnTo>
                  <a:close/>
                </a:path>
                <a:path w="19256375" h="1514475">
                  <a:moveTo>
                    <a:pt x="14779651" y="1504137"/>
                  </a:moveTo>
                  <a:lnTo>
                    <a:pt x="14778889" y="1502283"/>
                  </a:lnTo>
                  <a:lnTo>
                    <a:pt x="14775815" y="1499222"/>
                  </a:lnTo>
                  <a:lnTo>
                    <a:pt x="14773974" y="1498460"/>
                  </a:lnTo>
                  <a:lnTo>
                    <a:pt x="14769630" y="1498460"/>
                  </a:lnTo>
                  <a:lnTo>
                    <a:pt x="14767776" y="1499222"/>
                  </a:lnTo>
                  <a:lnTo>
                    <a:pt x="14764715" y="1502283"/>
                  </a:lnTo>
                  <a:lnTo>
                    <a:pt x="14763953" y="1504137"/>
                  </a:lnTo>
                  <a:lnTo>
                    <a:pt x="14763953" y="1508480"/>
                  </a:lnTo>
                  <a:lnTo>
                    <a:pt x="14764715" y="1510322"/>
                  </a:lnTo>
                  <a:lnTo>
                    <a:pt x="14767776" y="1513395"/>
                  </a:lnTo>
                  <a:lnTo>
                    <a:pt x="14769630" y="1514157"/>
                  </a:lnTo>
                  <a:lnTo>
                    <a:pt x="14773974" y="1514157"/>
                  </a:lnTo>
                  <a:lnTo>
                    <a:pt x="14775815" y="1513395"/>
                  </a:lnTo>
                  <a:lnTo>
                    <a:pt x="14778889" y="1510322"/>
                  </a:lnTo>
                  <a:lnTo>
                    <a:pt x="14779651" y="1508480"/>
                  </a:lnTo>
                  <a:lnTo>
                    <a:pt x="14779651" y="1504137"/>
                  </a:lnTo>
                  <a:close/>
                </a:path>
                <a:path w="19256375" h="1514475">
                  <a:moveTo>
                    <a:pt x="14779651" y="754913"/>
                  </a:moveTo>
                  <a:lnTo>
                    <a:pt x="14778889" y="753059"/>
                  </a:lnTo>
                  <a:lnTo>
                    <a:pt x="14775815" y="749998"/>
                  </a:lnTo>
                  <a:lnTo>
                    <a:pt x="14773974" y="749223"/>
                  </a:lnTo>
                  <a:lnTo>
                    <a:pt x="14769630" y="749223"/>
                  </a:lnTo>
                  <a:lnTo>
                    <a:pt x="14767776" y="749998"/>
                  </a:lnTo>
                  <a:lnTo>
                    <a:pt x="14764715" y="753059"/>
                  </a:lnTo>
                  <a:lnTo>
                    <a:pt x="14763953" y="754913"/>
                  </a:lnTo>
                  <a:lnTo>
                    <a:pt x="14763953" y="759244"/>
                  </a:lnTo>
                  <a:lnTo>
                    <a:pt x="14764715" y="761098"/>
                  </a:lnTo>
                  <a:lnTo>
                    <a:pt x="14767776" y="764159"/>
                  </a:lnTo>
                  <a:lnTo>
                    <a:pt x="14769630" y="764933"/>
                  </a:lnTo>
                  <a:lnTo>
                    <a:pt x="14773974" y="764933"/>
                  </a:lnTo>
                  <a:lnTo>
                    <a:pt x="14775815" y="764159"/>
                  </a:lnTo>
                  <a:lnTo>
                    <a:pt x="14778889" y="761098"/>
                  </a:lnTo>
                  <a:lnTo>
                    <a:pt x="14779651" y="759244"/>
                  </a:lnTo>
                  <a:lnTo>
                    <a:pt x="14779651" y="754913"/>
                  </a:lnTo>
                  <a:close/>
                </a:path>
                <a:path w="19256375" h="1514475">
                  <a:moveTo>
                    <a:pt x="14779651" y="5676"/>
                  </a:moveTo>
                  <a:lnTo>
                    <a:pt x="14778889" y="3835"/>
                  </a:lnTo>
                  <a:lnTo>
                    <a:pt x="14775815" y="762"/>
                  </a:lnTo>
                  <a:lnTo>
                    <a:pt x="14773974" y="0"/>
                  </a:lnTo>
                  <a:lnTo>
                    <a:pt x="14769630" y="0"/>
                  </a:lnTo>
                  <a:lnTo>
                    <a:pt x="14767776" y="762"/>
                  </a:lnTo>
                  <a:lnTo>
                    <a:pt x="14764715" y="3835"/>
                  </a:lnTo>
                  <a:lnTo>
                    <a:pt x="14763953" y="5676"/>
                  </a:lnTo>
                  <a:lnTo>
                    <a:pt x="14763953" y="10020"/>
                  </a:lnTo>
                  <a:lnTo>
                    <a:pt x="14764715" y="11874"/>
                  </a:lnTo>
                  <a:lnTo>
                    <a:pt x="14767776" y="14935"/>
                  </a:lnTo>
                  <a:lnTo>
                    <a:pt x="14769630" y="15697"/>
                  </a:lnTo>
                  <a:lnTo>
                    <a:pt x="14773974" y="15697"/>
                  </a:lnTo>
                  <a:lnTo>
                    <a:pt x="14775815" y="14935"/>
                  </a:lnTo>
                  <a:lnTo>
                    <a:pt x="14778889" y="11874"/>
                  </a:lnTo>
                  <a:lnTo>
                    <a:pt x="14779651" y="10020"/>
                  </a:lnTo>
                  <a:lnTo>
                    <a:pt x="14779651" y="5676"/>
                  </a:lnTo>
                  <a:close/>
                </a:path>
                <a:path w="19256375" h="1514475">
                  <a:moveTo>
                    <a:pt x="14858187" y="1504137"/>
                  </a:moveTo>
                  <a:lnTo>
                    <a:pt x="14857413" y="1502283"/>
                  </a:lnTo>
                  <a:lnTo>
                    <a:pt x="14854352" y="1499222"/>
                  </a:lnTo>
                  <a:lnTo>
                    <a:pt x="14852498" y="1498460"/>
                  </a:lnTo>
                  <a:lnTo>
                    <a:pt x="14848167" y="1498460"/>
                  </a:lnTo>
                  <a:lnTo>
                    <a:pt x="14846313" y="1499222"/>
                  </a:lnTo>
                  <a:lnTo>
                    <a:pt x="14843240" y="1502283"/>
                  </a:lnTo>
                  <a:lnTo>
                    <a:pt x="14842478" y="1504137"/>
                  </a:lnTo>
                  <a:lnTo>
                    <a:pt x="14842478" y="1508480"/>
                  </a:lnTo>
                  <a:lnTo>
                    <a:pt x="14843240" y="1510322"/>
                  </a:lnTo>
                  <a:lnTo>
                    <a:pt x="14846313" y="1513395"/>
                  </a:lnTo>
                  <a:lnTo>
                    <a:pt x="14848167" y="1514157"/>
                  </a:lnTo>
                  <a:lnTo>
                    <a:pt x="14852498" y="1514157"/>
                  </a:lnTo>
                  <a:lnTo>
                    <a:pt x="14854352" y="1513395"/>
                  </a:lnTo>
                  <a:lnTo>
                    <a:pt x="14857413" y="1510322"/>
                  </a:lnTo>
                  <a:lnTo>
                    <a:pt x="14858187" y="1508480"/>
                  </a:lnTo>
                  <a:lnTo>
                    <a:pt x="14858187" y="1504137"/>
                  </a:lnTo>
                  <a:close/>
                </a:path>
                <a:path w="19256375" h="1514475">
                  <a:moveTo>
                    <a:pt x="14858187" y="754913"/>
                  </a:moveTo>
                  <a:lnTo>
                    <a:pt x="14857413" y="753059"/>
                  </a:lnTo>
                  <a:lnTo>
                    <a:pt x="14854352" y="749998"/>
                  </a:lnTo>
                  <a:lnTo>
                    <a:pt x="14852498" y="749223"/>
                  </a:lnTo>
                  <a:lnTo>
                    <a:pt x="14848167" y="749223"/>
                  </a:lnTo>
                  <a:lnTo>
                    <a:pt x="14846313" y="749998"/>
                  </a:lnTo>
                  <a:lnTo>
                    <a:pt x="14843240" y="753059"/>
                  </a:lnTo>
                  <a:lnTo>
                    <a:pt x="14842478" y="754913"/>
                  </a:lnTo>
                  <a:lnTo>
                    <a:pt x="14842478" y="759244"/>
                  </a:lnTo>
                  <a:lnTo>
                    <a:pt x="14843240" y="761098"/>
                  </a:lnTo>
                  <a:lnTo>
                    <a:pt x="14846313" y="764159"/>
                  </a:lnTo>
                  <a:lnTo>
                    <a:pt x="14848167" y="764933"/>
                  </a:lnTo>
                  <a:lnTo>
                    <a:pt x="14852498" y="764933"/>
                  </a:lnTo>
                  <a:lnTo>
                    <a:pt x="14854352" y="764159"/>
                  </a:lnTo>
                  <a:lnTo>
                    <a:pt x="14857413" y="761098"/>
                  </a:lnTo>
                  <a:lnTo>
                    <a:pt x="14858187" y="759244"/>
                  </a:lnTo>
                  <a:lnTo>
                    <a:pt x="14858187" y="754913"/>
                  </a:lnTo>
                  <a:close/>
                </a:path>
                <a:path w="19256375" h="1514475">
                  <a:moveTo>
                    <a:pt x="14858187" y="5676"/>
                  </a:moveTo>
                  <a:lnTo>
                    <a:pt x="14857413" y="3835"/>
                  </a:lnTo>
                  <a:lnTo>
                    <a:pt x="14854352" y="762"/>
                  </a:lnTo>
                  <a:lnTo>
                    <a:pt x="14852498" y="0"/>
                  </a:lnTo>
                  <a:lnTo>
                    <a:pt x="14848167" y="0"/>
                  </a:lnTo>
                  <a:lnTo>
                    <a:pt x="14846313" y="762"/>
                  </a:lnTo>
                  <a:lnTo>
                    <a:pt x="14843240" y="3835"/>
                  </a:lnTo>
                  <a:lnTo>
                    <a:pt x="14842478" y="5676"/>
                  </a:lnTo>
                  <a:lnTo>
                    <a:pt x="14842478" y="10020"/>
                  </a:lnTo>
                  <a:lnTo>
                    <a:pt x="14843240" y="11874"/>
                  </a:lnTo>
                  <a:lnTo>
                    <a:pt x="14846313" y="14935"/>
                  </a:lnTo>
                  <a:lnTo>
                    <a:pt x="14848167" y="15697"/>
                  </a:lnTo>
                  <a:lnTo>
                    <a:pt x="14852498" y="15697"/>
                  </a:lnTo>
                  <a:lnTo>
                    <a:pt x="14854352" y="14935"/>
                  </a:lnTo>
                  <a:lnTo>
                    <a:pt x="14857413" y="11874"/>
                  </a:lnTo>
                  <a:lnTo>
                    <a:pt x="14858187" y="10020"/>
                  </a:lnTo>
                  <a:lnTo>
                    <a:pt x="14858187" y="5676"/>
                  </a:lnTo>
                  <a:close/>
                </a:path>
                <a:path w="19256375" h="1514475">
                  <a:moveTo>
                    <a:pt x="14936712" y="1504137"/>
                  </a:moveTo>
                  <a:lnTo>
                    <a:pt x="14935950" y="1502283"/>
                  </a:lnTo>
                  <a:lnTo>
                    <a:pt x="14932889" y="1499222"/>
                  </a:lnTo>
                  <a:lnTo>
                    <a:pt x="14931035" y="1498460"/>
                  </a:lnTo>
                  <a:lnTo>
                    <a:pt x="14926691" y="1498460"/>
                  </a:lnTo>
                  <a:lnTo>
                    <a:pt x="14924850" y="1499222"/>
                  </a:lnTo>
                  <a:lnTo>
                    <a:pt x="14921776" y="1502283"/>
                  </a:lnTo>
                  <a:lnTo>
                    <a:pt x="14921014" y="1504137"/>
                  </a:lnTo>
                  <a:lnTo>
                    <a:pt x="14921014" y="1508480"/>
                  </a:lnTo>
                  <a:lnTo>
                    <a:pt x="14921776" y="1510322"/>
                  </a:lnTo>
                  <a:lnTo>
                    <a:pt x="14924850" y="1513395"/>
                  </a:lnTo>
                  <a:lnTo>
                    <a:pt x="14926691" y="1514157"/>
                  </a:lnTo>
                  <a:lnTo>
                    <a:pt x="14931035" y="1514157"/>
                  </a:lnTo>
                  <a:lnTo>
                    <a:pt x="14932889" y="1513395"/>
                  </a:lnTo>
                  <a:lnTo>
                    <a:pt x="14935950" y="1510322"/>
                  </a:lnTo>
                  <a:lnTo>
                    <a:pt x="14936712" y="1508480"/>
                  </a:lnTo>
                  <a:lnTo>
                    <a:pt x="14936712" y="1504137"/>
                  </a:lnTo>
                  <a:close/>
                </a:path>
                <a:path w="19256375" h="1514475">
                  <a:moveTo>
                    <a:pt x="14936712" y="754913"/>
                  </a:moveTo>
                  <a:lnTo>
                    <a:pt x="14935950" y="753059"/>
                  </a:lnTo>
                  <a:lnTo>
                    <a:pt x="14932889" y="749998"/>
                  </a:lnTo>
                  <a:lnTo>
                    <a:pt x="14931035" y="749223"/>
                  </a:lnTo>
                  <a:lnTo>
                    <a:pt x="14926691" y="749223"/>
                  </a:lnTo>
                  <a:lnTo>
                    <a:pt x="14924850" y="749998"/>
                  </a:lnTo>
                  <a:lnTo>
                    <a:pt x="14921776" y="753059"/>
                  </a:lnTo>
                  <a:lnTo>
                    <a:pt x="14921014" y="754913"/>
                  </a:lnTo>
                  <a:lnTo>
                    <a:pt x="14921014" y="759244"/>
                  </a:lnTo>
                  <a:lnTo>
                    <a:pt x="14921776" y="761098"/>
                  </a:lnTo>
                  <a:lnTo>
                    <a:pt x="14924850" y="764159"/>
                  </a:lnTo>
                  <a:lnTo>
                    <a:pt x="14926691" y="764933"/>
                  </a:lnTo>
                  <a:lnTo>
                    <a:pt x="14931035" y="764933"/>
                  </a:lnTo>
                  <a:lnTo>
                    <a:pt x="14932889" y="764159"/>
                  </a:lnTo>
                  <a:lnTo>
                    <a:pt x="14935950" y="761098"/>
                  </a:lnTo>
                  <a:lnTo>
                    <a:pt x="14936712" y="759244"/>
                  </a:lnTo>
                  <a:lnTo>
                    <a:pt x="14936712" y="754913"/>
                  </a:lnTo>
                  <a:close/>
                </a:path>
                <a:path w="19256375" h="1514475">
                  <a:moveTo>
                    <a:pt x="14936712" y="5676"/>
                  </a:moveTo>
                  <a:lnTo>
                    <a:pt x="14935950" y="3835"/>
                  </a:lnTo>
                  <a:lnTo>
                    <a:pt x="14932889" y="762"/>
                  </a:lnTo>
                  <a:lnTo>
                    <a:pt x="14931035" y="0"/>
                  </a:lnTo>
                  <a:lnTo>
                    <a:pt x="14926691" y="0"/>
                  </a:lnTo>
                  <a:lnTo>
                    <a:pt x="14924850" y="762"/>
                  </a:lnTo>
                  <a:lnTo>
                    <a:pt x="14921776" y="3835"/>
                  </a:lnTo>
                  <a:lnTo>
                    <a:pt x="14921014" y="5676"/>
                  </a:lnTo>
                  <a:lnTo>
                    <a:pt x="14921014" y="10020"/>
                  </a:lnTo>
                  <a:lnTo>
                    <a:pt x="14921776" y="11874"/>
                  </a:lnTo>
                  <a:lnTo>
                    <a:pt x="14924850" y="14935"/>
                  </a:lnTo>
                  <a:lnTo>
                    <a:pt x="14926691" y="15697"/>
                  </a:lnTo>
                  <a:lnTo>
                    <a:pt x="14931035" y="15697"/>
                  </a:lnTo>
                  <a:lnTo>
                    <a:pt x="14932889" y="14935"/>
                  </a:lnTo>
                  <a:lnTo>
                    <a:pt x="14935950" y="11874"/>
                  </a:lnTo>
                  <a:lnTo>
                    <a:pt x="14936712" y="10020"/>
                  </a:lnTo>
                  <a:lnTo>
                    <a:pt x="14936712" y="5676"/>
                  </a:lnTo>
                  <a:close/>
                </a:path>
                <a:path w="19256375" h="1514475">
                  <a:moveTo>
                    <a:pt x="15015248" y="1504137"/>
                  </a:moveTo>
                  <a:lnTo>
                    <a:pt x="15014486" y="1502283"/>
                  </a:lnTo>
                  <a:lnTo>
                    <a:pt x="15011413" y="1499222"/>
                  </a:lnTo>
                  <a:lnTo>
                    <a:pt x="15009559" y="1498460"/>
                  </a:lnTo>
                  <a:lnTo>
                    <a:pt x="15005228" y="1498460"/>
                  </a:lnTo>
                  <a:lnTo>
                    <a:pt x="15003374" y="1499222"/>
                  </a:lnTo>
                  <a:lnTo>
                    <a:pt x="15000313" y="1502283"/>
                  </a:lnTo>
                  <a:lnTo>
                    <a:pt x="14999538" y="1504137"/>
                  </a:lnTo>
                  <a:lnTo>
                    <a:pt x="14999538" y="1508480"/>
                  </a:lnTo>
                  <a:lnTo>
                    <a:pt x="15000313" y="1510322"/>
                  </a:lnTo>
                  <a:lnTo>
                    <a:pt x="15003374" y="1513395"/>
                  </a:lnTo>
                  <a:lnTo>
                    <a:pt x="15005228" y="1514157"/>
                  </a:lnTo>
                  <a:lnTo>
                    <a:pt x="15009559" y="1514157"/>
                  </a:lnTo>
                  <a:lnTo>
                    <a:pt x="15011413" y="1513395"/>
                  </a:lnTo>
                  <a:lnTo>
                    <a:pt x="15014486" y="1510322"/>
                  </a:lnTo>
                  <a:lnTo>
                    <a:pt x="15015248" y="1508480"/>
                  </a:lnTo>
                  <a:lnTo>
                    <a:pt x="15015248" y="1504137"/>
                  </a:lnTo>
                  <a:close/>
                </a:path>
                <a:path w="19256375" h="1514475">
                  <a:moveTo>
                    <a:pt x="15015248" y="754913"/>
                  </a:moveTo>
                  <a:lnTo>
                    <a:pt x="15014486" y="753059"/>
                  </a:lnTo>
                  <a:lnTo>
                    <a:pt x="15011413" y="749998"/>
                  </a:lnTo>
                  <a:lnTo>
                    <a:pt x="15009559" y="749223"/>
                  </a:lnTo>
                  <a:lnTo>
                    <a:pt x="15005228" y="749223"/>
                  </a:lnTo>
                  <a:lnTo>
                    <a:pt x="15003374" y="749998"/>
                  </a:lnTo>
                  <a:lnTo>
                    <a:pt x="15000313" y="753059"/>
                  </a:lnTo>
                  <a:lnTo>
                    <a:pt x="14999538" y="754913"/>
                  </a:lnTo>
                  <a:lnTo>
                    <a:pt x="14999538" y="759244"/>
                  </a:lnTo>
                  <a:lnTo>
                    <a:pt x="15000313" y="761098"/>
                  </a:lnTo>
                  <a:lnTo>
                    <a:pt x="15003374" y="764159"/>
                  </a:lnTo>
                  <a:lnTo>
                    <a:pt x="15005228" y="764933"/>
                  </a:lnTo>
                  <a:lnTo>
                    <a:pt x="15009559" y="764933"/>
                  </a:lnTo>
                  <a:lnTo>
                    <a:pt x="15011413" y="764159"/>
                  </a:lnTo>
                  <a:lnTo>
                    <a:pt x="15014486" y="761098"/>
                  </a:lnTo>
                  <a:lnTo>
                    <a:pt x="15015248" y="759244"/>
                  </a:lnTo>
                  <a:lnTo>
                    <a:pt x="15015248" y="754913"/>
                  </a:lnTo>
                  <a:close/>
                </a:path>
                <a:path w="19256375" h="1514475">
                  <a:moveTo>
                    <a:pt x="15015248" y="5676"/>
                  </a:moveTo>
                  <a:lnTo>
                    <a:pt x="15014486" y="3835"/>
                  </a:lnTo>
                  <a:lnTo>
                    <a:pt x="15011413" y="762"/>
                  </a:lnTo>
                  <a:lnTo>
                    <a:pt x="15009559" y="0"/>
                  </a:lnTo>
                  <a:lnTo>
                    <a:pt x="15005228" y="0"/>
                  </a:lnTo>
                  <a:lnTo>
                    <a:pt x="15003374" y="762"/>
                  </a:lnTo>
                  <a:lnTo>
                    <a:pt x="15000313" y="3835"/>
                  </a:lnTo>
                  <a:lnTo>
                    <a:pt x="14999538" y="5676"/>
                  </a:lnTo>
                  <a:lnTo>
                    <a:pt x="14999538" y="10020"/>
                  </a:lnTo>
                  <a:lnTo>
                    <a:pt x="15000313" y="11874"/>
                  </a:lnTo>
                  <a:lnTo>
                    <a:pt x="15003374" y="14935"/>
                  </a:lnTo>
                  <a:lnTo>
                    <a:pt x="15005228" y="15697"/>
                  </a:lnTo>
                  <a:lnTo>
                    <a:pt x="15009559" y="15697"/>
                  </a:lnTo>
                  <a:lnTo>
                    <a:pt x="15011413" y="14935"/>
                  </a:lnTo>
                  <a:lnTo>
                    <a:pt x="15014486" y="11874"/>
                  </a:lnTo>
                  <a:lnTo>
                    <a:pt x="15015248" y="10020"/>
                  </a:lnTo>
                  <a:lnTo>
                    <a:pt x="15015248" y="5676"/>
                  </a:lnTo>
                  <a:close/>
                </a:path>
                <a:path w="19256375" h="1514475">
                  <a:moveTo>
                    <a:pt x="15093785" y="1504137"/>
                  </a:moveTo>
                  <a:lnTo>
                    <a:pt x="15093010" y="1502283"/>
                  </a:lnTo>
                  <a:lnTo>
                    <a:pt x="15089950" y="1499222"/>
                  </a:lnTo>
                  <a:lnTo>
                    <a:pt x="15088096" y="1498460"/>
                  </a:lnTo>
                  <a:lnTo>
                    <a:pt x="15083752" y="1498460"/>
                  </a:lnTo>
                  <a:lnTo>
                    <a:pt x="15081911" y="1499222"/>
                  </a:lnTo>
                  <a:lnTo>
                    <a:pt x="15078837" y="1502283"/>
                  </a:lnTo>
                  <a:lnTo>
                    <a:pt x="15078075" y="1504137"/>
                  </a:lnTo>
                  <a:lnTo>
                    <a:pt x="15078075" y="1508480"/>
                  </a:lnTo>
                  <a:lnTo>
                    <a:pt x="15078837" y="1510322"/>
                  </a:lnTo>
                  <a:lnTo>
                    <a:pt x="15081911" y="1513395"/>
                  </a:lnTo>
                  <a:lnTo>
                    <a:pt x="15083752" y="1514157"/>
                  </a:lnTo>
                  <a:lnTo>
                    <a:pt x="15088096" y="1514157"/>
                  </a:lnTo>
                  <a:lnTo>
                    <a:pt x="15089950" y="1513395"/>
                  </a:lnTo>
                  <a:lnTo>
                    <a:pt x="15093010" y="1510322"/>
                  </a:lnTo>
                  <a:lnTo>
                    <a:pt x="15093785" y="1508480"/>
                  </a:lnTo>
                  <a:lnTo>
                    <a:pt x="15093785" y="1504137"/>
                  </a:lnTo>
                  <a:close/>
                </a:path>
                <a:path w="19256375" h="1514475">
                  <a:moveTo>
                    <a:pt x="15093785" y="754913"/>
                  </a:moveTo>
                  <a:lnTo>
                    <a:pt x="15093010" y="753059"/>
                  </a:lnTo>
                  <a:lnTo>
                    <a:pt x="15089950" y="749998"/>
                  </a:lnTo>
                  <a:lnTo>
                    <a:pt x="15088096" y="749223"/>
                  </a:lnTo>
                  <a:lnTo>
                    <a:pt x="15083752" y="749223"/>
                  </a:lnTo>
                  <a:lnTo>
                    <a:pt x="15081911" y="749998"/>
                  </a:lnTo>
                  <a:lnTo>
                    <a:pt x="15078837" y="753059"/>
                  </a:lnTo>
                  <a:lnTo>
                    <a:pt x="15078075" y="754913"/>
                  </a:lnTo>
                  <a:lnTo>
                    <a:pt x="15078075" y="759244"/>
                  </a:lnTo>
                  <a:lnTo>
                    <a:pt x="15078837" y="761098"/>
                  </a:lnTo>
                  <a:lnTo>
                    <a:pt x="15081911" y="764159"/>
                  </a:lnTo>
                  <a:lnTo>
                    <a:pt x="15083752" y="764933"/>
                  </a:lnTo>
                  <a:lnTo>
                    <a:pt x="15088096" y="764933"/>
                  </a:lnTo>
                  <a:lnTo>
                    <a:pt x="15089950" y="764159"/>
                  </a:lnTo>
                  <a:lnTo>
                    <a:pt x="15093010" y="761098"/>
                  </a:lnTo>
                  <a:lnTo>
                    <a:pt x="15093785" y="759244"/>
                  </a:lnTo>
                  <a:lnTo>
                    <a:pt x="15093785" y="754913"/>
                  </a:lnTo>
                  <a:close/>
                </a:path>
                <a:path w="19256375" h="1514475">
                  <a:moveTo>
                    <a:pt x="15093785" y="5676"/>
                  </a:moveTo>
                  <a:lnTo>
                    <a:pt x="15093010" y="3835"/>
                  </a:lnTo>
                  <a:lnTo>
                    <a:pt x="15089950" y="762"/>
                  </a:lnTo>
                  <a:lnTo>
                    <a:pt x="15088096" y="0"/>
                  </a:lnTo>
                  <a:lnTo>
                    <a:pt x="15083752" y="0"/>
                  </a:lnTo>
                  <a:lnTo>
                    <a:pt x="15081911" y="762"/>
                  </a:lnTo>
                  <a:lnTo>
                    <a:pt x="15078837" y="3835"/>
                  </a:lnTo>
                  <a:lnTo>
                    <a:pt x="15078075" y="5676"/>
                  </a:lnTo>
                  <a:lnTo>
                    <a:pt x="15078075" y="10020"/>
                  </a:lnTo>
                  <a:lnTo>
                    <a:pt x="15078837" y="11874"/>
                  </a:lnTo>
                  <a:lnTo>
                    <a:pt x="15081911" y="14935"/>
                  </a:lnTo>
                  <a:lnTo>
                    <a:pt x="15083752" y="15697"/>
                  </a:lnTo>
                  <a:lnTo>
                    <a:pt x="15088096" y="15697"/>
                  </a:lnTo>
                  <a:lnTo>
                    <a:pt x="15089950" y="14935"/>
                  </a:lnTo>
                  <a:lnTo>
                    <a:pt x="15093010" y="11874"/>
                  </a:lnTo>
                  <a:lnTo>
                    <a:pt x="15093785" y="10020"/>
                  </a:lnTo>
                  <a:lnTo>
                    <a:pt x="15093785" y="5676"/>
                  </a:lnTo>
                  <a:close/>
                </a:path>
                <a:path w="19256375" h="1514475">
                  <a:moveTo>
                    <a:pt x="15172309" y="1504137"/>
                  </a:moveTo>
                  <a:lnTo>
                    <a:pt x="15171547" y="1502283"/>
                  </a:lnTo>
                  <a:lnTo>
                    <a:pt x="15168474" y="1499222"/>
                  </a:lnTo>
                  <a:lnTo>
                    <a:pt x="15166632" y="1498460"/>
                  </a:lnTo>
                  <a:lnTo>
                    <a:pt x="15162289" y="1498460"/>
                  </a:lnTo>
                  <a:lnTo>
                    <a:pt x="15160435" y="1499222"/>
                  </a:lnTo>
                  <a:lnTo>
                    <a:pt x="15157374" y="1502283"/>
                  </a:lnTo>
                  <a:lnTo>
                    <a:pt x="15156612" y="1504137"/>
                  </a:lnTo>
                  <a:lnTo>
                    <a:pt x="15156612" y="1508480"/>
                  </a:lnTo>
                  <a:lnTo>
                    <a:pt x="15157374" y="1510322"/>
                  </a:lnTo>
                  <a:lnTo>
                    <a:pt x="15160435" y="1513395"/>
                  </a:lnTo>
                  <a:lnTo>
                    <a:pt x="15162289" y="1514157"/>
                  </a:lnTo>
                  <a:lnTo>
                    <a:pt x="15166632" y="1514157"/>
                  </a:lnTo>
                  <a:lnTo>
                    <a:pt x="15168474" y="1513395"/>
                  </a:lnTo>
                  <a:lnTo>
                    <a:pt x="15171547" y="1510322"/>
                  </a:lnTo>
                  <a:lnTo>
                    <a:pt x="15172309" y="1508480"/>
                  </a:lnTo>
                  <a:lnTo>
                    <a:pt x="15172309" y="1504137"/>
                  </a:lnTo>
                  <a:close/>
                </a:path>
                <a:path w="19256375" h="1514475">
                  <a:moveTo>
                    <a:pt x="15172309" y="754913"/>
                  </a:moveTo>
                  <a:lnTo>
                    <a:pt x="15171547" y="753059"/>
                  </a:lnTo>
                  <a:lnTo>
                    <a:pt x="15168474" y="749998"/>
                  </a:lnTo>
                  <a:lnTo>
                    <a:pt x="15166632" y="749223"/>
                  </a:lnTo>
                  <a:lnTo>
                    <a:pt x="15162289" y="749223"/>
                  </a:lnTo>
                  <a:lnTo>
                    <a:pt x="15160435" y="749998"/>
                  </a:lnTo>
                  <a:lnTo>
                    <a:pt x="15157374" y="753059"/>
                  </a:lnTo>
                  <a:lnTo>
                    <a:pt x="15156612" y="754913"/>
                  </a:lnTo>
                  <a:lnTo>
                    <a:pt x="15156612" y="759244"/>
                  </a:lnTo>
                  <a:lnTo>
                    <a:pt x="15157374" y="761098"/>
                  </a:lnTo>
                  <a:lnTo>
                    <a:pt x="15160435" y="764159"/>
                  </a:lnTo>
                  <a:lnTo>
                    <a:pt x="15162289" y="764933"/>
                  </a:lnTo>
                  <a:lnTo>
                    <a:pt x="15166632" y="764933"/>
                  </a:lnTo>
                  <a:lnTo>
                    <a:pt x="15168474" y="764159"/>
                  </a:lnTo>
                  <a:lnTo>
                    <a:pt x="15171547" y="761098"/>
                  </a:lnTo>
                  <a:lnTo>
                    <a:pt x="15172309" y="759244"/>
                  </a:lnTo>
                  <a:lnTo>
                    <a:pt x="15172309" y="754913"/>
                  </a:lnTo>
                  <a:close/>
                </a:path>
                <a:path w="19256375" h="1514475">
                  <a:moveTo>
                    <a:pt x="15172309" y="5676"/>
                  </a:moveTo>
                  <a:lnTo>
                    <a:pt x="15171547" y="3835"/>
                  </a:lnTo>
                  <a:lnTo>
                    <a:pt x="15168474" y="762"/>
                  </a:lnTo>
                  <a:lnTo>
                    <a:pt x="15166632" y="0"/>
                  </a:lnTo>
                  <a:lnTo>
                    <a:pt x="15162289" y="0"/>
                  </a:lnTo>
                  <a:lnTo>
                    <a:pt x="15160435" y="762"/>
                  </a:lnTo>
                  <a:lnTo>
                    <a:pt x="15157374" y="3835"/>
                  </a:lnTo>
                  <a:lnTo>
                    <a:pt x="15156612" y="5676"/>
                  </a:lnTo>
                  <a:lnTo>
                    <a:pt x="15156612" y="10020"/>
                  </a:lnTo>
                  <a:lnTo>
                    <a:pt x="15157374" y="11874"/>
                  </a:lnTo>
                  <a:lnTo>
                    <a:pt x="15160435" y="14935"/>
                  </a:lnTo>
                  <a:lnTo>
                    <a:pt x="15162289" y="15697"/>
                  </a:lnTo>
                  <a:lnTo>
                    <a:pt x="15166632" y="15697"/>
                  </a:lnTo>
                  <a:lnTo>
                    <a:pt x="15168474" y="14935"/>
                  </a:lnTo>
                  <a:lnTo>
                    <a:pt x="15171547" y="11874"/>
                  </a:lnTo>
                  <a:lnTo>
                    <a:pt x="15172309" y="10020"/>
                  </a:lnTo>
                  <a:lnTo>
                    <a:pt x="15172309" y="5676"/>
                  </a:lnTo>
                  <a:close/>
                </a:path>
                <a:path w="19256375" h="1514475">
                  <a:moveTo>
                    <a:pt x="15250846" y="1504137"/>
                  </a:moveTo>
                  <a:lnTo>
                    <a:pt x="15250071" y="1502283"/>
                  </a:lnTo>
                  <a:lnTo>
                    <a:pt x="15247011" y="1499222"/>
                  </a:lnTo>
                  <a:lnTo>
                    <a:pt x="15245156" y="1498460"/>
                  </a:lnTo>
                  <a:lnTo>
                    <a:pt x="15240826" y="1498460"/>
                  </a:lnTo>
                  <a:lnTo>
                    <a:pt x="15238972" y="1499222"/>
                  </a:lnTo>
                  <a:lnTo>
                    <a:pt x="15235898" y="1502283"/>
                  </a:lnTo>
                  <a:lnTo>
                    <a:pt x="15235136" y="1504137"/>
                  </a:lnTo>
                  <a:lnTo>
                    <a:pt x="15235136" y="1508480"/>
                  </a:lnTo>
                  <a:lnTo>
                    <a:pt x="15235898" y="1510322"/>
                  </a:lnTo>
                  <a:lnTo>
                    <a:pt x="15238972" y="1513395"/>
                  </a:lnTo>
                  <a:lnTo>
                    <a:pt x="15240826" y="1514157"/>
                  </a:lnTo>
                  <a:lnTo>
                    <a:pt x="15245156" y="1514157"/>
                  </a:lnTo>
                  <a:lnTo>
                    <a:pt x="15247011" y="1513395"/>
                  </a:lnTo>
                  <a:lnTo>
                    <a:pt x="15250071" y="1510322"/>
                  </a:lnTo>
                  <a:lnTo>
                    <a:pt x="15250846" y="1508480"/>
                  </a:lnTo>
                  <a:lnTo>
                    <a:pt x="15250846" y="1504137"/>
                  </a:lnTo>
                  <a:close/>
                </a:path>
                <a:path w="19256375" h="1514475">
                  <a:moveTo>
                    <a:pt x="15250846" y="754913"/>
                  </a:moveTo>
                  <a:lnTo>
                    <a:pt x="15250071" y="753059"/>
                  </a:lnTo>
                  <a:lnTo>
                    <a:pt x="15247011" y="749998"/>
                  </a:lnTo>
                  <a:lnTo>
                    <a:pt x="15245156" y="749223"/>
                  </a:lnTo>
                  <a:lnTo>
                    <a:pt x="15240826" y="749223"/>
                  </a:lnTo>
                  <a:lnTo>
                    <a:pt x="15238972" y="749998"/>
                  </a:lnTo>
                  <a:lnTo>
                    <a:pt x="15235898" y="753059"/>
                  </a:lnTo>
                  <a:lnTo>
                    <a:pt x="15235136" y="754913"/>
                  </a:lnTo>
                  <a:lnTo>
                    <a:pt x="15235136" y="759244"/>
                  </a:lnTo>
                  <a:lnTo>
                    <a:pt x="15235898" y="761098"/>
                  </a:lnTo>
                  <a:lnTo>
                    <a:pt x="15238972" y="764159"/>
                  </a:lnTo>
                  <a:lnTo>
                    <a:pt x="15240826" y="764933"/>
                  </a:lnTo>
                  <a:lnTo>
                    <a:pt x="15245156" y="764933"/>
                  </a:lnTo>
                  <a:lnTo>
                    <a:pt x="15247011" y="764159"/>
                  </a:lnTo>
                  <a:lnTo>
                    <a:pt x="15250071" y="761098"/>
                  </a:lnTo>
                  <a:lnTo>
                    <a:pt x="15250846" y="759244"/>
                  </a:lnTo>
                  <a:lnTo>
                    <a:pt x="15250846" y="754913"/>
                  </a:lnTo>
                  <a:close/>
                </a:path>
                <a:path w="19256375" h="1514475">
                  <a:moveTo>
                    <a:pt x="15250846" y="5676"/>
                  </a:moveTo>
                  <a:lnTo>
                    <a:pt x="15250071" y="3835"/>
                  </a:lnTo>
                  <a:lnTo>
                    <a:pt x="15247011" y="762"/>
                  </a:lnTo>
                  <a:lnTo>
                    <a:pt x="15245156" y="0"/>
                  </a:lnTo>
                  <a:lnTo>
                    <a:pt x="15240826" y="0"/>
                  </a:lnTo>
                  <a:lnTo>
                    <a:pt x="15238972" y="762"/>
                  </a:lnTo>
                  <a:lnTo>
                    <a:pt x="15235898" y="3835"/>
                  </a:lnTo>
                  <a:lnTo>
                    <a:pt x="15235136" y="5676"/>
                  </a:lnTo>
                  <a:lnTo>
                    <a:pt x="15235136" y="10020"/>
                  </a:lnTo>
                  <a:lnTo>
                    <a:pt x="15235898" y="11874"/>
                  </a:lnTo>
                  <a:lnTo>
                    <a:pt x="15238972" y="14935"/>
                  </a:lnTo>
                  <a:lnTo>
                    <a:pt x="15240826" y="15697"/>
                  </a:lnTo>
                  <a:lnTo>
                    <a:pt x="15245156" y="15697"/>
                  </a:lnTo>
                  <a:lnTo>
                    <a:pt x="15247011" y="14935"/>
                  </a:lnTo>
                  <a:lnTo>
                    <a:pt x="15250071" y="11874"/>
                  </a:lnTo>
                  <a:lnTo>
                    <a:pt x="15250846" y="10020"/>
                  </a:lnTo>
                  <a:lnTo>
                    <a:pt x="15250846" y="5676"/>
                  </a:lnTo>
                  <a:close/>
                </a:path>
                <a:path w="19256375" h="1514475">
                  <a:moveTo>
                    <a:pt x="15329370" y="1504137"/>
                  </a:moveTo>
                  <a:lnTo>
                    <a:pt x="15328608" y="1502283"/>
                  </a:lnTo>
                  <a:lnTo>
                    <a:pt x="15325547" y="1499222"/>
                  </a:lnTo>
                  <a:lnTo>
                    <a:pt x="15323693" y="1498460"/>
                  </a:lnTo>
                  <a:lnTo>
                    <a:pt x="15319350" y="1498460"/>
                  </a:lnTo>
                  <a:lnTo>
                    <a:pt x="15317508" y="1499222"/>
                  </a:lnTo>
                  <a:lnTo>
                    <a:pt x="15314435" y="1502283"/>
                  </a:lnTo>
                  <a:lnTo>
                    <a:pt x="15313673" y="1504137"/>
                  </a:lnTo>
                  <a:lnTo>
                    <a:pt x="15313673" y="1508480"/>
                  </a:lnTo>
                  <a:lnTo>
                    <a:pt x="15314435" y="1510322"/>
                  </a:lnTo>
                  <a:lnTo>
                    <a:pt x="15317508" y="1513395"/>
                  </a:lnTo>
                  <a:lnTo>
                    <a:pt x="15319350" y="1514157"/>
                  </a:lnTo>
                  <a:lnTo>
                    <a:pt x="15323693" y="1514157"/>
                  </a:lnTo>
                  <a:lnTo>
                    <a:pt x="15325547" y="1513395"/>
                  </a:lnTo>
                  <a:lnTo>
                    <a:pt x="15328608" y="1510322"/>
                  </a:lnTo>
                  <a:lnTo>
                    <a:pt x="15329370" y="1508480"/>
                  </a:lnTo>
                  <a:lnTo>
                    <a:pt x="15329370" y="1504137"/>
                  </a:lnTo>
                  <a:close/>
                </a:path>
                <a:path w="19256375" h="1514475">
                  <a:moveTo>
                    <a:pt x="15329370" y="754913"/>
                  </a:moveTo>
                  <a:lnTo>
                    <a:pt x="15328608" y="753059"/>
                  </a:lnTo>
                  <a:lnTo>
                    <a:pt x="15325547" y="749998"/>
                  </a:lnTo>
                  <a:lnTo>
                    <a:pt x="15323693" y="749223"/>
                  </a:lnTo>
                  <a:lnTo>
                    <a:pt x="15319350" y="749223"/>
                  </a:lnTo>
                  <a:lnTo>
                    <a:pt x="15317508" y="749998"/>
                  </a:lnTo>
                  <a:lnTo>
                    <a:pt x="15314435" y="753059"/>
                  </a:lnTo>
                  <a:lnTo>
                    <a:pt x="15313673" y="754913"/>
                  </a:lnTo>
                  <a:lnTo>
                    <a:pt x="15313673" y="759244"/>
                  </a:lnTo>
                  <a:lnTo>
                    <a:pt x="15314435" y="761098"/>
                  </a:lnTo>
                  <a:lnTo>
                    <a:pt x="15317508" y="764159"/>
                  </a:lnTo>
                  <a:lnTo>
                    <a:pt x="15319350" y="764933"/>
                  </a:lnTo>
                  <a:lnTo>
                    <a:pt x="15323693" y="764933"/>
                  </a:lnTo>
                  <a:lnTo>
                    <a:pt x="15325547" y="764159"/>
                  </a:lnTo>
                  <a:lnTo>
                    <a:pt x="15328608" y="761098"/>
                  </a:lnTo>
                  <a:lnTo>
                    <a:pt x="15329370" y="759244"/>
                  </a:lnTo>
                  <a:lnTo>
                    <a:pt x="15329370" y="754913"/>
                  </a:lnTo>
                  <a:close/>
                </a:path>
                <a:path w="19256375" h="1514475">
                  <a:moveTo>
                    <a:pt x="15329370" y="5676"/>
                  </a:moveTo>
                  <a:lnTo>
                    <a:pt x="15328608" y="3835"/>
                  </a:lnTo>
                  <a:lnTo>
                    <a:pt x="15325547" y="762"/>
                  </a:lnTo>
                  <a:lnTo>
                    <a:pt x="15323693" y="0"/>
                  </a:lnTo>
                  <a:lnTo>
                    <a:pt x="15319350" y="0"/>
                  </a:lnTo>
                  <a:lnTo>
                    <a:pt x="15317508" y="762"/>
                  </a:lnTo>
                  <a:lnTo>
                    <a:pt x="15314435" y="3835"/>
                  </a:lnTo>
                  <a:lnTo>
                    <a:pt x="15313673" y="5676"/>
                  </a:lnTo>
                  <a:lnTo>
                    <a:pt x="15313673" y="10020"/>
                  </a:lnTo>
                  <a:lnTo>
                    <a:pt x="15314435" y="11874"/>
                  </a:lnTo>
                  <a:lnTo>
                    <a:pt x="15317508" y="14935"/>
                  </a:lnTo>
                  <a:lnTo>
                    <a:pt x="15319350" y="15697"/>
                  </a:lnTo>
                  <a:lnTo>
                    <a:pt x="15323693" y="15697"/>
                  </a:lnTo>
                  <a:lnTo>
                    <a:pt x="15325547" y="14935"/>
                  </a:lnTo>
                  <a:lnTo>
                    <a:pt x="15328608" y="11874"/>
                  </a:lnTo>
                  <a:lnTo>
                    <a:pt x="15329370" y="10020"/>
                  </a:lnTo>
                  <a:lnTo>
                    <a:pt x="15329370" y="5676"/>
                  </a:lnTo>
                  <a:close/>
                </a:path>
                <a:path w="19256375" h="1514475">
                  <a:moveTo>
                    <a:pt x="15407907" y="1504137"/>
                  </a:moveTo>
                  <a:lnTo>
                    <a:pt x="15407145" y="1502283"/>
                  </a:lnTo>
                  <a:lnTo>
                    <a:pt x="15404072" y="1499222"/>
                  </a:lnTo>
                  <a:lnTo>
                    <a:pt x="15402217" y="1498460"/>
                  </a:lnTo>
                  <a:lnTo>
                    <a:pt x="15397887" y="1498460"/>
                  </a:lnTo>
                  <a:lnTo>
                    <a:pt x="15396032" y="1499222"/>
                  </a:lnTo>
                  <a:lnTo>
                    <a:pt x="15392972" y="1502283"/>
                  </a:lnTo>
                  <a:lnTo>
                    <a:pt x="15392197" y="1504137"/>
                  </a:lnTo>
                  <a:lnTo>
                    <a:pt x="15392197" y="1508480"/>
                  </a:lnTo>
                  <a:lnTo>
                    <a:pt x="15392972" y="1510322"/>
                  </a:lnTo>
                  <a:lnTo>
                    <a:pt x="15396032" y="1513395"/>
                  </a:lnTo>
                  <a:lnTo>
                    <a:pt x="15397887" y="1514157"/>
                  </a:lnTo>
                  <a:lnTo>
                    <a:pt x="15402217" y="1514157"/>
                  </a:lnTo>
                  <a:lnTo>
                    <a:pt x="15404072" y="1513395"/>
                  </a:lnTo>
                  <a:lnTo>
                    <a:pt x="15407145" y="1510322"/>
                  </a:lnTo>
                  <a:lnTo>
                    <a:pt x="15407907" y="1508480"/>
                  </a:lnTo>
                  <a:lnTo>
                    <a:pt x="15407907" y="1504137"/>
                  </a:lnTo>
                  <a:close/>
                </a:path>
                <a:path w="19256375" h="1514475">
                  <a:moveTo>
                    <a:pt x="15407907" y="754913"/>
                  </a:moveTo>
                  <a:lnTo>
                    <a:pt x="15407145" y="753059"/>
                  </a:lnTo>
                  <a:lnTo>
                    <a:pt x="15404072" y="749998"/>
                  </a:lnTo>
                  <a:lnTo>
                    <a:pt x="15402217" y="749223"/>
                  </a:lnTo>
                  <a:lnTo>
                    <a:pt x="15397887" y="749223"/>
                  </a:lnTo>
                  <a:lnTo>
                    <a:pt x="15396032" y="749998"/>
                  </a:lnTo>
                  <a:lnTo>
                    <a:pt x="15392972" y="753059"/>
                  </a:lnTo>
                  <a:lnTo>
                    <a:pt x="15392197" y="754913"/>
                  </a:lnTo>
                  <a:lnTo>
                    <a:pt x="15392197" y="759244"/>
                  </a:lnTo>
                  <a:lnTo>
                    <a:pt x="15392972" y="761098"/>
                  </a:lnTo>
                  <a:lnTo>
                    <a:pt x="15396032" y="764159"/>
                  </a:lnTo>
                  <a:lnTo>
                    <a:pt x="15397887" y="764933"/>
                  </a:lnTo>
                  <a:lnTo>
                    <a:pt x="15402217" y="764933"/>
                  </a:lnTo>
                  <a:lnTo>
                    <a:pt x="15404072" y="764159"/>
                  </a:lnTo>
                  <a:lnTo>
                    <a:pt x="15407145" y="761098"/>
                  </a:lnTo>
                  <a:lnTo>
                    <a:pt x="15407907" y="759244"/>
                  </a:lnTo>
                  <a:lnTo>
                    <a:pt x="15407907" y="754913"/>
                  </a:lnTo>
                  <a:close/>
                </a:path>
                <a:path w="19256375" h="1514475">
                  <a:moveTo>
                    <a:pt x="15407907" y="5676"/>
                  </a:moveTo>
                  <a:lnTo>
                    <a:pt x="15407145" y="3835"/>
                  </a:lnTo>
                  <a:lnTo>
                    <a:pt x="15404072" y="762"/>
                  </a:lnTo>
                  <a:lnTo>
                    <a:pt x="15402217" y="0"/>
                  </a:lnTo>
                  <a:lnTo>
                    <a:pt x="15397887" y="0"/>
                  </a:lnTo>
                  <a:lnTo>
                    <a:pt x="15396032" y="762"/>
                  </a:lnTo>
                  <a:lnTo>
                    <a:pt x="15392972" y="3835"/>
                  </a:lnTo>
                  <a:lnTo>
                    <a:pt x="15392197" y="5676"/>
                  </a:lnTo>
                  <a:lnTo>
                    <a:pt x="15392197" y="10020"/>
                  </a:lnTo>
                  <a:lnTo>
                    <a:pt x="15392972" y="11874"/>
                  </a:lnTo>
                  <a:lnTo>
                    <a:pt x="15396032" y="14935"/>
                  </a:lnTo>
                  <a:lnTo>
                    <a:pt x="15397887" y="15697"/>
                  </a:lnTo>
                  <a:lnTo>
                    <a:pt x="15402217" y="15697"/>
                  </a:lnTo>
                  <a:lnTo>
                    <a:pt x="15404072" y="14935"/>
                  </a:lnTo>
                  <a:lnTo>
                    <a:pt x="15407145" y="11874"/>
                  </a:lnTo>
                  <a:lnTo>
                    <a:pt x="15407907" y="10020"/>
                  </a:lnTo>
                  <a:lnTo>
                    <a:pt x="15407907" y="5676"/>
                  </a:lnTo>
                  <a:close/>
                </a:path>
                <a:path w="19256375" h="1514475">
                  <a:moveTo>
                    <a:pt x="15486444" y="1504137"/>
                  </a:moveTo>
                  <a:lnTo>
                    <a:pt x="15485669" y="1502283"/>
                  </a:lnTo>
                  <a:lnTo>
                    <a:pt x="15482608" y="1499222"/>
                  </a:lnTo>
                  <a:lnTo>
                    <a:pt x="15480754" y="1498460"/>
                  </a:lnTo>
                  <a:lnTo>
                    <a:pt x="15476411" y="1498460"/>
                  </a:lnTo>
                  <a:lnTo>
                    <a:pt x="15474569" y="1499222"/>
                  </a:lnTo>
                  <a:lnTo>
                    <a:pt x="15471496" y="1502283"/>
                  </a:lnTo>
                  <a:lnTo>
                    <a:pt x="15470734" y="1504137"/>
                  </a:lnTo>
                  <a:lnTo>
                    <a:pt x="15470734" y="1508480"/>
                  </a:lnTo>
                  <a:lnTo>
                    <a:pt x="15471496" y="1510322"/>
                  </a:lnTo>
                  <a:lnTo>
                    <a:pt x="15474569" y="1513395"/>
                  </a:lnTo>
                  <a:lnTo>
                    <a:pt x="15476411" y="1514157"/>
                  </a:lnTo>
                  <a:lnTo>
                    <a:pt x="15480754" y="1514157"/>
                  </a:lnTo>
                  <a:lnTo>
                    <a:pt x="15482608" y="1513395"/>
                  </a:lnTo>
                  <a:lnTo>
                    <a:pt x="15485669" y="1510322"/>
                  </a:lnTo>
                  <a:lnTo>
                    <a:pt x="15486444" y="1508480"/>
                  </a:lnTo>
                  <a:lnTo>
                    <a:pt x="15486444" y="1504137"/>
                  </a:lnTo>
                  <a:close/>
                </a:path>
                <a:path w="19256375" h="1514475">
                  <a:moveTo>
                    <a:pt x="15486444" y="754913"/>
                  </a:moveTo>
                  <a:lnTo>
                    <a:pt x="15485669" y="753059"/>
                  </a:lnTo>
                  <a:lnTo>
                    <a:pt x="15482608" y="749998"/>
                  </a:lnTo>
                  <a:lnTo>
                    <a:pt x="15480754" y="749223"/>
                  </a:lnTo>
                  <a:lnTo>
                    <a:pt x="15476411" y="749223"/>
                  </a:lnTo>
                  <a:lnTo>
                    <a:pt x="15474569" y="749998"/>
                  </a:lnTo>
                  <a:lnTo>
                    <a:pt x="15471496" y="753059"/>
                  </a:lnTo>
                  <a:lnTo>
                    <a:pt x="15470734" y="754913"/>
                  </a:lnTo>
                  <a:lnTo>
                    <a:pt x="15470734" y="759244"/>
                  </a:lnTo>
                  <a:lnTo>
                    <a:pt x="15471496" y="761098"/>
                  </a:lnTo>
                  <a:lnTo>
                    <a:pt x="15474569" y="764159"/>
                  </a:lnTo>
                  <a:lnTo>
                    <a:pt x="15476411" y="764933"/>
                  </a:lnTo>
                  <a:lnTo>
                    <a:pt x="15480754" y="764933"/>
                  </a:lnTo>
                  <a:lnTo>
                    <a:pt x="15482608" y="764159"/>
                  </a:lnTo>
                  <a:lnTo>
                    <a:pt x="15485669" y="761098"/>
                  </a:lnTo>
                  <a:lnTo>
                    <a:pt x="15486444" y="759244"/>
                  </a:lnTo>
                  <a:lnTo>
                    <a:pt x="15486444" y="754913"/>
                  </a:lnTo>
                  <a:close/>
                </a:path>
                <a:path w="19256375" h="1514475">
                  <a:moveTo>
                    <a:pt x="15486444" y="5676"/>
                  </a:moveTo>
                  <a:lnTo>
                    <a:pt x="15485669" y="3835"/>
                  </a:lnTo>
                  <a:lnTo>
                    <a:pt x="15482608" y="762"/>
                  </a:lnTo>
                  <a:lnTo>
                    <a:pt x="15480754" y="0"/>
                  </a:lnTo>
                  <a:lnTo>
                    <a:pt x="15476411" y="0"/>
                  </a:lnTo>
                  <a:lnTo>
                    <a:pt x="15474569" y="762"/>
                  </a:lnTo>
                  <a:lnTo>
                    <a:pt x="15471496" y="3835"/>
                  </a:lnTo>
                  <a:lnTo>
                    <a:pt x="15470734" y="5676"/>
                  </a:lnTo>
                  <a:lnTo>
                    <a:pt x="15470734" y="10020"/>
                  </a:lnTo>
                  <a:lnTo>
                    <a:pt x="15471496" y="11874"/>
                  </a:lnTo>
                  <a:lnTo>
                    <a:pt x="15474569" y="14935"/>
                  </a:lnTo>
                  <a:lnTo>
                    <a:pt x="15476411" y="15697"/>
                  </a:lnTo>
                  <a:lnTo>
                    <a:pt x="15480754" y="15697"/>
                  </a:lnTo>
                  <a:lnTo>
                    <a:pt x="15482608" y="14935"/>
                  </a:lnTo>
                  <a:lnTo>
                    <a:pt x="15485669" y="11874"/>
                  </a:lnTo>
                  <a:lnTo>
                    <a:pt x="15486444" y="10020"/>
                  </a:lnTo>
                  <a:lnTo>
                    <a:pt x="15486444" y="5676"/>
                  </a:lnTo>
                  <a:close/>
                </a:path>
                <a:path w="19256375" h="1514475">
                  <a:moveTo>
                    <a:pt x="15564968" y="1504137"/>
                  </a:moveTo>
                  <a:lnTo>
                    <a:pt x="15564206" y="1502283"/>
                  </a:lnTo>
                  <a:lnTo>
                    <a:pt x="15561132" y="1499222"/>
                  </a:lnTo>
                  <a:lnTo>
                    <a:pt x="15559291" y="1498460"/>
                  </a:lnTo>
                  <a:lnTo>
                    <a:pt x="15554948" y="1498460"/>
                  </a:lnTo>
                  <a:lnTo>
                    <a:pt x="15553093" y="1499222"/>
                  </a:lnTo>
                  <a:lnTo>
                    <a:pt x="15550033" y="1502283"/>
                  </a:lnTo>
                  <a:lnTo>
                    <a:pt x="15549258" y="1504137"/>
                  </a:lnTo>
                  <a:lnTo>
                    <a:pt x="15549258" y="1508480"/>
                  </a:lnTo>
                  <a:lnTo>
                    <a:pt x="15550033" y="1510322"/>
                  </a:lnTo>
                  <a:lnTo>
                    <a:pt x="15553093" y="1513395"/>
                  </a:lnTo>
                  <a:lnTo>
                    <a:pt x="15554948" y="1514157"/>
                  </a:lnTo>
                  <a:lnTo>
                    <a:pt x="15559291" y="1514157"/>
                  </a:lnTo>
                  <a:lnTo>
                    <a:pt x="15561132" y="1513395"/>
                  </a:lnTo>
                  <a:lnTo>
                    <a:pt x="15564206" y="1510322"/>
                  </a:lnTo>
                  <a:lnTo>
                    <a:pt x="15564968" y="1508480"/>
                  </a:lnTo>
                  <a:lnTo>
                    <a:pt x="15564968" y="1504137"/>
                  </a:lnTo>
                  <a:close/>
                </a:path>
                <a:path w="19256375" h="1514475">
                  <a:moveTo>
                    <a:pt x="15564968" y="754913"/>
                  </a:moveTo>
                  <a:lnTo>
                    <a:pt x="15564206" y="753059"/>
                  </a:lnTo>
                  <a:lnTo>
                    <a:pt x="15561132" y="749998"/>
                  </a:lnTo>
                  <a:lnTo>
                    <a:pt x="15559291" y="749223"/>
                  </a:lnTo>
                  <a:lnTo>
                    <a:pt x="15554948" y="749223"/>
                  </a:lnTo>
                  <a:lnTo>
                    <a:pt x="15553093" y="749998"/>
                  </a:lnTo>
                  <a:lnTo>
                    <a:pt x="15550033" y="753059"/>
                  </a:lnTo>
                  <a:lnTo>
                    <a:pt x="15549258" y="754913"/>
                  </a:lnTo>
                  <a:lnTo>
                    <a:pt x="15549258" y="759244"/>
                  </a:lnTo>
                  <a:lnTo>
                    <a:pt x="15550033" y="761098"/>
                  </a:lnTo>
                  <a:lnTo>
                    <a:pt x="15553093" y="764159"/>
                  </a:lnTo>
                  <a:lnTo>
                    <a:pt x="15554948" y="764933"/>
                  </a:lnTo>
                  <a:lnTo>
                    <a:pt x="15559291" y="764933"/>
                  </a:lnTo>
                  <a:lnTo>
                    <a:pt x="15561132" y="764159"/>
                  </a:lnTo>
                  <a:lnTo>
                    <a:pt x="15564206" y="761098"/>
                  </a:lnTo>
                  <a:lnTo>
                    <a:pt x="15564968" y="759244"/>
                  </a:lnTo>
                  <a:lnTo>
                    <a:pt x="15564968" y="754913"/>
                  </a:lnTo>
                  <a:close/>
                </a:path>
                <a:path w="19256375" h="1514475">
                  <a:moveTo>
                    <a:pt x="15564968" y="5676"/>
                  </a:moveTo>
                  <a:lnTo>
                    <a:pt x="15564206" y="3835"/>
                  </a:lnTo>
                  <a:lnTo>
                    <a:pt x="15561132" y="762"/>
                  </a:lnTo>
                  <a:lnTo>
                    <a:pt x="15559291" y="0"/>
                  </a:lnTo>
                  <a:lnTo>
                    <a:pt x="15554948" y="0"/>
                  </a:lnTo>
                  <a:lnTo>
                    <a:pt x="15553093" y="762"/>
                  </a:lnTo>
                  <a:lnTo>
                    <a:pt x="15550033" y="3835"/>
                  </a:lnTo>
                  <a:lnTo>
                    <a:pt x="15549258" y="5676"/>
                  </a:lnTo>
                  <a:lnTo>
                    <a:pt x="15549258" y="10020"/>
                  </a:lnTo>
                  <a:lnTo>
                    <a:pt x="15550033" y="11874"/>
                  </a:lnTo>
                  <a:lnTo>
                    <a:pt x="15553093" y="14935"/>
                  </a:lnTo>
                  <a:lnTo>
                    <a:pt x="15554948" y="15697"/>
                  </a:lnTo>
                  <a:lnTo>
                    <a:pt x="15559291" y="15697"/>
                  </a:lnTo>
                  <a:lnTo>
                    <a:pt x="15561132" y="14935"/>
                  </a:lnTo>
                  <a:lnTo>
                    <a:pt x="15564206" y="11874"/>
                  </a:lnTo>
                  <a:lnTo>
                    <a:pt x="15564968" y="10020"/>
                  </a:lnTo>
                  <a:lnTo>
                    <a:pt x="15564968" y="5676"/>
                  </a:lnTo>
                  <a:close/>
                </a:path>
                <a:path w="19256375" h="1514475">
                  <a:moveTo>
                    <a:pt x="15643505" y="1504137"/>
                  </a:moveTo>
                  <a:lnTo>
                    <a:pt x="15642730" y="1502283"/>
                  </a:lnTo>
                  <a:lnTo>
                    <a:pt x="15639669" y="1499222"/>
                  </a:lnTo>
                  <a:lnTo>
                    <a:pt x="15637815" y="1498460"/>
                  </a:lnTo>
                  <a:lnTo>
                    <a:pt x="15633484" y="1498460"/>
                  </a:lnTo>
                  <a:lnTo>
                    <a:pt x="15631630" y="1499222"/>
                  </a:lnTo>
                  <a:lnTo>
                    <a:pt x="15628557" y="1502283"/>
                  </a:lnTo>
                  <a:lnTo>
                    <a:pt x="15627795" y="1504137"/>
                  </a:lnTo>
                  <a:lnTo>
                    <a:pt x="15627795" y="1508480"/>
                  </a:lnTo>
                  <a:lnTo>
                    <a:pt x="15628557" y="1510322"/>
                  </a:lnTo>
                  <a:lnTo>
                    <a:pt x="15631630" y="1513395"/>
                  </a:lnTo>
                  <a:lnTo>
                    <a:pt x="15633484" y="1514157"/>
                  </a:lnTo>
                  <a:lnTo>
                    <a:pt x="15637815" y="1514157"/>
                  </a:lnTo>
                  <a:lnTo>
                    <a:pt x="15639669" y="1513395"/>
                  </a:lnTo>
                  <a:lnTo>
                    <a:pt x="15642730" y="1510322"/>
                  </a:lnTo>
                  <a:lnTo>
                    <a:pt x="15643505" y="1508480"/>
                  </a:lnTo>
                  <a:lnTo>
                    <a:pt x="15643505" y="1504137"/>
                  </a:lnTo>
                  <a:close/>
                </a:path>
                <a:path w="19256375" h="1514475">
                  <a:moveTo>
                    <a:pt x="15643505" y="754913"/>
                  </a:moveTo>
                  <a:lnTo>
                    <a:pt x="15642730" y="753059"/>
                  </a:lnTo>
                  <a:lnTo>
                    <a:pt x="15639669" y="749998"/>
                  </a:lnTo>
                  <a:lnTo>
                    <a:pt x="15637815" y="749223"/>
                  </a:lnTo>
                  <a:lnTo>
                    <a:pt x="15633484" y="749223"/>
                  </a:lnTo>
                  <a:lnTo>
                    <a:pt x="15631630" y="749998"/>
                  </a:lnTo>
                  <a:lnTo>
                    <a:pt x="15628557" y="753059"/>
                  </a:lnTo>
                  <a:lnTo>
                    <a:pt x="15627795" y="754913"/>
                  </a:lnTo>
                  <a:lnTo>
                    <a:pt x="15627795" y="759244"/>
                  </a:lnTo>
                  <a:lnTo>
                    <a:pt x="15628557" y="761098"/>
                  </a:lnTo>
                  <a:lnTo>
                    <a:pt x="15631630" y="764159"/>
                  </a:lnTo>
                  <a:lnTo>
                    <a:pt x="15633484" y="764933"/>
                  </a:lnTo>
                  <a:lnTo>
                    <a:pt x="15637815" y="764933"/>
                  </a:lnTo>
                  <a:lnTo>
                    <a:pt x="15639669" y="764159"/>
                  </a:lnTo>
                  <a:lnTo>
                    <a:pt x="15642730" y="761098"/>
                  </a:lnTo>
                  <a:lnTo>
                    <a:pt x="15643505" y="759244"/>
                  </a:lnTo>
                  <a:lnTo>
                    <a:pt x="15643505" y="754913"/>
                  </a:lnTo>
                  <a:close/>
                </a:path>
                <a:path w="19256375" h="1514475">
                  <a:moveTo>
                    <a:pt x="15643505" y="5676"/>
                  </a:moveTo>
                  <a:lnTo>
                    <a:pt x="15642730" y="3835"/>
                  </a:lnTo>
                  <a:lnTo>
                    <a:pt x="15639669" y="762"/>
                  </a:lnTo>
                  <a:lnTo>
                    <a:pt x="15637815" y="0"/>
                  </a:lnTo>
                  <a:lnTo>
                    <a:pt x="15633484" y="0"/>
                  </a:lnTo>
                  <a:lnTo>
                    <a:pt x="15631630" y="762"/>
                  </a:lnTo>
                  <a:lnTo>
                    <a:pt x="15628557" y="3835"/>
                  </a:lnTo>
                  <a:lnTo>
                    <a:pt x="15627795" y="5676"/>
                  </a:lnTo>
                  <a:lnTo>
                    <a:pt x="15627795" y="10020"/>
                  </a:lnTo>
                  <a:lnTo>
                    <a:pt x="15628557" y="11874"/>
                  </a:lnTo>
                  <a:lnTo>
                    <a:pt x="15631630" y="14935"/>
                  </a:lnTo>
                  <a:lnTo>
                    <a:pt x="15633484" y="15697"/>
                  </a:lnTo>
                  <a:lnTo>
                    <a:pt x="15637815" y="15697"/>
                  </a:lnTo>
                  <a:lnTo>
                    <a:pt x="15639669" y="14935"/>
                  </a:lnTo>
                  <a:lnTo>
                    <a:pt x="15642730" y="11874"/>
                  </a:lnTo>
                  <a:lnTo>
                    <a:pt x="15643505" y="10020"/>
                  </a:lnTo>
                  <a:lnTo>
                    <a:pt x="15643505" y="5676"/>
                  </a:lnTo>
                  <a:close/>
                </a:path>
                <a:path w="19256375" h="1514475">
                  <a:moveTo>
                    <a:pt x="15722029" y="1504137"/>
                  </a:moveTo>
                  <a:lnTo>
                    <a:pt x="15721267" y="1502283"/>
                  </a:lnTo>
                  <a:lnTo>
                    <a:pt x="15718193" y="1499222"/>
                  </a:lnTo>
                  <a:lnTo>
                    <a:pt x="15716352" y="1498460"/>
                  </a:lnTo>
                  <a:lnTo>
                    <a:pt x="15712008" y="1498460"/>
                  </a:lnTo>
                  <a:lnTo>
                    <a:pt x="15710154" y="1499222"/>
                  </a:lnTo>
                  <a:lnTo>
                    <a:pt x="15707094" y="1502283"/>
                  </a:lnTo>
                  <a:lnTo>
                    <a:pt x="15706332" y="1504137"/>
                  </a:lnTo>
                  <a:lnTo>
                    <a:pt x="15706332" y="1508480"/>
                  </a:lnTo>
                  <a:lnTo>
                    <a:pt x="15707094" y="1510322"/>
                  </a:lnTo>
                  <a:lnTo>
                    <a:pt x="15710154" y="1513395"/>
                  </a:lnTo>
                  <a:lnTo>
                    <a:pt x="15712008" y="1514157"/>
                  </a:lnTo>
                  <a:lnTo>
                    <a:pt x="15716352" y="1514157"/>
                  </a:lnTo>
                  <a:lnTo>
                    <a:pt x="15718193" y="1513395"/>
                  </a:lnTo>
                  <a:lnTo>
                    <a:pt x="15721267" y="1510322"/>
                  </a:lnTo>
                  <a:lnTo>
                    <a:pt x="15722029" y="1508480"/>
                  </a:lnTo>
                  <a:lnTo>
                    <a:pt x="15722029" y="1504137"/>
                  </a:lnTo>
                  <a:close/>
                </a:path>
                <a:path w="19256375" h="1514475">
                  <a:moveTo>
                    <a:pt x="15722029" y="754913"/>
                  </a:moveTo>
                  <a:lnTo>
                    <a:pt x="15721267" y="753059"/>
                  </a:lnTo>
                  <a:lnTo>
                    <a:pt x="15718193" y="749998"/>
                  </a:lnTo>
                  <a:lnTo>
                    <a:pt x="15716352" y="749223"/>
                  </a:lnTo>
                  <a:lnTo>
                    <a:pt x="15712008" y="749223"/>
                  </a:lnTo>
                  <a:lnTo>
                    <a:pt x="15710154" y="749998"/>
                  </a:lnTo>
                  <a:lnTo>
                    <a:pt x="15707094" y="753059"/>
                  </a:lnTo>
                  <a:lnTo>
                    <a:pt x="15706332" y="754913"/>
                  </a:lnTo>
                  <a:lnTo>
                    <a:pt x="15706332" y="759244"/>
                  </a:lnTo>
                  <a:lnTo>
                    <a:pt x="15707094" y="761098"/>
                  </a:lnTo>
                  <a:lnTo>
                    <a:pt x="15710154" y="764159"/>
                  </a:lnTo>
                  <a:lnTo>
                    <a:pt x="15712008" y="764933"/>
                  </a:lnTo>
                  <a:lnTo>
                    <a:pt x="15716352" y="764933"/>
                  </a:lnTo>
                  <a:lnTo>
                    <a:pt x="15718193" y="764159"/>
                  </a:lnTo>
                  <a:lnTo>
                    <a:pt x="15721267" y="761098"/>
                  </a:lnTo>
                  <a:lnTo>
                    <a:pt x="15722029" y="759244"/>
                  </a:lnTo>
                  <a:lnTo>
                    <a:pt x="15722029" y="754913"/>
                  </a:lnTo>
                  <a:close/>
                </a:path>
                <a:path w="19256375" h="1514475">
                  <a:moveTo>
                    <a:pt x="15722029" y="5676"/>
                  </a:moveTo>
                  <a:lnTo>
                    <a:pt x="15721267" y="3835"/>
                  </a:lnTo>
                  <a:lnTo>
                    <a:pt x="15718193" y="762"/>
                  </a:lnTo>
                  <a:lnTo>
                    <a:pt x="15716352" y="0"/>
                  </a:lnTo>
                  <a:lnTo>
                    <a:pt x="15712008" y="0"/>
                  </a:lnTo>
                  <a:lnTo>
                    <a:pt x="15710154" y="762"/>
                  </a:lnTo>
                  <a:lnTo>
                    <a:pt x="15707094" y="3835"/>
                  </a:lnTo>
                  <a:lnTo>
                    <a:pt x="15706332" y="5676"/>
                  </a:lnTo>
                  <a:lnTo>
                    <a:pt x="15706332" y="10020"/>
                  </a:lnTo>
                  <a:lnTo>
                    <a:pt x="15707094" y="11874"/>
                  </a:lnTo>
                  <a:lnTo>
                    <a:pt x="15710154" y="14935"/>
                  </a:lnTo>
                  <a:lnTo>
                    <a:pt x="15712008" y="15697"/>
                  </a:lnTo>
                  <a:lnTo>
                    <a:pt x="15716352" y="15697"/>
                  </a:lnTo>
                  <a:lnTo>
                    <a:pt x="15718193" y="14935"/>
                  </a:lnTo>
                  <a:lnTo>
                    <a:pt x="15721267" y="11874"/>
                  </a:lnTo>
                  <a:lnTo>
                    <a:pt x="15722029" y="10020"/>
                  </a:lnTo>
                  <a:lnTo>
                    <a:pt x="15722029" y="5676"/>
                  </a:lnTo>
                  <a:close/>
                </a:path>
                <a:path w="19256375" h="1514475">
                  <a:moveTo>
                    <a:pt x="15800566" y="1504137"/>
                  </a:moveTo>
                  <a:lnTo>
                    <a:pt x="15799804" y="1502283"/>
                  </a:lnTo>
                  <a:lnTo>
                    <a:pt x="15796730" y="1499222"/>
                  </a:lnTo>
                  <a:lnTo>
                    <a:pt x="15794876" y="1498460"/>
                  </a:lnTo>
                  <a:lnTo>
                    <a:pt x="15790545" y="1498460"/>
                  </a:lnTo>
                  <a:lnTo>
                    <a:pt x="15788691" y="1499222"/>
                  </a:lnTo>
                  <a:lnTo>
                    <a:pt x="15785630" y="1502283"/>
                  </a:lnTo>
                  <a:lnTo>
                    <a:pt x="15784856" y="1504137"/>
                  </a:lnTo>
                  <a:lnTo>
                    <a:pt x="15784856" y="1508480"/>
                  </a:lnTo>
                  <a:lnTo>
                    <a:pt x="15785630" y="1510322"/>
                  </a:lnTo>
                  <a:lnTo>
                    <a:pt x="15788691" y="1513395"/>
                  </a:lnTo>
                  <a:lnTo>
                    <a:pt x="15790545" y="1514157"/>
                  </a:lnTo>
                  <a:lnTo>
                    <a:pt x="15794876" y="1514157"/>
                  </a:lnTo>
                  <a:lnTo>
                    <a:pt x="15796730" y="1513395"/>
                  </a:lnTo>
                  <a:lnTo>
                    <a:pt x="15799804" y="1510322"/>
                  </a:lnTo>
                  <a:lnTo>
                    <a:pt x="15800566" y="1508480"/>
                  </a:lnTo>
                  <a:lnTo>
                    <a:pt x="15800566" y="1504137"/>
                  </a:lnTo>
                  <a:close/>
                </a:path>
                <a:path w="19256375" h="1514475">
                  <a:moveTo>
                    <a:pt x="15800566" y="754913"/>
                  </a:moveTo>
                  <a:lnTo>
                    <a:pt x="15799804" y="753059"/>
                  </a:lnTo>
                  <a:lnTo>
                    <a:pt x="15796730" y="749998"/>
                  </a:lnTo>
                  <a:lnTo>
                    <a:pt x="15794876" y="749223"/>
                  </a:lnTo>
                  <a:lnTo>
                    <a:pt x="15790545" y="749223"/>
                  </a:lnTo>
                  <a:lnTo>
                    <a:pt x="15788691" y="749998"/>
                  </a:lnTo>
                  <a:lnTo>
                    <a:pt x="15785630" y="753059"/>
                  </a:lnTo>
                  <a:lnTo>
                    <a:pt x="15784856" y="754913"/>
                  </a:lnTo>
                  <a:lnTo>
                    <a:pt x="15784856" y="759244"/>
                  </a:lnTo>
                  <a:lnTo>
                    <a:pt x="15785630" y="761098"/>
                  </a:lnTo>
                  <a:lnTo>
                    <a:pt x="15788691" y="764159"/>
                  </a:lnTo>
                  <a:lnTo>
                    <a:pt x="15790545" y="764933"/>
                  </a:lnTo>
                  <a:lnTo>
                    <a:pt x="15794876" y="764933"/>
                  </a:lnTo>
                  <a:lnTo>
                    <a:pt x="15796730" y="764159"/>
                  </a:lnTo>
                  <a:lnTo>
                    <a:pt x="15799804" y="761098"/>
                  </a:lnTo>
                  <a:lnTo>
                    <a:pt x="15800566" y="759244"/>
                  </a:lnTo>
                  <a:lnTo>
                    <a:pt x="15800566" y="754913"/>
                  </a:lnTo>
                  <a:close/>
                </a:path>
                <a:path w="19256375" h="1514475">
                  <a:moveTo>
                    <a:pt x="15800566" y="5676"/>
                  </a:moveTo>
                  <a:lnTo>
                    <a:pt x="15799804" y="3835"/>
                  </a:lnTo>
                  <a:lnTo>
                    <a:pt x="15796730" y="762"/>
                  </a:lnTo>
                  <a:lnTo>
                    <a:pt x="15794876" y="0"/>
                  </a:lnTo>
                  <a:lnTo>
                    <a:pt x="15790545" y="0"/>
                  </a:lnTo>
                  <a:lnTo>
                    <a:pt x="15788691" y="762"/>
                  </a:lnTo>
                  <a:lnTo>
                    <a:pt x="15785630" y="3835"/>
                  </a:lnTo>
                  <a:lnTo>
                    <a:pt x="15784856" y="5676"/>
                  </a:lnTo>
                  <a:lnTo>
                    <a:pt x="15784856" y="10020"/>
                  </a:lnTo>
                  <a:lnTo>
                    <a:pt x="15785630" y="11874"/>
                  </a:lnTo>
                  <a:lnTo>
                    <a:pt x="15788691" y="14935"/>
                  </a:lnTo>
                  <a:lnTo>
                    <a:pt x="15790545" y="15697"/>
                  </a:lnTo>
                  <a:lnTo>
                    <a:pt x="15794876" y="15697"/>
                  </a:lnTo>
                  <a:lnTo>
                    <a:pt x="15796730" y="14935"/>
                  </a:lnTo>
                  <a:lnTo>
                    <a:pt x="15799804" y="11874"/>
                  </a:lnTo>
                  <a:lnTo>
                    <a:pt x="15800566" y="10020"/>
                  </a:lnTo>
                  <a:lnTo>
                    <a:pt x="15800566" y="5676"/>
                  </a:lnTo>
                  <a:close/>
                </a:path>
                <a:path w="19256375" h="1514475">
                  <a:moveTo>
                    <a:pt x="15879102" y="1504137"/>
                  </a:moveTo>
                  <a:lnTo>
                    <a:pt x="15878328" y="1502283"/>
                  </a:lnTo>
                  <a:lnTo>
                    <a:pt x="15875267" y="1499222"/>
                  </a:lnTo>
                  <a:lnTo>
                    <a:pt x="15873413" y="1498460"/>
                  </a:lnTo>
                  <a:lnTo>
                    <a:pt x="15869069" y="1498460"/>
                  </a:lnTo>
                  <a:lnTo>
                    <a:pt x="15867228" y="1499222"/>
                  </a:lnTo>
                  <a:lnTo>
                    <a:pt x="15864154" y="1502283"/>
                  </a:lnTo>
                  <a:lnTo>
                    <a:pt x="15863392" y="1504137"/>
                  </a:lnTo>
                  <a:lnTo>
                    <a:pt x="15863392" y="1508480"/>
                  </a:lnTo>
                  <a:lnTo>
                    <a:pt x="15864154" y="1510322"/>
                  </a:lnTo>
                  <a:lnTo>
                    <a:pt x="15867228" y="1513395"/>
                  </a:lnTo>
                  <a:lnTo>
                    <a:pt x="15869069" y="1514157"/>
                  </a:lnTo>
                  <a:lnTo>
                    <a:pt x="15873413" y="1514157"/>
                  </a:lnTo>
                  <a:lnTo>
                    <a:pt x="15875267" y="1513395"/>
                  </a:lnTo>
                  <a:lnTo>
                    <a:pt x="15878328" y="1510322"/>
                  </a:lnTo>
                  <a:lnTo>
                    <a:pt x="15879102" y="1508480"/>
                  </a:lnTo>
                  <a:lnTo>
                    <a:pt x="15879102" y="1504137"/>
                  </a:lnTo>
                  <a:close/>
                </a:path>
                <a:path w="19256375" h="1514475">
                  <a:moveTo>
                    <a:pt x="15879102" y="754913"/>
                  </a:moveTo>
                  <a:lnTo>
                    <a:pt x="15878328" y="753059"/>
                  </a:lnTo>
                  <a:lnTo>
                    <a:pt x="15875267" y="749998"/>
                  </a:lnTo>
                  <a:lnTo>
                    <a:pt x="15873413" y="749223"/>
                  </a:lnTo>
                  <a:lnTo>
                    <a:pt x="15869069" y="749223"/>
                  </a:lnTo>
                  <a:lnTo>
                    <a:pt x="15867228" y="749998"/>
                  </a:lnTo>
                  <a:lnTo>
                    <a:pt x="15864154" y="753059"/>
                  </a:lnTo>
                  <a:lnTo>
                    <a:pt x="15863392" y="754913"/>
                  </a:lnTo>
                  <a:lnTo>
                    <a:pt x="15863392" y="759244"/>
                  </a:lnTo>
                  <a:lnTo>
                    <a:pt x="15864154" y="761098"/>
                  </a:lnTo>
                  <a:lnTo>
                    <a:pt x="15867228" y="764159"/>
                  </a:lnTo>
                  <a:lnTo>
                    <a:pt x="15869069" y="764933"/>
                  </a:lnTo>
                  <a:lnTo>
                    <a:pt x="15873413" y="764933"/>
                  </a:lnTo>
                  <a:lnTo>
                    <a:pt x="15875267" y="764159"/>
                  </a:lnTo>
                  <a:lnTo>
                    <a:pt x="15878328" y="761098"/>
                  </a:lnTo>
                  <a:lnTo>
                    <a:pt x="15879102" y="759244"/>
                  </a:lnTo>
                  <a:lnTo>
                    <a:pt x="15879102" y="754913"/>
                  </a:lnTo>
                  <a:close/>
                </a:path>
                <a:path w="19256375" h="1514475">
                  <a:moveTo>
                    <a:pt x="15879102" y="5676"/>
                  </a:moveTo>
                  <a:lnTo>
                    <a:pt x="15878328" y="3835"/>
                  </a:lnTo>
                  <a:lnTo>
                    <a:pt x="15875267" y="762"/>
                  </a:lnTo>
                  <a:lnTo>
                    <a:pt x="15873413" y="0"/>
                  </a:lnTo>
                  <a:lnTo>
                    <a:pt x="15869069" y="0"/>
                  </a:lnTo>
                  <a:lnTo>
                    <a:pt x="15867228" y="762"/>
                  </a:lnTo>
                  <a:lnTo>
                    <a:pt x="15864154" y="3835"/>
                  </a:lnTo>
                  <a:lnTo>
                    <a:pt x="15863392" y="5676"/>
                  </a:lnTo>
                  <a:lnTo>
                    <a:pt x="15863392" y="10020"/>
                  </a:lnTo>
                  <a:lnTo>
                    <a:pt x="15864154" y="11874"/>
                  </a:lnTo>
                  <a:lnTo>
                    <a:pt x="15867228" y="14935"/>
                  </a:lnTo>
                  <a:lnTo>
                    <a:pt x="15869069" y="15697"/>
                  </a:lnTo>
                  <a:lnTo>
                    <a:pt x="15873413" y="15697"/>
                  </a:lnTo>
                  <a:lnTo>
                    <a:pt x="15875267" y="14935"/>
                  </a:lnTo>
                  <a:lnTo>
                    <a:pt x="15878328" y="11874"/>
                  </a:lnTo>
                  <a:lnTo>
                    <a:pt x="15879102" y="10020"/>
                  </a:lnTo>
                  <a:lnTo>
                    <a:pt x="15879102" y="5676"/>
                  </a:lnTo>
                  <a:close/>
                </a:path>
                <a:path w="19256375" h="1514475">
                  <a:moveTo>
                    <a:pt x="15957626" y="1504137"/>
                  </a:moveTo>
                  <a:lnTo>
                    <a:pt x="15956864" y="1502283"/>
                  </a:lnTo>
                  <a:lnTo>
                    <a:pt x="15953791" y="1499222"/>
                  </a:lnTo>
                  <a:lnTo>
                    <a:pt x="15951950" y="1498460"/>
                  </a:lnTo>
                  <a:lnTo>
                    <a:pt x="15947606" y="1498460"/>
                  </a:lnTo>
                  <a:lnTo>
                    <a:pt x="15945752" y="1499222"/>
                  </a:lnTo>
                  <a:lnTo>
                    <a:pt x="15942691" y="1502283"/>
                  </a:lnTo>
                  <a:lnTo>
                    <a:pt x="15941917" y="1504137"/>
                  </a:lnTo>
                  <a:lnTo>
                    <a:pt x="15941917" y="1508480"/>
                  </a:lnTo>
                  <a:lnTo>
                    <a:pt x="15942691" y="1510322"/>
                  </a:lnTo>
                  <a:lnTo>
                    <a:pt x="15945752" y="1513395"/>
                  </a:lnTo>
                  <a:lnTo>
                    <a:pt x="15947606" y="1514157"/>
                  </a:lnTo>
                  <a:lnTo>
                    <a:pt x="15951950" y="1514157"/>
                  </a:lnTo>
                  <a:lnTo>
                    <a:pt x="15953791" y="1513395"/>
                  </a:lnTo>
                  <a:lnTo>
                    <a:pt x="15956864" y="1510322"/>
                  </a:lnTo>
                  <a:lnTo>
                    <a:pt x="15957626" y="1508480"/>
                  </a:lnTo>
                  <a:lnTo>
                    <a:pt x="15957626" y="1504137"/>
                  </a:lnTo>
                  <a:close/>
                </a:path>
                <a:path w="19256375" h="1514475">
                  <a:moveTo>
                    <a:pt x="15957626" y="754913"/>
                  </a:moveTo>
                  <a:lnTo>
                    <a:pt x="15956864" y="753059"/>
                  </a:lnTo>
                  <a:lnTo>
                    <a:pt x="15953791" y="749998"/>
                  </a:lnTo>
                  <a:lnTo>
                    <a:pt x="15951950" y="749223"/>
                  </a:lnTo>
                  <a:lnTo>
                    <a:pt x="15947606" y="749223"/>
                  </a:lnTo>
                  <a:lnTo>
                    <a:pt x="15945752" y="749998"/>
                  </a:lnTo>
                  <a:lnTo>
                    <a:pt x="15942691" y="753059"/>
                  </a:lnTo>
                  <a:lnTo>
                    <a:pt x="15941917" y="754913"/>
                  </a:lnTo>
                  <a:lnTo>
                    <a:pt x="15941917" y="759244"/>
                  </a:lnTo>
                  <a:lnTo>
                    <a:pt x="15942691" y="761098"/>
                  </a:lnTo>
                  <a:lnTo>
                    <a:pt x="15945752" y="764159"/>
                  </a:lnTo>
                  <a:lnTo>
                    <a:pt x="15947606" y="764933"/>
                  </a:lnTo>
                  <a:lnTo>
                    <a:pt x="15951950" y="764933"/>
                  </a:lnTo>
                  <a:lnTo>
                    <a:pt x="15953791" y="764159"/>
                  </a:lnTo>
                  <a:lnTo>
                    <a:pt x="15956864" y="761098"/>
                  </a:lnTo>
                  <a:lnTo>
                    <a:pt x="15957626" y="759244"/>
                  </a:lnTo>
                  <a:lnTo>
                    <a:pt x="15957626" y="754913"/>
                  </a:lnTo>
                  <a:close/>
                </a:path>
                <a:path w="19256375" h="1514475">
                  <a:moveTo>
                    <a:pt x="15957626" y="5676"/>
                  </a:moveTo>
                  <a:lnTo>
                    <a:pt x="15956864" y="3835"/>
                  </a:lnTo>
                  <a:lnTo>
                    <a:pt x="15953791" y="762"/>
                  </a:lnTo>
                  <a:lnTo>
                    <a:pt x="15951950" y="0"/>
                  </a:lnTo>
                  <a:lnTo>
                    <a:pt x="15947606" y="0"/>
                  </a:lnTo>
                  <a:lnTo>
                    <a:pt x="15945752" y="762"/>
                  </a:lnTo>
                  <a:lnTo>
                    <a:pt x="15942691" y="3835"/>
                  </a:lnTo>
                  <a:lnTo>
                    <a:pt x="15941917" y="5676"/>
                  </a:lnTo>
                  <a:lnTo>
                    <a:pt x="15941917" y="10020"/>
                  </a:lnTo>
                  <a:lnTo>
                    <a:pt x="15942691" y="11874"/>
                  </a:lnTo>
                  <a:lnTo>
                    <a:pt x="15945752" y="14935"/>
                  </a:lnTo>
                  <a:lnTo>
                    <a:pt x="15947606" y="15697"/>
                  </a:lnTo>
                  <a:lnTo>
                    <a:pt x="15951950" y="15697"/>
                  </a:lnTo>
                  <a:lnTo>
                    <a:pt x="15953791" y="14935"/>
                  </a:lnTo>
                  <a:lnTo>
                    <a:pt x="15956864" y="11874"/>
                  </a:lnTo>
                  <a:lnTo>
                    <a:pt x="15957626" y="10020"/>
                  </a:lnTo>
                  <a:lnTo>
                    <a:pt x="15957626" y="5676"/>
                  </a:lnTo>
                  <a:close/>
                </a:path>
                <a:path w="19256375" h="1514475">
                  <a:moveTo>
                    <a:pt x="16036163" y="1504137"/>
                  </a:moveTo>
                  <a:lnTo>
                    <a:pt x="16035389" y="1502283"/>
                  </a:lnTo>
                  <a:lnTo>
                    <a:pt x="16032328" y="1499222"/>
                  </a:lnTo>
                  <a:lnTo>
                    <a:pt x="16030474" y="1498460"/>
                  </a:lnTo>
                  <a:lnTo>
                    <a:pt x="16026143" y="1498460"/>
                  </a:lnTo>
                  <a:lnTo>
                    <a:pt x="16024289" y="1499222"/>
                  </a:lnTo>
                  <a:lnTo>
                    <a:pt x="16021215" y="1502283"/>
                  </a:lnTo>
                  <a:lnTo>
                    <a:pt x="16020453" y="1504137"/>
                  </a:lnTo>
                  <a:lnTo>
                    <a:pt x="16020453" y="1508480"/>
                  </a:lnTo>
                  <a:lnTo>
                    <a:pt x="16021215" y="1510322"/>
                  </a:lnTo>
                  <a:lnTo>
                    <a:pt x="16024289" y="1513395"/>
                  </a:lnTo>
                  <a:lnTo>
                    <a:pt x="16026143" y="1514157"/>
                  </a:lnTo>
                  <a:lnTo>
                    <a:pt x="16030474" y="1514157"/>
                  </a:lnTo>
                  <a:lnTo>
                    <a:pt x="16032328" y="1513395"/>
                  </a:lnTo>
                  <a:lnTo>
                    <a:pt x="16035389" y="1510322"/>
                  </a:lnTo>
                  <a:lnTo>
                    <a:pt x="16036163" y="1508480"/>
                  </a:lnTo>
                  <a:lnTo>
                    <a:pt x="16036163" y="1504137"/>
                  </a:lnTo>
                  <a:close/>
                </a:path>
                <a:path w="19256375" h="1514475">
                  <a:moveTo>
                    <a:pt x="16036163" y="754913"/>
                  </a:moveTo>
                  <a:lnTo>
                    <a:pt x="16035389" y="753059"/>
                  </a:lnTo>
                  <a:lnTo>
                    <a:pt x="16032328" y="749998"/>
                  </a:lnTo>
                  <a:lnTo>
                    <a:pt x="16030474" y="749223"/>
                  </a:lnTo>
                  <a:lnTo>
                    <a:pt x="16026143" y="749223"/>
                  </a:lnTo>
                  <a:lnTo>
                    <a:pt x="16024289" y="749998"/>
                  </a:lnTo>
                  <a:lnTo>
                    <a:pt x="16021215" y="753059"/>
                  </a:lnTo>
                  <a:lnTo>
                    <a:pt x="16020453" y="754913"/>
                  </a:lnTo>
                  <a:lnTo>
                    <a:pt x="16020453" y="759244"/>
                  </a:lnTo>
                  <a:lnTo>
                    <a:pt x="16021215" y="761098"/>
                  </a:lnTo>
                  <a:lnTo>
                    <a:pt x="16024289" y="764159"/>
                  </a:lnTo>
                  <a:lnTo>
                    <a:pt x="16026143" y="764933"/>
                  </a:lnTo>
                  <a:lnTo>
                    <a:pt x="16030474" y="764933"/>
                  </a:lnTo>
                  <a:lnTo>
                    <a:pt x="16032328" y="764159"/>
                  </a:lnTo>
                  <a:lnTo>
                    <a:pt x="16035389" y="761098"/>
                  </a:lnTo>
                  <a:lnTo>
                    <a:pt x="16036163" y="759244"/>
                  </a:lnTo>
                  <a:lnTo>
                    <a:pt x="16036163" y="754913"/>
                  </a:lnTo>
                  <a:close/>
                </a:path>
                <a:path w="19256375" h="1514475">
                  <a:moveTo>
                    <a:pt x="16036163" y="5676"/>
                  </a:moveTo>
                  <a:lnTo>
                    <a:pt x="16035389" y="3835"/>
                  </a:lnTo>
                  <a:lnTo>
                    <a:pt x="16032328" y="762"/>
                  </a:lnTo>
                  <a:lnTo>
                    <a:pt x="16030474" y="0"/>
                  </a:lnTo>
                  <a:lnTo>
                    <a:pt x="16026143" y="0"/>
                  </a:lnTo>
                  <a:lnTo>
                    <a:pt x="16024289" y="762"/>
                  </a:lnTo>
                  <a:lnTo>
                    <a:pt x="16021215" y="3835"/>
                  </a:lnTo>
                  <a:lnTo>
                    <a:pt x="16020453" y="5676"/>
                  </a:lnTo>
                  <a:lnTo>
                    <a:pt x="16020453" y="10020"/>
                  </a:lnTo>
                  <a:lnTo>
                    <a:pt x="16021215" y="11874"/>
                  </a:lnTo>
                  <a:lnTo>
                    <a:pt x="16024289" y="14935"/>
                  </a:lnTo>
                  <a:lnTo>
                    <a:pt x="16026143" y="15697"/>
                  </a:lnTo>
                  <a:lnTo>
                    <a:pt x="16030474" y="15697"/>
                  </a:lnTo>
                  <a:lnTo>
                    <a:pt x="16032328" y="14935"/>
                  </a:lnTo>
                  <a:lnTo>
                    <a:pt x="16035389" y="11874"/>
                  </a:lnTo>
                  <a:lnTo>
                    <a:pt x="16036163" y="10020"/>
                  </a:lnTo>
                  <a:lnTo>
                    <a:pt x="16036163" y="5676"/>
                  </a:lnTo>
                  <a:close/>
                </a:path>
                <a:path w="19256375" h="1514475">
                  <a:moveTo>
                    <a:pt x="16114687" y="1504137"/>
                  </a:moveTo>
                  <a:lnTo>
                    <a:pt x="16113925" y="1502283"/>
                  </a:lnTo>
                  <a:lnTo>
                    <a:pt x="16110852" y="1499222"/>
                  </a:lnTo>
                  <a:lnTo>
                    <a:pt x="16109010" y="1498460"/>
                  </a:lnTo>
                  <a:lnTo>
                    <a:pt x="16104667" y="1498460"/>
                  </a:lnTo>
                  <a:lnTo>
                    <a:pt x="16102813" y="1499222"/>
                  </a:lnTo>
                  <a:lnTo>
                    <a:pt x="16099752" y="1502283"/>
                  </a:lnTo>
                  <a:lnTo>
                    <a:pt x="16098990" y="1504137"/>
                  </a:lnTo>
                  <a:lnTo>
                    <a:pt x="16098990" y="1508480"/>
                  </a:lnTo>
                  <a:lnTo>
                    <a:pt x="16099752" y="1510322"/>
                  </a:lnTo>
                  <a:lnTo>
                    <a:pt x="16102813" y="1513395"/>
                  </a:lnTo>
                  <a:lnTo>
                    <a:pt x="16104667" y="1514157"/>
                  </a:lnTo>
                  <a:lnTo>
                    <a:pt x="16109010" y="1514157"/>
                  </a:lnTo>
                  <a:lnTo>
                    <a:pt x="16110852" y="1513395"/>
                  </a:lnTo>
                  <a:lnTo>
                    <a:pt x="16113925" y="1510322"/>
                  </a:lnTo>
                  <a:lnTo>
                    <a:pt x="16114687" y="1508480"/>
                  </a:lnTo>
                  <a:lnTo>
                    <a:pt x="16114687" y="1504137"/>
                  </a:lnTo>
                  <a:close/>
                </a:path>
                <a:path w="19256375" h="1514475">
                  <a:moveTo>
                    <a:pt x="16114687" y="754913"/>
                  </a:moveTo>
                  <a:lnTo>
                    <a:pt x="16113925" y="753059"/>
                  </a:lnTo>
                  <a:lnTo>
                    <a:pt x="16110852" y="749998"/>
                  </a:lnTo>
                  <a:lnTo>
                    <a:pt x="16109010" y="749223"/>
                  </a:lnTo>
                  <a:lnTo>
                    <a:pt x="16104667" y="749223"/>
                  </a:lnTo>
                  <a:lnTo>
                    <a:pt x="16102813" y="749998"/>
                  </a:lnTo>
                  <a:lnTo>
                    <a:pt x="16099752" y="753059"/>
                  </a:lnTo>
                  <a:lnTo>
                    <a:pt x="16098990" y="754913"/>
                  </a:lnTo>
                  <a:lnTo>
                    <a:pt x="16098990" y="759244"/>
                  </a:lnTo>
                  <a:lnTo>
                    <a:pt x="16099752" y="761098"/>
                  </a:lnTo>
                  <a:lnTo>
                    <a:pt x="16102813" y="764159"/>
                  </a:lnTo>
                  <a:lnTo>
                    <a:pt x="16104667" y="764933"/>
                  </a:lnTo>
                  <a:lnTo>
                    <a:pt x="16109010" y="764933"/>
                  </a:lnTo>
                  <a:lnTo>
                    <a:pt x="16110852" y="764159"/>
                  </a:lnTo>
                  <a:lnTo>
                    <a:pt x="16113925" y="761098"/>
                  </a:lnTo>
                  <a:lnTo>
                    <a:pt x="16114687" y="759244"/>
                  </a:lnTo>
                  <a:lnTo>
                    <a:pt x="16114687" y="754913"/>
                  </a:lnTo>
                  <a:close/>
                </a:path>
                <a:path w="19256375" h="1514475">
                  <a:moveTo>
                    <a:pt x="16114687" y="5676"/>
                  </a:moveTo>
                  <a:lnTo>
                    <a:pt x="16113925" y="3835"/>
                  </a:lnTo>
                  <a:lnTo>
                    <a:pt x="16110852" y="762"/>
                  </a:lnTo>
                  <a:lnTo>
                    <a:pt x="16109010" y="0"/>
                  </a:lnTo>
                  <a:lnTo>
                    <a:pt x="16104667" y="0"/>
                  </a:lnTo>
                  <a:lnTo>
                    <a:pt x="16102813" y="762"/>
                  </a:lnTo>
                  <a:lnTo>
                    <a:pt x="16099752" y="3835"/>
                  </a:lnTo>
                  <a:lnTo>
                    <a:pt x="16098990" y="5676"/>
                  </a:lnTo>
                  <a:lnTo>
                    <a:pt x="16098990" y="10020"/>
                  </a:lnTo>
                  <a:lnTo>
                    <a:pt x="16099752" y="11874"/>
                  </a:lnTo>
                  <a:lnTo>
                    <a:pt x="16102813" y="14935"/>
                  </a:lnTo>
                  <a:lnTo>
                    <a:pt x="16104667" y="15697"/>
                  </a:lnTo>
                  <a:lnTo>
                    <a:pt x="16109010" y="15697"/>
                  </a:lnTo>
                  <a:lnTo>
                    <a:pt x="16110852" y="14935"/>
                  </a:lnTo>
                  <a:lnTo>
                    <a:pt x="16113925" y="11874"/>
                  </a:lnTo>
                  <a:lnTo>
                    <a:pt x="16114687" y="10020"/>
                  </a:lnTo>
                  <a:lnTo>
                    <a:pt x="16114687" y="5676"/>
                  </a:lnTo>
                  <a:close/>
                </a:path>
                <a:path w="19256375" h="1514475">
                  <a:moveTo>
                    <a:pt x="16193224" y="1504137"/>
                  </a:moveTo>
                  <a:lnTo>
                    <a:pt x="16192462" y="1502283"/>
                  </a:lnTo>
                  <a:lnTo>
                    <a:pt x="16189389" y="1499222"/>
                  </a:lnTo>
                  <a:lnTo>
                    <a:pt x="16187535" y="1498460"/>
                  </a:lnTo>
                  <a:lnTo>
                    <a:pt x="16183204" y="1498460"/>
                  </a:lnTo>
                  <a:lnTo>
                    <a:pt x="16181350" y="1499222"/>
                  </a:lnTo>
                  <a:lnTo>
                    <a:pt x="16178289" y="1502283"/>
                  </a:lnTo>
                  <a:lnTo>
                    <a:pt x="16177514" y="1504137"/>
                  </a:lnTo>
                  <a:lnTo>
                    <a:pt x="16177514" y="1508480"/>
                  </a:lnTo>
                  <a:lnTo>
                    <a:pt x="16178289" y="1510322"/>
                  </a:lnTo>
                  <a:lnTo>
                    <a:pt x="16181350" y="1513395"/>
                  </a:lnTo>
                  <a:lnTo>
                    <a:pt x="16183204" y="1514157"/>
                  </a:lnTo>
                  <a:lnTo>
                    <a:pt x="16187535" y="1514157"/>
                  </a:lnTo>
                  <a:lnTo>
                    <a:pt x="16189389" y="1513395"/>
                  </a:lnTo>
                  <a:lnTo>
                    <a:pt x="16192462" y="1510322"/>
                  </a:lnTo>
                  <a:lnTo>
                    <a:pt x="16193224" y="1508480"/>
                  </a:lnTo>
                  <a:lnTo>
                    <a:pt x="16193224" y="1504137"/>
                  </a:lnTo>
                  <a:close/>
                </a:path>
                <a:path w="19256375" h="1514475">
                  <a:moveTo>
                    <a:pt x="16193224" y="754913"/>
                  </a:moveTo>
                  <a:lnTo>
                    <a:pt x="16192462" y="753059"/>
                  </a:lnTo>
                  <a:lnTo>
                    <a:pt x="16189389" y="749998"/>
                  </a:lnTo>
                  <a:lnTo>
                    <a:pt x="16187535" y="749223"/>
                  </a:lnTo>
                  <a:lnTo>
                    <a:pt x="16183204" y="749223"/>
                  </a:lnTo>
                  <a:lnTo>
                    <a:pt x="16181350" y="749998"/>
                  </a:lnTo>
                  <a:lnTo>
                    <a:pt x="16178289" y="753059"/>
                  </a:lnTo>
                  <a:lnTo>
                    <a:pt x="16177514" y="754913"/>
                  </a:lnTo>
                  <a:lnTo>
                    <a:pt x="16177514" y="759244"/>
                  </a:lnTo>
                  <a:lnTo>
                    <a:pt x="16178289" y="761098"/>
                  </a:lnTo>
                  <a:lnTo>
                    <a:pt x="16181350" y="764159"/>
                  </a:lnTo>
                  <a:lnTo>
                    <a:pt x="16183204" y="764933"/>
                  </a:lnTo>
                  <a:lnTo>
                    <a:pt x="16187535" y="764933"/>
                  </a:lnTo>
                  <a:lnTo>
                    <a:pt x="16189389" y="764159"/>
                  </a:lnTo>
                  <a:lnTo>
                    <a:pt x="16192462" y="761098"/>
                  </a:lnTo>
                  <a:lnTo>
                    <a:pt x="16193224" y="759244"/>
                  </a:lnTo>
                  <a:lnTo>
                    <a:pt x="16193224" y="754913"/>
                  </a:lnTo>
                  <a:close/>
                </a:path>
                <a:path w="19256375" h="1514475">
                  <a:moveTo>
                    <a:pt x="16193224" y="5676"/>
                  </a:moveTo>
                  <a:lnTo>
                    <a:pt x="16192462" y="3835"/>
                  </a:lnTo>
                  <a:lnTo>
                    <a:pt x="16189389" y="762"/>
                  </a:lnTo>
                  <a:lnTo>
                    <a:pt x="16187535" y="0"/>
                  </a:lnTo>
                  <a:lnTo>
                    <a:pt x="16183204" y="0"/>
                  </a:lnTo>
                  <a:lnTo>
                    <a:pt x="16181350" y="762"/>
                  </a:lnTo>
                  <a:lnTo>
                    <a:pt x="16178289" y="3835"/>
                  </a:lnTo>
                  <a:lnTo>
                    <a:pt x="16177514" y="5676"/>
                  </a:lnTo>
                  <a:lnTo>
                    <a:pt x="16177514" y="10020"/>
                  </a:lnTo>
                  <a:lnTo>
                    <a:pt x="16178289" y="11874"/>
                  </a:lnTo>
                  <a:lnTo>
                    <a:pt x="16181350" y="14935"/>
                  </a:lnTo>
                  <a:lnTo>
                    <a:pt x="16183204" y="15697"/>
                  </a:lnTo>
                  <a:lnTo>
                    <a:pt x="16187535" y="15697"/>
                  </a:lnTo>
                  <a:lnTo>
                    <a:pt x="16189389" y="14935"/>
                  </a:lnTo>
                  <a:lnTo>
                    <a:pt x="16192462" y="11874"/>
                  </a:lnTo>
                  <a:lnTo>
                    <a:pt x="16193224" y="10020"/>
                  </a:lnTo>
                  <a:lnTo>
                    <a:pt x="16193224" y="5676"/>
                  </a:lnTo>
                  <a:close/>
                </a:path>
                <a:path w="19256375" h="1514475">
                  <a:moveTo>
                    <a:pt x="16271748" y="1504137"/>
                  </a:moveTo>
                  <a:lnTo>
                    <a:pt x="16270986" y="1502283"/>
                  </a:lnTo>
                  <a:lnTo>
                    <a:pt x="16267926" y="1499222"/>
                  </a:lnTo>
                  <a:lnTo>
                    <a:pt x="16266071" y="1498460"/>
                  </a:lnTo>
                  <a:lnTo>
                    <a:pt x="16261728" y="1498460"/>
                  </a:lnTo>
                  <a:lnTo>
                    <a:pt x="16259886" y="1499222"/>
                  </a:lnTo>
                  <a:lnTo>
                    <a:pt x="16256813" y="1502283"/>
                  </a:lnTo>
                  <a:lnTo>
                    <a:pt x="16256051" y="1504137"/>
                  </a:lnTo>
                  <a:lnTo>
                    <a:pt x="16256051" y="1508480"/>
                  </a:lnTo>
                  <a:lnTo>
                    <a:pt x="16256813" y="1510322"/>
                  </a:lnTo>
                  <a:lnTo>
                    <a:pt x="16259886" y="1513395"/>
                  </a:lnTo>
                  <a:lnTo>
                    <a:pt x="16261728" y="1514157"/>
                  </a:lnTo>
                  <a:lnTo>
                    <a:pt x="16266071" y="1514157"/>
                  </a:lnTo>
                  <a:lnTo>
                    <a:pt x="16267926" y="1513395"/>
                  </a:lnTo>
                  <a:lnTo>
                    <a:pt x="16270986" y="1510322"/>
                  </a:lnTo>
                  <a:lnTo>
                    <a:pt x="16271748" y="1508480"/>
                  </a:lnTo>
                  <a:lnTo>
                    <a:pt x="16271748" y="1504137"/>
                  </a:lnTo>
                  <a:close/>
                </a:path>
                <a:path w="19256375" h="1514475">
                  <a:moveTo>
                    <a:pt x="16271748" y="754913"/>
                  </a:moveTo>
                  <a:lnTo>
                    <a:pt x="16270986" y="753059"/>
                  </a:lnTo>
                  <a:lnTo>
                    <a:pt x="16267926" y="749998"/>
                  </a:lnTo>
                  <a:lnTo>
                    <a:pt x="16266071" y="749223"/>
                  </a:lnTo>
                  <a:lnTo>
                    <a:pt x="16261728" y="749223"/>
                  </a:lnTo>
                  <a:lnTo>
                    <a:pt x="16259886" y="749998"/>
                  </a:lnTo>
                  <a:lnTo>
                    <a:pt x="16256813" y="753059"/>
                  </a:lnTo>
                  <a:lnTo>
                    <a:pt x="16256051" y="754913"/>
                  </a:lnTo>
                  <a:lnTo>
                    <a:pt x="16256051" y="759244"/>
                  </a:lnTo>
                  <a:lnTo>
                    <a:pt x="16256813" y="761098"/>
                  </a:lnTo>
                  <a:lnTo>
                    <a:pt x="16259886" y="764159"/>
                  </a:lnTo>
                  <a:lnTo>
                    <a:pt x="16261728" y="764933"/>
                  </a:lnTo>
                  <a:lnTo>
                    <a:pt x="16266071" y="764933"/>
                  </a:lnTo>
                  <a:lnTo>
                    <a:pt x="16267926" y="764159"/>
                  </a:lnTo>
                  <a:lnTo>
                    <a:pt x="16270986" y="761098"/>
                  </a:lnTo>
                  <a:lnTo>
                    <a:pt x="16271748" y="759244"/>
                  </a:lnTo>
                  <a:lnTo>
                    <a:pt x="16271748" y="754913"/>
                  </a:lnTo>
                  <a:close/>
                </a:path>
                <a:path w="19256375" h="1514475">
                  <a:moveTo>
                    <a:pt x="16271748" y="5676"/>
                  </a:moveTo>
                  <a:lnTo>
                    <a:pt x="16270986" y="3835"/>
                  </a:lnTo>
                  <a:lnTo>
                    <a:pt x="16267926" y="762"/>
                  </a:lnTo>
                  <a:lnTo>
                    <a:pt x="16266071" y="0"/>
                  </a:lnTo>
                  <a:lnTo>
                    <a:pt x="16261728" y="0"/>
                  </a:lnTo>
                  <a:lnTo>
                    <a:pt x="16259886" y="762"/>
                  </a:lnTo>
                  <a:lnTo>
                    <a:pt x="16256813" y="3835"/>
                  </a:lnTo>
                  <a:lnTo>
                    <a:pt x="16256051" y="5676"/>
                  </a:lnTo>
                  <a:lnTo>
                    <a:pt x="16256051" y="10020"/>
                  </a:lnTo>
                  <a:lnTo>
                    <a:pt x="16256813" y="11874"/>
                  </a:lnTo>
                  <a:lnTo>
                    <a:pt x="16259886" y="14935"/>
                  </a:lnTo>
                  <a:lnTo>
                    <a:pt x="16261728" y="15697"/>
                  </a:lnTo>
                  <a:lnTo>
                    <a:pt x="16266071" y="15697"/>
                  </a:lnTo>
                  <a:lnTo>
                    <a:pt x="16267926" y="14935"/>
                  </a:lnTo>
                  <a:lnTo>
                    <a:pt x="16270986" y="11874"/>
                  </a:lnTo>
                  <a:lnTo>
                    <a:pt x="16271748" y="10020"/>
                  </a:lnTo>
                  <a:lnTo>
                    <a:pt x="16271748" y="5676"/>
                  </a:lnTo>
                  <a:close/>
                </a:path>
                <a:path w="19256375" h="1514475">
                  <a:moveTo>
                    <a:pt x="16350285" y="1504137"/>
                  </a:moveTo>
                  <a:lnTo>
                    <a:pt x="16349523" y="1502283"/>
                  </a:lnTo>
                  <a:lnTo>
                    <a:pt x="16346450" y="1499222"/>
                  </a:lnTo>
                  <a:lnTo>
                    <a:pt x="16344608" y="1498460"/>
                  </a:lnTo>
                  <a:lnTo>
                    <a:pt x="16340265" y="1498460"/>
                  </a:lnTo>
                  <a:lnTo>
                    <a:pt x="16338411" y="1499222"/>
                  </a:lnTo>
                  <a:lnTo>
                    <a:pt x="16335350" y="1502283"/>
                  </a:lnTo>
                  <a:lnTo>
                    <a:pt x="16334575" y="1504137"/>
                  </a:lnTo>
                  <a:lnTo>
                    <a:pt x="16334575" y="1508480"/>
                  </a:lnTo>
                  <a:lnTo>
                    <a:pt x="16335350" y="1510322"/>
                  </a:lnTo>
                  <a:lnTo>
                    <a:pt x="16338411" y="1513395"/>
                  </a:lnTo>
                  <a:lnTo>
                    <a:pt x="16340265" y="1514157"/>
                  </a:lnTo>
                  <a:lnTo>
                    <a:pt x="16344608" y="1514157"/>
                  </a:lnTo>
                  <a:lnTo>
                    <a:pt x="16346450" y="1513395"/>
                  </a:lnTo>
                  <a:lnTo>
                    <a:pt x="16349523" y="1510322"/>
                  </a:lnTo>
                  <a:lnTo>
                    <a:pt x="16350285" y="1508480"/>
                  </a:lnTo>
                  <a:lnTo>
                    <a:pt x="16350285" y="1504137"/>
                  </a:lnTo>
                  <a:close/>
                </a:path>
                <a:path w="19256375" h="1514475">
                  <a:moveTo>
                    <a:pt x="16350285" y="754913"/>
                  </a:moveTo>
                  <a:lnTo>
                    <a:pt x="16349523" y="753059"/>
                  </a:lnTo>
                  <a:lnTo>
                    <a:pt x="16346450" y="749998"/>
                  </a:lnTo>
                  <a:lnTo>
                    <a:pt x="16344608" y="749223"/>
                  </a:lnTo>
                  <a:lnTo>
                    <a:pt x="16340265" y="749223"/>
                  </a:lnTo>
                  <a:lnTo>
                    <a:pt x="16338411" y="749998"/>
                  </a:lnTo>
                  <a:lnTo>
                    <a:pt x="16335350" y="753059"/>
                  </a:lnTo>
                  <a:lnTo>
                    <a:pt x="16334575" y="754913"/>
                  </a:lnTo>
                  <a:lnTo>
                    <a:pt x="16334575" y="759244"/>
                  </a:lnTo>
                  <a:lnTo>
                    <a:pt x="16335350" y="761098"/>
                  </a:lnTo>
                  <a:lnTo>
                    <a:pt x="16338411" y="764159"/>
                  </a:lnTo>
                  <a:lnTo>
                    <a:pt x="16340265" y="764933"/>
                  </a:lnTo>
                  <a:lnTo>
                    <a:pt x="16344608" y="764933"/>
                  </a:lnTo>
                  <a:lnTo>
                    <a:pt x="16346450" y="764159"/>
                  </a:lnTo>
                  <a:lnTo>
                    <a:pt x="16349523" y="761098"/>
                  </a:lnTo>
                  <a:lnTo>
                    <a:pt x="16350285" y="759244"/>
                  </a:lnTo>
                  <a:lnTo>
                    <a:pt x="16350285" y="754913"/>
                  </a:lnTo>
                  <a:close/>
                </a:path>
                <a:path w="19256375" h="1514475">
                  <a:moveTo>
                    <a:pt x="16350285" y="5676"/>
                  </a:moveTo>
                  <a:lnTo>
                    <a:pt x="16349523" y="3835"/>
                  </a:lnTo>
                  <a:lnTo>
                    <a:pt x="16346450" y="762"/>
                  </a:lnTo>
                  <a:lnTo>
                    <a:pt x="16344608" y="0"/>
                  </a:lnTo>
                  <a:lnTo>
                    <a:pt x="16340265" y="0"/>
                  </a:lnTo>
                  <a:lnTo>
                    <a:pt x="16338411" y="762"/>
                  </a:lnTo>
                  <a:lnTo>
                    <a:pt x="16335350" y="3835"/>
                  </a:lnTo>
                  <a:lnTo>
                    <a:pt x="16334575" y="5676"/>
                  </a:lnTo>
                  <a:lnTo>
                    <a:pt x="16334575" y="10020"/>
                  </a:lnTo>
                  <a:lnTo>
                    <a:pt x="16335350" y="11874"/>
                  </a:lnTo>
                  <a:lnTo>
                    <a:pt x="16338411" y="14935"/>
                  </a:lnTo>
                  <a:lnTo>
                    <a:pt x="16340265" y="15697"/>
                  </a:lnTo>
                  <a:lnTo>
                    <a:pt x="16344608" y="15697"/>
                  </a:lnTo>
                  <a:lnTo>
                    <a:pt x="16346450" y="14935"/>
                  </a:lnTo>
                  <a:lnTo>
                    <a:pt x="16349523" y="11874"/>
                  </a:lnTo>
                  <a:lnTo>
                    <a:pt x="16350285" y="10020"/>
                  </a:lnTo>
                  <a:lnTo>
                    <a:pt x="16350285" y="5676"/>
                  </a:lnTo>
                  <a:close/>
                </a:path>
                <a:path w="19256375" h="1514475">
                  <a:moveTo>
                    <a:pt x="16428822" y="1504137"/>
                  </a:moveTo>
                  <a:lnTo>
                    <a:pt x="16428047" y="1502283"/>
                  </a:lnTo>
                  <a:lnTo>
                    <a:pt x="16424986" y="1499222"/>
                  </a:lnTo>
                  <a:lnTo>
                    <a:pt x="16423132" y="1498460"/>
                  </a:lnTo>
                  <a:lnTo>
                    <a:pt x="16418802" y="1498460"/>
                  </a:lnTo>
                  <a:lnTo>
                    <a:pt x="16416947" y="1499222"/>
                  </a:lnTo>
                  <a:lnTo>
                    <a:pt x="16413874" y="1502283"/>
                  </a:lnTo>
                  <a:lnTo>
                    <a:pt x="16413112" y="1504137"/>
                  </a:lnTo>
                  <a:lnTo>
                    <a:pt x="16413112" y="1508480"/>
                  </a:lnTo>
                  <a:lnTo>
                    <a:pt x="16413874" y="1510322"/>
                  </a:lnTo>
                  <a:lnTo>
                    <a:pt x="16416947" y="1513395"/>
                  </a:lnTo>
                  <a:lnTo>
                    <a:pt x="16418802" y="1514157"/>
                  </a:lnTo>
                  <a:lnTo>
                    <a:pt x="16423132" y="1514157"/>
                  </a:lnTo>
                  <a:lnTo>
                    <a:pt x="16424986" y="1513395"/>
                  </a:lnTo>
                  <a:lnTo>
                    <a:pt x="16428047" y="1510322"/>
                  </a:lnTo>
                  <a:lnTo>
                    <a:pt x="16428822" y="1508480"/>
                  </a:lnTo>
                  <a:lnTo>
                    <a:pt x="16428822" y="1504137"/>
                  </a:lnTo>
                  <a:close/>
                </a:path>
                <a:path w="19256375" h="1514475">
                  <a:moveTo>
                    <a:pt x="16428822" y="754913"/>
                  </a:moveTo>
                  <a:lnTo>
                    <a:pt x="16428047" y="753059"/>
                  </a:lnTo>
                  <a:lnTo>
                    <a:pt x="16424986" y="749998"/>
                  </a:lnTo>
                  <a:lnTo>
                    <a:pt x="16423132" y="749223"/>
                  </a:lnTo>
                  <a:lnTo>
                    <a:pt x="16418802" y="749223"/>
                  </a:lnTo>
                  <a:lnTo>
                    <a:pt x="16416947" y="749998"/>
                  </a:lnTo>
                  <a:lnTo>
                    <a:pt x="16413874" y="753059"/>
                  </a:lnTo>
                  <a:lnTo>
                    <a:pt x="16413112" y="754913"/>
                  </a:lnTo>
                  <a:lnTo>
                    <a:pt x="16413112" y="759244"/>
                  </a:lnTo>
                  <a:lnTo>
                    <a:pt x="16413874" y="761098"/>
                  </a:lnTo>
                  <a:lnTo>
                    <a:pt x="16416947" y="764159"/>
                  </a:lnTo>
                  <a:lnTo>
                    <a:pt x="16418802" y="764933"/>
                  </a:lnTo>
                  <a:lnTo>
                    <a:pt x="16423132" y="764933"/>
                  </a:lnTo>
                  <a:lnTo>
                    <a:pt x="16424986" y="764159"/>
                  </a:lnTo>
                  <a:lnTo>
                    <a:pt x="16428047" y="761098"/>
                  </a:lnTo>
                  <a:lnTo>
                    <a:pt x="16428822" y="759244"/>
                  </a:lnTo>
                  <a:lnTo>
                    <a:pt x="16428822" y="754913"/>
                  </a:lnTo>
                  <a:close/>
                </a:path>
                <a:path w="19256375" h="1514475">
                  <a:moveTo>
                    <a:pt x="16428822" y="5676"/>
                  </a:moveTo>
                  <a:lnTo>
                    <a:pt x="16428047" y="3835"/>
                  </a:lnTo>
                  <a:lnTo>
                    <a:pt x="16424986" y="762"/>
                  </a:lnTo>
                  <a:lnTo>
                    <a:pt x="16423132" y="0"/>
                  </a:lnTo>
                  <a:lnTo>
                    <a:pt x="16418802" y="0"/>
                  </a:lnTo>
                  <a:lnTo>
                    <a:pt x="16416947" y="762"/>
                  </a:lnTo>
                  <a:lnTo>
                    <a:pt x="16413874" y="3835"/>
                  </a:lnTo>
                  <a:lnTo>
                    <a:pt x="16413112" y="5676"/>
                  </a:lnTo>
                  <a:lnTo>
                    <a:pt x="16413112" y="10020"/>
                  </a:lnTo>
                  <a:lnTo>
                    <a:pt x="16413874" y="11874"/>
                  </a:lnTo>
                  <a:lnTo>
                    <a:pt x="16416947" y="14935"/>
                  </a:lnTo>
                  <a:lnTo>
                    <a:pt x="16418802" y="15697"/>
                  </a:lnTo>
                  <a:lnTo>
                    <a:pt x="16423132" y="15697"/>
                  </a:lnTo>
                  <a:lnTo>
                    <a:pt x="16424986" y="14935"/>
                  </a:lnTo>
                  <a:lnTo>
                    <a:pt x="16428047" y="11874"/>
                  </a:lnTo>
                  <a:lnTo>
                    <a:pt x="16428822" y="10020"/>
                  </a:lnTo>
                  <a:lnTo>
                    <a:pt x="16428822" y="5676"/>
                  </a:lnTo>
                  <a:close/>
                </a:path>
                <a:path w="19256375" h="1514475">
                  <a:moveTo>
                    <a:pt x="16507346" y="1504137"/>
                  </a:moveTo>
                  <a:lnTo>
                    <a:pt x="16506584" y="1502283"/>
                  </a:lnTo>
                  <a:lnTo>
                    <a:pt x="16503511" y="1499222"/>
                  </a:lnTo>
                  <a:lnTo>
                    <a:pt x="16501669" y="1498460"/>
                  </a:lnTo>
                  <a:lnTo>
                    <a:pt x="16497326" y="1498460"/>
                  </a:lnTo>
                  <a:lnTo>
                    <a:pt x="16495471" y="1499222"/>
                  </a:lnTo>
                  <a:lnTo>
                    <a:pt x="16492411" y="1502283"/>
                  </a:lnTo>
                  <a:lnTo>
                    <a:pt x="16491649" y="1504137"/>
                  </a:lnTo>
                  <a:lnTo>
                    <a:pt x="16491649" y="1508480"/>
                  </a:lnTo>
                  <a:lnTo>
                    <a:pt x="16492411" y="1510322"/>
                  </a:lnTo>
                  <a:lnTo>
                    <a:pt x="16495471" y="1513395"/>
                  </a:lnTo>
                  <a:lnTo>
                    <a:pt x="16497326" y="1514157"/>
                  </a:lnTo>
                  <a:lnTo>
                    <a:pt x="16501669" y="1514157"/>
                  </a:lnTo>
                  <a:lnTo>
                    <a:pt x="16503511" y="1513395"/>
                  </a:lnTo>
                  <a:lnTo>
                    <a:pt x="16506584" y="1510322"/>
                  </a:lnTo>
                  <a:lnTo>
                    <a:pt x="16507346" y="1508480"/>
                  </a:lnTo>
                  <a:lnTo>
                    <a:pt x="16507346" y="1504137"/>
                  </a:lnTo>
                  <a:close/>
                </a:path>
                <a:path w="19256375" h="1514475">
                  <a:moveTo>
                    <a:pt x="16507346" y="754913"/>
                  </a:moveTo>
                  <a:lnTo>
                    <a:pt x="16506584" y="753059"/>
                  </a:lnTo>
                  <a:lnTo>
                    <a:pt x="16503511" y="749998"/>
                  </a:lnTo>
                  <a:lnTo>
                    <a:pt x="16501669" y="749223"/>
                  </a:lnTo>
                  <a:lnTo>
                    <a:pt x="16497326" y="749223"/>
                  </a:lnTo>
                  <a:lnTo>
                    <a:pt x="16495471" y="749998"/>
                  </a:lnTo>
                  <a:lnTo>
                    <a:pt x="16492411" y="753059"/>
                  </a:lnTo>
                  <a:lnTo>
                    <a:pt x="16491649" y="754913"/>
                  </a:lnTo>
                  <a:lnTo>
                    <a:pt x="16491649" y="759244"/>
                  </a:lnTo>
                  <a:lnTo>
                    <a:pt x="16492411" y="761098"/>
                  </a:lnTo>
                  <a:lnTo>
                    <a:pt x="16495471" y="764159"/>
                  </a:lnTo>
                  <a:lnTo>
                    <a:pt x="16497326" y="764933"/>
                  </a:lnTo>
                  <a:lnTo>
                    <a:pt x="16501669" y="764933"/>
                  </a:lnTo>
                  <a:lnTo>
                    <a:pt x="16503511" y="764159"/>
                  </a:lnTo>
                  <a:lnTo>
                    <a:pt x="16506584" y="761098"/>
                  </a:lnTo>
                  <a:lnTo>
                    <a:pt x="16507346" y="759244"/>
                  </a:lnTo>
                  <a:lnTo>
                    <a:pt x="16507346" y="754913"/>
                  </a:lnTo>
                  <a:close/>
                </a:path>
                <a:path w="19256375" h="1514475">
                  <a:moveTo>
                    <a:pt x="16507346" y="5676"/>
                  </a:moveTo>
                  <a:lnTo>
                    <a:pt x="16506584" y="3835"/>
                  </a:lnTo>
                  <a:lnTo>
                    <a:pt x="16503511" y="762"/>
                  </a:lnTo>
                  <a:lnTo>
                    <a:pt x="16501669" y="0"/>
                  </a:lnTo>
                  <a:lnTo>
                    <a:pt x="16497326" y="0"/>
                  </a:lnTo>
                  <a:lnTo>
                    <a:pt x="16495471" y="762"/>
                  </a:lnTo>
                  <a:lnTo>
                    <a:pt x="16492411" y="3835"/>
                  </a:lnTo>
                  <a:lnTo>
                    <a:pt x="16491649" y="5676"/>
                  </a:lnTo>
                  <a:lnTo>
                    <a:pt x="16491649" y="10020"/>
                  </a:lnTo>
                  <a:lnTo>
                    <a:pt x="16492411" y="11874"/>
                  </a:lnTo>
                  <a:lnTo>
                    <a:pt x="16495471" y="14935"/>
                  </a:lnTo>
                  <a:lnTo>
                    <a:pt x="16497326" y="15697"/>
                  </a:lnTo>
                  <a:lnTo>
                    <a:pt x="16501669" y="15697"/>
                  </a:lnTo>
                  <a:lnTo>
                    <a:pt x="16503511" y="14935"/>
                  </a:lnTo>
                  <a:lnTo>
                    <a:pt x="16506584" y="11874"/>
                  </a:lnTo>
                  <a:lnTo>
                    <a:pt x="16507346" y="10020"/>
                  </a:lnTo>
                  <a:lnTo>
                    <a:pt x="16507346" y="5676"/>
                  </a:lnTo>
                  <a:close/>
                </a:path>
                <a:path w="19256375" h="1514475">
                  <a:moveTo>
                    <a:pt x="16585883" y="1504137"/>
                  </a:moveTo>
                  <a:lnTo>
                    <a:pt x="16585108" y="1502283"/>
                  </a:lnTo>
                  <a:lnTo>
                    <a:pt x="16582047" y="1499222"/>
                  </a:lnTo>
                  <a:lnTo>
                    <a:pt x="16580193" y="1498460"/>
                  </a:lnTo>
                  <a:lnTo>
                    <a:pt x="16575862" y="1498460"/>
                  </a:lnTo>
                  <a:lnTo>
                    <a:pt x="16574008" y="1499222"/>
                  </a:lnTo>
                  <a:lnTo>
                    <a:pt x="16570935" y="1502283"/>
                  </a:lnTo>
                  <a:lnTo>
                    <a:pt x="16570173" y="1504137"/>
                  </a:lnTo>
                  <a:lnTo>
                    <a:pt x="16570173" y="1508480"/>
                  </a:lnTo>
                  <a:lnTo>
                    <a:pt x="16570935" y="1510322"/>
                  </a:lnTo>
                  <a:lnTo>
                    <a:pt x="16574008" y="1513395"/>
                  </a:lnTo>
                  <a:lnTo>
                    <a:pt x="16575862" y="1514157"/>
                  </a:lnTo>
                  <a:lnTo>
                    <a:pt x="16580193" y="1514157"/>
                  </a:lnTo>
                  <a:lnTo>
                    <a:pt x="16582047" y="1513395"/>
                  </a:lnTo>
                  <a:lnTo>
                    <a:pt x="16585108" y="1510322"/>
                  </a:lnTo>
                  <a:lnTo>
                    <a:pt x="16585883" y="1508480"/>
                  </a:lnTo>
                  <a:lnTo>
                    <a:pt x="16585883" y="1504137"/>
                  </a:lnTo>
                  <a:close/>
                </a:path>
                <a:path w="19256375" h="1514475">
                  <a:moveTo>
                    <a:pt x="16585883" y="754913"/>
                  </a:moveTo>
                  <a:lnTo>
                    <a:pt x="16585108" y="753059"/>
                  </a:lnTo>
                  <a:lnTo>
                    <a:pt x="16582047" y="749998"/>
                  </a:lnTo>
                  <a:lnTo>
                    <a:pt x="16580193" y="749223"/>
                  </a:lnTo>
                  <a:lnTo>
                    <a:pt x="16575862" y="749223"/>
                  </a:lnTo>
                  <a:lnTo>
                    <a:pt x="16574008" y="749998"/>
                  </a:lnTo>
                  <a:lnTo>
                    <a:pt x="16570935" y="753059"/>
                  </a:lnTo>
                  <a:lnTo>
                    <a:pt x="16570173" y="754913"/>
                  </a:lnTo>
                  <a:lnTo>
                    <a:pt x="16570173" y="759244"/>
                  </a:lnTo>
                  <a:lnTo>
                    <a:pt x="16570935" y="761098"/>
                  </a:lnTo>
                  <a:lnTo>
                    <a:pt x="16574008" y="764159"/>
                  </a:lnTo>
                  <a:lnTo>
                    <a:pt x="16575862" y="764933"/>
                  </a:lnTo>
                  <a:lnTo>
                    <a:pt x="16580193" y="764933"/>
                  </a:lnTo>
                  <a:lnTo>
                    <a:pt x="16582047" y="764159"/>
                  </a:lnTo>
                  <a:lnTo>
                    <a:pt x="16585108" y="761098"/>
                  </a:lnTo>
                  <a:lnTo>
                    <a:pt x="16585883" y="759244"/>
                  </a:lnTo>
                  <a:lnTo>
                    <a:pt x="16585883" y="754913"/>
                  </a:lnTo>
                  <a:close/>
                </a:path>
                <a:path w="19256375" h="1514475">
                  <a:moveTo>
                    <a:pt x="16585883" y="5676"/>
                  </a:moveTo>
                  <a:lnTo>
                    <a:pt x="16585108" y="3835"/>
                  </a:lnTo>
                  <a:lnTo>
                    <a:pt x="16582047" y="762"/>
                  </a:lnTo>
                  <a:lnTo>
                    <a:pt x="16580193" y="0"/>
                  </a:lnTo>
                  <a:lnTo>
                    <a:pt x="16575862" y="0"/>
                  </a:lnTo>
                  <a:lnTo>
                    <a:pt x="16574008" y="762"/>
                  </a:lnTo>
                  <a:lnTo>
                    <a:pt x="16570935" y="3835"/>
                  </a:lnTo>
                  <a:lnTo>
                    <a:pt x="16570173" y="5676"/>
                  </a:lnTo>
                  <a:lnTo>
                    <a:pt x="16570173" y="10020"/>
                  </a:lnTo>
                  <a:lnTo>
                    <a:pt x="16570935" y="11874"/>
                  </a:lnTo>
                  <a:lnTo>
                    <a:pt x="16574008" y="14935"/>
                  </a:lnTo>
                  <a:lnTo>
                    <a:pt x="16575862" y="15697"/>
                  </a:lnTo>
                  <a:lnTo>
                    <a:pt x="16580193" y="15697"/>
                  </a:lnTo>
                  <a:lnTo>
                    <a:pt x="16582047" y="14935"/>
                  </a:lnTo>
                  <a:lnTo>
                    <a:pt x="16585108" y="11874"/>
                  </a:lnTo>
                  <a:lnTo>
                    <a:pt x="16585883" y="10020"/>
                  </a:lnTo>
                  <a:lnTo>
                    <a:pt x="16585883" y="5676"/>
                  </a:lnTo>
                  <a:close/>
                </a:path>
                <a:path w="19256375" h="1514475">
                  <a:moveTo>
                    <a:pt x="16664407" y="1504137"/>
                  </a:moveTo>
                  <a:lnTo>
                    <a:pt x="16663645" y="1502283"/>
                  </a:lnTo>
                  <a:lnTo>
                    <a:pt x="16660584" y="1499222"/>
                  </a:lnTo>
                  <a:lnTo>
                    <a:pt x="16658730" y="1498460"/>
                  </a:lnTo>
                  <a:lnTo>
                    <a:pt x="16654387" y="1498460"/>
                  </a:lnTo>
                  <a:lnTo>
                    <a:pt x="16652545" y="1499222"/>
                  </a:lnTo>
                  <a:lnTo>
                    <a:pt x="16649472" y="1502283"/>
                  </a:lnTo>
                  <a:lnTo>
                    <a:pt x="16648710" y="1504137"/>
                  </a:lnTo>
                  <a:lnTo>
                    <a:pt x="16648710" y="1508480"/>
                  </a:lnTo>
                  <a:lnTo>
                    <a:pt x="16649472" y="1510322"/>
                  </a:lnTo>
                  <a:lnTo>
                    <a:pt x="16652545" y="1513395"/>
                  </a:lnTo>
                  <a:lnTo>
                    <a:pt x="16654387" y="1514157"/>
                  </a:lnTo>
                  <a:lnTo>
                    <a:pt x="16658730" y="1514157"/>
                  </a:lnTo>
                  <a:lnTo>
                    <a:pt x="16660584" y="1513395"/>
                  </a:lnTo>
                  <a:lnTo>
                    <a:pt x="16663645" y="1510322"/>
                  </a:lnTo>
                  <a:lnTo>
                    <a:pt x="16664407" y="1508480"/>
                  </a:lnTo>
                  <a:lnTo>
                    <a:pt x="16664407" y="1504137"/>
                  </a:lnTo>
                  <a:close/>
                </a:path>
                <a:path w="19256375" h="1514475">
                  <a:moveTo>
                    <a:pt x="16664407" y="754913"/>
                  </a:moveTo>
                  <a:lnTo>
                    <a:pt x="16663645" y="753059"/>
                  </a:lnTo>
                  <a:lnTo>
                    <a:pt x="16660584" y="749998"/>
                  </a:lnTo>
                  <a:lnTo>
                    <a:pt x="16658730" y="749223"/>
                  </a:lnTo>
                  <a:lnTo>
                    <a:pt x="16654387" y="749223"/>
                  </a:lnTo>
                  <a:lnTo>
                    <a:pt x="16652545" y="749998"/>
                  </a:lnTo>
                  <a:lnTo>
                    <a:pt x="16649472" y="753059"/>
                  </a:lnTo>
                  <a:lnTo>
                    <a:pt x="16648710" y="754913"/>
                  </a:lnTo>
                  <a:lnTo>
                    <a:pt x="16648710" y="759244"/>
                  </a:lnTo>
                  <a:lnTo>
                    <a:pt x="16649472" y="761098"/>
                  </a:lnTo>
                  <a:lnTo>
                    <a:pt x="16652545" y="764159"/>
                  </a:lnTo>
                  <a:lnTo>
                    <a:pt x="16654387" y="764933"/>
                  </a:lnTo>
                  <a:lnTo>
                    <a:pt x="16658730" y="764933"/>
                  </a:lnTo>
                  <a:lnTo>
                    <a:pt x="16660584" y="764159"/>
                  </a:lnTo>
                  <a:lnTo>
                    <a:pt x="16663645" y="761098"/>
                  </a:lnTo>
                  <a:lnTo>
                    <a:pt x="16664407" y="759244"/>
                  </a:lnTo>
                  <a:lnTo>
                    <a:pt x="16664407" y="754913"/>
                  </a:lnTo>
                  <a:close/>
                </a:path>
                <a:path w="19256375" h="1514475">
                  <a:moveTo>
                    <a:pt x="16664407" y="5676"/>
                  </a:moveTo>
                  <a:lnTo>
                    <a:pt x="16663645" y="3835"/>
                  </a:lnTo>
                  <a:lnTo>
                    <a:pt x="16660584" y="762"/>
                  </a:lnTo>
                  <a:lnTo>
                    <a:pt x="16658730" y="0"/>
                  </a:lnTo>
                  <a:lnTo>
                    <a:pt x="16654387" y="0"/>
                  </a:lnTo>
                  <a:lnTo>
                    <a:pt x="16652545" y="762"/>
                  </a:lnTo>
                  <a:lnTo>
                    <a:pt x="16649472" y="3835"/>
                  </a:lnTo>
                  <a:lnTo>
                    <a:pt x="16648710" y="5676"/>
                  </a:lnTo>
                  <a:lnTo>
                    <a:pt x="16648710" y="10020"/>
                  </a:lnTo>
                  <a:lnTo>
                    <a:pt x="16649472" y="11874"/>
                  </a:lnTo>
                  <a:lnTo>
                    <a:pt x="16652545" y="14935"/>
                  </a:lnTo>
                  <a:lnTo>
                    <a:pt x="16654387" y="15697"/>
                  </a:lnTo>
                  <a:lnTo>
                    <a:pt x="16658730" y="15697"/>
                  </a:lnTo>
                  <a:lnTo>
                    <a:pt x="16660584" y="14935"/>
                  </a:lnTo>
                  <a:lnTo>
                    <a:pt x="16663645" y="11874"/>
                  </a:lnTo>
                  <a:lnTo>
                    <a:pt x="16664407" y="10020"/>
                  </a:lnTo>
                  <a:lnTo>
                    <a:pt x="16664407" y="5676"/>
                  </a:lnTo>
                  <a:close/>
                </a:path>
                <a:path w="19256375" h="1514475">
                  <a:moveTo>
                    <a:pt x="16742944" y="1504137"/>
                  </a:moveTo>
                  <a:lnTo>
                    <a:pt x="16742182" y="1502283"/>
                  </a:lnTo>
                  <a:lnTo>
                    <a:pt x="16739108" y="1499222"/>
                  </a:lnTo>
                  <a:lnTo>
                    <a:pt x="16737267" y="1498460"/>
                  </a:lnTo>
                  <a:lnTo>
                    <a:pt x="16732923" y="1498460"/>
                  </a:lnTo>
                  <a:lnTo>
                    <a:pt x="16731069" y="1499222"/>
                  </a:lnTo>
                  <a:lnTo>
                    <a:pt x="16728008" y="1502283"/>
                  </a:lnTo>
                  <a:lnTo>
                    <a:pt x="16727234" y="1504137"/>
                  </a:lnTo>
                  <a:lnTo>
                    <a:pt x="16727234" y="1508480"/>
                  </a:lnTo>
                  <a:lnTo>
                    <a:pt x="16728008" y="1510322"/>
                  </a:lnTo>
                  <a:lnTo>
                    <a:pt x="16731069" y="1513395"/>
                  </a:lnTo>
                  <a:lnTo>
                    <a:pt x="16732923" y="1514157"/>
                  </a:lnTo>
                  <a:lnTo>
                    <a:pt x="16737267" y="1514157"/>
                  </a:lnTo>
                  <a:lnTo>
                    <a:pt x="16739108" y="1513395"/>
                  </a:lnTo>
                  <a:lnTo>
                    <a:pt x="16742182" y="1510322"/>
                  </a:lnTo>
                  <a:lnTo>
                    <a:pt x="16742944" y="1508480"/>
                  </a:lnTo>
                  <a:lnTo>
                    <a:pt x="16742944" y="1504137"/>
                  </a:lnTo>
                  <a:close/>
                </a:path>
                <a:path w="19256375" h="1514475">
                  <a:moveTo>
                    <a:pt x="16742944" y="754913"/>
                  </a:moveTo>
                  <a:lnTo>
                    <a:pt x="16742182" y="753059"/>
                  </a:lnTo>
                  <a:lnTo>
                    <a:pt x="16739108" y="749998"/>
                  </a:lnTo>
                  <a:lnTo>
                    <a:pt x="16737267" y="749223"/>
                  </a:lnTo>
                  <a:lnTo>
                    <a:pt x="16732923" y="749223"/>
                  </a:lnTo>
                  <a:lnTo>
                    <a:pt x="16731069" y="749998"/>
                  </a:lnTo>
                  <a:lnTo>
                    <a:pt x="16728008" y="753059"/>
                  </a:lnTo>
                  <a:lnTo>
                    <a:pt x="16727234" y="754913"/>
                  </a:lnTo>
                  <a:lnTo>
                    <a:pt x="16727234" y="759244"/>
                  </a:lnTo>
                  <a:lnTo>
                    <a:pt x="16728008" y="761098"/>
                  </a:lnTo>
                  <a:lnTo>
                    <a:pt x="16731069" y="764159"/>
                  </a:lnTo>
                  <a:lnTo>
                    <a:pt x="16732923" y="764933"/>
                  </a:lnTo>
                  <a:lnTo>
                    <a:pt x="16737267" y="764933"/>
                  </a:lnTo>
                  <a:lnTo>
                    <a:pt x="16739108" y="764159"/>
                  </a:lnTo>
                  <a:lnTo>
                    <a:pt x="16742182" y="761098"/>
                  </a:lnTo>
                  <a:lnTo>
                    <a:pt x="16742944" y="759244"/>
                  </a:lnTo>
                  <a:lnTo>
                    <a:pt x="16742944" y="754913"/>
                  </a:lnTo>
                  <a:close/>
                </a:path>
                <a:path w="19256375" h="1514475">
                  <a:moveTo>
                    <a:pt x="16742944" y="5676"/>
                  </a:moveTo>
                  <a:lnTo>
                    <a:pt x="16742182" y="3835"/>
                  </a:lnTo>
                  <a:lnTo>
                    <a:pt x="16739108" y="762"/>
                  </a:lnTo>
                  <a:lnTo>
                    <a:pt x="16737267" y="0"/>
                  </a:lnTo>
                  <a:lnTo>
                    <a:pt x="16732923" y="0"/>
                  </a:lnTo>
                  <a:lnTo>
                    <a:pt x="16731069" y="762"/>
                  </a:lnTo>
                  <a:lnTo>
                    <a:pt x="16728008" y="3835"/>
                  </a:lnTo>
                  <a:lnTo>
                    <a:pt x="16727234" y="5676"/>
                  </a:lnTo>
                  <a:lnTo>
                    <a:pt x="16727234" y="10020"/>
                  </a:lnTo>
                  <a:lnTo>
                    <a:pt x="16728008" y="11874"/>
                  </a:lnTo>
                  <a:lnTo>
                    <a:pt x="16731069" y="14935"/>
                  </a:lnTo>
                  <a:lnTo>
                    <a:pt x="16732923" y="15697"/>
                  </a:lnTo>
                  <a:lnTo>
                    <a:pt x="16737267" y="15697"/>
                  </a:lnTo>
                  <a:lnTo>
                    <a:pt x="16739108" y="14935"/>
                  </a:lnTo>
                  <a:lnTo>
                    <a:pt x="16742182" y="11874"/>
                  </a:lnTo>
                  <a:lnTo>
                    <a:pt x="16742944" y="10020"/>
                  </a:lnTo>
                  <a:lnTo>
                    <a:pt x="16742944" y="5676"/>
                  </a:lnTo>
                  <a:close/>
                </a:path>
                <a:path w="19256375" h="1514475">
                  <a:moveTo>
                    <a:pt x="16821480" y="1504137"/>
                  </a:moveTo>
                  <a:lnTo>
                    <a:pt x="16820706" y="1502283"/>
                  </a:lnTo>
                  <a:lnTo>
                    <a:pt x="16817645" y="1499222"/>
                  </a:lnTo>
                  <a:lnTo>
                    <a:pt x="16815791" y="1498460"/>
                  </a:lnTo>
                  <a:lnTo>
                    <a:pt x="16811460" y="1498460"/>
                  </a:lnTo>
                  <a:lnTo>
                    <a:pt x="16809606" y="1499222"/>
                  </a:lnTo>
                  <a:lnTo>
                    <a:pt x="16806533" y="1502283"/>
                  </a:lnTo>
                  <a:lnTo>
                    <a:pt x="16805771" y="1504137"/>
                  </a:lnTo>
                  <a:lnTo>
                    <a:pt x="16805771" y="1508480"/>
                  </a:lnTo>
                  <a:lnTo>
                    <a:pt x="16806533" y="1510322"/>
                  </a:lnTo>
                  <a:lnTo>
                    <a:pt x="16809606" y="1513395"/>
                  </a:lnTo>
                  <a:lnTo>
                    <a:pt x="16811460" y="1514157"/>
                  </a:lnTo>
                  <a:lnTo>
                    <a:pt x="16815791" y="1514157"/>
                  </a:lnTo>
                  <a:lnTo>
                    <a:pt x="16817645" y="1513395"/>
                  </a:lnTo>
                  <a:lnTo>
                    <a:pt x="16820706" y="1510322"/>
                  </a:lnTo>
                  <a:lnTo>
                    <a:pt x="16821480" y="1508480"/>
                  </a:lnTo>
                  <a:lnTo>
                    <a:pt x="16821480" y="1504137"/>
                  </a:lnTo>
                  <a:close/>
                </a:path>
                <a:path w="19256375" h="1514475">
                  <a:moveTo>
                    <a:pt x="16821480" y="754913"/>
                  </a:moveTo>
                  <a:lnTo>
                    <a:pt x="16820706" y="753059"/>
                  </a:lnTo>
                  <a:lnTo>
                    <a:pt x="16817645" y="749998"/>
                  </a:lnTo>
                  <a:lnTo>
                    <a:pt x="16815791" y="749223"/>
                  </a:lnTo>
                  <a:lnTo>
                    <a:pt x="16811460" y="749223"/>
                  </a:lnTo>
                  <a:lnTo>
                    <a:pt x="16809606" y="749998"/>
                  </a:lnTo>
                  <a:lnTo>
                    <a:pt x="16806533" y="753059"/>
                  </a:lnTo>
                  <a:lnTo>
                    <a:pt x="16805771" y="754913"/>
                  </a:lnTo>
                  <a:lnTo>
                    <a:pt x="16805771" y="759244"/>
                  </a:lnTo>
                  <a:lnTo>
                    <a:pt x="16806533" y="761098"/>
                  </a:lnTo>
                  <a:lnTo>
                    <a:pt x="16809606" y="764159"/>
                  </a:lnTo>
                  <a:lnTo>
                    <a:pt x="16811460" y="764933"/>
                  </a:lnTo>
                  <a:lnTo>
                    <a:pt x="16815791" y="764933"/>
                  </a:lnTo>
                  <a:lnTo>
                    <a:pt x="16817645" y="764159"/>
                  </a:lnTo>
                  <a:lnTo>
                    <a:pt x="16820706" y="761098"/>
                  </a:lnTo>
                  <a:lnTo>
                    <a:pt x="16821480" y="759244"/>
                  </a:lnTo>
                  <a:lnTo>
                    <a:pt x="16821480" y="754913"/>
                  </a:lnTo>
                  <a:close/>
                </a:path>
                <a:path w="19256375" h="1514475">
                  <a:moveTo>
                    <a:pt x="16821480" y="5676"/>
                  </a:moveTo>
                  <a:lnTo>
                    <a:pt x="16820706" y="3835"/>
                  </a:lnTo>
                  <a:lnTo>
                    <a:pt x="16817645" y="762"/>
                  </a:lnTo>
                  <a:lnTo>
                    <a:pt x="16815791" y="0"/>
                  </a:lnTo>
                  <a:lnTo>
                    <a:pt x="16811460" y="0"/>
                  </a:lnTo>
                  <a:lnTo>
                    <a:pt x="16809606" y="762"/>
                  </a:lnTo>
                  <a:lnTo>
                    <a:pt x="16806533" y="3835"/>
                  </a:lnTo>
                  <a:lnTo>
                    <a:pt x="16805771" y="5676"/>
                  </a:lnTo>
                  <a:lnTo>
                    <a:pt x="16805771" y="10020"/>
                  </a:lnTo>
                  <a:lnTo>
                    <a:pt x="16806533" y="11874"/>
                  </a:lnTo>
                  <a:lnTo>
                    <a:pt x="16809606" y="14935"/>
                  </a:lnTo>
                  <a:lnTo>
                    <a:pt x="16811460" y="15697"/>
                  </a:lnTo>
                  <a:lnTo>
                    <a:pt x="16815791" y="15697"/>
                  </a:lnTo>
                  <a:lnTo>
                    <a:pt x="16817645" y="14935"/>
                  </a:lnTo>
                  <a:lnTo>
                    <a:pt x="16820706" y="11874"/>
                  </a:lnTo>
                  <a:lnTo>
                    <a:pt x="16821480" y="10020"/>
                  </a:lnTo>
                  <a:lnTo>
                    <a:pt x="16821480" y="5676"/>
                  </a:lnTo>
                  <a:close/>
                </a:path>
                <a:path w="19256375" h="1514475">
                  <a:moveTo>
                    <a:pt x="16900005" y="1504137"/>
                  </a:moveTo>
                  <a:lnTo>
                    <a:pt x="16899243" y="1502283"/>
                  </a:lnTo>
                  <a:lnTo>
                    <a:pt x="16896169" y="1499222"/>
                  </a:lnTo>
                  <a:lnTo>
                    <a:pt x="16894328" y="1498460"/>
                  </a:lnTo>
                  <a:lnTo>
                    <a:pt x="16889984" y="1498460"/>
                  </a:lnTo>
                  <a:lnTo>
                    <a:pt x="16888130" y="1499222"/>
                  </a:lnTo>
                  <a:lnTo>
                    <a:pt x="16885069" y="1502283"/>
                  </a:lnTo>
                  <a:lnTo>
                    <a:pt x="16884295" y="1504137"/>
                  </a:lnTo>
                  <a:lnTo>
                    <a:pt x="16884295" y="1508480"/>
                  </a:lnTo>
                  <a:lnTo>
                    <a:pt x="16885069" y="1510322"/>
                  </a:lnTo>
                  <a:lnTo>
                    <a:pt x="16888130" y="1513395"/>
                  </a:lnTo>
                  <a:lnTo>
                    <a:pt x="16889984" y="1514157"/>
                  </a:lnTo>
                  <a:lnTo>
                    <a:pt x="16894328" y="1514157"/>
                  </a:lnTo>
                  <a:lnTo>
                    <a:pt x="16896169" y="1513395"/>
                  </a:lnTo>
                  <a:lnTo>
                    <a:pt x="16899243" y="1510322"/>
                  </a:lnTo>
                  <a:lnTo>
                    <a:pt x="16900005" y="1508480"/>
                  </a:lnTo>
                  <a:lnTo>
                    <a:pt x="16900005" y="1504137"/>
                  </a:lnTo>
                  <a:close/>
                </a:path>
                <a:path w="19256375" h="1514475">
                  <a:moveTo>
                    <a:pt x="16900005" y="754913"/>
                  </a:moveTo>
                  <a:lnTo>
                    <a:pt x="16899243" y="753059"/>
                  </a:lnTo>
                  <a:lnTo>
                    <a:pt x="16896169" y="749998"/>
                  </a:lnTo>
                  <a:lnTo>
                    <a:pt x="16894328" y="749223"/>
                  </a:lnTo>
                  <a:lnTo>
                    <a:pt x="16889984" y="749223"/>
                  </a:lnTo>
                  <a:lnTo>
                    <a:pt x="16888130" y="749998"/>
                  </a:lnTo>
                  <a:lnTo>
                    <a:pt x="16885069" y="753059"/>
                  </a:lnTo>
                  <a:lnTo>
                    <a:pt x="16884295" y="754913"/>
                  </a:lnTo>
                  <a:lnTo>
                    <a:pt x="16884295" y="759244"/>
                  </a:lnTo>
                  <a:lnTo>
                    <a:pt x="16885069" y="761098"/>
                  </a:lnTo>
                  <a:lnTo>
                    <a:pt x="16888130" y="764159"/>
                  </a:lnTo>
                  <a:lnTo>
                    <a:pt x="16889984" y="764933"/>
                  </a:lnTo>
                  <a:lnTo>
                    <a:pt x="16894328" y="764933"/>
                  </a:lnTo>
                  <a:lnTo>
                    <a:pt x="16896169" y="764159"/>
                  </a:lnTo>
                  <a:lnTo>
                    <a:pt x="16899243" y="761098"/>
                  </a:lnTo>
                  <a:lnTo>
                    <a:pt x="16900005" y="759244"/>
                  </a:lnTo>
                  <a:lnTo>
                    <a:pt x="16900005" y="754913"/>
                  </a:lnTo>
                  <a:close/>
                </a:path>
                <a:path w="19256375" h="1514475">
                  <a:moveTo>
                    <a:pt x="16900005" y="5676"/>
                  </a:moveTo>
                  <a:lnTo>
                    <a:pt x="16899243" y="3835"/>
                  </a:lnTo>
                  <a:lnTo>
                    <a:pt x="16896169" y="762"/>
                  </a:lnTo>
                  <a:lnTo>
                    <a:pt x="16894328" y="0"/>
                  </a:lnTo>
                  <a:lnTo>
                    <a:pt x="16889984" y="0"/>
                  </a:lnTo>
                  <a:lnTo>
                    <a:pt x="16888130" y="762"/>
                  </a:lnTo>
                  <a:lnTo>
                    <a:pt x="16885069" y="3835"/>
                  </a:lnTo>
                  <a:lnTo>
                    <a:pt x="16884295" y="5676"/>
                  </a:lnTo>
                  <a:lnTo>
                    <a:pt x="16884295" y="10020"/>
                  </a:lnTo>
                  <a:lnTo>
                    <a:pt x="16885069" y="11874"/>
                  </a:lnTo>
                  <a:lnTo>
                    <a:pt x="16888130" y="14935"/>
                  </a:lnTo>
                  <a:lnTo>
                    <a:pt x="16889984" y="15697"/>
                  </a:lnTo>
                  <a:lnTo>
                    <a:pt x="16894328" y="15697"/>
                  </a:lnTo>
                  <a:lnTo>
                    <a:pt x="16896169" y="14935"/>
                  </a:lnTo>
                  <a:lnTo>
                    <a:pt x="16899243" y="11874"/>
                  </a:lnTo>
                  <a:lnTo>
                    <a:pt x="16900005" y="10020"/>
                  </a:lnTo>
                  <a:lnTo>
                    <a:pt x="16900005" y="5676"/>
                  </a:lnTo>
                  <a:close/>
                </a:path>
                <a:path w="19256375" h="1514475">
                  <a:moveTo>
                    <a:pt x="16978541" y="1504137"/>
                  </a:moveTo>
                  <a:lnTo>
                    <a:pt x="16977767" y="1502283"/>
                  </a:lnTo>
                  <a:lnTo>
                    <a:pt x="16974706" y="1499222"/>
                  </a:lnTo>
                  <a:lnTo>
                    <a:pt x="16972852" y="1498460"/>
                  </a:lnTo>
                  <a:lnTo>
                    <a:pt x="16968521" y="1498460"/>
                  </a:lnTo>
                  <a:lnTo>
                    <a:pt x="16966667" y="1499222"/>
                  </a:lnTo>
                  <a:lnTo>
                    <a:pt x="16963594" y="1502283"/>
                  </a:lnTo>
                  <a:lnTo>
                    <a:pt x="16962832" y="1504137"/>
                  </a:lnTo>
                  <a:lnTo>
                    <a:pt x="16962832" y="1508480"/>
                  </a:lnTo>
                  <a:lnTo>
                    <a:pt x="16963594" y="1510322"/>
                  </a:lnTo>
                  <a:lnTo>
                    <a:pt x="16966667" y="1513395"/>
                  </a:lnTo>
                  <a:lnTo>
                    <a:pt x="16968521" y="1514157"/>
                  </a:lnTo>
                  <a:lnTo>
                    <a:pt x="16972852" y="1514157"/>
                  </a:lnTo>
                  <a:lnTo>
                    <a:pt x="16974706" y="1513395"/>
                  </a:lnTo>
                  <a:lnTo>
                    <a:pt x="16977767" y="1510322"/>
                  </a:lnTo>
                  <a:lnTo>
                    <a:pt x="16978541" y="1508480"/>
                  </a:lnTo>
                  <a:lnTo>
                    <a:pt x="16978541" y="1504137"/>
                  </a:lnTo>
                  <a:close/>
                </a:path>
                <a:path w="19256375" h="1514475">
                  <a:moveTo>
                    <a:pt x="16978541" y="754913"/>
                  </a:moveTo>
                  <a:lnTo>
                    <a:pt x="16977767" y="753059"/>
                  </a:lnTo>
                  <a:lnTo>
                    <a:pt x="16974706" y="749998"/>
                  </a:lnTo>
                  <a:lnTo>
                    <a:pt x="16972852" y="749223"/>
                  </a:lnTo>
                  <a:lnTo>
                    <a:pt x="16968521" y="749223"/>
                  </a:lnTo>
                  <a:lnTo>
                    <a:pt x="16966667" y="749998"/>
                  </a:lnTo>
                  <a:lnTo>
                    <a:pt x="16963594" y="753059"/>
                  </a:lnTo>
                  <a:lnTo>
                    <a:pt x="16962832" y="754913"/>
                  </a:lnTo>
                  <a:lnTo>
                    <a:pt x="16962832" y="759244"/>
                  </a:lnTo>
                  <a:lnTo>
                    <a:pt x="16963594" y="761098"/>
                  </a:lnTo>
                  <a:lnTo>
                    <a:pt x="16966667" y="764159"/>
                  </a:lnTo>
                  <a:lnTo>
                    <a:pt x="16968521" y="764933"/>
                  </a:lnTo>
                  <a:lnTo>
                    <a:pt x="16972852" y="764933"/>
                  </a:lnTo>
                  <a:lnTo>
                    <a:pt x="16974706" y="764159"/>
                  </a:lnTo>
                  <a:lnTo>
                    <a:pt x="16977767" y="761098"/>
                  </a:lnTo>
                  <a:lnTo>
                    <a:pt x="16978541" y="759244"/>
                  </a:lnTo>
                  <a:lnTo>
                    <a:pt x="16978541" y="754913"/>
                  </a:lnTo>
                  <a:close/>
                </a:path>
                <a:path w="19256375" h="1514475">
                  <a:moveTo>
                    <a:pt x="16978541" y="5676"/>
                  </a:moveTo>
                  <a:lnTo>
                    <a:pt x="16977767" y="3835"/>
                  </a:lnTo>
                  <a:lnTo>
                    <a:pt x="16974706" y="762"/>
                  </a:lnTo>
                  <a:lnTo>
                    <a:pt x="16972852" y="0"/>
                  </a:lnTo>
                  <a:lnTo>
                    <a:pt x="16968521" y="0"/>
                  </a:lnTo>
                  <a:lnTo>
                    <a:pt x="16966667" y="762"/>
                  </a:lnTo>
                  <a:lnTo>
                    <a:pt x="16963594" y="3835"/>
                  </a:lnTo>
                  <a:lnTo>
                    <a:pt x="16962832" y="5676"/>
                  </a:lnTo>
                  <a:lnTo>
                    <a:pt x="16962832" y="10020"/>
                  </a:lnTo>
                  <a:lnTo>
                    <a:pt x="16963594" y="11874"/>
                  </a:lnTo>
                  <a:lnTo>
                    <a:pt x="16966667" y="14935"/>
                  </a:lnTo>
                  <a:lnTo>
                    <a:pt x="16968521" y="15697"/>
                  </a:lnTo>
                  <a:lnTo>
                    <a:pt x="16972852" y="15697"/>
                  </a:lnTo>
                  <a:lnTo>
                    <a:pt x="16974706" y="14935"/>
                  </a:lnTo>
                  <a:lnTo>
                    <a:pt x="16977767" y="11874"/>
                  </a:lnTo>
                  <a:lnTo>
                    <a:pt x="16978541" y="10020"/>
                  </a:lnTo>
                  <a:lnTo>
                    <a:pt x="16978541" y="5676"/>
                  </a:lnTo>
                  <a:close/>
                </a:path>
                <a:path w="19256375" h="1514475">
                  <a:moveTo>
                    <a:pt x="17057078" y="1504137"/>
                  </a:moveTo>
                  <a:lnTo>
                    <a:pt x="17056304" y="1502283"/>
                  </a:lnTo>
                  <a:lnTo>
                    <a:pt x="17053243" y="1499222"/>
                  </a:lnTo>
                  <a:lnTo>
                    <a:pt x="17051389" y="1498460"/>
                  </a:lnTo>
                  <a:lnTo>
                    <a:pt x="17047045" y="1498460"/>
                  </a:lnTo>
                  <a:lnTo>
                    <a:pt x="17045204" y="1499222"/>
                  </a:lnTo>
                  <a:lnTo>
                    <a:pt x="17042130" y="1502283"/>
                  </a:lnTo>
                  <a:lnTo>
                    <a:pt x="17041368" y="1504137"/>
                  </a:lnTo>
                  <a:lnTo>
                    <a:pt x="17041368" y="1508480"/>
                  </a:lnTo>
                  <a:lnTo>
                    <a:pt x="17042130" y="1510322"/>
                  </a:lnTo>
                  <a:lnTo>
                    <a:pt x="17045204" y="1513395"/>
                  </a:lnTo>
                  <a:lnTo>
                    <a:pt x="17047045" y="1514157"/>
                  </a:lnTo>
                  <a:lnTo>
                    <a:pt x="17051389" y="1514157"/>
                  </a:lnTo>
                  <a:lnTo>
                    <a:pt x="17053243" y="1513395"/>
                  </a:lnTo>
                  <a:lnTo>
                    <a:pt x="17056304" y="1510322"/>
                  </a:lnTo>
                  <a:lnTo>
                    <a:pt x="17057078" y="1508480"/>
                  </a:lnTo>
                  <a:lnTo>
                    <a:pt x="17057078" y="1504137"/>
                  </a:lnTo>
                  <a:close/>
                </a:path>
                <a:path w="19256375" h="1514475">
                  <a:moveTo>
                    <a:pt x="17057078" y="754913"/>
                  </a:moveTo>
                  <a:lnTo>
                    <a:pt x="17056304" y="753059"/>
                  </a:lnTo>
                  <a:lnTo>
                    <a:pt x="17053243" y="749998"/>
                  </a:lnTo>
                  <a:lnTo>
                    <a:pt x="17051389" y="749223"/>
                  </a:lnTo>
                  <a:lnTo>
                    <a:pt x="17047045" y="749223"/>
                  </a:lnTo>
                  <a:lnTo>
                    <a:pt x="17045204" y="749998"/>
                  </a:lnTo>
                  <a:lnTo>
                    <a:pt x="17042130" y="753059"/>
                  </a:lnTo>
                  <a:lnTo>
                    <a:pt x="17041368" y="754913"/>
                  </a:lnTo>
                  <a:lnTo>
                    <a:pt x="17041368" y="759244"/>
                  </a:lnTo>
                  <a:lnTo>
                    <a:pt x="17042130" y="761098"/>
                  </a:lnTo>
                  <a:lnTo>
                    <a:pt x="17045204" y="764159"/>
                  </a:lnTo>
                  <a:lnTo>
                    <a:pt x="17047045" y="764933"/>
                  </a:lnTo>
                  <a:lnTo>
                    <a:pt x="17051389" y="764933"/>
                  </a:lnTo>
                  <a:lnTo>
                    <a:pt x="17053243" y="764159"/>
                  </a:lnTo>
                  <a:lnTo>
                    <a:pt x="17056304" y="761098"/>
                  </a:lnTo>
                  <a:lnTo>
                    <a:pt x="17057078" y="759244"/>
                  </a:lnTo>
                  <a:lnTo>
                    <a:pt x="17057078" y="754913"/>
                  </a:lnTo>
                  <a:close/>
                </a:path>
                <a:path w="19256375" h="1514475">
                  <a:moveTo>
                    <a:pt x="17057078" y="5676"/>
                  </a:moveTo>
                  <a:lnTo>
                    <a:pt x="17056304" y="3835"/>
                  </a:lnTo>
                  <a:lnTo>
                    <a:pt x="17053243" y="762"/>
                  </a:lnTo>
                  <a:lnTo>
                    <a:pt x="17051389" y="0"/>
                  </a:lnTo>
                  <a:lnTo>
                    <a:pt x="17047045" y="0"/>
                  </a:lnTo>
                  <a:lnTo>
                    <a:pt x="17045204" y="762"/>
                  </a:lnTo>
                  <a:lnTo>
                    <a:pt x="17042130" y="3835"/>
                  </a:lnTo>
                  <a:lnTo>
                    <a:pt x="17041368" y="5676"/>
                  </a:lnTo>
                  <a:lnTo>
                    <a:pt x="17041368" y="10020"/>
                  </a:lnTo>
                  <a:lnTo>
                    <a:pt x="17042130" y="11874"/>
                  </a:lnTo>
                  <a:lnTo>
                    <a:pt x="17045204" y="14935"/>
                  </a:lnTo>
                  <a:lnTo>
                    <a:pt x="17047045" y="15697"/>
                  </a:lnTo>
                  <a:lnTo>
                    <a:pt x="17051389" y="15697"/>
                  </a:lnTo>
                  <a:lnTo>
                    <a:pt x="17053243" y="14935"/>
                  </a:lnTo>
                  <a:lnTo>
                    <a:pt x="17056304" y="11874"/>
                  </a:lnTo>
                  <a:lnTo>
                    <a:pt x="17057078" y="10020"/>
                  </a:lnTo>
                  <a:lnTo>
                    <a:pt x="17057078" y="5676"/>
                  </a:lnTo>
                  <a:close/>
                </a:path>
                <a:path w="19256375" h="1514475">
                  <a:moveTo>
                    <a:pt x="17135602" y="1504137"/>
                  </a:moveTo>
                  <a:lnTo>
                    <a:pt x="17134840" y="1502283"/>
                  </a:lnTo>
                  <a:lnTo>
                    <a:pt x="17131767" y="1499222"/>
                  </a:lnTo>
                  <a:lnTo>
                    <a:pt x="17129913" y="1498460"/>
                  </a:lnTo>
                  <a:lnTo>
                    <a:pt x="17125582" y="1498460"/>
                  </a:lnTo>
                  <a:lnTo>
                    <a:pt x="17123728" y="1499222"/>
                  </a:lnTo>
                  <a:lnTo>
                    <a:pt x="17120667" y="1502283"/>
                  </a:lnTo>
                  <a:lnTo>
                    <a:pt x="17119892" y="1504137"/>
                  </a:lnTo>
                  <a:lnTo>
                    <a:pt x="17119892" y="1508480"/>
                  </a:lnTo>
                  <a:lnTo>
                    <a:pt x="17120667" y="1510322"/>
                  </a:lnTo>
                  <a:lnTo>
                    <a:pt x="17123728" y="1513395"/>
                  </a:lnTo>
                  <a:lnTo>
                    <a:pt x="17125582" y="1514157"/>
                  </a:lnTo>
                  <a:lnTo>
                    <a:pt x="17129913" y="1514157"/>
                  </a:lnTo>
                  <a:lnTo>
                    <a:pt x="17131767" y="1513395"/>
                  </a:lnTo>
                  <a:lnTo>
                    <a:pt x="17134840" y="1510322"/>
                  </a:lnTo>
                  <a:lnTo>
                    <a:pt x="17135602" y="1508480"/>
                  </a:lnTo>
                  <a:lnTo>
                    <a:pt x="17135602" y="1504137"/>
                  </a:lnTo>
                  <a:close/>
                </a:path>
                <a:path w="19256375" h="1514475">
                  <a:moveTo>
                    <a:pt x="17135602" y="754913"/>
                  </a:moveTo>
                  <a:lnTo>
                    <a:pt x="17134840" y="753059"/>
                  </a:lnTo>
                  <a:lnTo>
                    <a:pt x="17131767" y="749998"/>
                  </a:lnTo>
                  <a:lnTo>
                    <a:pt x="17129913" y="749223"/>
                  </a:lnTo>
                  <a:lnTo>
                    <a:pt x="17125582" y="749223"/>
                  </a:lnTo>
                  <a:lnTo>
                    <a:pt x="17123728" y="749998"/>
                  </a:lnTo>
                  <a:lnTo>
                    <a:pt x="17120667" y="753059"/>
                  </a:lnTo>
                  <a:lnTo>
                    <a:pt x="17119892" y="754913"/>
                  </a:lnTo>
                  <a:lnTo>
                    <a:pt x="17119892" y="759244"/>
                  </a:lnTo>
                  <a:lnTo>
                    <a:pt x="17120667" y="761098"/>
                  </a:lnTo>
                  <a:lnTo>
                    <a:pt x="17123728" y="764159"/>
                  </a:lnTo>
                  <a:lnTo>
                    <a:pt x="17125582" y="764933"/>
                  </a:lnTo>
                  <a:lnTo>
                    <a:pt x="17129913" y="764933"/>
                  </a:lnTo>
                  <a:lnTo>
                    <a:pt x="17131767" y="764159"/>
                  </a:lnTo>
                  <a:lnTo>
                    <a:pt x="17134840" y="761098"/>
                  </a:lnTo>
                  <a:lnTo>
                    <a:pt x="17135602" y="759244"/>
                  </a:lnTo>
                  <a:lnTo>
                    <a:pt x="17135602" y="754913"/>
                  </a:lnTo>
                  <a:close/>
                </a:path>
                <a:path w="19256375" h="1514475">
                  <a:moveTo>
                    <a:pt x="17135602" y="5676"/>
                  </a:moveTo>
                  <a:lnTo>
                    <a:pt x="17134840" y="3835"/>
                  </a:lnTo>
                  <a:lnTo>
                    <a:pt x="17131767" y="762"/>
                  </a:lnTo>
                  <a:lnTo>
                    <a:pt x="17129913" y="0"/>
                  </a:lnTo>
                  <a:lnTo>
                    <a:pt x="17125582" y="0"/>
                  </a:lnTo>
                  <a:lnTo>
                    <a:pt x="17123728" y="762"/>
                  </a:lnTo>
                  <a:lnTo>
                    <a:pt x="17120667" y="3835"/>
                  </a:lnTo>
                  <a:lnTo>
                    <a:pt x="17119892" y="5676"/>
                  </a:lnTo>
                  <a:lnTo>
                    <a:pt x="17119892" y="10020"/>
                  </a:lnTo>
                  <a:lnTo>
                    <a:pt x="17120667" y="11874"/>
                  </a:lnTo>
                  <a:lnTo>
                    <a:pt x="17123728" y="14935"/>
                  </a:lnTo>
                  <a:lnTo>
                    <a:pt x="17125582" y="15697"/>
                  </a:lnTo>
                  <a:lnTo>
                    <a:pt x="17129913" y="15697"/>
                  </a:lnTo>
                  <a:lnTo>
                    <a:pt x="17131767" y="14935"/>
                  </a:lnTo>
                  <a:lnTo>
                    <a:pt x="17134840" y="11874"/>
                  </a:lnTo>
                  <a:lnTo>
                    <a:pt x="17135602" y="10020"/>
                  </a:lnTo>
                  <a:lnTo>
                    <a:pt x="17135602" y="5676"/>
                  </a:lnTo>
                  <a:close/>
                </a:path>
                <a:path w="19256375" h="1514475">
                  <a:moveTo>
                    <a:pt x="17214139" y="1504137"/>
                  </a:moveTo>
                  <a:lnTo>
                    <a:pt x="17213364" y="1502283"/>
                  </a:lnTo>
                  <a:lnTo>
                    <a:pt x="17210304" y="1499222"/>
                  </a:lnTo>
                  <a:lnTo>
                    <a:pt x="17208450" y="1498460"/>
                  </a:lnTo>
                  <a:lnTo>
                    <a:pt x="17204119" y="1498460"/>
                  </a:lnTo>
                  <a:lnTo>
                    <a:pt x="17202265" y="1499222"/>
                  </a:lnTo>
                  <a:lnTo>
                    <a:pt x="17199191" y="1502283"/>
                  </a:lnTo>
                  <a:lnTo>
                    <a:pt x="17198429" y="1504137"/>
                  </a:lnTo>
                  <a:lnTo>
                    <a:pt x="17198429" y="1508480"/>
                  </a:lnTo>
                  <a:lnTo>
                    <a:pt x="17199191" y="1510322"/>
                  </a:lnTo>
                  <a:lnTo>
                    <a:pt x="17202265" y="1513395"/>
                  </a:lnTo>
                  <a:lnTo>
                    <a:pt x="17204119" y="1514157"/>
                  </a:lnTo>
                  <a:lnTo>
                    <a:pt x="17208450" y="1514157"/>
                  </a:lnTo>
                  <a:lnTo>
                    <a:pt x="17210304" y="1513395"/>
                  </a:lnTo>
                  <a:lnTo>
                    <a:pt x="17213364" y="1510322"/>
                  </a:lnTo>
                  <a:lnTo>
                    <a:pt x="17214139" y="1508480"/>
                  </a:lnTo>
                  <a:lnTo>
                    <a:pt x="17214139" y="1504137"/>
                  </a:lnTo>
                  <a:close/>
                </a:path>
                <a:path w="19256375" h="1514475">
                  <a:moveTo>
                    <a:pt x="17214139" y="754913"/>
                  </a:moveTo>
                  <a:lnTo>
                    <a:pt x="17213364" y="753059"/>
                  </a:lnTo>
                  <a:lnTo>
                    <a:pt x="17210304" y="749998"/>
                  </a:lnTo>
                  <a:lnTo>
                    <a:pt x="17208450" y="749223"/>
                  </a:lnTo>
                  <a:lnTo>
                    <a:pt x="17204119" y="749223"/>
                  </a:lnTo>
                  <a:lnTo>
                    <a:pt x="17202265" y="749998"/>
                  </a:lnTo>
                  <a:lnTo>
                    <a:pt x="17199191" y="753059"/>
                  </a:lnTo>
                  <a:lnTo>
                    <a:pt x="17198429" y="754913"/>
                  </a:lnTo>
                  <a:lnTo>
                    <a:pt x="17198429" y="759244"/>
                  </a:lnTo>
                  <a:lnTo>
                    <a:pt x="17199191" y="761098"/>
                  </a:lnTo>
                  <a:lnTo>
                    <a:pt x="17202265" y="764159"/>
                  </a:lnTo>
                  <a:lnTo>
                    <a:pt x="17204119" y="764933"/>
                  </a:lnTo>
                  <a:lnTo>
                    <a:pt x="17208450" y="764933"/>
                  </a:lnTo>
                  <a:lnTo>
                    <a:pt x="17210304" y="764159"/>
                  </a:lnTo>
                  <a:lnTo>
                    <a:pt x="17213364" y="761098"/>
                  </a:lnTo>
                  <a:lnTo>
                    <a:pt x="17214139" y="759244"/>
                  </a:lnTo>
                  <a:lnTo>
                    <a:pt x="17214139" y="754913"/>
                  </a:lnTo>
                  <a:close/>
                </a:path>
                <a:path w="19256375" h="1514475">
                  <a:moveTo>
                    <a:pt x="17214139" y="5676"/>
                  </a:moveTo>
                  <a:lnTo>
                    <a:pt x="17213364" y="3835"/>
                  </a:lnTo>
                  <a:lnTo>
                    <a:pt x="17210304" y="762"/>
                  </a:lnTo>
                  <a:lnTo>
                    <a:pt x="17208450" y="0"/>
                  </a:lnTo>
                  <a:lnTo>
                    <a:pt x="17204119" y="0"/>
                  </a:lnTo>
                  <a:lnTo>
                    <a:pt x="17202265" y="762"/>
                  </a:lnTo>
                  <a:lnTo>
                    <a:pt x="17199191" y="3835"/>
                  </a:lnTo>
                  <a:lnTo>
                    <a:pt x="17198429" y="5676"/>
                  </a:lnTo>
                  <a:lnTo>
                    <a:pt x="17198429" y="10020"/>
                  </a:lnTo>
                  <a:lnTo>
                    <a:pt x="17199191" y="11874"/>
                  </a:lnTo>
                  <a:lnTo>
                    <a:pt x="17202265" y="14935"/>
                  </a:lnTo>
                  <a:lnTo>
                    <a:pt x="17204119" y="15697"/>
                  </a:lnTo>
                  <a:lnTo>
                    <a:pt x="17208450" y="15697"/>
                  </a:lnTo>
                  <a:lnTo>
                    <a:pt x="17210304" y="14935"/>
                  </a:lnTo>
                  <a:lnTo>
                    <a:pt x="17213364" y="11874"/>
                  </a:lnTo>
                  <a:lnTo>
                    <a:pt x="17214139" y="10020"/>
                  </a:lnTo>
                  <a:lnTo>
                    <a:pt x="17214139" y="5676"/>
                  </a:lnTo>
                  <a:close/>
                </a:path>
                <a:path w="19256375" h="1514475">
                  <a:moveTo>
                    <a:pt x="17292663" y="1504137"/>
                  </a:moveTo>
                  <a:lnTo>
                    <a:pt x="17291901" y="1502283"/>
                  </a:lnTo>
                  <a:lnTo>
                    <a:pt x="17288828" y="1499222"/>
                  </a:lnTo>
                  <a:lnTo>
                    <a:pt x="17286986" y="1498460"/>
                  </a:lnTo>
                  <a:lnTo>
                    <a:pt x="17282643" y="1498460"/>
                  </a:lnTo>
                  <a:lnTo>
                    <a:pt x="17280789" y="1499222"/>
                  </a:lnTo>
                  <a:lnTo>
                    <a:pt x="17277728" y="1502283"/>
                  </a:lnTo>
                  <a:lnTo>
                    <a:pt x="17276953" y="1504137"/>
                  </a:lnTo>
                  <a:lnTo>
                    <a:pt x="17276953" y="1508480"/>
                  </a:lnTo>
                  <a:lnTo>
                    <a:pt x="17277728" y="1510322"/>
                  </a:lnTo>
                  <a:lnTo>
                    <a:pt x="17280789" y="1513395"/>
                  </a:lnTo>
                  <a:lnTo>
                    <a:pt x="17282643" y="1514157"/>
                  </a:lnTo>
                  <a:lnTo>
                    <a:pt x="17286986" y="1514157"/>
                  </a:lnTo>
                  <a:lnTo>
                    <a:pt x="17288828" y="1513395"/>
                  </a:lnTo>
                  <a:lnTo>
                    <a:pt x="17291901" y="1510322"/>
                  </a:lnTo>
                  <a:lnTo>
                    <a:pt x="17292663" y="1508480"/>
                  </a:lnTo>
                  <a:lnTo>
                    <a:pt x="17292663" y="1504137"/>
                  </a:lnTo>
                  <a:close/>
                </a:path>
                <a:path w="19256375" h="1514475">
                  <a:moveTo>
                    <a:pt x="17292663" y="754913"/>
                  </a:moveTo>
                  <a:lnTo>
                    <a:pt x="17291901" y="753059"/>
                  </a:lnTo>
                  <a:lnTo>
                    <a:pt x="17288828" y="749998"/>
                  </a:lnTo>
                  <a:lnTo>
                    <a:pt x="17286986" y="749223"/>
                  </a:lnTo>
                  <a:lnTo>
                    <a:pt x="17282643" y="749223"/>
                  </a:lnTo>
                  <a:lnTo>
                    <a:pt x="17280789" y="749998"/>
                  </a:lnTo>
                  <a:lnTo>
                    <a:pt x="17277728" y="753059"/>
                  </a:lnTo>
                  <a:lnTo>
                    <a:pt x="17276953" y="754913"/>
                  </a:lnTo>
                  <a:lnTo>
                    <a:pt x="17276953" y="759244"/>
                  </a:lnTo>
                  <a:lnTo>
                    <a:pt x="17277728" y="761098"/>
                  </a:lnTo>
                  <a:lnTo>
                    <a:pt x="17280789" y="764159"/>
                  </a:lnTo>
                  <a:lnTo>
                    <a:pt x="17282643" y="764933"/>
                  </a:lnTo>
                  <a:lnTo>
                    <a:pt x="17286986" y="764933"/>
                  </a:lnTo>
                  <a:lnTo>
                    <a:pt x="17288828" y="764159"/>
                  </a:lnTo>
                  <a:lnTo>
                    <a:pt x="17291901" y="761098"/>
                  </a:lnTo>
                  <a:lnTo>
                    <a:pt x="17292663" y="759244"/>
                  </a:lnTo>
                  <a:lnTo>
                    <a:pt x="17292663" y="754913"/>
                  </a:lnTo>
                  <a:close/>
                </a:path>
                <a:path w="19256375" h="1514475">
                  <a:moveTo>
                    <a:pt x="17292663" y="5676"/>
                  </a:moveTo>
                  <a:lnTo>
                    <a:pt x="17291901" y="3835"/>
                  </a:lnTo>
                  <a:lnTo>
                    <a:pt x="17288828" y="762"/>
                  </a:lnTo>
                  <a:lnTo>
                    <a:pt x="17286986" y="0"/>
                  </a:lnTo>
                  <a:lnTo>
                    <a:pt x="17282643" y="0"/>
                  </a:lnTo>
                  <a:lnTo>
                    <a:pt x="17280789" y="762"/>
                  </a:lnTo>
                  <a:lnTo>
                    <a:pt x="17277728" y="3835"/>
                  </a:lnTo>
                  <a:lnTo>
                    <a:pt x="17276953" y="5676"/>
                  </a:lnTo>
                  <a:lnTo>
                    <a:pt x="17276953" y="10020"/>
                  </a:lnTo>
                  <a:lnTo>
                    <a:pt x="17277728" y="11874"/>
                  </a:lnTo>
                  <a:lnTo>
                    <a:pt x="17280789" y="14935"/>
                  </a:lnTo>
                  <a:lnTo>
                    <a:pt x="17282643" y="15697"/>
                  </a:lnTo>
                  <a:lnTo>
                    <a:pt x="17286986" y="15697"/>
                  </a:lnTo>
                  <a:lnTo>
                    <a:pt x="17288828" y="14935"/>
                  </a:lnTo>
                  <a:lnTo>
                    <a:pt x="17291901" y="11874"/>
                  </a:lnTo>
                  <a:lnTo>
                    <a:pt x="17292663" y="10020"/>
                  </a:lnTo>
                  <a:lnTo>
                    <a:pt x="17292663" y="5676"/>
                  </a:lnTo>
                  <a:close/>
                </a:path>
                <a:path w="19256375" h="1514475">
                  <a:moveTo>
                    <a:pt x="17371200" y="1504137"/>
                  </a:moveTo>
                  <a:lnTo>
                    <a:pt x="17370425" y="1502283"/>
                  </a:lnTo>
                  <a:lnTo>
                    <a:pt x="17367365" y="1499222"/>
                  </a:lnTo>
                  <a:lnTo>
                    <a:pt x="17365510" y="1498460"/>
                  </a:lnTo>
                  <a:lnTo>
                    <a:pt x="17361180" y="1498460"/>
                  </a:lnTo>
                  <a:lnTo>
                    <a:pt x="17359326" y="1499222"/>
                  </a:lnTo>
                  <a:lnTo>
                    <a:pt x="17356265" y="1502283"/>
                  </a:lnTo>
                  <a:lnTo>
                    <a:pt x="17355490" y="1504137"/>
                  </a:lnTo>
                  <a:lnTo>
                    <a:pt x="17355490" y="1508480"/>
                  </a:lnTo>
                  <a:lnTo>
                    <a:pt x="17356265" y="1510322"/>
                  </a:lnTo>
                  <a:lnTo>
                    <a:pt x="17359326" y="1513395"/>
                  </a:lnTo>
                  <a:lnTo>
                    <a:pt x="17361180" y="1514157"/>
                  </a:lnTo>
                  <a:lnTo>
                    <a:pt x="17365510" y="1514157"/>
                  </a:lnTo>
                  <a:lnTo>
                    <a:pt x="17367365" y="1513395"/>
                  </a:lnTo>
                  <a:lnTo>
                    <a:pt x="17370425" y="1510322"/>
                  </a:lnTo>
                  <a:lnTo>
                    <a:pt x="17371200" y="1508480"/>
                  </a:lnTo>
                  <a:lnTo>
                    <a:pt x="17371200" y="1504137"/>
                  </a:lnTo>
                  <a:close/>
                </a:path>
                <a:path w="19256375" h="1514475">
                  <a:moveTo>
                    <a:pt x="17371200" y="754913"/>
                  </a:moveTo>
                  <a:lnTo>
                    <a:pt x="17370425" y="753059"/>
                  </a:lnTo>
                  <a:lnTo>
                    <a:pt x="17367365" y="749998"/>
                  </a:lnTo>
                  <a:lnTo>
                    <a:pt x="17365510" y="749223"/>
                  </a:lnTo>
                  <a:lnTo>
                    <a:pt x="17361180" y="749223"/>
                  </a:lnTo>
                  <a:lnTo>
                    <a:pt x="17359326" y="749998"/>
                  </a:lnTo>
                  <a:lnTo>
                    <a:pt x="17356265" y="753059"/>
                  </a:lnTo>
                  <a:lnTo>
                    <a:pt x="17355490" y="754913"/>
                  </a:lnTo>
                  <a:lnTo>
                    <a:pt x="17355490" y="759244"/>
                  </a:lnTo>
                  <a:lnTo>
                    <a:pt x="17356265" y="761098"/>
                  </a:lnTo>
                  <a:lnTo>
                    <a:pt x="17359326" y="764159"/>
                  </a:lnTo>
                  <a:lnTo>
                    <a:pt x="17361180" y="764933"/>
                  </a:lnTo>
                  <a:lnTo>
                    <a:pt x="17365510" y="764933"/>
                  </a:lnTo>
                  <a:lnTo>
                    <a:pt x="17367365" y="764159"/>
                  </a:lnTo>
                  <a:lnTo>
                    <a:pt x="17370425" y="761098"/>
                  </a:lnTo>
                  <a:lnTo>
                    <a:pt x="17371200" y="759244"/>
                  </a:lnTo>
                  <a:lnTo>
                    <a:pt x="17371200" y="754913"/>
                  </a:lnTo>
                  <a:close/>
                </a:path>
                <a:path w="19256375" h="1514475">
                  <a:moveTo>
                    <a:pt x="17371200" y="5676"/>
                  </a:moveTo>
                  <a:lnTo>
                    <a:pt x="17370425" y="3835"/>
                  </a:lnTo>
                  <a:lnTo>
                    <a:pt x="17367365" y="762"/>
                  </a:lnTo>
                  <a:lnTo>
                    <a:pt x="17365510" y="0"/>
                  </a:lnTo>
                  <a:lnTo>
                    <a:pt x="17361180" y="0"/>
                  </a:lnTo>
                  <a:lnTo>
                    <a:pt x="17359326" y="762"/>
                  </a:lnTo>
                  <a:lnTo>
                    <a:pt x="17356265" y="3835"/>
                  </a:lnTo>
                  <a:lnTo>
                    <a:pt x="17355490" y="5676"/>
                  </a:lnTo>
                  <a:lnTo>
                    <a:pt x="17355490" y="10020"/>
                  </a:lnTo>
                  <a:lnTo>
                    <a:pt x="17356265" y="11874"/>
                  </a:lnTo>
                  <a:lnTo>
                    <a:pt x="17359326" y="14935"/>
                  </a:lnTo>
                  <a:lnTo>
                    <a:pt x="17361180" y="15697"/>
                  </a:lnTo>
                  <a:lnTo>
                    <a:pt x="17365510" y="15697"/>
                  </a:lnTo>
                  <a:lnTo>
                    <a:pt x="17367365" y="14935"/>
                  </a:lnTo>
                  <a:lnTo>
                    <a:pt x="17370425" y="11874"/>
                  </a:lnTo>
                  <a:lnTo>
                    <a:pt x="17371200" y="10020"/>
                  </a:lnTo>
                  <a:lnTo>
                    <a:pt x="17371200" y="5676"/>
                  </a:lnTo>
                  <a:close/>
                </a:path>
                <a:path w="19256375" h="1514475">
                  <a:moveTo>
                    <a:pt x="17449724" y="1504137"/>
                  </a:moveTo>
                  <a:lnTo>
                    <a:pt x="17448962" y="1502283"/>
                  </a:lnTo>
                  <a:lnTo>
                    <a:pt x="17445901" y="1499222"/>
                  </a:lnTo>
                  <a:lnTo>
                    <a:pt x="17444047" y="1498460"/>
                  </a:lnTo>
                  <a:lnTo>
                    <a:pt x="17439704" y="1498460"/>
                  </a:lnTo>
                  <a:lnTo>
                    <a:pt x="17437862" y="1499222"/>
                  </a:lnTo>
                  <a:lnTo>
                    <a:pt x="17434789" y="1502283"/>
                  </a:lnTo>
                  <a:lnTo>
                    <a:pt x="17434027" y="1504137"/>
                  </a:lnTo>
                  <a:lnTo>
                    <a:pt x="17434027" y="1508480"/>
                  </a:lnTo>
                  <a:lnTo>
                    <a:pt x="17434789" y="1510322"/>
                  </a:lnTo>
                  <a:lnTo>
                    <a:pt x="17437862" y="1513395"/>
                  </a:lnTo>
                  <a:lnTo>
                    <a:pt x="17439704" y="1514157"/>
                  </a:lnTo>
                  <a:lnTo>
                    <a:pt x="17444047" y="1514157"/>
                  </a:lnTo>
                  <a:lnTo>
                    <a:pt x="17445901" y="1513395"/>
                  </a:lnTo>
                  <a:lnTo>
                    <a:pt x="17448962" y="1510322"/>
                  </a:lnTo>
                  <a:lnTo>
                    <a:pt x="17449724" y="1508480"/>
                  </a:lnTo>
                  <a:lnTo>
                    <a:pt x="17449724" y="1504137"/>
                  </a:lnTo>
                  <a:close/>
                </a:path>
                <a:path w="19256375" h="1514475">
                  <a:moveTo>
                    <a:pt x="17449724" y="754913"/>
                  </a:moveTo>
                  <a:lnTo>
                    <a:pt x="17448962" y="753059"/>
                  </a:lnTo>
                  <a:lnTo>
                    <a:pt x="17445901" y="749998"/>
                  </a:lnTo>
                  <a:lnTo>
                    <a:pt x="17444047" y="749223"/>
                  </a:lnTo>
                  <a:lnTo>
                    <a:pt x="17439704" y="749223"/>
                  </a:lnTo>
                  <a:lnTo>
                    <a:pt x="17437862" y="749998"/>
                  </a:lnTo>
                  <a:lnTo>
                    <a:pt x="17434789" y="753059"/>
                  </a:lnTo>
                  <a:lnTo>
                    <a:pt x="17434027" y="754913"/>
                  </a:lnTo>
                  <a:lnTo>
                    <a:pt x="17434027" y="759244"/>
                  </a:lnTo>
                  <a:lnTo>
                    <a:pt x="17434789" y="761098"/>
                  </a:lnTo>
                  <a:lnTo>
                    <a:pt x="17437862" y="764159"/>
                  </a:lnTo>
                  <a:lnTo>
                    <a:pt x="17439704" y="764933"/>
                  </a:lnTo>
                  <a:lnTo>
                    <a:pt x="17444047" y="764933"/>
                  </a:lnTo>
                  <a:lnTo>
                    <a:pt x="17445901" y="764159"/>
                  </a:lnTo>
                  <a:lnTo>
                    <a:pt x="17448962" y="761098"/>
                  </a:lnTo>
                  <a:lnTo>
                    <a:pt x="17449724" y="759244"/>
                  </a:lnTo>
                  <a:lnTo>
                    <a:pt x="17449724" y="754913"/>
                  </a:lnTo>
                  <a:close/>
                </a:path>
                <a:path w="19256375" h="1514475">
                  <a:moveTo>
                    <a:pt x="17449724" y="5676"/>
                  </a:moveTo>
                  <a:lnTo>
                    <a:pt x="17448962" y="3835"/>
                  </a:lnTo>
                  <a:lnTo>
                    <a:pt x="17445901" y="762"/>
                  </a:lnTo>
                  <a:lnTo>
                    <a:pt x="17444047" y="0"/>
                  </a:lnTo>
                  <a:lnTo>
                    <a:pt x="17439704" y="0"/>
                  </a:lnTo>
                  <a:lnTo>
                    <a:pt x="17437862" y="762"/>
                  </a:lnTo>
                  <a:lnTo>
                    <a:pt x="17434789" y="3835"/>
                  </a:lnTo>
                  <a:lnTo>
                    <a:pt x="17434027" y="5676"/>
                  </a:lnTo>
                  <a:lnTo>
                    <a:pt x="17434027" y="10020"/>
                  </a:lnTo>
                  <a:lnTo>
                    <a:pt x="17434789" y="11874"/>
                  </a:lnTo>
                  <a:lnTo>
                    <a:pt x="17437862" y="14935"/>
                  </a:lnTo>
                  <a:lnTo>
                    <a:pt x="17439704" y="15697"/>
                  </a:lnTo>
                  <a:lnTo>
                    <a:pt x="17444047" y="15697"/>
                  </a:lnTo>
                  <a:lnTo>
                    <a:pt x="17445901" y="14935"/>
                  </a:lnTo>
                  <a:lnTo>
                    <a:pt x="17448962" y="11874"/>
                  </a:lnTo>
                  <a:lnTo>
                    <a:pt x="17449724" y="10020"/>
                  </a:lnTo>
                  <a:lnTo>
                    <a:pt x="17449724" y="5676"/>
                  </a:lnTo>
                  <a:close/>
                </a:path>
                <a:path w="19256375" h="1514475">
                  <a:moveTo>
                    <a:pt x="17528261" y="1504137"/>
                  </a:moveTo>
                  <a:lnTo>
                    <a:pt x="17527499" y="1502283"/>
                  </a:lnTo>
                  <a:lnTo>
                    <a:pt x="17524426" y="1499222"/>
                  </a:lnTo>
                  <a:lnTo>
                    <a:pt x="17522571" y="1498460"/>
                  </a:lnTo>
                  <a:lnTo>
                    <a:pt x="17518241" y="1498460"/>
                  </a:lnTo>
                  <a:lnTo>
                    <a:pt x="17516386" y="1499222"/>
                  </a:lnTo>
                  <a:lnTo>
                    <a:pt x="17513326" y="1502283"/>
                  </a:lnTo>
                  <a:lnTo>
                    <a:pt x="17512551" y="1504137"/>
                  </a:lnTo>
                  <a:lnTo>
                    <a:pt x="17512551" y="1508480"/>
                  </a:lnTo>
                  <a:lnTo>
                    <a:pt x="17513326" y="1510322"/>
                  </a:lnTo>
                  <a:lnTo>
                    <a:pt x="17516386" y="1513395"/>
                  </a:lnTo>
                  <a:lnTo>
                    <a:pt x="17518241" y="1514157"/>
                  </a:lnTo>
                  <a:lnTo>
                    <a:pt x="17522571" y="1514157"/>
                  </a:lnTo>
                  <a:lnTo>
                    <a:pt x="17524426" y="1513395"/>
                  </a:lnTo>
                  <a:lnTo>
                    <a:pt x="17527499" y="1510322"/>
                  </a:lnTo>
                  <a:lnTo>
                    <a:pt x="17528261" y="1508480"/>
                  </a:lnTo>
                  <a:lnTo>
                    <a:pt x="17528261" y="1504137"/>
                  </a:lnTo>
                  <a:close/>
                </a:path>
                <a:path w="19256375" h="1514475">
                  <a:moveTo>
                    <a:pt x="17528261" y="754913"/>
                  </a:moveTo>
                  <a:lnTo>
                    <a:pt x="17527499" y="753059"/>
                  </a:lnTo>
                  <a:lnTo>
                    <a:pt x="17524426" y="749998"/>
                  </a:lnTo>
                  <a:lnTo>
                    <a:pt x="17522571" y="749223"/>
                  </a:lnTo>
                  <a:lnTo>
                    <a:pt x="17518241" y="749223"/>
                  </a:lnTo>
                  <a:lnTo>
                    <a:pt x="17516386" y="749998"/>
                  </a:lnTo>
                  <a:lnTo>
                    <a:pt x="17513326" y="753059"/>
                  </a:lnTo>
                  <a:lnTo>
                    <a:pt x="17512551" y="754913"/>
                  </a:lnTo>
                  <a:lnTo>
                    <a:pt x="17512551" y="759244"/>
                  </a:lnTo>
                  <a:lnTo>
                    <a:pt x="17513326" y="761098"/>
                  </a:lnTo>
                  <a:lnTo>
                    <a:pt x="17516386" y="764159"/>
                  </a:lnTo>
                  <a:lnTo>
                    <a:pt x="17518241" y="764933"/>
                  </a:lnTo>
                  <a:lnTo>
                    <a:pt x="17522571" y="764933"/>
                  </a:lnTo>
                  <a:lnTo>
                    <a:pt x="17524426" y="764159"/>
                  </a:lnTo>
                  <a:lnTo>
                    <a:pt x="17527499" y="761098"/>
                  </a:lnTo>
                  <a:lnTo>
                    <a:pt x="17528261" y="759244"/>
                  </a:lnTo>
                  <a:lnTo>
                    <a:pt x="17528261" y="754913"/>
                  </a:lnTo>
                  <a:close/>
                </a:path>
                <a:path w="19256375" h="1514475">
                  <a:moveTo>
                    <a:pt x="17528261" y="5676"/>
                  </a:moveTo>
                  <a:lnTo>
                    <a:pt x="17527499" y="3835"/>
                  </a:lnTo>
                  <a:lnTo>
                    <a:pt x="17524426" y="762"/>
                  </a:lnTo>
                  <a:lnTo>
                    <a:pt x="17522571" y="0"/>
                  </a:lnTo>
                  <a:lnTo>
                    <a:pt x="17518241" y="0"/>
                  </a:lnTo>
                  <a:lnTo>
                    <a:pt x="17516386" y="762"/>
                  </a:lnTo>
                  <a:lnTo>
                    <a:pt x="17513326" y="3835"/>
                  </a:lnTo>
                  <a:lnTo>
                    <a:pt x="17512551" y="5676"/>
                  </a:lnTo>
                  <a:lnTo>
                    <a:pt x="17512551" y="10020"/>
                  </a:lnTo>
                  <a:lnTo>
                    <a:pt x="17513326" y="11874"/>
                  </a:lnTo>
                  <a:lnTo>
                    <a:pt x="17516386" y="14935"/>
                  </a:lnTo>
                  <a:lnTo>
                    <a:pt x="17518241" y="15697"/>
                  </a:lnTo>
                  <a:lnTo>
                    <a:pt x="17522571" y="15697"/>
                  </a:lnTo>
                  <a:lnTo>
                    <a:pt x="17524426" y="14935"/>
                  </a:lnTo>
                  <a:lnTo>
                    <a:pt x="17527499" y="11874"/>
                  </a:lnTo>
                  <a:lnTo>
                    <a:pt x="17528261" y="10020"/>
                  </a:lnTo>
                  <a:lnTo>
                    <a:pt x="17528261" y="5676"/>
                  </a:lnTo>
                  <a:close/>
                </a:path>
                <a:path w="19256375" h="1514475">
                  <a:moveTo>
                    <a:pt x="17606798" y="1504137"/>
                  </a:moveTo>
                  <a:lnTo>
                    <a:pt x="17606023" y="1502283"/>
                  </a:lnTo>
                  <a:lnTo>
                    <a:pt x="17602962" y="1499222"/>
                  </a:lnTo>
                  <a:lnTo>
                    <a:pt x="17601108" y="1498460"/>
                  </a:lnTo>
                  <a:lnTo>
                    <a:pt x="17596765" y="1498460"/>
                  </a:lnTo>
                  <a:lnTo>
                    <a:pt x="17594923" y="1499222"/>
                  </a:lnTo>
                  <a:lnTo>
                    <a:pt x="17591850" y="1502283"/>
                  </a:lnTo>
                  <a:lnTo>
                    <a:pt x="17591088" y="1504137"/>
                  </a:lnTo>
                  <a:lnTo>
                    <a:pt x="17591088" y="1508480"/>
                  </a:lnTo>
                  <a:lnTo>
                    <a:pt x="17591850" y="1510322"/>
                  </a:lnTo>
                  <a:lnTo>
                    <a:pt x="17594923" y="1513395"/>
                  </a:lnTo>
                  <a:lnTo>
                    <a:pt x="17596765" y="1514157"/>
                  </a:lnTo>
                  <a:lnTo>
                    <a:pt x="17601108" y="1514157"/>
                  </a:lnTo>
                  <a:lnTo>
                    <a:pt x="17602962" y="1513395"/>
                  </a:lnTo>
                  <a:lnTo>
                    <a:pt x="17606023" y="1510322"/>
                  </a:lnTo>
                  <a:lnTo>
                    <a:pt x="17606798" y="1508480"/>
                  </a:lnTo>
                  <a:lnTo>
                    <a:pt x="17606798" y="1504137"/>
                  </a:lnTo>
                  <a:close/>
                </a:path>
                <a:path w="19256375" h="1514475">
                  <a:moveTo>
                    <a:pt x="17606798" y="754913"/>
                  </a:moveTo>
                  <a:lnTo>
                    <a:pt x="17606023" y="753059"/>
                  </a:lnTo>
                  <a:lnTo>
                    <a:pt x="17602962" y="749998"/>
                  </a:lnTo>
                  <a:lnTo>
                    <a:pt x="17601108" y="749223"/>
                  </a:lnTo>
                  <a:lnTo>
                    <a:pt x="17596765" y="749223"/>
                  </a:lnTo>
                  <a:lnTo>
                    <a:pt x="17594923" y="749998"/>
                  </a:lnTo>
                  <a:lnTo>
                    <a:pt x="17591850" y="753059"/>
                  </a:lnTo>
                  <a:lnTo>
                    <a:pt x="17591088" y="754913"/>
                  </a:lnTo>
                  <a:lnTo>
                    <a:pt x="17591088" y="759244"/>
                  </a:lnTo>
                  <a:lnTo>
                    <a:pt x="17591850" y="761098"/>
                  </a:lnTo>
                  <a:lnTo>
                    <a:pt x="17594923" y="764159"/>
                  </a:lnTo>
                  <a:lnTo>
                    <a:pt x="17596765" y="764933"/>
                  </a:lnTo>
                  <a:lnTo>
                    <a:pt x="17601108" y="764933"/>
                  </a:lnTo>
                  <a:lnTo>
                    <a:pt x="17602962" y="764159"/>
                  </a:lnTo>
                  <a:lnTo>
                    <a:pt x="17606023" y="761098"/>
                  </a:lnTo>
                  <a:lnTo>
                    <a:pt x="17606798" y="759244"/>
                  </a:lnTo>
                  <a:lnTo>
                    <a:pt x="17606798" y="754913"/>
                  </a:lnTo>
                  <a:close/>
                </a:path>
                <a:path w="19256375" h="1514475">
                  <a:moveTo>
                    <a:pt x="17606798" y="5676"/>
                  </a:moveTo>
                  <a:lnTo>
                    <a:pt x="17606023" y="3835"/>
                  </a:lnTo>
                  <a:lnTo>
                    <a:pt x="17602962" y="762"/>
                  </a:lnTo>
                  <a:lnTo>
                    <a:pt x="17601108" y="0"/>
                  </a:lnTo>
                  <a:lnTo>
                    <a:pt x="17596765" y="0"/>
                  </a:lnTo>
                  <a:lnTo>
                    <a:pt x="17594923" y="762"/>
                  </a:lnTo>
                  <a:lnTo>
                    <a:pt x="17591850" y="3835"/>
                  </a:lnTo>
                  <a:lnTo>
                    <a:pt x="17591088" y="5676"/>
                  </a:lnTo>
                  <a:lnTo>
                    <a:pt x="17591088" y="10020"/>
                  </a:lnTo>
                  <a:lnTo>
                    <a:pt x="17591850" y="11874"/>
                  </a:lnTo>
                  <a:lnTo>
                    <a:pt x="17594923" y="14935"/>
                  </a:lnTo>
                  <a:lnTo>
                    <a:pt x="17596765" y="15697"/>
                  </a:lnTo>
                  <a:lnTo>
                    <a:pt x="17601108" y="15697"/>
                  </a:lnTo>
                  <a:lnTo>
                    <a:pt x="17602962" y="14935"/>
                  </a:lnTo>
                  <a:lnTo>
                    <a:pt x="17606023" y="11874"/>
                  </a:lnTo>
                  <a:lnTo>
                    <a:pt x="17606798" y="10020"/>
                  </a:lnTo>
                  <a:lnTo>
                    <a:pt x="17606798" y="5676"/>
                  </a:lnTo>
                  <a:close/>
                </a:path>
                <a:path w="19256375" h="1514475">
                  <a:moveTo>
                    <a:pt x="17685322" y="1504137"/>
                  </a:moveTo>
                  <a:lnTo>
                    <a:pt x="17684560" y="1502283"/>
                  </a:lnTo>
                  <a:lnTo>
                    <a:pt x="17681486" y="1499222"/>
                  </a:lnTo>
                  <a:lnTo>
                    <a:pt x="17679645" y="1498460"/>
                  </a:lnTo>
                  <a:lnTo>
                    <a:pt x="17675302" y="1498460"/>
                  </a:lnTo>
                  <a:lnTo>
                    <a:pt x="17673447" y="1499222"/>
                  </a:lnTo>
                  <a:lnTo>
                    <a:pt x="17670387" y="1502283"/>
                  </a:lnTo>
                  <a:lnTo>
                    <a:pt x="17669625" y="1504137"/>
                  </a:lnTo>
                  <a:lnTo>
                    <a:pt x="17669625" y="1508480"/>
                  </a:lnTo>
                  <a:lnTo>
                    <a:pt x="17670387" y="1510322"/>
                  </a:lnTo>
                  <a:lnTo>
                    <a:pt x="17673447" y="1513395"/>
                  </a:lnTo>
                  <a:lnTo>
                    <a:pt x="17675302" y="1514157"/>
                  </a:lnTo>
                  <a:lnTo>
                    <a:pt x="17679645" y="1514157"/>
                  </a:lnTo>
                  <a:lnTo>
                    <a:pt x="17681486" y="1513395"/>
                  </a:lnTo>
                  <a:lnTo>
                    <a:pt x="17684560" y="1510322"/>
                  </a:lnTo>
                  <a:lnTo>
                    <a:pt x="17685322" y="1508480"/>
                  </a:lnTo>
                  <a:lnTo>
                    <a:pt x="17685322" y="1504137"/>
                  </a:lnTo>
                  <a:close/>
                </a:path>
                <a:path w="19256375" h="1514475">
                  <a:moveTo>
                    <a:pt x="17685322" y="754913"/>
                  </a:moveTo>
                  <a:lnTo>
                    <a:pt x="17684560" y="753059"/>
                  </a:lnTo>
                  <a:lnTo>
                    <a:pt x="17681486" y="749998"/>
                  </a:lnTo>
                  <a:lnTo>
                    <a:pt x="17679645" y="749223"/>
                  </a:lnTo>
                  <a:lnTo>
                    <a:pt x="17675302" y="749223"/>
                  </a:lnTo>
                  <a:lnTo>
                    <a:pt x="17673447" y="749998"/>
                  </a:lnTo>
                  <a:lnTo>
                    <a:pt x="17670387" y="753059"/>
                  </a:lnTo>
                  <a:lnTo>
                    <a:pt x="17669625" y="754913"/>
                  </a:lnTo>
                  <a:lnTo>
                    <a:pt x="17669625" y="759244"/>
                  </a:lnTo>
                  <a:lnTo>
                    <a:pt x="17670387" y="761098"/>
                  </a:lnTo>
                  <a:lnTo>
                    <a:pt x="17673447" y="764159"/>
                  </a:lnTo>
                  <a:lnTo>
                    <a:pt x="17675302" y="764933"/>
                  </a:lnTo>
                  <a:lnTo>
                    <a:pt x="17679645" y="764933"/>
                  </a:lnTo>
                  <a:lnTo>
                    <a:pt x="17681486" y="764159"/>
                  </a:lnTo>
                  <a:lnTo>
                    <a:pt x="17684560" y="761098"/>
                  </a:lnTo>
                  <a:lnTo>
                    <a:pt x="17685322" y="759244"/>
                  </a:lnTo>
                  <a:lnTo>
                    <a:pt x="17685322" y="754913"/>
                  </a:lnTo>
                  <a:close/>
                </a:path>
                <a:path w="19256375" h="1514475">
                  <a:moveTo>
                    <a:pt x="17685322" y="5676"/>
                  </a:moveTo>
                  <a:lnTo>
                    <a:pt x="17684560" y="3835"/>
                  </a:lnTo>
                  <a:lnTo>
                    <a:pt x="17681486" y="762"/>
                  </a:lnTo>
                  <a:lnTo>
                    <a:pt x="17679645" y="0"/>
                  </a:lnTo>
                  <a:lnTo>
                    <a:pt x="17675302" y="0"/>
                  </a:lnTo>
                  <a:lnTo>
                    <a:pt x="17673447" y="762"/>
                  </a:lnTo>
                  <a:lnTo>
                    <a:pt x="17670387" y="3835"/>
                  </a:lnTo>
                  <a:lnTo>
                    <a:pt x="17669625" y="5676"/>
                  </a:lnTo>
                  <a:lnTo>
                    <a:pt x="17669625" y="10020"/>
                  </a:lnTo>
                  <a:lnTo>
                    <a:pt x="17670387" y="11874"/>
                  </a:lnTo>
                  <a:lnTo>
                    <a:pt x="17673447" y="14935"/>
                  </a:lnTo>
                  <a:lnTo>
                    <a:pt x="17675302" y="15697"/>
                  </a:lnTo>
                  <a:lnTo>
                    <a:pt x="17679645" y="15697"/>
                  </a:lnTo>
                  <a:lnTo>
                    <a:pt x="17681486" y="14935"/>
                  </a:lnTo>
                  <a:lnTo>
                    <a:pt x="17684560" y="11874"/>
                  </a:lnTo>
                  <a:lnTo>
                    <a:pt x="17685322" y="10020"/>
                  </a:lnTo>
                  <a:lnTo>
                    <a:pt x="17685322" y="5676"/>
                  </a:lnTo>
                  <a:close/>
                </a:path>
                <a:path w="19256375" h="1514475">
                  <a:moveTo>
                    <a:pt x="17763859" y="1504137"/>
                  </a:moveTo>
                  <a:lnTo>
                    <a:pt x="17763084" y="1502283"/>
                  </a:lnTo>
                  <a:lnTo>
                    <a:pt x="17760023" y="1499222"/>
                  </a:lnTo>
                  <a:lnTo>
                    <a:pt x="17758169" y="1498460"/>
                  </a:lnTo>
                  <a:lnTo>
                    <a:pt x="17753838" y="1498460"/>
                  </a:lnTo>
                  <a:lnTo>
                    <a:pt x="17751984" y="1499222"/>
                  </a:lnTo>
                  <a:lnTo>
                    <a:pt x="17748923" y="1502283"/>
                  </a:lnTo>
                  <a:lnTo>
                    <a:pt x="17748149" y="1504137"/>
                  </a:lnTo>
                  <a:lnTo>
                    <a:pt x="17748149" y="1508480"/>
                  </a:lnTo>
                  <a:lnTo>
                    <a:pt x="17748923" y="1510322"/>
                  </a:lnTo>
                  <a:lnTo>
                    <a:pt x="17751984" y="1513395"/>
                  </a:lnTo>
                  <a:lnTo>
                    <a:pt x="17753838" y="1514157"/>
                  </a:lnTo>
                  <a:lnTo>
                    <a:pt x="17758169" y="1514157"/>
                  </a:lnTo>
                  <a:lnTo>
                    <a:pt x="17760023" y="1513395"/>
                  </a:lnTo>
                  <a:lnTo>
                    <a:pt x="17763084" y="1510322"/>
                  </a:lnTo>
                  <a:lnTo>
                    <a:pt x="17763859" y="1508480"/>
                  </a:lnTo>
                  <a:lnTo>
                    <a:pt x="17763859" y="1504137"/>
                  </a:lnTo>
                  <a:close/>
                </a:path>
                <a:path w="19256375" h="1514475">
                  <a:moveTo>
                    <a:pt x="17763859" y="754913"/>
                  </a:moveTo>
                  <a:lnTo>
                    <a:pt x="17763084" y="753059"/>
                  </a:lnTo>
                  <a:lnTo>
                    <a:pt x="17760023" y="749998"/>
                  </a:lnTo>
                  <a:lnTo>
                    <a:pt x="17758169" y="749223"/>
                  </a:lnTo>
                  <a:lnTo>
                    <a:pt x="17753838" y="749223"/>
                  </a:lnTo>
                  <a:lnTo>
                    <a:pt x="17751984" y="749998"/>
                  </a:lnTo>
                  <a:lnTo>
                    <a:pt x="17748923" y="753059"/>
                  </a:lnTo>
                  <a:lnTo>
                    <a:pt x="17748149" y="754913"/>
                  </a:lnTo>
                  <a:lnTo>
                    <a:pt x="17748149" y="759244"/>
                  </a:lnTo>
                  <a:lnTo>
                    <a:pt x="17748923" y="761098"/>
                  </a:lnTo>
                  <a:lnTo>
                    <a:pt x="17751984" y="764159"/>
                  </a:lnTo>
                  <a:lnTo>
                    <a:pt x="17753838" y="764933"/>
                  </a:lnTo>
                  <a:lnTo>
                    <a:pt x="17758169" y="764933"/>
                  </a:lnTo>
                  <a:lnTo>
                    <a:pt x="17760023" y="764159"/>
                  </a:lnTo>
                  <a:lnTo>
                    <a:pt x="17763084" y="761098"/>
                  </a:lnTo>
                  <a:lnTo>
                    <a:pt x="17763859" y="759244"/>
                  </a:lnTo>
                  <a:lnTo>
                    <a:pt x="17763859" y="754913"/>
                  </a:lnTo>
                  <a:close/>
                </a:path>
                <a:path w="19256375" h="1514475">
                  <a:moveTo>
                    <a:pt x="17763859" y="5676"/>
                  </a:moveTo>
                  <a:lnTo>
                    <a:pt x="17763084" y="3835"/>
                  </a:lnTo>
                  <a:lnTo>
                    <a:pt x="17760023" y="762"/>
                  </a:lnTo>
                  <a:lnTo>
                    <a:pt x="17758169" y="0"/>
                  </a:lnTo>
                  <a:lnTo>
                    <a:pt x="17753838" y="0"/>
                  </a:lnTo>
                  <a:lnTo>
                    <a:pt x="17751984" y="762"/>
                  </a:lnTo>
                  <a:lnTo>
                    <a:pt x="17748923" y="3835"/>
                  </a:lnTo>
                  <a:lnTo>
                    <a:pt x="17748149" y="5676"/>
                  </a:lnTo>
                  <a:lnTo>
                    <a:pt x="17748149" y="10020"/>
                  </a:lnTo>
                  <a:lnTo>
                    <a:pt x="17748923" y="11874"/>
                  </a:lnTo>
                  <a:lnTo>
                    <a:pt x="17751984" y="14935"/>
                  </a:lnTo>
                  <a:lnTo>
                    <a:pt x="17753838" y="15697"/>
                  </a:lnTo>
                  <a:lnTo>
                    <a:pt x="17758169" y="15697"/>
                  </a:lnTo>
                  <a:lnTo>
                    <a:pt x="17760023" y="14935"/>
                  </a:lnTo>
                  <a:lnTo>
                    <a:pt x="17763084" y="11874"/>
                  </a:lnTo>
                  <a:lnTo>
                    <a:pt x="17763859" y="10020"/>
                  </a:lnTo>
                  <a:lnTo>
                    <a:pt x="17763859" y="5676"/>
                  </a:lnTo>
                  <a:close/>
                </a:path>
                <a:path w="19256375" h="1514475">
                  <a:moveTo>
                    <a:pt x="17842383" y="1504137"/>
                  </a:moveTo>
                  <a:lnTo>
                    <a:pt x="17841621" y="1502283"/>
                  </a:lnTo>
                  <a:lnTo>
                    <a:pt x="17838560" y="1499222"/>
                  </a:lnTo>
                  <a:lnTo>
                    <a:pt x="17836706" y="1498460"/>
                  </a:lnTo>
                  <a:lnTo>
                    <a:pt x="17832362" y="1498460"/>
                  </a:lnTo>
                  <a:lnTo>
                    <a:pt x="17830521" y="1499222"/>
                  </a:lnTo>
                  <a:lnTo>
                    <a:pt x="17827448" y="1502283"/>
                  </a:lnTo>
                  <a:lnTo>
                    <a:pt x="17826686" y="1504137"/>
                  </a:lnTo>
                  <a:lnTo>
                    <a:pt x="17826686" y="1508480"/>
                  </a:lnTo>
                  <a:lnTo>
                    <a:pt x="17827448" y="1510322"/>
                  </a:lnTo>
                  <a:lnTo>
                    <a:pt x="17830521" y="1513395"/>
                  </a:lnTo>
                  <a:lnTo>
                    <a:pt x="17832362" y="1514157"/>
                  </a:lnTo>
                  <a:lnTo>
                    <a:pt x="17836706" y="1514157"/>
                  </a:lnTo>
                  <a:lnTo>
                    <a:pt x="17838560" y="1513395"/>
                  </a:lnTo>
                  <a:lnTo>
                    <a:pt x="17841621" y="1510322"/>
                  </a:lnTo>
                  <a:lnTo>
                    <a:pt x="17842383" y="1508480"/>
                  </a:lnTo>
                  <a:lnTo>
                    <a:pt x="17842383" y="1504137"/>
                  </a:lnTo>
                  <a:close/>
                </a:path>
                <a:path w="19256375" h="1514475">
                  <a:moveTo>
                    <a:pt x="17842383" y="754913"/>
                  </a:moveTo>
                  <a:lnTo>
                    <a:pt x="17841621" y="753059"/>
                  </a:lnTo>
                  <a:lnTo>
                    <a:pt x="17838560" y="749998"/>
                  </a:lnTo>
                  <a:lnTo>
                    <a:pt x="17836706" y="749223"/>
                  </a:lnTo>
                  <a:lnTo>
                    <a:pt x="17832362" y="749223"/>
                  </a:lnTo>
                  <a:lnTo>
                    <a:pt x="17830521" y="749998"/>
                  </a:lnTo>
                  <a:lnTo>
                    <a:pt x="17827448" y="753059"/>
                  </a:lnTo>
                  <a:lnTo>
                    <a:pt x="17826686" y="754913"/>
                  </a:lnTo>
                  <a:lnTo>
                    <a:pt x="17826686" y="759244"/>
                  </a:lnTo>
                  <a:lnTo>
                    <a:pt x="17827448" y="761098"/>
                  </a:lnTo>
                  <a:lnTo>
                    <a:pt x="17830521" y="764159"/>
                  </a:lnTo>
                  <a:lnTo>
                    <a:pt x="17832362" y="764933"/>
                  </a:lnTo>
                  <a:lnTo>
                    <a:pt x="17836706" y="764933"/>
                  </a:lnTo>
                  <a:lnTo>
                    <a:pt x="17838560" y="764159"/>
                  </a:lnTo>
                  <a:lnTo>
                    <a:pt x="17841621" y="761098"/>
                  </a:lnTo>
                  <a:lnTo>
                    <a:pt x="17842383" y="759244"/>
                  </a:lnTo>
                  <a:lnTo>
                    <a:pt x="17842383" y="754913"/>
                  </a:lnTo>
                  <a:close/>
                </a:path>
                <a:path w="19256375" h="1514475">
                  <a:moveTo>
                    <a:pt x="17842383" y="5676"/>
                  </a:moveTo>
                  <a:lnTo>
                    <a:pt x="17841621" y="3835"/>
                  </a:lnTo>
                  <a:lnTo>
                    <a:pt x="17838560" y="762"/>
                  </a:lnTo>
                  <a:lnTo>
                    <a:pt x="17836706" y="0"/>
                  </a:lnTo>
                  <a:lnTo>
                    <a:pt x="17832362" y="0"/>
                  </a:lnTo>
                  <a:lnTo>
                    <a:pt x="17830521" y="762"/>
                  </a:lnTo>
                  <a:lnTo>
                    <a:pt x="17827448" y="3835"/>
                  </a:lnTo>
                  <a:lnTo>
                    <a:pt x="17826686" y="5676"/>
                  </a:lnTo>
                  <a:lnTo>
                    <a:pt x="17826686" y="10020"/>
                  </a:lnTo>
                  <a:lnTo>
                    <a:pt x="17827448" y="11874"/>
                  </a:lnTo>
                  <a:lnTo>
                    <a:pt x="17830521" y="14935"/>
                  </a:lnTo>
                  <a:lnTo>
                    <a:pt x="17832362" y="15697"/>
                  </a:lnTo>
                  <a:lnTo>
                    <a:pt x="17836706" y="15697"/>
                  </a:lnTo>
                  <a:lnTo>
                    <a:pt x="17838560" y="14935"/>
                  </a:lnTo>
                  <a:lnTo>
                    <a:pt x="17841621" y="11874"/>
                  </a:lnTo>
                  <a:lnTo>
                    <a:pt x="17842383" y="10020"/>
                  </a:lnTo>
                  <a:lnTo>
                    <a:pt x="17842383" y="5676"/>
                  </a:lnTo>
                  <a:close/>
                </a:path>
                <a:path w="19256375" h="1514475">
                  <a:moveTo>
                    <a:pt x="17920920" y="1504137"/>
                  </a:moveTo>
                  <a:lnTo>
                    <a:pt x="17920158" y="1502283"/>
                  </a:lnTo>
                  <a:lnTo>
                    <a:pt x="17917084" y="1499222"/>
                  </a:lnTo>
                  <a:lnTo>
                    <a:pt x="17915230" y="1498460"/>
                  </a:lnTo>
                  <a:lnTo>
                    <a:pt x="17910899" y="1498460"/>
                  </a:lnTo>
                  <a:lnTo>
                    <a:pt x="17909045" y="1499222"/>
                  </a:lnTo>
                  <a:lnTo>
                    <a:pt x="17905984" y="1502283"/>
                  </a:lnTo>
                  <a:lnTo>
                    <a:pt x="17905210" y="1504137"/>
                  </a:lnTo>
                  <a:lnTo>
                    <a:pt x="17905210" y="1508480"/>
                  </a:lnTo>
                  <a:lnTo>
                    <a:pt x="17905984" y="1510322"/>
                  </a:lnTo>
                  <a:lnTo>
                    <a:pt x="17909045" y="1513395"/>
                  </a:lnTo>
                  <a:lnTo>
                    <a:pt x="17910899" y="1514157"/>
                  </a:lnTo>
                  <a:lnTo>
                    <a:pt x="17915230" y="1514157"/>
                  </a:lnTo>
                  <a:lnTo>
                    <a:pt x="17917084" y="1513395"/>
                  </a:lnTo>
                  <a:lnTo>
                    <a:pt x="17920158" y="1510322"/>
                  </a:lnTo>
                  <a:lnTo>
                    <a:pt x="17920920" y="1508480"/>
                  </a:lnTo>
                  <a:lnTo>
                    <a:pt x="17920920" y="1504137"/>
                  </a:lnTo>
                  <a:close/>
                </a:path>
                <a:path w="19256375" h="1514475">
                  <a:moveTo>
                    <a:pt x="17920920" y="754913"/>
                  </a:moveTo>
                  <a:lnTo>
                    <a:pt x="17920158" y="753059"/>
                  </a:lnTo>
                  <a:lnTo>
                    <a:pt x="17917084" y="749998"/>
                  </a:lnTo>
                  <a:lnTo>
                    <a:pt x="17915230" y="749223"/>
                  </a:lnTo>
                  <a:lnTo>
                    <a:pt x="17910899" y="749223"/>
                  </a:lnTo>
                  <a:lnTo>
                    <a:pt x="17909045" y="749998"/>
                  </a:lnTo>
                  <a:lnTo>
                    <a:pt x="17905984" y="753059"/>
                  </a:lnTo>
                  <a:lnTo>
                    <a:pt x="17905210" y="754913"/>
                  </a:lnTo>
                  <a:lnTo>
                    <a:pt x="17905210" y="759244"/>
                  </a:lnTo>
                  <a:lnTo>
                    <a:pt x="17905984" y="761098"/>
                  </a:lnTo>
                  <a:lnTo>
                    <a:pt x="17909045" y="764159"/>
                  </a:lnTo>
                  <a:lnTo>
                    <a:pt x="17910899" y="764933"/>
                  </a:lnTo>
                  <a:lnTo>
                    <a:pt x="17915230" y="764933"/>
                  </a:lnTo>
                  <a:lnTo>
                    <a:pt x="17917084" y="764159"/>
                  </a:lnTo>
                  <a:lnTo>
                    <a:pt x="17920158" y="761098"/>
                  </a:lnTo>
                  <a:lnTo>
                    <a:pt x="17920920" y="759244"/>
                  </a:lnTo>
                  <a:lnTo>
                    <a:pt x="17920920" y="754913"/>
                  </a:lnTo>
                  <a:close/>
                </a:path>
                <a:path w="19256375" h="1514475">
                  <a:moveTo>
                    <a:pt x="17920920" y="5676"/>
                  </a:moveTo>
                  <a:lnTo>
                    <a:pt x="17920158" y="3835"/>
                  </a:lnTo>
                  <a:lnTo>
                    <a:pt x="17917084" y="762"/>
                  </a:lnTo>
                  <a:lnTo>
                    <a:pt x="17915230" y="0"/>
                  </a:lnTo>
                  <a:lnTo>
                    <a:pt x="17910899" y="0"/>
                  </a:lnTo>
                  <a:lnTo>
                    <a:pt x="17909045" y="762"/>
                  </a:lnTo>
                  <a:lnTo>
                    <a:pt x="17905984" y="3835"/>
                  </a:lnTo>
                  <a:lnTo>
                    <a:pt x="17905210" y="5676"/>
                  </a:lnTo>
                  <a:lnTo>
                    <a:pt x="17905210" y="10020"/>
                  </a:lnTo>
                  <a:lnTo>
                    <a:pt x="17905984" y="11874"/>
                  </a:lnTo>
                  <a:lnTo>
                    <a:pt x="17909045" y="14935"/>
                  </a:lnTo>
                  <a:lnTo>
                    <a:pt x="17910899" y="15697"/>
                  </a:lnTo>
                  <a:lnTo>
                    <a:pt x="17915230" y="15697"/>
                  </a:lnTo>
                  <a:lnTo>
                    <a:pt x="17917084" y="14935"/>
                  </a:lnTo>
                  <a:lnTo>
                    <a:pt x="17920158" y="11874"/>
                  </a:lnTo>
                  <a:lnTo>
                    <a:pt x="17920920" y="10020"/>
                  </a:lnTo>
                  <a:lnTo>
                    <a:pt x="17920920" y="5676"/>
                  </a:lnTo>
                  <a:close/>
                </a:path>
                <a:path w="19256375" h="1514475">
                  <a:moveTo>
                    <a:pt x="17999444" y="1504137"/>
                  </a:moveTo>
                  <a:lnTo>
                    <a:pt x="17998682" y="1502283"/>
                  </a:lnTo>
                  <a:lnTo>
                    <a:pt x="17995621" y="1499222"/>
                  </a:lnTo>
                  <a:lnTo>
                    <a:pt x="17993767" y="1498460"/>
                  </a:lnTo>
                  <a:lnTo>
                    <a:pt x="17989436" y="1498460"/>
                  </a:lnTo>
                  <a:lnTo>
                    <a:pt x="17987582" y="1499222"/>
                  </a:lnTo>
                  <a:lnTo>
                    <a:pt x="17984508" y="1502283"/>
                  </a:lnTo>
                  <a:lnTo>
                    <a:pt x="17983746" y="1504137"/>
                  </a:lnTo>
                  <a:lnTo>
                    <a:pt x="17983746" y="1508480"/>
                  </a:lnTo>
                  <a:lnTo>
                    <a:pt x="17984508" y="1510322"/>
                  </a:lnTo>
                  <a:lnTo>
                    <a:pt x="17987582" y="1513395"/>
                  </a:lnTo>
                  <a:lnTo>
                    <a:pt x="17989436" y="1514157"/>
                  </a:lnTo>
                  <a:lnTo>
                    <a:pt x="17993767" y="1514157"/>
                  </a:lnTo>
                  <a:lnTo>
                    <a:pt x="17995621" y="1513395"/>
                  </a:lnTo>
                  <a:lnTo>
                    <a:pt x="17998682" y="1510322"/>
                  </a:lnTo>
                  <a:lnTo>
                    <a:pt x="17999444" y="1508480"/>
                  </a:lnTo>
                  <a:lnTo>
                    <a:pt x="17999444" y="1504137"/>
                  </a:lnTo>
                  <a:close/>
                </a:path>
                <a:path w="19256375" h="1514475">
                  <a:moveTo>
                    <a:pt x="17999444" y="754913"/>
                  </a:moveTo>
                  <a:lnTo>
                    <a:pt x="17998682" y="753059"/>
                  </a:lnTo>
                  <a:lnTo>
                    <a:pt x="17995621" y="749998"/>
                  </a:lnTo>
                  <a:lnTo>
                    <a:pt x="17993767" y="749223"/>
                  </a:lnTo>
                  <a:lnTo>
                    <a:pt x="17989436" y="749223"/>
                  </a:lnTo>
                  <a:lnTo>
                    <a:pt x="17987582" y="749998"/>
                  </a:lnTo>
                  <a:lnTo>
                    <a:pt x="17984508" y="753059"/>
                  </a:lnTo>
                  <a:lnTo>
                    <a:pt x="17983746" y="754913"/>
                  </a:lnTo>
                  <a:lnTo>
                    <a:pt x="17983746" y="759244"/>
                  </a:lnTo>
                  <a:lnTo>
                    <a:pt x="17984508" y="761098"/>
                  </a:lnTo>
                  <a:lnTo>
                    <a:pt x="17987582" y="764159"/>
                  </a:lnTo>
                  <a:lnTo>
                    <a:pt x="17989436" y="764933"/>
                  </a:lnTo>
                  <a:lnTo>
                    <a:pt x="17993767" y="764933"/>
                  </a:lnTo>
                  <a:lnTo>
                    <a:pt x="17995621" y="764159"/>
                  </a:lnTo>
                  <a:lnTo>
                    <a:pt x="17998682" y="761098"/>
                  </a:lnTo>
                  <a:lnTo>
                    <a:pt x="17999444" y="759244"/>
                  </a:lnTo>
                  <a:lnTo>
                    <a:pt x="17999444" y="754913"/>
                  </a:lnTo>
                  <a:close/>
                </a:path>
                <a:path w="19256375" h="1514475">
                  <a:moveTo>
                    <a:pt x="17999444" y="5676"/>
                  </a:moveTo>
                  <a:lnTo>
                    <a:pt x="17998682" y="3835"/>
                  </a:lnTo>
                  <a:lnTo>
                    <a:pt x="17995621" y="762"/>
                  </a:lnTo>
                  <a:lnTo>
                    <a:pt x="17993767" y="0"/>
                  </a:lnTo>
                  <a:lnTo>
                    <a:pt x="17989436" y="0"/>
                  </a:lnTo>
                  <a:lnTo>
                    <a:pt x="17987582" y="762"/>
                  </a:lnTo>
                  <a:lnTo>
                    <a:pt x="17984508" y="3835"/>
                  </a:lnTo>
                  <a:lnTo>
                    <a:pt x="17983746" y="5676"/>
                  </a:lnTo>
                  <a:lnTo>
                    <a:pt x="17983746" y="10020"/>
                  </a:lnTo>
                  <a:lnTo>
                    <a:pt x="17984508" y="11874"/>
                  </a:lnTo>
                  <a:lnTo>
                    <a:pt x="17987582" y="14935"/>
                  </a:lnTo>
                  <a:lnTo>
                    <a:pt x="17989436" y="15697"/>
                  </a:lnTo>
                  <a:lnTo>
                    <a:pt x="17993767" y="15697"/>
                  </a:lnTo>
                  <a:lnTo>
                    <a:pt x="17995621" y="14935"/>
                  </a:lnTo>
                  <a:lnTo>
                    <a:pt x="17998682" y="11874"/>
                  </a:lnTo>
                  <a:lnTo>
                    <a:pt x="17999444" y="10020"/>
                  </a:lnTo>
                  <a:lnTo>
                    <a:pt x="17999444" y="5676"/>
                  </a:lnTo>
                  <a:close/>
                </a:path>
                <a:path w="19256375" h="1514475">
                  <a:moveTo>
                    <a:pt x="18077980" y="1504137"/>
                  </a:moveTo>
                  <a:lnTo>
                    <a:pt x="18077218" y="1502283"/>
                  </a:lnTo>
                  <a:lnTo>
                    <a:pt x="18074145" y="1499222"/>
                  </a:lnTo>
                  <a:lnTo>
                    <a:pt x="18072304" y="1498460"/>
                  </a:lnTo>
                  <a:lnTo>
                    <a:pt x="18067960" y="1498460"/>
                  </a:lnTo>
                  <a:lnTo>
                    <a:pt x="18066106" y="1499222"/>
                  </a:lnTo>
                  <a:lnTo>
                    <a:pt x="18063045" y="1502283"/>
                  </a:lnTo>
                  <a:lnTo>
                    <a:pt x="18062271" y="1504137"/>
                  </a:lnTo>
                  <a:lnTo>
                    <a:pt x="18062271" y="1508480"/>
                  </a:lnTo>
                  <a:lnTo>
                    <a:pt x="18063045" y="1510322"/>
                  </a:lnTo>
                  <a:lnTo>
                    <a:pt x="18066106" y="1513395"/>
                  </a:lnTo>
                  <a:lnTo>
                    <a:pt x="18067960" y="1514157"/>
                  </a:lnTo>
                  <a:lnTo>
                    <a:pt x="18072304" y="1514157"/>
                  </a:lnTo>
                  <a:lnTo>
                    <a:pt x="18074145" y="1513395"/>
                  </a:lnTo>
                  <a:lnTo>
                    <a:pt x="18077218" y="1510322"/>
                  </a:lnTo>
                  <a:lnTo>
                    <a:pt x="18077980" y="1508480"/>
                  </a:lnTo>
                  <a:lnTo>
                    <a:pt x="18077980" y="1504137"/>
                  </a:lnTo>
                  <a:close/>
                </a:path>
                <a:path w="19256375" h="1514475">
                  <a:moveTo>
                    <a:pt x="18077980" y="754913"/>
                  </a:moveTo>
                  <a:lnTo>
                    <a:pt x="18077218" y="753059"/>
                  </a:lnTo>
                  <a:lnTo>
                    <a:pt x="18074145" y="749998"/>
                  </a:lnTo>
                  <a:lnTo>
                    <a:pt x="18072304" y="749223"/>
                  </a:lnTo>
                  <a:lnTo>
                    <a:pt x="18067960" y="749223"/>
                  </a:lnTo>
                  <a:lnTo>
                    <a:pt x="18066106" y="749998"/>
                  </a:lnTo>
                  <a:lnTo>
                    <a:pt x="18063045" y="753059"/>
                  </a:lnTo>
                  <a:lnTo>
                    <a:pt x="18062271" y="754913"/>
                  </a:lnTo>
                  <a:lnTo>
                    <a:pt x="18062271" y="759244"/>
                  </a:lnTo>
                  <a:lnTo>
                    <a:pt x="18063045" y="761098"/>
                  </a:lnTo>
                  <a:lnTo>
                    <a:pt x="18066106" y="764159"/>
                  </a:lnTo>
                  <a:lnTo>
                    <a:pt x="18067960" y="764933"/>
                  </a:lnTo>
                  <a:lnTo>
                    <a:pt x="18072304" y="764933"/>
                  </a:lnTo>
                  <a:lnTo>
                    <a:pt x="18074145" y="764159"/>
                  </a:lnTo>
                  <a:lnTo>
                    <a:pt x="18077218" y="761098"/>
                  </a:lnTo>
                  <a:lnTo>
                    <a:pt x="18077980" y="759244"/>
                  </a:lnTo>
                  <a:lnTo>
                    <a:pt x="18077980" y="754913"/>
                  </a:lnTo>
                  <a:close/>
                </a:path>
                <a:path w="19256375" h="1514475">
                  <a:moveTo>
                    <a:pt x="18077980" y="5676"/>
                  </a:moveTo>
                  <a:lnTo>
                    <a:pt x="18077218" y="3835"/>
                  </a:lnTo>
                  <a:lnTo>
                    <a:pt x="18074145" y="762"/>
                  </a:lnTo>
                  <a:lnTo>
                    <a:pt x="18072304" y="0"/>
                  </a:lnTo>
                  <a:lnTo>
                    <a:pt x="18067960" y="0"/>
                  </a:lnTo>
                  <a:lnTo>
                    <a:pt x="18066106" y="762"/>
                  </a:lnTo>
                  <a:lnTo>
                    <a:pt x="18063045" y="3835"/>
                  </a:lnTo>
                  <a:lnTo>
                    <a:pt x="18062271" y="5676"/>
                  </a:lnTo>
                  <a:lnTo>
                    <a:pt x="18062271" y="10020"/>
                  </a:lnTo>
                  <a:lnTo>
                    <a:pt x="18063045" y="11874"/>
                  </a:lnTo>
                  <a:lnTo>
                    <a:pt x="18066106" y="14935"/>
                  </a:lnTo>
                  <a:lnTo>
                    <a:pt x="18067960" y="15697"/>
                  </a:lnTo>
                  <a:lnTo>
                    <a:pt x="18072304" y="15697"/>
                  </a:lnTo>
                  <a:lnTo>
                    <a:pt x="18074145" y="14935"/>
                  </a:lnTo>
                  <a:lnTo>
                    <a:pt x="18077218" y="11874"/>
                  </a:lnTo>
                  <a:lnTo>
                    <a:pt x="18077980" y="10020"/>
                  </a:lnTo>
                  <a:lnTo>
                    <a:pt x="18077980" y="5676"/>
                  </a:lnTo>
                  <a:close/>
                </a:path>
                <a:path w="19256375" h="1514475">
                  <a:moveTo>
                    <a:pt x="18156517" y="1504137"/>
                  </a:moveTo>
                  <a:lnTo>
                    <a:pt x="18155743" y="1502283"/>
                  </a:lnTo>
                  <a:lnTo>
                    <a:pt x="18152682" y="1499222"/>
                  </a:lnTo>
                  <a:lnTo>
                    <a:pt x="18150828" y="1498460"/>
                  </a:lnTo>
                  <a:lnTo>
                    <a:pt x="18146497" y="1498460"/>
                  </a:lnTo>
                  <a:lnTo>
                    <a:pt x="18144643" y="1499222"/>
                  </a:lnTo>
                  <a:lnTo>
                    <a:pt x="18141569" y="1502283"/>
                  </a:lnTo>
                  <a:lnTo>
                    <a:pt x="18140807" y="1504137"/>
                  </a:lnTo>
                  <a:lnTo>
                    <a:pt x="18140807" y="1508480"/>
                  </a:lnTo>
                  <a:lnTo>
                    <a:pt x="18141569" y="1510322"/>
                  </a:lnTo>
                  <a:lnTo>
                    <a:pt x="18144643" y="1513395"/>
                  </a:lnTo>
                  <a:lnTo>
                    <a:pt x="18146497" y="1514157"/>
                  </a:lnTo>
                  <a:lnTo>
                    <a:pt x="18150828" y="1514157"/>
                  </a:lnTo>
                  <a:lnTo>
                    <a:pt x="18152682" y="1513395"/>
                  </a:lnTo>
                  <a:lnTo>
                    <a:pt x="18155743" y="1510322"/>
                  </a:lnTo>
                  <a:lnTo>
                    <a:pt x="18156517" y="1508480"/>
                  </a:lnTo>
                  <a:lnTo>
                    <a:pt x="18156517" y="1504137"/>
                  </a:lnTo>
                  <a:close/>
                </a:path>
                <a:path w="19256375" h="1514475">
                  <a:moveTo>
                    <a:pt x="18156517" y="754913"/>
                  </a:moveTo>
                  <a:lnTo>
                    <a:pt x="18155743" y="753059"/>
                  </a:lnTo>
                  <a:lnTo>
                    <a:pt x="18152682" y="749998"/>
                  </a:lnTo>
                  <a:lnTo>
                    <a:pt x="18150828" y="749223"/>
                  </a:lnTo>
                  <a:lnTo>
                    <a:pt x="18146497" y="749223"/>
                  </a:lnTo>
                  <a:lnTo>
                    <a:pt x="18144643" y="749998"/>
                  </a:lnTo>
                  <a:lnTo>
                    <a:pt x="18141569" y="753059"/>
                  </a:lnTo>
                  <a:lnTo>
                    <a:pt x="18140807" y="754913"/>
                  </a:lnTo>
                  <a:lnTo>
                    <a:pt x="18140807" y="759244"/>
                  </a:lnTo>
                  <a:lnTo>
                    <a:pt x="18141569" y="761098"/>
                  </a:lnTo>
                  <a:lnTo>
                    <a:pt x="18144643" y="764159"/>
                  </a:lnTo>
                  <a:lnTo>
                    <a:pt x="18146497" y="764933"/>
                  </a:lnTo>
                  <a:lnTo>
                    <a:pt x="18150828" y="764933"/>
                  </a:lnTo>
                  <a:lnTo>
                    <a:pt x="18152682" y="764159"/>
                  </a:lnTo>
                  <a:lnTo>
                    <a:pt x="18155743" y="761098"/>
                  </a:lnTo>
                  <a:lnTo>
                    <a:pt x="18156517" y="759244"/>
                  </a:lnTo>
                  <a:lnTo>
                    <a:pt x="18156517" y="754913"/>
                  </a:lnTo>
                  <a:close/>
                </a:path>
                <a:path w="19256375" h="1514475">
                  <a:moveTo>
                    <a:pt x="18156517" y="5676"/>
                  </a:moveTo>
                  <a:lnTo>
                    <a:pt x="18155743" y="3835"/>
                  </a:lnTo>
                  <a:lnTo>
                    <a:pt x="18152682" y="762"/>
                  </a:lnTo>
                  <a:lnTo>
                    <a:pt x="18150828" y="0"/>
                  </a:lnTo>
                  <a:lnTo>
                    <a:pt x="18146497" y="0"/>
                  </a:lnTo>
                  <a:lnTo>
                    <a:pt x="18144643" y="762"/>
                  </a:lnTo>
                  <a:lnTo>
                    <a:pt x="18141569" y="3835"/>
                  </a:lnTo>
                  <a:lnTo>
                    <a:pt x="18140807" y="5676"/>
                  </a:lnTo>
                  <a:lnTo>
                    <a:pt x="18140807" y="10020"/>
                  </a:lnTo>
                  <a:lnTo>
                    <a:pt x="18141569" y="11874"/>
                  </a:lnTo>
                  <a:lnTo>
                    <a:pt x="18144643" y="14935"/>
                  </a:lnTo>
                  <a:lnTo>
                    <a:pt x="18146497" y="15697"/>
                  </a:lnTo>
                  <a:lnTo>
                    <a:pt x="18150828" y="15697"/>
                  </a:lnTo>
                  <a:lnTo>
                    <a:pt x="18152682" y="14935"/>
                  </a:lnTo>
                  <a:lnTo>
                    <a:pt x="18155743" y="11874"/>
                  </a:lnTo>
                  <a:lnTo>
                    <a:pt x="18156517" y="10020"/>
                  </a:lnTo>
                  <a:lnTo>
                    <a:pt x="18156517" y="5676"/>
                  </a:lnTo>
                  <a:close/>
                </a:path>
                <a:path w="19256375" h="1514475">
                  <a:moveTo>
                    <a:pt x="18235041" y="1504137"/>
                  </a:moveTo>
                  <a:lnTo>
                    <a:pt x="18234279" y="1502283"/>
                  </a:lnTo>
                  <a:lnTo>
                    <a:pt x="18231206" y="1499222"/>
                  </a:lnTo>
                  <a:lnTo>
                    <a:pt x="18229364" y="1498460"/>
                  </a:lnTo>
                  <a:lnTo>
                    <a:pt x="18225021" y="1498460"/>
                  </a:lnTo>
                  <a:lnTo>
                    <a:pt x="18223167" y="1499222"/>
                  </a:lnTo>
                  <a:lnTo>
                    <a:pt x="18220106" y="1502283"/>
                  </a:lnTo>
                  <a:lnTo>
                    <a:pt x="18219344" y="1504137"/>
                  </a:lnTo>
                  <a:lnTo>
                    <a:pt x="18219344" y="1508480"/>
                  </a:lnTo>
                  <a:lnTo>
                    <a:pt x="18220106" y="1510322"/>
                  </a:lnTo>
                  <a:lnTo>
                    <a:pt x="18223167" y="1513395"/>
                  </a:lnTo>
                  <a:lnTo>
                    <a:pt x="18225021" y="1514157"/>
                  </a:lnTo>
                  <a:lnTo>
                    <a:pt x="18229364" y="1514157"/>
                  </a:lnTo>
                  <a:lnTo>
                    <a:pt x="18231206" y="1513395"/>
                  </a:lnTo>
                  <a:lnTo>
                    <a:pt x="18234279" y="1510322"/>
                  </a:lnTo>
                  <a:lnTo>
                    <a:pt x="18235041" y="1508480"/>
                  </a:lnTo>
                  <a:lnTo>
                    <a:pt x="18235041" y="1504137"/>
                  </a:lnTo>
                  <a:close/>
                </a:path>
                <a:path w="19256375" h="1514475">
                  <a:moveTo>
                    <a:pt x="18235041" y="754913"/>
                  </a:moveTo>
                  <a:lnTo>
                    <a:pt x="18234279" y="753059"/>
                  </a:lnTo>
                  <a:lnTo>
                    <a:pt x="18231206" y="749998"/>
                  </a:lnTo>
                  <a:lnTo>
                    <a:pt x="18229364" y="749223"/>
                  </a:lnTo>
                  <a:lnTo>
                    <a:pt x="18225021" y="749223"/>
                  </a:lnTo>
                  <a:lnTo>
                    <a:pt x="18223167" y="749998"/>
                  </a:lnTo>
                  <a:lnTo>
                    <a:pt x="18220106" y="753059"/>
                  </a:lnTo>
                  <a:lnTo>
                    <a:pt x="18219344" y="754913"/>
                  </a:lnTo>
                  <a:lnTo>
                    <a:pt x="18219344" y="759244"/>
                  </a:lnTo>
                  <a:lnTo>
                    <a:pt x="18220106" y="761098"/>
                  </a:lnTo>
                  <a:lnTo>
                    <a:pt x="18223167" y="764159"/>
                  </a:lnTo>
                  <a:lnTo>
                    <a:pt x="18225021" y="764933"/>
                  </a:lnTo>
                  <a:lnTo>
                    <a:pt x="18229364" y="764933"/>
                  </a:lnTo>
                  <a:lnTo>
                    <a:pt x="18231206" y="764159"/>
                  </a:lnTo>
                  <a:lnTo>
                    <a:pt x="18234279" y="761098"/>
                  </a:lnTo>
                  <a:lnTo>
                    <a:pt x="18235041" y="759244"/>
                  </a:lnTo>
                  <a:lnTo>
                    <a:pt x="18235041" y="754913"/>
                  </a:lnTo>
                  <a:close/>
                </a:path>
                <a:path w="19256375" h="1514475">
                  <a:moveTo>
                    <a:pt x="18235041" y="5676"/>
                  </a:moveTo>
                  <a:lnTo>
                    <a:pt x="18234279" y="3835"/>
                  </a:lnTo>
                  <a:lnTo>
                    <a:pt x="18231206" y="762"/>
                  </a:lnTo>
                  <a:lnTo>
                    <a:pt x="18229364" y="0"/>
                  </a:lnTo>
                  <a:lnTo>
                    <a:pt x="18225021" y="0"/>
                  </a:lnTo>
                  <a:lnTo>
                    <a:pt x="18223167" y="762"/>
                  </a:lnTo>
                  <a:lnTo>
                    <a:pt x="18220106" y="3835"/>
                  </a:lnTo>
                  <a:lnTo>
                    <a:pt x="18219344" y="5676"/>
                  </a:lnTo>
                  <a:lnTo>
                    <a:pt x="18219344" y="10020"/>
                  </a:lnTo>
                  <a:lnTo>
                    <a:pt x="18220106" y="11874"/>
                  </a:lnTo>
                  <a:lnTo>
                    <a:pt x="18223167" y="14935"/>
                  </a:lnTo>
                  <a:lnTo>
                    <a:pt x="18225021" y="15697"/>
                  </a:lnTo>
                  <a:lnTo>
                    <a:pt x="18229364" y="15697"/>
                  </a:lnTo>
                  <a:lnTo>
                    <a:pt x="18231206" y="14935"/>
                  </a:lnTo>
                  <a:lnTo>
                    <a:pt x="18234279" y="11874"/>
                  </a:lnTo>
                  <a:lnTo>
                    <a:pt x="18235041" y="10020"/>
                  </a:lnTo>
                  <a:lnTo>
                    <a:pt x="18235041" y="5676"/>
                  </a:lnTo>
                  <a:close/>
                </a:path>
                <a:path w="19256375" h="1514475">
                  <a:moveTo>
                    <a:pt x="18313578" y="1504137"/>
                  </a:moveTo>
                  <a:lnTo>
                    <a:pt x="18312803" y="1502283"/>
                  </a:lnTo>
                  <a:lnTo>
                    <a:pt x="18309743" y="1499222"/>
                  </a:lnTo>
                  <a:lnTo>
                    <a:pt x="18307889" y="1498460"/>
                  </a:lnTo>
                  <a:lnTo>
                    <a:pt x="18303558" y="1498460"/>
                  </a:lnTo>
                  <a:lnTo>
                    <a:pt x="18301704" y="1499222"/>
                  </a:lnTo>
                  <a:lnTo>
                    <a:pt x="18298643" y="1502283"/>
                  </a:lnTo>
                  <a:lnTo>
                    <a:pt x="18297868" y="1504137"/>
                  </a:lnTo>
                  <a:lnTo>
                    <a:pt x="18297868" y="1508480"/>
                  </a:lnTo>
                  <a:lnTo>
                    <a:pt x="18298643" y="1510322"/>
                  </a:lnTo>
                  <a:lnTo>
                    <a:pt x="18301704" y="1513395"/>
                  </a:lnTo>
                  <a:lnTo>
                    <a:pt x="18303558" y="1514157"/>
                  </a:lnTo>
                  <a:lnTo>
                    <a:pt x="18307889" y="1514157"/>
                  </a:lnTo>
                  <a:lnTo>
                    <a:pt x="18309743" y="1513395"/>
                  </a:lnTo>
                  <a:lnTo>
                    <a:pt x="18312803" y="1510322"/>
                  </a:lnTo>
                  <a:lnTo>
                    <a:pt x="18313578" y="1508480"/>
                  </a:lnTo>
                  <a:lnTo>
                    <a:pt x="18313578" y="1504137"/>
                  </a:lnTo>
                  <a:close/>
                </a:path>
                <a:path w="19256375" h="1514475">
                  <a:moveTo>
                    <a:pt x="18313578" y="754913"/>
                  </a:moveTo>
                  <a:lnTo>
                    <a:pt x="18312803" y="753059"/>
                  </a:lnTo>
                  <a:lnTo>
                    <a:pt x="18309743" y="749998"/>
                  </a:lnTo>
                  <a:lnTo>
                    <a:pt x="18307889" y="749223"/>
                  </a:lnTo>
                  <a:lnTo>
                    <a:pt x="18303558" y="749223"/>
                  </a:lnTo>
                  <a:lnTo>
                    <a:pt x="18301704" y="749998"/>
                  </a:lnTo>
                  <a:lnTo>
                    <a:pt x="18298643" y="753059"/>
                  </a:lnTo>
                  <a:lnTo>
                    <a:pt x="18297868" y="754913"/>
                  </a:lnTo>
                  <a:lnTo>
                    <a:pt x="18297868" y="759244"/>
                  </a:lnTo>
                  <a:lnTo>
                    <a:pt x="18298643" y="761098"/>
                  </a:lnTo>
                  <a:lnTo>
                    <a:pt x="18301704" y="764159"/>
                  </a:lnTo>
                  <a:lnTo>
                    <a:pt x="18303558" y="764933"/>
                  </a:lnTo>
                  <a:lnTo>
                    <a:pt x="18307889" y="764933"/>
                  </a:lnTo>
                  <a:lnTo>
                    <a:pt x="18309743" y="764159"/>
                  </a:lnTo>
                  <a:lnTo>
                    <a:pt x="18312803" y="761098"/>
                  </a:lnTo>
                  <a:lnTo>
                    <a:pt x="18313578" y="759244"/>
                  </a:lnTo>
                  <a:lnTo>
                    <a:pt x="18313578" y="754913"/>
                  </a:lnTo>
                  <a:close/>
                </a:path>
                <a:path w="19256375" h="1514475">
                  <a:moveTo>
                    <a:pt x="18313578" y="5676"/>
                  </a:moveTo>
                  <a:lnTo>
                    <a:pt x="18312803" y="3835"/>
                  </a:lnTo>
                  <a:lnTo>
                    <a:pt x="18309743" y="762"/>
                  </a:lnTo>
                  <a:lnTo>
                    <a:pt x="18307889" y="0"/>
                  </a:lnTo>
                  <a:lnTo>
                    <a:pt x="18303558" y="0"/>
                  </a:lnTo>
                  <a:lnTo>
                    <a:pt x="18301704" y="762"/>
                  </a:lnTo>
                  <a:lnTo>
                    <a:pt x="18298643" y="3835"/>
                  </a:lnTo>
                  <a:lnTo>
                    <a:pt x="18297868" y="5676"/>
                  </a:lnTo>
                  <a:lnTo>
                    <a:pt x="18297868" y="10020"/>
                  </a:lnTo>
                  <a:lnTo>
                    <a:pt x="18298643" y="11874"/>
                  </a:lnTo>
                  <a:lnTo>
                    <a:pt x="18301704" y="14935"/>
                  </a:lnTo>
                  <a:lnTo>
                    <a:pt x="18303558" y="15697"/>
                  </a:lnTo>
                  <a:lnTo>
                    <a:pt x="18307889" y="15697"/>
                  </a:lnTo>
                  <a:lnTo>
                    <a:pt x="18309743" y="14935"/>
                  </a:lnTo>
                  <a:lnTo>
                    <a:pt x="18312803" y="11874"/>
                  </a:lnTo>
                  <a:lnTo>
                    <a:pt x="18313578" y="10020"/>
                  </a:lnTo>
                  <a:lnTo>
                    <a:pt x="18313578" y="5676"/>
                  </a:lnTo>
                  <a:close/>
                </a:path>
                <a:path w="19256375" h="1514475">
                  <a:moveTo>
                    <a:pt x="18392102" y="1504137"/>
                  </a:moveTo>
                  <a:lnTo>
                    <a:pt x="18391340" y="1502283"/>
                  </a:lnTo>
                  <a:lnTo>
                    <a:pt x="18388280" y="1499222"/>
                  </a:lnTo>
                  <a:lnTo>
                    <a:pt x="18386425" y="1498460"/>
                  </a:lnTo>
                  <a:lnTo>
                    <a:pt x="18382095" y="1498460"/>
                  </a:lnTo>
                  <a:lnTo>
                    <a:pt x="18380240" y="1499222"/>
                  </a:lnTo>
                  <a:lnTo>
                    <a:pt x="18377167" y="1502283"/>
                  </a:lnTo>
                  <a:lnTo>
                    <a:pt x="18376405" y="1504137"/>
                  </a:lnTo>
                  <a:lnTo>
                    <a:pt x="18376405" y="1508480"/>
                  </a:lnTo>
                  <a:lnTo>
                    <a:pt x="18377167" y="1510322"/>
                  </a:lnTo>
                  <a:lnTo>
                    <a:pt x="18380240" y="1513395"/>
                  </a:lnTo>
                  <a:lnTo>
                    <a:pt x="18382095" y="1514157"/>
                  </a:lnTo>
                  <a:lnTo>
                    <a:pt x="18386425" y="1514157"/>
                  </a:lnTo>
                  <a:lnTo>
                    <a:pt x="18388280" y="1513395"/>
                  </a:lnTo>
                  <a:lnTo>
                    <a:pt x="18391340" y="1510322"/>
                  </a:lnTo>
                  <a:lnTo>
                    <a:pt x="18392102" y="1508480"/>
                  </a:lnTo>
                  <a:lnTo>
                    <a:pt x="18392102" y="1504137"/>
                  </a:lnTo>
                  <a:close/>
                </a:path>
                <a:path w="19256375" h="1514475">
                  <a:moveTo>
                    <a:pt x="18392102" y="754913"/>
                  </a:moveTo>
                  <a:lnTo>
                    <a:pt x="18391340" y="753059"/>
                  </a:lnTo>
                  <a:lnTo>
                    <a:pt x="18388280" y="749998"/>
                  </a:lnTo>
                  <a:lnTo>
                    <a:pt x="18386425" y="749223"/>
                  </a:lnTo>
                  <a:lnTo>
                    <a:pt x="18382095" y="749223"/>
                  </a:lnTo>
                  <a:lnTo>
                    <a:pt x="18380240" y="749998"/>
                  </a:lnTo>
                  <a:lnTo>
                    <a:pt x="18377167" y="753059"/>
                  </a:lnTo>
                  <a:lnTo>
                    <a:pt x="18376405" y="754913"/>
                  </a:lnTo>
                  <a:lnTo>
                    <a:pt x="18376405" y="759244"/>
                  </a:lnTo>
                  <a:lnTo>
                    <a:pt x="18377167" y="761098"/>
                  </a:lnTo>
                  <a:lnTo>
                    <a:pt x="18380240" y="764159"/>
                  </a:lnTo>
                  <a:lnTo>
                    <a:pt x="18382095" y="764933"/>
                  </a:lnTo>
                  <a:lnTo>
                    <a:pt x="18386425" y="764933"/>
                  </a:lnTo>
                  <a:lnTo>
                    <a:pt x="18388280" y="764159"/>
                  </a:lnTo>
                  <a:lnTo>
                    <a:pt x="18391340" y="761098"/>
                  </a:lnTo>
                  <a:lnTo>
                    <a:pt x="18392102" y="759244"/>
                  </a:lnTo>
                  <a:lnTo>
                    <a:pt x="18392102" y="754913"/>
                  </a:lnTo>
                  <a:close/>
                </a:path>
                <a:path w="19256375" h="1514475">
                  <a:moveTo>
                    <a:pt x="18392102" y="5676"/>
                  </a:moveTo>
                  <a:lnTo>
                    <a:pt x="18391340" y="3835"/>
                  </a:lnTo>
                  <a:lnTo>
                    <a:pt x="18388280" y="762"/>
                  </a:lnTo>
                  <a:lnTo>
                    <a:pt x="18386425" y="0"/>
                  </a:lnTo>
                  <a:lnTo>
                    <a:pt x="18382095" y="0"/>
                  </a:lnTo>
                  <a:lnTo>
                    <a:pt x="18380240" y="762"/>
                  </a:lnTo>
                  <a:lnTo>
                    <a:pt x="18377167" y="3835"/>
                  </a:lnTo>
                  <a:lnTo>
                    <a:pt x="18376405" y="5676"/>
                  </a:lnTo>
                  <a:lnTo>
                    <a:pt x="18376405" y="10020"/>
                  </a:lnTo>
                  <a:lnTo>
                    <a:pt x="18377167" y="11874"/>
                  </a:lnTo>
                  <a:lnTo>
                    <a:pt x="18380240" y="14935"/>
                  </a:lnTo>
                  <a:lnTo>
                    <a:pt x="18382095" y="15697"/>
                  </a:lnTo>
                  <a:lnTo>
                    <a:pt x="18386425" y="15697"/>
                  </a:lnTo>
                  <a:lnTo>
                    <a:pt x="18388280" y="14935"/>
                  </a:lnTo>
                  <a:lnTo>
                    <a:pt x="18391340" y="11874"/>
                  </a:lnTo>
                  <a:lnTo>
                    <a:pt x="18392102" y="10020"/>
                  </a:lnTo>
                  <a:lnTo>
                    <a:pt x="18392102" y="5676"/>
                  </a:lnTo>
                  <a:close/>
                </a:path>
                <a:path w="19256375" h="1514475">
                  <a:moveTo>
                    <a:pt x="18470639" y="1504137"/>
                  </a:moveTo>
                  <a:lnTo>
                    <a:pt x="18469877" y="1502283"/>
                  </a:lnTo>
                  <a:lnTo>
                    <a:pt x="18466804" y="1499222"/>
                  </a:lnTo>
                  <a:lnTo>
                    <a:pt x="18464962" y="1498460"/>
                  </a:lnTo>
                  <a:lnTo>
                    <a:pt x="18460619" y="1498460"/>
                  </a:lnTo>
                  <a:lnTo>
                    <a:pt x="18458765" y="1499222"/>
                  </a:lnTo>
                  <a:lnTo>
                    <a:pt x="18455704" y="1502283"/>
                  </a:lnTo>
                  <a:lnTo>
                    <a:pt x="18454929" y="1504137"/>
                  </a:lnTo>
                  <a:lnTo>
                    <a:pt x="18454929" y="1508480"/>
                  </a:lnTo>
                  <a:lnTo>
                    <a:pt x="18455704" y="1510322"/>
                  </a:lnTo>
                  <a:lnTo>
                    <a:pt x="18458765" y="1513395"/>
                  </a:lnTo>
                  <a:lnTo>
                    <a:pt x="18460619" y="1514157"/>
                  </a:lnTo>
                  <a:lnTo>
                    <a:pt x="18464962" y="1514157"/>
                  </a:lnTo>
                  <a:lnTo>
                    <a:pt x="18466804" y="1513395"/>
                  </a:lnTo>
                  <a:lnTo>
                    <a:pt x="18469877" y="1510322"/>
                  </a:lnTo>
                  <a:lnTo>
                    <a:pt x="18470639" y="1508480"/>
                  </a:lnTo>
                  <a:lnTo>
                    <a:pt x="18470639" y="1504137"/>
                  </a:lnTo>
                  <a:close/>
                </a:path>
                <a:path w="19256375" h="1514475">
                  <a:moveTo>
                    <a:pt x="18470639" y="754913"/>
                  </a:moveTo>
                  <a:lnTo>
                    <a:pt x="18469877" y="753059"/>
                  </a:lnTo>
                  <a:lnTo>
                    <a:pt x="18466804" y="749998"/>
                  </a:lnTo>
                  <a:lnTo>
                    <a:pt x="18464962" y="749223"/>
                  </a:lnTo>
                  <a:lnTo>
                    <a:pt x="18460619" y="749223"/>
                  </a:lnTo>
                  <a:lnTo>
                    <a:pt x="18458765" y="749998"/>
                  </a:lnTo>
                  <a:lnTo>
                    <a:pt x="18455704" y="753059"/>
                  </a:lnTo>
                  <a:lnTo>
                    <a:pt x="18454929" y="754913"/>
                  </a:lnTo>
                  <a:lnTo>
                    <a:pt x="18454929" y="759244"/>
                  </a:lnTo>
                  <a:lnTo>
                    <a:pt x="18455704" y="761098"/>
                  </a:lnTo>
                  <a:lnTo>
                    <a:pt x="18458765" y="764159"/>
                  </a:lnTo>
                  <a:lnTo>
                    <a:pt x="18460619" y="764933"/>
                  </a:lnTo>
                  <a:lnTo>
                    <a:pt x="18464962" y="764933"/>
                  </a:lnTo>
                  <a:lnTo>
                    <a:pt x="18466804" y="764159"/>
                  </a:lnTo>
                  <a:lnTo>
                    <a:pt x="18469877" y="761098"/>
                  </a:lnTo>
                  <a:lnTo>
                    <a:pt x="18470639" y="759244"/>
                  </a:lnTo>
                  <a:lnTo>
                    <a:pt x="18470639" y="754913"/>
                  </a:lnTo>
                  <a:close/>
                </a:path>
                <a:path w="19256375" h="1514475">
                  <a:moveTo>
                    <a:pt x="18470639" y="5676"/>
                  </a:moveTo>
                  <a:lnTo>
                    <a:pt x="18469877" y="3835"/>
                  </a:lnTo>
                  <a:lnTo>
                    <a:pt x="18466804" y="762"/>
                  </a:lnTo>
                  <a:lnTo>
                    <a:pt x="18464962" y="0"/>
                  </a:lnTo>
                  <a:lnTo>
                    <a:pt x="18460619" y="0"/>
                  </a:lnTo>
                  <a:lnTo>
                    <a:pt x="18458765" y="762"/>
                  </a:lnTo>
                  <a:lnTo>
                    <a:pt x="18455704" y="3835"/>
                  </a:lnTo>
                  <a:lnTo>
                    <a:pt x="18454929" y="5676"/>
                  </a:lnTo>
                  <a:lnTo>
                    <a:pt x="18454929" y="10020"/>
                  </a:lnTo>
                  <a:lnTo>
                    <a:pt x="18455704" y="11874"/>
                  </a:lnTo>
                  <a:lnTo>
                    <a:pt x="18458765" y="14935"/>
                  </a:lnTo>
                  <a:lnTo>
                    <a:pt x="18460619" y="15697"/>
                  </a:lnTo>
                  <a:lnTo>
                    <a:pt x="18464962" y="15697"/>
                  </a:lnTo>
                  <a:lnTo>
                    <a:pt x="18466804" y="14935"/>
                  </a:lnTo>
                  <a:lnTo>
                    <a:pt x="18469877" y="11874"/>
                  </a:lnTo>
                  <a:lnTo>
                    <a:pt x="18470639" y="10020"/>
                  </a:lnTo>
                  <a:lnTo>
                    <a:pt x="18470639" y="5676"/>
                  </a:lnTo>
                  <a:close/>
                </a:path>
                <a:path w="19256375" h="1514475">
                  <a:moveTo>
                    <a:pt x="18549176" y="1504137"/>
                  </a:moveTo>
                  <a:lnTo>
                    <a:pt x="18548401" y="1502283"/>
                  </a:lnTo>
                  <a:lnTo>
                    <a:pt x="18545340" y="1499222"/>
                  </a:lnTo>
                  <a:lnTo>
                    <a:pt x="18543486" y="1498460"/>
                  </a:lnTo>
                  <a:lnTo>
                    <a:pt x="18539156" y="1498460"/>
                  </a:lnTo>
                  <a:lnTo>
                    <a:pt x="18537301" y="1499222"/>
                  </a:lnTo>
                  <a:lnTo>
                    <a:pt x="18534228" y="1502283"/>
                  </a:lnTo>
                  <a:lnTo>
                    <a:pt x="18533466" y="1504137"/>
                  </a:lnTo>
                  <a:lnTo>
                    <a:pt x="18533466" y="1508480"/>
                  </a:lnTo>
                  <a:lnTo>
                    <a:pt x="18534228" y="1510322"/>
                  </a:lnTo>
                  <a:lnTo>
                    <a:pt x="18537301" y="1513395"/>
                  </a:lnTo>
                  <a:lnTo>
                    <a:pt x="18539156" y="1514157"/>
                  </a:lnTo>
                  <a:lnTo>
                    <a:pt x="18543486" y="1514157"/>
                  </a:lnTo>
                  <a:lnTo>
                    <a:pt x="18545340" y="1513395"/>
                  </a:lnTo>
                  <a:lnTo>
                    <a:pt x="18548401" y="1510322"/>
                  </a:lnTo>
                  <a:lnTo>
                    <a:pt x="18549176" y="1508480"/>
                  </a:lnTo>
                  <a:lnTo>
                    <a:pt x="18549176" y="1504137"/>
                  </a:lnTo>
                  <a:close/>
                </a:path>
                <a:path w="19256375" h="1514475">
                  <a:moveTo>
                    <a:pt x="18549176" y="754913"/>
                  </a:moveTo>
                  <a:lnTo>
                    <a:pt x="18548401" y="753059"/>
                  </a:lnTo>
                  <a:lnTo>
                    <a:pt x="18545340" y="749998"/>
                  </a:lnTo>
                  <a:lnTo>
                    <a:pt x="18543486" y="749223"/>
                  </a:lnTo>
                  <a:lnTo>
                    <a:pt x="18539156" y="749223"/>
                  </a:lnTo>
                  <a:lnTo>
                    <a:pt x="18537301" y="749998"/>
                  </a:lnTo>
                  <a:lnTo>
                    <a:pt x="18534228" y="753059"/>
                  </a:lnTo>
                  <a:lnTo>
                    <a:pt x="18533466" y="754913"/>
                  </a:lnTo>
                  <a:lnTo>
                    <a:pt x="18533466" y="759244"/>
                  </a:lnTo>
                  <a:lnTo>
                    <a:pt x="18534228" y="761098"/>
                  </a:lnTo>
                  <a:lnTo>
                    <a:pt x="18537301" y="764159"/>
                  </a:lnTo>
                  <a:lnTo>
                    <a:pt x="18539156" y="764933"/>
                  </a:lnTo>
                  <a:lnTo>
                    <a:pt x="18543486" y="764933"/>
                  </a:lnTo>
                  <a:lnTo>
                    <a:pt x="18545340" y="764159"/>
                  </a:lnTo>
                  <a:lnTo>
                    <a:pt x="18548401" y="761098"/>
                  </a:lnTo>
                  <a:lnTo>
                    <a:pt x="18549176" y="759244"/>
                  </a:lnTo>
                  <a:lnTo>
                    <a:pt x="18549176" y="754913"/>
                  </a:lnTo>
                  <a:close/>
                </a:path>
                <a:path w="19256375" h="1514475">
                  <a:moveTo>
                    <a:pt x="18549176" y="5676"/>
                  </a:moveTo>
                  <a:lnTo>
                    <a:pt x="18548401" y="3835"/>
                  </a:lnTo>
                  <a:lnTo>
                    <a:pt x="18545340" y="762"/>
                  </a:lnTo>
                  <a:lnTo>
                    <a:pt x="18543486" y="0"/>
                  </a:lnTo>
                  <a:lnTo>
                    <a:pt x="18539156" y="0"/>
                  </a:lnTo>
                  <a:lnTo>
                    <a:pt x="18537301" y="762"/>
                  </a:lnTo>
                  <a:lnTo>
                    <a:pt x="18534228" y="3835"/>
                  </a:lnTo>
                  <a:lnTo>
                    <a:pt x="18533466" y="5676"/>
                  </a:lnTo>
                  <a:lnTo>
                    <a:pt x="18533466" y="10020"/>
                  </a:lnTo>
                  <a:lnTo>
                    <a:pt x="18534228" y="11874"/>
                  </a:lnTo>
                  <a:lnTo>
                    <a:pt x="18537301" y="14935"/>
                  </a:lnTo>
                  <a:lnTo>
                    <a:pt x="18539156" y="15697"/>
                  </a:lnTo>
                  <a:lnTo>
                    <a:pt x="18543486" y="15697"/>
                  </a:lnTo>
                  <a:lnTo>
                    <a:pt x="18545340" y="14935"/>
                  </a:lnTo>
                  <a:lnTo>
                    <a:pt x="18548401" y="11874"/>
                  </a:lnTo>
                  <a:lnTo>
                    <a:pt x="18549176" y="10020"/>
                  </a:lnTo>
                  <a:lnTo>
                    <a:pt x="18549176" y="5676"/>
                  </a:lnTo>
                  <a:close/>
                </a:path>
                <a:path w="19256375" h="1514475">
                  <a:moveTo>
                    <a:pt x="18627700" y="1504137"/>
                  </a:moveTo>
                  <a:lnTo>
                    <a:pt x="18626938" y="1502283"/>
                  </a:lnTo>
                  <a:lnTo>
                    <a:pt x="18623865" y="1499222"/>
                  </a:lnTo>
                  <a:lnTo>
                    <a:pt x="18622023" y="1498460"/>
                  </a:lnTo>
                  <a:lnTo>
                    <a:pt x="18617680" y="1498460"/>
                  </a:lnTo>
                  <a:lnTo>
                    <a:pt x="18615825" y="1499222"/>
                  </a:lnTo>
                  <a:lnTo>
                    <a:pt x="18612765" y="1502283"/>
                  </a:lnTo>
                  <a:lnTo>
                    <a:pt x="18612003" y="1504137"/>
                  </a:lnTo>
                  <a:lnTo>
                    <a:pt x="18612003" y="1508480"/>
                  </a:lnTo>
                  <a:lnTo>
                    <a:pt x="18612765" y="1510322"/>
                  </a:lnTo>
                  <a:lnTo>
                    <a:pt x="18615825" y="1513395"/>
                  </a:lnTo>
                  <a:lnTo>
                    <a:pt x="18617680" y="1514157"/>
                  </a:lnTo>
                  <a:lnTo>
                    <a:pt x="18622023" y="1514157"/>
                  </a:lnTo>
                  <a:lnTo>
                    <a:pt x="18623865" y="1513395"/>
                  </a:lnTo>
                  <a:lnTo>
                    <a:pt x="18626938" y="1510322"/>
                  </a:lnTo>
                  <a:lnTo>
                    <a:pt x="18627700" y="1508480"/>
                  </a:lnTo>
                  <a:lnTo>
                    <a:pt x="18627700" y="1504137"/>
                  </a:lnTo>
                  <a:close/>
                </a:path>
                <a:path w="19256375" h="1514475">
                  <a:moveTo>
                    <a:pt x="18627700" y="754913"/>
                  </a:moveTo>
                  <a:lnTo>
                    <a:pt x="18626938" y="753059"/>
                  </a:lnTo>
                  <a:lnTo>
                    <a:pt x="18623865" y="749998"/>
                  </a:lnTo>
                  <a:lnTo>
                    <a:pt x="18622023" y="749223"/>
                  </a:lnTo>
                  <a:lnTo>
                    <a:pt x="18617680" y="749223"/>
                  </a:lnTo>
                  <a:lnTo>
                    <a:pt x="18615825" y="749998"/>
                  </a:lnTo>
                  <a:lnTo>
                    <a:pt x="18612765" y="753059"/>
                  </a:lnTo>
                  <a:lnTo>
                    <a:pt x="18612003" y="754913"/>
                  </a:lnTo>
                  <a:lnTo>
                    <a:pt x="18612003" y="759244"/>
                  </a:lnTo>
                  <a:lnTo>
                    <a:pt x="18612765" y="761098"/>
                  </a:lnTo>
                  <a:lnTo>
                    <a:pt x="18615825" y="764159"/>
                  </a:lnTo>
                  <a:lnTo>
                    <a:pt x="18617680" y="764933"/>
                  </a:lnTo>
                  <a:lnTo>
                    <a:pt x="18622023" y="764933"/>
                  </a:lnTo>
                  <a:lnTo>
                    <a:pt x="18623865" y="764159"/>
                  </a:lnTo>
                  <a:lnTo>
                    <a:pt x="18626938" y="761098"/>
                  </a:lnTo>
                  <a:lnTo>
                    <a:pt x="18627700" y="759244"/>
                  </a:lnTo>
                  <a:lnTo>
                    <a:pt x="18627700" y="754913"/>
                  </a:lnTo>
                  <a:close/>
                </a:path>
                <a:path w="19256375" h="1514475">
                  <a:moveTo>
                    <a:pt x="18627700" y="5676"/>
                  </a:moveTo>
                  <a:lnTo>
                    <a:pt x="18626938" y="3835"/>
                  </a:lnTo>
                  <a:lnTo>
                    <a:pt x="18623865" y="762"/>
                  </a:lnTo>
                  <a:lnTo>
                    <a:pt x="18622023" y="0"/>
                  </a:lnTo>
                  <a:lnTo>
                    <a:pt x="18617680" y="0"/>
                  </a:lnTo>
                  <a:lnTo>
                    <a:pt x="18615825" y="762"/>
                  </a:lnTo>
                  <a:lnTo>
                    <a:pt x="18612765" y="3835"/>
                  </a:lnTo>
                  <a:lnTo>
                    <a:pt x="18612003" y="5676"/>
                  </a:lnTo>
                  <a:lnTo>
                    <a:pt x="18612003" y="10020"/>
                  </a:lnTo>
                  <a:lnTo>
                    <a:pt x="18612765" y="11874"/>
                  </a:lnTo>
                  <a:lnTo>
                    <a:pt x="18615825" y="14935"/>
                  </a:lnTo>
                  <a:lnTo>
                    <a:pt x="18617680" y="15697"/>
                  </a:lnTo>
                  <a:lnTo>
                    <a:pt x="18622023" y="15697"/>
                  </a:lnTo>
                  <a:lnTo>
                    <a:pt x="18623865" y="14935"/>
                  </a:lnTo>
                  <a:lnTo>
                    <a:pt x="18626938" y="11874"/>
                  </a:lnTo>
                  <a:lnTo>
                    <a:pt x="18627700" y="10020"/>
                  </a:lnTo>
                  <a:lnTo>
                    <a:pt x="18627700" y="5676"/>
                  </a:lnTo>
                  <a:close/>
                </a:path>
                <a:path w="19256375" h="1514475">
                  <a:moveTo>
                    <a:pt x="18706237" y="1504137"/>
                  </a:moveTo>
                  <a:lnTo>
                    <a:pt x="18705462" y="1502283"/>
                  </a:lnTo>
                  <a:lnTo>
                    <a:pt x="18702401" y="1499222"/>
                  </a:lnTo>
                  <a:lnTo>
                    <a:pt x="18700547" y="1498460"/>
                  </a:lnTo>
                  <a:lnTo>
                    <a:pt x="18696216" y="1498460"/>
                  </a:lnTo>
                  <a:lnTo>
                    <a:pt x="18694362" y="1499222"/>
                  </a:lnTo>
                  <a:lnTo>
                    <a:pt x="18691302" y="1502283"/>
                  </a:lnTo>
                  <a:lnTo>
                    <a:pt x="18690527" y="1504137"/>
                  </a:lnTo>
                  <a:lnTo>
                    <a:pt x="18690527" y="1508480"/>
                  </a:lnTo>
                  <a:lnTo>
                    <a:pt x="18691302" y="1510322"/>
                  </a:lnTo>
                  <a:lnTo>
                    <a:pt x="18694362" y="1513395"/>
                  </a:lnTo>
                  <a:lnTo>
                    <a:pt x="18696216" y="1514157"/>
                  </a:lnTo>
                  <a:lnTo>
                    <a:pt x="18700547" y="1514157"/>
                  </a:lnTo>
                  <a:lnTo>
                    <a:pt x="18702401" y="1513395"/>
                  </a:lnTo>
                  <a:lnTo>
                    <a:pt x="18705462" y="1510322"/>
                  </a:lnTo>
                  <a:lnTo>
                    <a:pt x="18706237" y="1508480"/>
                  </a:lnTo>
                  <a:lnTo>
                    <a:pt x="18706237" y="1504137"/>
                  </a:lnTo>
                  <a:close/>
                </a:path>
                <a:path w="19256375" h="1514475">
                  <a:moveTo>
                    <a:pt x="18706237" y="754913"/>
                  </a:moveTo>
                  <a:lnTo>
                    <a:pt x="18705462" y="753059"/>
                  </a:lnTo>
                  <a:lnTo>
                    <a:pt x="18702401" y="749998"/>
                  </a:lnTo>
                  <a:lnTo>
                    <a:pt x="18700547" y="749223"/>
                  </a:lnTo>
                  <a:lnTo>
                    <a:pt x="18696216" y="749223"/>
                  </a:lnTo>
                  <a:lnTo>
                    <a:pt x="18694362" y="749998"/>
                  </a:lnTo>
                  <a:lnTo>
                    <a:pt x="18691302" y="753059"/>
                  </a:lnTo>
                  <a:lnTo>
                    <a:pt x="18690527" y="754913"/>
                  </a:lnTo>
                  <a:lnTo>
                    <a:pt x="18690527" y="759244"/>
                  </a:lnTo>
                  <a:lnTo>
                    <a:pt x="18691302" y="761098"/>
                  </a:lnTo>
                  <a:lnTo>
                    <a:pt x="18694362" y="764159"/>
                  </a:lnTo>
                  <a:lnTo>
                    <a:pt x="18696216" y="764933"/>
                  </a:lnTo>
                  <a:lnTo>
                    <a:pt x="18700547" y="764933"/>
                  </a:lnTo>
                  <a:lnTo>
                    <a:pt x="18702401" y="764159"/>
                  </a:lnTo>
                  <a:lnTo>
                    <a:pt x="18705462" y="761098"/>
                  </a:lnTo>
                  <a:lnTo>
                    <a:pt x="18706237" y="759244"/>
                  </a:lnTo>
                  <a:lnTo>
                    <a:pt x="18706237" y="754913"/>
                  </a:lnTo>
                  <a:close/>
                </a:path>
                <a:path w="19256375" h="1514475">
                  <a:moveTo>
                    <a:pt x="18706237" y="5676"/>
                  </a:moveTo>
                  <a:lnTo>
                    <a:pt x="18705462" y="3835"/>
                  </a:lnTo>
                  <a:lnTo>
                    <a:pt x="18702401" y="762"/>
                  </a:lnTo>
                  <a:lnTo>
                    <a:pt x="18700547" y="0"/>
                  </a:lnTo>
                  <a:lnTo>
                    <a:pt x="18696216" y="0"/>
                  </a:lnTo>
                  <a:lnTo>
                    <a:pt x="18694362" y="762"/>
                  </a:lnTo>
                  <a:lnTo>
                    <a:pt x="18691302" y="3835"/>
                  </a:lnTo>
                  <a:lnTo>
                    <a:pt x="18690527" y="5676"/>
                  </a:lnTo>
                  <a:lnTo>
                    <a:pt x="18690527" y="10020"/>
                  </a:lnTo>
                  <a:lnTo>
                    <a:pt x="18691302" y="11874"/>
                  </a:lnTo>
                  <a:lnTo>
                    <a:pt x="18694362" y="14935"/>
                  </a:lnTo>
                  <a:lnTo>
                    <a:pt x="18696216" y="15697"/>
                  </a:lnTo>
                  <a:lnTo>
                    <a:pt x="18700547" y="15697"/>
                  </a:lnTo>
                  <a:lnTo>
                    <a:pt x="18702401" y="14935"/>
                  </a:lnTo>
                  <a:lnTo>
                    <a:pt x="18705462" y="11874"/>
                  </a:lnTo>
                  <a:lnTo>
                    <a:pt x="18706237" y="10020"/>
                  </a:lnTo>
                  <a:lnTo>
                    <a:pt x="18706237" y="5676"/>
                  </a:lnTo>
                  <a:close/>
                </a:path>
                <a:path w="19256375" h="1514475">
                  <a:moveTo>
                    <a:pt x="18784774" y="1504137"/>
                  </a:moveTo>
                  <a:lnTo>
                    <a:pt x="18783999" y="1502283"/>
                  </a:lnTo>
                  <a:lnTo>
                    <a:pt x="18780938" y="1499222"/>
                  </a:lnTo>
                  <a:lnTo>
                    <a:pt x="18779084" y="1498460"/>
                  </a:lnTo>
                  <a:lnTo>
                    <a:pt x="18774741" y="1498460"/>
                  </a:lnTo>
                  <a:lnTo>
                    <a:pt x="18772899" y="1499222"/>
                  </a:lnTo>
                  <a:lnTo>
                    <a:pt x="18769826" y="1502283"/>
                  </a:lnTo>
                  <a:lnTo>
                    <a:pt x="18769064" y="1504137"/>
                  </a:lnTo>
                  <a:lnTo>
                    <a:pt x="18769064" y="1508480"/>
                  </a:lnTo>
                  <a:lnTo>
                    <a:pt x="18769826" y="1510322"/>
                  </a:lnTo>
                  <a:lnTo>
                    <a:pt x="18772899" y="1513395"/>
                  </a:lnTo>
                  <a:lnTo>
                    <a:pt x="18774741" y="1514157"/>
                  </a:lnTo>
                  <a:lnTo>
                    <a:pt x="18779084" y="1514157"/>
                  </a:lnTo>
                  <a:lnTo>
                    <a:pt x="18780938" y="1513395"/>
                  </a:lnTo>
                  <a:lnTo>
                    <a:pt x="18783999" y="1510322"/>
                  </a:lnTo>
                  <a:lnTo>
                    <a:pt x="18784774" y="1508480"/>
                  </a:lnTo>
                  <a:lnTo>
                    <a:pt x="18784774" y="1504137"/>
                  </a:lnTo>
                  <a:close/>
                </a:path>
                <a:path w="19256375" h="1514475">
                  <a:moveTo>
                    <a:pt x="18784774" y="754913"/>
                  </a:moveTo>
                  <a:lnTo>
                    <a:pt x="18783999" y="753059"/>
                  </a:lnTo>
                  <a:lnTo>
                    <a:pt x="18780938" y="749998"/>
                  </a:lnTo>
                  <a:lnTo>
                    <a:pt x="18779084" y="749223"/>
                  </a:lnTo>
                  <a:lnTo>
                    <a:pt x="18774741" y="749223"/>
                  </a:lnTo>
                  <a:lnTo>
                    <a:pt x="18772899" y="749998"/>
                  </a:lnTo>
                  <a:lnTo>
                    <a:pt x="18769826" y="753059"/>
                  </a:lnTo>
                  <a:lnTo>
                    <a:pt x="18769064" y="754913"/>
                  </a:lnTo>
                  <a:lnTo>
                    <a:pt x="18769064" y="759244"/>
                  </a:lnTo>
                  <a:lnTo>
                    <a:pt x="18769826" y="761098"/>
                  </a:lnTo>
                  <a:lnTo>
                    <a:pt x="18772899" y="764159"/>
                  </a:lnTo>
                  <a:lnTo>
                    <a:pt x="18774741" y="764933"/>
                  </a:lnTo>
                  <a:lnTo>
                    <a:pt x="18779084" y="764933"/>
                  </a:lnTo>
                  <a:lnTo>
                    <a:pt x="18780938" y="764159"/>
                  </a:lnTo>
                  <a:lnTo>
                    <a:pt x="18783999" y="761098"/>
                  </a:lnTo>
                  <a:lnTo>
                    <a:pt x="18784774" y="759244"/>
                  </a:lnTo>
                  <a:lnTo>
                    <a:pt x="18784774" y="754913"/>
                  </a:lnTo>
                  <a:close/>
                </a:path>
                <a:path w="19256375" h="1514475">
                  <a:moveTo>
                    <a:pt x="18784774" y="5676"/>
                  </a:moveTo>
                  <a:lnTo>
                    <a:pt x="18783999" y="3835"/>
                  </a:lnTo>
                  <a:lnTo>
                    <a:pt x="18780938" y="762"/>
                  </a:lnTo>
                  <a:lnTo>
                    <a:pt x="18779084" y="0"/>
                  </a:lnTo>
                  <a:lnTo>
                    <a:pt x="18774741" y="0"/>
                  </a:lnTo>
                  <a:lnTo>
                    <a:pt x="18772899" y="762"/>
                  </a:lnTo>
                  <a:lnTo>
                    <a:pt x="18769826" y="3835"/>
                  </a:lnTo>
                  <a:lnTo>
                    <a:pt x="18769064" y="5676"/>
                  </a:lnTo>
                  <a:lnTo>
                    <a:pt x="18769064" y="10020"/>
                  </a:lnTo>
                  <a:lnTo>
                    <a:pt x="18769826" y="11874"/>
                  </a:lnTo>
                  <a:lnTo>
                    <a:pt x="18772899" y="14935"/>
                  </a:lnTo>
                  <a:lnTo>
                    <a:pt x="18774741" y="15697"/>
                  </a:lnTo>
                  <a:lnTo>
                    <a:pt x="18779084" y="15697"/>
                  </a:lnTo>
                  <a:lnTo>
                    <a:pt x="18780938" y="14935"/>
                  </a:lnTo>
                  <a:lnTo>
                    <a:pt x="18783999" y="11874"/>
                  </a:lnTo>
                  <a:lnTo>
                    <a:pt x="18784774" y="10020"/>
                  </a:lnTo>
                  <a:lnTo>
                    <a:pt x="18784774" y="5676"/>
                  </a:lnTo>
                  <a:close/>
                </a:path>
                <a:path w="19256375" h="1514475">
                  <a:moveTo>
                    <a:pt x="18863298" y="1504137"/>
                  </a:moveTo>
                  <a:lnTo>
                    <a:pt x="18862536" y="1502283"/>
                  </a:lnTo>
                  <a:lnTo>
                    <a:pt x="18859462" y="1499222"/>
                  </a:lnTo>
                  <a:lnTo>
                    <a:pt x="18857621" y="1498460"/>
                  </a:lnTo>
                  <a:lnTo>
                    <a:pt x="18853277" y="1498460"/>
                  </a:lnTo>
                  <a:lnTo>
                    <a:pt x="18851423" y="1499222"/>
                  </a:lnTo>
                  <a:lnTo>
                    <a:pt x="18848362" y="1502283"/>
                  </a:lnTo>
                  <a:lnTo>
                    <a:pt x="18847588" y="1504137"/>
                  </a:lnTo>
                  <a:lnTo>
                    <a:pt x="18847588" y="1508480"/>
                  </a:lnTo>
                  <a:lnTo>
                    <a:pt x="18848362" y="1510322"/>
                  </a:lnTo>
                  <a:lnTo>
                    <a:pt x="18851423" y="1513395"/>
                  </a:lnTo>
                  <a:lnTo>
                    <a:pt x="18853277" y="1514157"/>
                  </a:lnTo>
                  <a:lnTo>
                    <a:pt x="18857621" y="1514157"/>
                  </a:lnTo>
                  <a:lnTo>
                    <a:pt x="18859462" y="1513395"/>
                  </a:lnTo>
                  <a:lnTo>
                    <a:pt x="18862536" y="1510322"/>
                  </a:lnTo>
                  <a:lnTo>
                    <a:pt x="18863298" y="1508480"/>
                  </a:lnTo>
                  <a:lnTo>
                    <a:pt x="18863298" y="1504137"/>
                  </a:lnTo>
                  <a:close/>
                </a:path>
                <a:path w="19256375" h="1514475">
                  <a:moveTo>
                    <a:pt x="18863298" y="754913"/>
                  </a:moveTo>
                  <a:lnTo>
                    <a:pt x="18862536" y="753059"/>
                  </a:lnTo>
                  <a:lnTo>
                    <a:pt x="18859462" y="749998"/>
                  </a:lnTo>
                  <a:lnTo>
                    <a:pt x="18857621" y="749223"/>
                  </a:lnTo>
                  <a:lnTo>
                    <a:pt x="18853277" y="749223"/>
                  </a:lnTo>
                  <a:lnTo>
                    <a:pt x="18851423" y="749998"/>
                  </a:lnTo>
                  <a:lnTo>
                    <a:pt x="18848362" y="753059"/>
                  </a:lnTo>
                  <a:lnTo>
                    <a:pt x="18847588" y="754913"/>
                  </a:lnTo>
                  <a:lnTo>
                    <a:pt x="18847588" y="759244"/>
                  </a:lnTo>
                  <a:lnTo>
                    <a:pt x="18848362" y="761098"/>
                  </a:lnTo>
                  <a:lnTo>
                    <a:pt x="18851423" y="764159"/>
                  </a:lnTo>
                  <a:lnTo>
                    <a:pt x="18853277" y="764933"/>
                  </a:lnTo>
                  <a:lnTo>
                    <a:pt x="18857621" y="764933"/>
                  </a:lnTo>
                  <a:lnTo>
                    <a:pt x="18859462" y="764159"/>
                  </a:lnTo>
                  <a:lnTo>
                    <a:pt x="18862536" y="761098"/>
                  </a:lnTo>
                  <a:lnTo>
                    <a:pt x="18863298" y="759244"/>
                  </a:lnTo>
                  <a:lnTo>
                    <a:pt x="18863298" y="754913"/>
                  </a:lnTo>
                  <a:close/>
                </a:path>
                <a:path w="19256375" h="1514475">
                  <a:moveTo>
                    <a:pt x="18863298" y="5676"/>
                  </a:moveTo>
                  <a:lnTo>
                    <a:pt x="18862536" y="3835"/>
                  </a:lnTo>
                  <a:lnTo>
                    <a:pt x="18859462" y="762"/>
                  </a:lnTo>
                  <a:lnTo>
                    <a:pt x="18857621" y="0"/>
                  </a:lnTo>
                  <a:lnTo>
                    <a:pt x="18853277" y="0"/>
                  </a:lnTo>
                  <a:lnTo>
                    <a:pt x="18851423" y="762"/>
                  </a:lnTo>
                  <a:lnTo>
                    <a:pt x="18848362" y="3835"/>
                  </a:lnTo>
                  <a:lnTo>
                    <a:pt x="18847588" y="5676"/>
                  </a:lnTo>
                  <a:lnTo>
                    <a:pt x="18847588" y="10020"/>
                  </a:lnTo>
                  <a:lnTo>
                    <a:pt x="18848362" y="11874"/>
                  </a:lnTo>
                  <a:lnTo>
                    <a:pt x="18851423" y="14935"/>
                  </a:lnTo>
                  <a:lnTo>
                    <a:pt x="18853277" y="15697"/>
                  </a:lnTo>
                  <a:lnTo>
                    <a:pt x="18857621" y="15697"/>
                  </a:lnTo>
                  <a:lnTo>
                    <a:pt x="18859462" y="14935"/>
                  </a:lnTo>
                  <a:lnTo>
                    <a:pt x="18862536" y="11874"/>
                  </a:lnTo>
                  <a:lnTo>
                    <a:pt x="18863298" y="10020"/>
                  </a:lnTo>
                  <a:lnTo>
                    <a:pt x="18863298" y="5676"/>
                  </a:lnTo>
                  <a:close/>
                </a:path>
                <a:path w="19256375" h="1514475">
                  <a:moveTo>
                    <a:pt x="18941834" y="1504137"/>
                  </a:moveTo>
                  <a:lnTo>
                    <a:pt x="18941060" y="1502283"/>
                  </a:lnTo>
                  <a:lnTo>
                    <a:pt x="18937999" y="1499222"/>
                  </a:lnTo>
                  <a:lnTo>
                    <a:pt x="18936145" y="1498460"/>
                  </a:lnTo>
                  <a:lnTo>
                    <a:pt x="18931814" y="1498460"/>
                  </a:lnTo>
                  <a:lnTo>
                    <a:pt x="18929960" y="1499222"/>
                  </a:lnTo>
                  <a:lnTo>
                    <a:pt x="18926887" y="1502283"/>
                  </a:lnTo>
                  <a:lnTo>
                    <a:pt x="18926125" y="1504137"/>
                  </a:lnTo>
                  <a:lnTo>
                    <a:pt x="18926125" y="1508480"/>
                  </a:lnTo>
                  <a:lnTo>
                    <a:pt x="18926887" y="1510322"/>
                  </a:lnTo>
                  <a:lnTo>
                    <a:pt x="18929960" y="1513395"/>
                  </a:lnTo>
                  <a:lnTo>
                    <a:pt x="18931814" y="1514157"/>
                  </a:lnTo>
                  <a:lnTo>
                    <a:pt x="18936145" y="1514157"/>
                  </a:lnTo>
                  <a:lnTo>
                    <a:pt x="18937999" y="1513395"/>
                  </a:lnTo>
                  <a:lnTo>
                    <a:pt x="18941060" y="1510322"/>
                  </a:lnTo>
                  <a:lnTo>
                    <a:pt x="18941834" y="1508480"/>
                  </a:lnTo>
                  <a:lnTo>
                    <a:pt x="18941834" y="1504137"/>
                  </a:lnTo>
                  <a:close/>
                </a:path>
                <a:path w="19256375" h="1514475">
                  <a:moveTo>
                    <a:pt x="18941834" y="754913"/>
                  </a:moveTo>
                  <a:lnTo>
                    <a:pt x="18941060" y="753059"/>
                  </a:lnTo>
                  <a:lnTo>
                    <a:pt x="18937999" y="749998"/>
                  </a:lnTo>
                  <a:lnTo>
                    <a:pt x="18936145" y="749223"/>
                  </a:lnTo>
                  <a:lnTo>
                    <a:pt x="18931814" y="749223"/>
                  </a:lnTo>
                  <a:lnTo>
                    <a:pt x="18929960" y="749998"/>
                  </a:lnTo>
                  <a:lnTo>
                    <a:pt x="18926887" y="753059"/>
                  </a:lnTo>
                  <a:lnTo>
                    <a:pt x="18926125" y="754913"/>
                  </a:lnTo>
                  <a:lnTo>
                    <a:pt x="18926125" y="759244"/>
                  </a:lnTo>
                  <a:lnTo>
                    <a:pt x="18926887" y="761098"/>
                  </a:lnTo>
                  <a:lnTo>
                    <a:pt x="18929960" y="764159"/>
                  </a:lnTo>
                  <a:lnTo>
                    <a:pt x="18931814" y="764933"/>
                  </a:lnTo>
                  <a:lnTo>
                    <a:pt x="18936145" y="764933"/>
                  </a:lnTo>
                  <a:lnTo>
                    <a:pt x="18937999" y="764159"/>
                  </a:lnTo>
                  <a:lnTo>
                    <a:pt x="18941060" y="761098"/>
                  </a:lnTo>
                  <a:lnTo>
                    <a:pt x="18941834" y="759244"/>
                  </a:lnTo>
                  <a:lnTo>
                    <a:pt x="18941834" y="754913"/>
                  </a:lnTo>
                  <a:close/>
                </a:path>
                <a:path w="19256375" h="1514475">
                  <a:moveTo>
                    <a:pt x="18941834" y="5676"/>
                  </a:moveTo>
                  <a:lnTo>
                    <a:pt x="18941060" y="3835"/>
                  </a:lnTo>
                  <a:lnTo>
                    <a:pt x="18937999" y="762"/>
                  </a:lnTo>
                  <a:lnTo>
                    <a:pt x="18936145" y="0"/>
                  </a:lnTo>
                  <a:lnTo>
                    <a:pt x="18931814" y="0"/>
                  </a:lnTo>
                  <a:lnTo>
                    <a:pt x="18929960" y="762"/>
                  </a:lnTo>
                  <a:lnTo>
                    <a:pt x="18926887" y="3835"/>
                  </a:lnTo>
                  <a:lnTo>
                    <a:pt x="18926125" y="5676"/>
                  </a:lnTo>
                  <a:lnTo>
                    <a:pt x="18926125" y="10020"/>
                  </a:lnTo>
                  <a:lnTo>
                    <a:pt x="18926887" y="11874"/>
                  </a:lnTo>
                  <a:lnTo>
                    <a:pt x="18929960" y="14935"/>
                  </a:lnTo>
                  <a:lnTo>
                    <a:pt x="18931814" y="15697"/>
                  </a:lnTo>
                  <a:lnTo>
                    <a:pt x="18936145" y="15697"/>
                  </a:lnTo>
                  <a:lnTo>
                    <a:pt x="18937999" y="14935"/>
                  </a:lnTo>
                  <a:lnTo>
                    <a:pt x="18941060" y="11874"/>
                  </a:lnTo>
                  <a:lnTo>
                    <a:pt x="18941834" y="10020"/>
                  </a:lnTo>
                  <a:lnTo>
                    <a:pt x="18941834" y="5676"/>
                  </a:lnTo>
                  <a:close/>
                </a:path>
                <a:path w="19256375" h="1514475">
                  <a:moveTo>
                    <a:pt x="19020359" y="1504137"/>
                  </a:moveTo>
                  <a:lnTo>
                    <a:pt x="19019597" y="1502283"/>
                  </a:lnTo>
                  <a:lnTo>
                    <a:pt x="19016523" y="1499222"/>
                  </a:lnTo>
                  <a:lnTo>
                    <a:pt x="19014682" y="1498460"/>
                  </a:lnTo>
                  <a:lnTo>
                    <a:pt x="19010338" y="1498460"/>
                  </a:lnTo>
                  <a:lnTo>
                    <a:pt x="19008484" y="1499222"/>
                  </a:lnTo>
                  <a:lnTo>
                    <a:pt x="19005423" y="1502283"/>
                  </a:lnTo>
                  <a:lnTo>
                    <a:pt x="19004649" y="1504137"/>
                  </a:lnTo>
                  <a:lnTo>
                    <a:pt x="19004649" y="1508480"/>
                  </a:lnTo>
                  <a:lnTo>
                    <a:pt x="19005423" y="1510322"/>
                  </a:lnTo>
                  <a:lnTo>
                    <a:pt x="19008484" y="1513395"/>
                  </a:lnTo>
                  <a:lnTo>
                    <a:pt x="19010338" y="1514157"/>
                  </a:lnTo>
                  <a:lnTo>
                    <a:pt x="19014682" y="1514157"/>
                  </a:lnTo>
                  <a:lnTo>
                    <a:pt x="19016523" y="1513395"/>
                  </a:lnTo>
                  <a:lnTo>
                    <a:pt x="19019597" y="1510322"/>
                  </a:lnTo>
                  <a:lnTo>
                    <a:pt x="19020359" y="1508480"/>
                  </a:lnTo>
                  <a:lnTo>
                    <a:pt x="19020359" y="1504137"/>
                  </a:lnTo>
                  <a:close/>
                </a:path>
                <a:path w="19256375" h="1514475">
                  <a:moveTo>
                    <a:pt x="19020359" y="754913"/>
                  </a:moveTo>
                  <a:lnTo>
                    <a:pt x="19019597" y="753059"/>
                  </a:lnTo>
                  <a:lnTo>
                    <a:pt x="19016523" y="749998"/>
                  </a:lnTo>
                  <a:lnTo>
                    <a:pt x="19014682" y="749223"/>
                  </a:lnTo>
                  <a:lnTo>
                    <a:pt x="19010338" y="749223"/>
                  </a:lnTo>
                  <a:lnTo>
                    <a:pt x="19008484" y="749998"/>
                  </a:lnTo>
                  <a:lnTo>
                    <a:pt x="19005423" y="753059"/>
                  </a:lnTo>
                  <a:lnTo>
                    <a:pt x="19004649" y="754913"/>
                  </a:lnTo>
                  <a:lnTo>
                    <a:pt x="19004649" y="759244"/>
                  </a:lnTo>
                  <a:lnTo>
                    <a:pt x="19005423" y="761098"/>
                  </a:lnTo>
                  <a:lnTo>
                    <a:pt x="19008484" y="764159"/>
                  </a:lnTo>
                  <a:lnTo>
                    <a:pt x="19010338" y="764933"/>
                  </a:lnTo>
                  <a:lnTo>
                    <a:pt x="19014682" y="764933"/>
                  </a:lnTo>
                  <a:lnTo>
                    <a:pt x="19016523" y="764159"/>
                  </a:lnTo>
                  <a:lnTo>
                    <a:pt x="19019597" y="761098"/>
                  </a:lnTo>
                  <a:lnTo>
                    <a:pt x="19020359" y="759244"/>
                  </a:lnTo>
                  <a:lnTo>
                    <a:pt x="19020359" y="754913"/>
                  </a:lnTo>
                  <a:close/>
                </a:path>
                <a:path w="19256375" h="1514475">
                  <a:moveTo>
                    <a:pt x="19020359" y="5676"/>
                  </a:moveTo>
                  <a:lnTo>
                    <a:pt x="19019597" y="3835"/>
                  </a:lnTo>
                  <a:lnTo>
                    <a:pt x="19016523" y="762"/>
                  </a:lnTo>
                  <a:lnTo>
                    <a:pt x="19014682" y="0"/>
                  </a:lnTo>
                  <a:lnTo>
                    <a:pt x="19010338" y="0"/>
                  </a:lnTo>
                  <a:lnTo>
                    <a:pt x="19008484" y="762"/>
                  </a:lnTo>
                  <a:lnTo>
                    <a:pt x="19005423" y="3835"/>
                  </a:lnTo>
                  <a:lnTo>
                    <a:pt x="19004649" y="5676"/>
                  </a:lnTo>
                  <a:lnTo>
                    <a:pt x="19004649" y="10020"/>
                  </a:lnTo>
                  <a:lnTo>
                    <a:pt x="19005423" y="11874"/>
                  </a:lnTo>
                  <a:lnTo>
                    <a:pt x="19008484" y="14935"/>
                  </a:lnTo>
                  <a:lnTo>
                    <a:pt x="19010338" y="15697"/>
                  </a:lnTo>
                  <a:lnTo>
                    <a:pt x="19014682" y="15697"/>
                  </a:lnTo>
                  <a:lnTo>
                    <a:pt x="19016523" y="14935"/>
                  </a:lnTo>
                  <a:lnTo>
                    <a:pt x="19019597" y="11874"/>
                  </a:lnTo>
                  <a:lnTo>
                    <a:pt x="19020359" y="10020"/>
                  </a:lnTo>
                  <a:lnTo>
                    <a:pt x="19020359" y="5676"/>
                  </a:lnTo>
                  <a:close/>
                </a:path>
                <a:path w="19256375" h="1514475">
                  <a:moveTo>
                    <a:pt x="19098895" y="1504137"/>
                  </a:moveTo>
                  <a:lnTo>
                    <a:pt x="19098121" y="1502283"/>
                  </a:lnTo>
                  <a:lnTo>
                    <a:pt x="19095060" y="1499222"/>
                  </a:lnTo>
                  <a:lnTo>
                    <a:pt x="19093206" y="1498460"/>
                  </a:lnTo>
                  <a:lnTo>
                    <a:pt x="19088875" y="1498460"/>
                  </a:lnTo>
                  <a:lnTo>
                    <a:pt x="19087021" y="1499222"/>
                  </a:lnTo>
                  <a:lnTo>
                    <a:pt x="19083960" y="1502283"/>
                  </a:lnTo>
                  <a:lnTo>
                    <a:pt x="19083186" y="1504137"/>
                  </a:lnTo>
                  <a:lnTo>
                    <a:pt x="19083186" y="1508480"/>
                  </a:lnTo>
                  <a:lnTo>
                    <a:pt x="19083960" y="1510322"/>
                  </a:lnTo>
                  <a:lnTo>
                    <a:pt x="19087021" y="1513395"/>
                  </a:lnTo>
                  <a:lnTo>
                    <a:pt x="19088875" y="1514157"/>
                  </a:lnTo>
                  <a:lnTo>
                    <a:pt x="19093206" y="1514157"/>
                  </a:lnTo>
                  <a:lnTo>
                    <a:pt x="19095060" y="1513395"/>
                  </a:lnTo>
                  <a:lnTo>
                    <a:pt x="19098121" y="1510322"/>
                  </a:lnTo>
                  <a:lnTo>
                    <a:pt x="19098895" y="1508480"/>
                  </a:lnTo>
                  <a:lnTo>
                    <a:pt x="19098895" y="1504137"/>
                  </a:lnTo>
                  <a:close/>
                </a:path>
                <a:path w="19256375" h="1514475">
                  <a:moveTo>
                    <a:pt x="19098895" y="754913"/>
                  </a:moveTo>
                  <a:lnTo>
                    <a:pt x="19098121" y="753059"/>
                  </a:lnTo>
                  <a:lnTo>
                    <a:pt x="19095060" y="749998"/>
                  </a:lnTo>
                  <a:lnTo>
                    <a:pt x="19093206" y="749223"/>
                  </a:lnTo>
                  <a:lnTo>
                    <a:pt x="19088875" y="749223"/>
                  </a:lnTo>
                  <a:lnTo>
                    <a:pt x="19087021" y="749998"/>
                  </a:lnTo>
                  <a:lnTo>
                    <a:pt x="19083960" y="753059"/>
                  </a:lnTo>
                  <a:lnTo>
                    <a:pt x="19083186" y="754913"/>
                  </a:lnTo>
                  <a:lnTo>
                    <a:pt x="19083186" y="759244"/>
                  </a:lnTo>
                  <a:lnTo>
                    <a:pt x="19083960" y="761098"/>
                  </a:lnTo>
                  <a:lnTo>
                    <a:pt x="19087021" y="764159"/>
                  </a:lnTo>
                  <a:lnTo>
                    <a:pt x="19088875" y="764933"/>
                  </a:lnTo>
                  <a:lnTo>
                    <a:pt x="19093206" y="764933"/>
                  </a:lnTo>
                  <a:lnTo>
                    <a:pt x="19095060" y="764159"/>
                  </a:lnTo>
                  <a:lnTo>
                    <a:pt x="19098121" y="761098"/>
                  </a:lnTo>
                  <a:lnTo>
                    <a:pt x="19098895" y="759244"/>
                  </a:lnTo>
                  <a:lnTo>
                    <a:pt x="19098895" y="754913"/>
                  </a:lnTo>
                  <a:close/>
                </a:path>
                <a:path w="19256375" h="1514475">
                  <a:moveTo>
                    <a:pt x="19098895" y="5676"/>
                  </a:moveTo>
                  <a:lnTo>
                    <a:pt x="19098121" y="3835"/>
                  </a:lnTo>
                  <a:lnTo>
                    <a:pt x="19095060" y="762"/>
                  </a:lnTo>
                  <a:lnTo>
                    <a:pt x="19093206" y="0"/>
                  </a:lnTo>
                  <a:lnTo>
                    <a:pt x="19088875" y="0"/>
                  </a:lnTo>
                  <a:lnTo>
                    <a:pt x="19087021" y="762"/>
                  </a:lnTo>
                  <a:lnTo>
                    <a:pt x="19083960" y="3835"/>
                  </a:lnTo>
                  <a:lnTo>
                    <a:pt x="19083186" y="5676"/>
                  </a:lnTo>
                  <a:lnTo>
                    <a:pt x="19083186" y="10020"/>
                  </a:lnTo>
                  <a:lnTo>
                    <a:pt x="19083960" y="11874"/>
                  </a:lnTo>
                  <a:lnTo>
                    <a:pt x="19087021" y="14935"/>
                  </a:lnTo>
                  <a:lnTo>
                    <a:pt x="19088875" y="15697"/>
                  </a:lnTo>
                  <a:lnTo>
                    <a:pt x="19093206" y="15697"/>
                  </a:lnTo>
                  <a:lnTo>
                    <a:pt x="19095060" y="14935"/>
                  </a:lnTo>
                  <a:lnTo>
                    <a:pt x="19098121" y="11874"/>
                  </a:lnTo>
                  <a:lnTo>
                    <a:pt x="19098895" y="10020"/>
                  </a:lnTo>
                  <a:lnTo>
                    <a:pt x="19098895" y="5676"/>
                  </a:lnTo>
                  <a:close/>
                </a:path>
                <a:path w="19256375" h="1514475">
                  <a:moveTo>
                    <a:pt x="19177432" y="1504137"/>
                  </a:moveTo>
                  <a:lnTo>
                    <a:pt x="19176658" y="1502283"/>
                  </a:lnTo>
                  <a:lnTo>
                    <a:pt x="19173597" y="1499222"/>
                  </a:lnTo>
                  <a:lnTo>
                    <a:pt x="19171743" y="1498460"/>
                  </a:lnTo>
                  <a:lnTo>
                    <a:pt x="19167399" y="1498460"/>
                  </a:lnTo>
                  <a:lnTo>
                    <a:pt x="19165545" y="1499222"/>
                  </a:lnTo>
                  <a:lnTo>
                    <a:pt x="19162484" y="1502283"/>
                  </a:lnTo>
                  <a:lnTo>
                    <a:pt x="19161722" y="1504137"/>
                  </a:lnTo>
                  <a:lnTo>
                    <a:pt x="19161722" y="1508480"/>
                  </a:lnTo>
                  <a:lnTo>
                    <a:pt x="19162484" y="1510322"/>
                  </a:lnTo>
                  <a:lnTo>
                    <a:pt x="19165545" y="1513395"/>
                  </a:lnTo>
                  <a:lnTo>
                    <a:pt x="19167399" y="1514157"/>
                  </a:lnTo>
                  <a:lnTo>
                    <a:pt x="19171743" y="1514157"/>
                  </a:lnTo>
                  <a:lnTo>
                    <a:pt x="19173597" y="1513395"/>
                  </a:lnTo>
                  <a:lnTo>
                    <a:pt x="19176658" y="1510322"/>
                  </a:lnTo>
                  <a:lnTo>
                    <a:pt x="19177432" y="1508480"/>
                  </a:lnTo>
                  <a:lnTo>
                    <a:pt x="19177432" y="1504137"/>
                  </a:lnTo>
                  <a:close/>
                </a:path>
                <a:path w="19256375" h="1514475">
                  <a:moveTo>
                    <a:pt x="19177432" y="754913"/>
                  </a:moveTo>
                  <a:lnTo>
                    <a:pt x="19176658" y="753059"/>
                  </a:lnTo>
                  <a:lnTo>
                    <a:pt x="19173597" y="749998"/>
                  </a:lnTo>
                  <a:lnTo>
                    <a:pt x="19171743" y="749223"/>
                  </a:lnTo>
                  <a:lnTo>
                    <a:pt x="19167399" y="749223"/>
                  </a:lnTo>
                  <a:lnTo>
                    <a:pt x="19165545" y="749998"/>
                  </a:lnTo>
                  <a:lnTo>
                    <a:pt x="19162484" y="753059"/>
                  </a:lnTo>
                  <a:lnTo>
                    <a:pt x="19161722" y="754913"/>
                  </a:lnTo>
                  <a:lnTo>
                    <a:pt x="19161722" y="759244"/>
                  </a:lnTo>
                  <a:lnTo>
                    <a:pt x="19162484" y="761098"/>
                  </a:lnTo>
                  <a:lnTo>
                    <a:pt x="19165545" y="764159"/>
                  </a:lnTo>
                  <a:lnTo>
                    <a:pt x="19167399" y="764933"/>
                  </a:lnTo>
                  <a:lnTo>
                    <a:pt x="19171743" y="764933"/>
                  </a:lnTo>
                  <a:lnTo>
                    <a:pt x="19173597" y="764159"/>
                  </a:lnTo>
                  <a:lnTo>
                    <a:pt x="19176658" y="761098"/>
                  </a:lnTo>
                  <a:lnTo>
                    <a:pt x="19177432" y="759244"/>
                  </a:lnTo>
                  <a:lnTo>
                    <a:pt x="19177432" y="754913"/>
                  </a:lnTo>
                  <a:close/>
                </a:path>
                <a:path w="19256375" h="1514475">
                  <a:moveTo>
                    <a:pt x="19177432" y="5676"/>
                  </a:moveTo>
                  <a:lnTo>
                    <a:pt x="19176658" y="3835"/>
                  </a:lnTo>
                  <a:lnTo>
                    <a:pt x="19173597" y="762"/>
                  </a:lnTo>
                  <a:lnTo>
                    <a:pt x="19171743" y="0"/>
                  </a:lnTo>
                  <a:lnTo>
                    <a:pt x="19167399" y="0"/>
                  </a:lnTo>
                  <a:lnTo>
                    <a:pt x="19165545" y="762"/>
                  </a:lnTo>
                  <a:lnTo>
                    <a:pt x="19162484" y="3835"/>
                  </a:lnTo>
                  <a:lnTo>
                    <a:pt x="19161722" y="5676"/>
                  </a:lnTo>
                  <a:lnTo>
                    <a:pt x="19161722" y="10020"/>
                  </a:lnTo>
                  <a:lnTo>
                    <a:pt x="19162484" y="11874"/>
                  </a:lnTo>
                  <a:lnTo>
                    <a:pt x="19165545" y="14935"/>
                  </a:lnTo>
                  <a:lnTo>
                    <a:pt x="19167399" y="15697"/>
                  </a:lnTo>
                  <a:lnTo>
                    <a:pt x="19171743" y="15697"/>
                  </a:lnTo>
                  <a:lnTo>
                    <a:pt x="19173597" y="14935"/>
                  </a:lnTo>
                  <a:lnTo>
                    <a:pt x="19176658" y="11874"/>
                  </a:lnTo>
                  <a:lnTo>
                    <a:pt x="19177432" y="10020"/>
                  </a:lnTo>
                  <a:lnTo>
                    <a:pt x="19177432" y="5676"/>
                  </a:lnTo>
                  <a:close/>
                </a:path>
                <a:path w="19256375" h="1514475">
                  <a:moveTo>
                    <a:pt x="19255956" y="1504137"/>
                  </a:moveTo>
                  <a:lnTo>
                    <a:pt x="19255194" y="1502283"/>
                  </a:lnTo>
                  <a:lnTo>
                    <a:pt x="19252121" y="1499222"/>
                  </a:lnTo>
                  <a:lnTo>
                    <a:pt x="19250279" y="1498460"/>
                  </a:lnTo>
                  <a:lnTo>
                    <a:pt x="19245936" y="1498460"/>
                  </a:lnTo>
                  <a:lnTo>
                    <a:pt x="19244082" y="1499222"/>
                  </a:lnTo>
                  <a:lnTo>
                    <a:pt x="19241021" y="1502283"/>
                  </a:lnTo>
                  <a:lnTo>
                    <a:pt x="19240246" y="1504137"/>
                  </a:lnTo>
                  <a:lnTo>
                    <a:pt x="19240246" y="1508480"/>
                  </a:lnTo>
                  <a:lnTo>
                    <a:pt x="19241021" y="1510322"/>
                  </a:lnTo>
                  <a:lnTo>
                    <a:pt x="19244082" y="1513395"/>
                  </a:lnTo>
                  <a:lnTo>
                    <a:pt x="19245936" y="1514157"/>
                  </a:lnTo>
                  <a:lnTo>
                    <a:pt x="19250279" y="1514157"/>
                  </a:lnTo>
                  <a:lnTo>
                    <a:pt x="19252121" y="1513395"/>
                  </a:lnTo>
                  <a:lnTo>
                    <a:pt x="19255194" y="1510322"/>
                  </a:lnTo>
                  <a:lnTo>
                    <a:pt x="19255956" y="1508480"/>
                  </a:lnTo>
                  <a:lnTo>
                    <a:pt x="19255956" y="1504137"/>
                  </a:lnTo>
                  <a:close/>
                </a:path>
                <a:path w="19256375" h="1514475">
                  <a:moveTo>
                    <a:pt x="19255956" y="754913"/>
                  </a:moveTo>
                  <a:lnTo>
                    <a:pt x="19255194" y="753059"/>
                  </a:lnTo>
                  <a:lnTo>
                    <a:pt x="19252121" y="749998"/>
                  </a:lnTo>
                  <a:lnTo>
                    <a:pt x="19250279" y="749223"/>
                  </a:lnTo>
                  <a:lnTo>
                    <a:pt x="19245936" y="749223"/>
                  </a:lnTo>
                  <a:lnTo>
                    <a:pt x="19244082" y="749998"/>
                  </a:lnTo>
                  <a:lnTo>
                    <a:pt x="19241021" y="753059"/>
                  </a:lnTo>
                  <a:lnTo>
                    <a:pt x="19240246" y="754913"/>
                  </a:lnTo>
                  <a:lnTo>
                    <a:pt x="19240246" y="759244"/>
                  </a:lnTo>
                  <a:lnTo>
                    <a:pt x="19241021" y="761098"/>
                  </a:lnTo>
                  <a:lnTo>
                    <a:pt x="19244082" y="764159"/>
                  </a:lnTo>
                  <a:lnTo>
                    <a:pt x="19245936" y="764933"/>
                  </a:lnTo>
                  <a:lnTo>
                    <a:pt x="19250279" y="764933"/>
                  </a:lnTo>
                  <a:lnTo>
                    <a:pt x="19252121" y="764159"/>
                  </a:lnTo>
                  <a:lnTo>
                    <a:pt x="19255194" y="761098"/>
                  </a:lnTo>
                  <a:lnTo>
                    <a:pt x="19255956" y="759244"/>
                  </a:lnTo>
                  <a:lnTo>
                    <a:pt x="19255956" y="754913"/>
                  </a:lnTo>
                  <a:close/>
                </a:path>
                <a:path w="19256375" h="1514475">
                  <a:moveTo>
                    <a:pt x="19255956" y="5676"/>
                  </a:moveTo>
                  <a:lnTo>
                    <a:pt x="19255194" y="3835"/>
                  </a:lnTo>
                  <a:lnTo>
                    <a:pt x="19252121" y="762"/>
                  </a:lnTo>
                  <a:lnTo>
                    <a:pt x="19250279" y="0"/>
                  </a:lnTo>
                  <a:lnTo>
                    <a:pt x="19245936" y="0"/>
                  </a:lnTo>
                  <a:lnTo>
                    <a:pt x="19244082" y="762"/>
                  </a:lnTo>
                  <a:lnTo>
                    <a:pt x="19241021" y="3835"/>
                  </a:lnTo>
                  <a:lnTo>
                    <a:pt x="19240246" y="5676"/>
                  </a:lnTo>
                  <a:lnTo>
                    <a:pt x="19240246" y="10020"/>
                  </a:lnTo>
                  <a:lnTo>
                    <a:pt x="19241021" y="11874"/>
                  </a:lnTo>
                  <a:lnTo>
                    <a:pt x="19244082" y="14935"/>
                  </a:lnTo>
                  <a:lnTo>
                    <a:pt x="19245936" y="15697"/>
                  </a:lnTo>
                  <a:lnTo>
                    <a:pt x="19250279" y="15697"/>
                  </a:lnTo>
                  <a:lnTo>
                    <a:pt x="19252121" y="14935"/>
                  </a:lnTo>
                  <a:lnTo>
                    <a:pt x="19255194" y="11874"/>
                  </a:lnTo>
                  <a:lnTo>
                    <a:pt x="19255956" y="10020"/>
                  </a:lnTo>
                  <a:lnTo>
                    <a:pt x="19255956" y="567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4136" y="10287643"/>
              <a:ext cx="15899765" cy="643255"/>
            </a:xfrm>
            <a:custGeom>
              <a:avLst/>
              <a:gdLst/>
              <a:ahLst/>
              <a:cxnLst/>
              <a:rect l="l" t="t" r="r" b="b"/>
              <a:pathLst>
                <a:path w="15899765" h="643254">
                  <a:moveTo>
                    <a:pt x="659942" y="0"/>
                  </a:moveTo>
                  <a:lnTo>
                    <a:pt x="0" y="0"/>
                  </a:lnTo>
                  <a:lnTo>
                    <a:pt x="0" y="642835"/>
                  </a:lnTo>
                  <a:lnTo>
                    <a:pt x="659942" y="642835"/>
                  </a:lnTo>
                  <a:lnTo>
                    <a:pt x="659942" y="0"/>
                  </a:lnTo>
                  <a:close/>
                </a:path>
                <a:path w="15899765" h="643254">
                  <a:moveTo>
                    <a:pt x="3199815" y="56934"/>
                  </a:moveTo>
                  <a:lnTo>
                    <a:pt x="2539885" y="56934"/>
                  </a:lnTo>
                  <a:lnTo>
                    <a:pt x="2539885" y="642835"/>
                  </a:lnTo>
                  <a:lnTo>
                    <a:pt x="3199815" y="642835"/>
                  </a:lnTo>
                  <a:lnTo>
                    <a:pt x="3199815" y="56934"/>
                  </a:lnTo>
                  <a:close/>
                </a:path>
                <a:path w="15899765" h="643254">
                  <a:moveTo>
                    <a:pt x="5739701" y="163334"/>
                  </a:moveTo>
                  <a:lnTo>
                    <a:pt x="5079758" y="163334"/>
                  </a:lnTo>
                  <a:lnTo>
                    <a:pt x="5079758" y="642835"/>
                  </a:lnTo>
                  <a:lnTo>
                    <a:pt x="5739701" y="642835"/>
                  </a:lnTo>
                  <a:lnTo>
                    <a:pt x="5739701" y="163334"/>
                  </a:lnTo>
                  <a:close/>
                </a:path>
                <a:path w="15899765" h="643254">
                  <a:moveTo>
                    <a:pt x="8279574" y="337146"/>
                  </a:moveTo>
                  <a:lnTo>
                    <a:pt x="7619644" y="337146"/>
                  </a:lnTo>
                  <a:lnTo>
                    <a:pt x="7619644" y="642835"/>
                  </a:lnTo>
                  <a:lnTo>
                    <a:pt x="8279574" y="642835"/>
                  </a:lnTo>
                  <a:lnTo>
                    <a:pt x="8279574" y="337146"/>
                  </a:lnTo>
                  <a:close/>
                </a:path>
                <a:path w="15899765" h="643254">
                  <a:moveTo>
                    <a:pt x="10819460" y="385102"/>
                  </a:moveTo>
                  <a:lnTo>
                    <a:pt x="10159517" y="385102"/>
                  </a:lnTo>
                  <a:lnTo>
                    <a:pt x="10159517" y="642835"/>
                  </a:lnTo>
                  <a:lnTo>
                    <a:pt x="10819460" y="642835"/>
                  </a:lnTo>
                  <a:lnTo>
                    <a:pt x="10819460" y="385102"/>
                  </a:lnTo>
                  <a:close/>
                </a:path>
                <a:path w="15899765" h="643254">
                  <a:moveTo>
                    <a:pt x="13359333" y="379107"/>
                  </a:moveTo>
                  <a:lnTo>
                    <a:pt x="12699403" y="379107"/>
                  </a:lnTo>
                  <a:lnTo>
                    <a:pt x="12699403" y="642835"/>
                  </a:lnTo>
                  <a:lnTo>
                    <a:pt x="13359333" y="642835"/>
                  </a:lnTo>
                  <a:lnTo>
                    <a:pt x="13359333" y="379107"/>
                  </a:lnTo>
                  <a:close/>
                </a:path>
                <a:path w="15899765" h="643254">
                  <a:moveTo>
                    <a:pt x="15899206" y="527456"/>
                  </a:moveTo>
                  <a:lnTo>
                    <a:pt x="15239276" y="527456"/>
                  </a:lnTo>
                  <a:lnTo>
                    <a:pt x="15239276" y="642835"/>
                  </a:lnTo>
                  <a:lnTo>
                    <a:pt x="15899206" y="642835"/>
                  </a:lnTo>
                  <a:lnTo>
                    <a:pt x="15899206" y="52745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14079" y="8630343"/>
              <a:ext cx="15899765" cy="2300605"/>
            </a:xfrm>
            <a:custGeom>
              <a:avLst/>
              <a:gdLst/>
              <a:ahLst/>
              <a:cxnLst/>
              <a:rect l="l" t="t" r="r" b="b"/>
              <a:pathLst>
                <a:path w="15899765" h="2300604">
                  <a:moveTo>
                    <a:pt x="659930" y="0"/>
                  </a:moveTo>
                  <a:lnTo>
                    <a:pt x="0" y="0"/>
                  </a:lnTo>
                  <a:lnTo>
                    <a:pt x="0" y="2300135"/>
                  </a:lnTo>
                  <a:lnTo>
                    <a:pt x="659930" y="2300135"/>
                  </a:lnTo>
                  <a:lnTo>
                    <a:pt x="659930" y="0"/>
                  </a:lnTo>
                  <a:close/>
                </a:path>
                <a:path w="15899765" h="2300604">
                  <a:moveTo>
                    <a:pt x="3199815" y="380606"/>
                  </a:moveTo>
                  <a:lnTo>
                    <a:pt x="2539873" y="380606"/>
                  </a:lnTo>
                  <a:lnTo>
                    <a:pt x="2539873" y="2300135"/>
                  </a:lnTo>
                  <a:lnTo>
                    <a:pt x="3199815" y="2300135"/>
                  </a:lnTo>
                  <a:lnTo>
                    <a:pt x="3199815" y="380606"/>
                  </a:lnTo>
                  <a:close/>
                </a:path>
                <a:path w="15899765" h="2300604">
                  <a:moveTo>
                    <a:pt x="5739689" y="656323"/>
                  </a:moveTo>
                  <a:lnTo>
                    <a:pt x="5079758" y="656323"/>
                  </a:lnTo>
                  <a:lnTo>
                    <a:pt x="5079758" y="2300135"/>
                  </a:lnTo>
                  <a:lnTo>
                    <a:pt x="5739689" y="2300135"/>
                  </a:lnTo>
                  <a:lnTo>
                    <a:pt x="5739689" y="656323"/>
                  </a:lnTo>
                  <a:close/>
                </a:path>
                <a:path w="15899765" h="2300604">
                  <a:moveTo>
                    <a:pt x="8279562" y="1420545"/>
                  </a:moveTo>
                  <a:lnTo>
                    <a:pt x="7619632" y="1420545"/>
                  </a:lnTo>
                  <a:lnTo>
                    <a:pt x="7619632" y="2300135"/>
                  </a:lnTo>
                  <a:lnTo>
                    <a:pt x="8279562" y="2300135"/>
                  </a:lnTo>
                  <a:lnTo>
                    <a:pt x="8279562" y="1420545"/>
                  </a:lnTo>
                  <a:close/>
                </a:path>
                <a:path w="15899765" h="2300604">
                  <a:moveTo>
                    <a:pt x="10819448" y="1417548"/>
                  </a:moveTo>
                  <a:lnTo>
                    <a:pt x="10159517" y="1417548"/>
                  </a:lnTo>
                  <a:lnTo>
                    <a:pt x="10159517" y="2300135"/>
                  </a:lnTo>
                  <a:lnTo>
                    <a:pt x="10819448" y="2300135"/>
                  </a:lnTo>
                  <a:lnTo>
                    <a:pt x="10819448" y="1417548"/>
                  </a:lnTo>
                  <a:close/>
                </a:path>
                <a:path w="15899765" h="2300604">
                  <a:moveTo>
                    <a:pt x="13359321" y="1414551"/>
                  </a:moveTo>
                  <a:lnTo>
                    <a:pt x="12699391" y="1414551"/>
                  </a:lnTo>
                  <a:lnTo>
                    <a:pt x="12699391" y="2300135"/>
                  </a:lnTo>
                  <a:lnTo>
                    <a:pt x="13359321" y="2300135"/>
                  </a:lnTo>
                  <a:lnTo>
                    <a:pt x="13359321" y="1414551"/>
                  </a:lnTo>
                  <a:close/>
                </a:path>
                <a:path w="15899765" h="2300604">
                  <a:moveTo>
                    <a:pt x="15899206" y="1859584"/>
                  </a:moveTo>
                  <a:lnTo>
                    <a:pt x="15239264" y="1859584"/>
                  </a:lnTo>
                  <a:lnTo>
                    <a:pt x="15239264" y="2300135"/>
                  </a:lnTo>
                  <a:lnTo>
                    <a:pt x="15899206" y="2300135"/>
                  </a:lnTo>
                  <a:lnTo>
                    <a:pt x="15899206" y="1859584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4009" y="10070358"/>
              <a:ext cx="15899765" cy="860425"/>
            </a:xfrm>
            <a:custGeom>
              <a:avLst/>
              <a:gdLst/>
              <a:ahLst/>
              <a:cxnLst/>
              <a:rect l="l" t="t" r="r" b="b"/>
              <a:pathLst>
                <a:path w="15899765" h="860425">
                  <a:moveTo>
                    <a:pt x="659930" y="0"/>
                  </a:moveTo>
                  <a:lnTo>
                    <a:pt x="0" y="0"/>
                  </a:lnTo>
                  <a:lnTo>
                    <a:pt x="0" y="860120"/>
                  </a:lnTo>
                  <a:lnTo>
                    <a:pt x="659930" y="860120"/>
                  </a:lnTo>
                  <a:lnTo>
                    <a:pt x="659930" y="0"/>
                  </a:lnTo>
                  <a:close/>
                </a:path>
                <a:path w="15899765" h="860425">
                  <a:moveTo>
                    <a:pt x="3199815" y="200799"/>
                  </a:moveTo>
                  <a:lnTo>
                    <a:pt x="2539885" y="200799"/>
                  </a:lnTo>
                  <a:lnTo>
                    <a:pt x="2539885" y="860120"/>
                  </a:lnTo>
                  <a:lnTo>
                    <a:pt x="3199815" y="860120"/>
                  </a:lnTo>
                  <a:lnTo>
                    <a:pt x="3199815" y="200799"/>
                  </a:lnTo>
                  <a:close/>
                </a:path>
                <a:path w="15899765" h="860425">
                  <a:moveTo>
                    <a:pt x="5739689" y="205295"/>
                  </a:moveTo>
                  <a:lnTo>
                    <a:pt x="5079758" y="205295"/>
                  </a:lnTo>
                  <a:lnTo>
                    <a:pt x="5079758" y="860120"/>
                  </a:lnTo>
                  <a:lnTo>
                    <a:pt x="5739689" y="860120"/>
                  </a:lnTo>
                  <a:lnTo>
                    <a:pt x="5739689" y="205295"/>
                  </a:lnTo>
                  <a:close/>
                </a:path>
                <a:path w="15899765" h="860425">
                  <a:moveTo>
                    <a:pt x="8279574" y="460032"/>
                  </a:moveTo>
                  <a:lnTo>
                    <a:pt x="7619632" y="460032"/>
                  </a:lnTo>
                  <a:lnTo>
                    <a:pt x="7619632" y="860120"/>
                  </a:lnTo>
                  <a:lnTo>
                    <a:pt x="8279574" y="860120"/>
                  </a:lnTo>
                  <a:lnTo>
                    <a:pt x="8279574" y="460032"/>
                  </a:lnTo>
                  <a:close/>
                </a:path>
                <a:path w="15899765" h="860425">
                  <a:moveTo>
                    <a:pt x="10819448" y="531952"/>
                  </a:moveTo>
                  <a:lnTo>
                    <a:pt x="10159517" y="531952"/>
                  </a:lnTo>
                  <a:lnTo>
                    <a:pt x="10159517" y="860120"/>
                  </a:lnTo>
                  <a:lnTo>
                    <a:pt x="10819448" y="860120"/>
                  </a:lnTo>
                  <a:lnTo>
                    <a:pt x="10819448" y="531952"/>
                  </a:lnTo>
                  <a:close/>
                </a:path>
                <a:path w="15899765" h="860425">
                  <a:moveTo>
                    <a:pt x="13359333" y="542442"/>
                  </a:moveTo>
                  <a:lnTo>
                    <a:pt x="12699391" y="542442"/>
                  </a:lnTo>
                  <a:lnTo>
                    <a:pt x="12699391" y="860120"/>
                  </a:lnTo>
                  <a:lnTo>
                    <a:pt x="13359333" y="860120"/>
                  </a:lnTo>
                  <a:lnTo>
                    <a:pt x="13359333" y="542442"/>
                  </a:lnTo>
                  <a:close/>
                </a:path>
                <a:path w="15899765" h="860425">
                  <a:moveTo>
                    <a:pt x="15899206" y="698284"/>
                  </a:moveTo>
                  <a:lnTo>
                    <a:pt x="15239276" y="698284"/>
                  </a:lnTo>
                  <a:lnTo>
                    <a:pt x="15239276" y="860120"/>
                  </a:lnTo>
                  <a:lnTo>
                    <a:pt x="15899206" y="860120"/>
                  </a:lnTo>
                  <a:lnTo>
                    <a:pt x="15899206" y="698284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3141" y="10048292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500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23" y="9299062"/>
            <a:ext cx="510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1,000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23" y="8549833"/>
            <a:ext cx="510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1,500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5597" y="10980596"/>
            <a:ext cx="9296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Cola-</a:t>
            </a: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Coka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229" y="10980596"/>
            <a:ext cx="5016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Bepsi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7872" y="10980596"/>
            <a:ext cx="8242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Gangster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84868" y="10980596"/>
            <a:ext cx="8102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Blue</a:t>
            </a:r>
            <a:r>
              <a:rPr sz="1450" b="1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Bull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29415" y="10980596"/>
            <a:ext cx="6007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CodeX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20339" y="10980596"/>
            <a:ext cx="4984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Sky</a:t>
            </a:r>
            <a:r>
              <a:rPr sz="1450" b="1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50" dirty="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01317" y="10980596"/>
            <a:ext cx="6165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Others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8830" y="9938866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429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48709" y="9995808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391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8587" y="10102198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320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28466" y="10276019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204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68344" y="1032397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172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08223" y="10317977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176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202337" y="10466323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77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4529" y="8281573"/>
            <a:ext cx="4591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1535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54407" y="8662181"/>
            <a:ext cx="4591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1281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94286" y="8937897"/>
            <a:ext cx="4591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1097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88399" y="970211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587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28278" y="9699113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589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268157" y="9696117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591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808037" y="10141158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294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28699" y="9721591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574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8577" y="9922384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440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08456" y="9926879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437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48334" y="10181617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267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88213" y="10253543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219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928091" y="10264032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212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467970" y="10419872"/>
            <a:ext cx="3511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108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537" y="7730519"/>
            <a:ext cx="15906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605D5C"/>
                </a:solidFill>
                <a:latin typeface="Segoe UI"/>
                <a:cs typeface="Segoe UI"/>
              </a:rPr>
              <a:t>Brand_perception</a:t>
            </a:r>
            <a:endParaRPr sz="1450">
              <a:latin typeface="Segoe UI"/>
              <a:cs typeface="Segoe U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7380" y="7783427"/>
            <a:ext cx="157063" cy="15706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962125" y="7730519"/>
            <a:ext cx="7702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605D5C"/>
                </a:solidFill>
                <a:latin typeface="Segoe UI"/>
                <a:cs typeface="Segoe UI"/>
              </a:rPr>
              <a:t>Negative</a:t>
            </a:r>
            <a:endParaRPr sz="1450">
              <a:latin typeface="Segoe UI"/>
              <a:cs typeface="Segoe U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8291" y="7783427"/>
            <a:ext cx="157063" cy="157063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2980091" y="7730519"/>
            <a:ext cx="6426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605D5C"/>
                </a:solidFill>
                <a:latin typeface="Segoe UI"/>
                <a:cs typeface="Segoe UI"/>
              </a:rPr>
              <a:t>Neutral</a:t>
            </a:r>
            <a:endParaRPr sz="1450">
              <a:latin typeface="Segoe UI"/>
              <a:cs typeface="Segoe U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3551" y="7783427"/>
            <a:ext cx="157063" cy="157063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3870443" y="7730519"/>
            <a:ext cx="6584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605D5C"/>
                </a:solidFill>
                <a:latin typeface="Segoe UI"/>
                <a:cs typeface="Segoe UI"/>
              </a:rPr>
              <a:t>Positive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665224" y="78531"/>
            <a:ext cx="9439275" cy="1588135"/>
            <a:chOff x="10665224" y="78531"/>
            <a:chExt cx="9439275" cy="1588135"/>
          </a:xfrm>
        </p:grpSpPr>
        <p:sp>
          <p:nvSpPr>
            <p:cNvPr id="53" name="object 53"/>
            <p:cNvSpPr/>
            <p:nvPr/>
          </p:nvSpPr>
          <p:spPr>
            <a:xfrm>
              <a:off x="10665219" y="78747"/>
              <a:ext cx="9439275" cy="1587500"/>
            </a:xfrm>
            <a:custGeom>
              <a:avLst/>
              <a:gdLst/>
              <a:ahLst/>
              <a:cxnLst/>
              <a:rect l="l" t="t" r="r" b="b"/>
              <a:pathLst>
                <a:path w="9439275" h="1587500">
                  <a:moveTo>
                    <a:pt x="9438869" y="1193800"/>
                  </a:moveTo>
                  <a:lnTo>
                    <a:pt x="0" y="1193800"/>
                  </a:lnTo>
                  <a:lnTo>
                    <a:pt x="0" y="1587500"/>
                  </a:lnTo>
                  <a:lnTo>
                    <a:pt x="9438869" y="1587500"/>
                  </a:lnTo>
                  <a:lnTo>
                    <a:pt x="9438869" y="1193800"/>
                  </a:lnTo>
                  <a:close/>
                </a:path>
                <a:path w="9439275" h="1587500">
                  <a:moveTo>
                    <a:pt x="9438869" y="15494"/>
                  </a:moveTo>
                  <a:lnTo>
                    <a:pt x="9266110" y="15494"/>
                  </a:lnTo>
                  <a:lnTo>
                    <a:pt x="9266110" y="1193469"/>
                  </a:lnTo>
                  <a:lnTo>
                    <a:pt x="9438869" y="1193469"/>
                  </a:lnTo>
                  <a:lnTo>
                    <a:pt x="9438869" y="15494"/>
                  </a:lnTo>
                  <a:close/>
                </a:path>
                <a:path w="9439275" h="1587500">
                  <a:moveTo>
                    <a:pt x="9438869" y="0"/>
                  </a:moveTo>
                  <a:lnTo>
                    <a:pt x="9266110" y="0"/>
                  </a:lnTo>
                  <a:lnTo>
                    <a:pt x="9266110" y="15240"/>
                  </a:lnTo>
                  <a:lnTo>
                    <a:pt x="9438869" y="15240"/>
                  </a:lnTo>
                  <a:lnTo>
                    <a:pt x="9438869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51492" y="78531"/>
              <a:ext cx="8780145" cy="1209675"/>
            </a:xfrm>
            <a:custGeom>
              <a:avLst/>
              <a:gdLst/>
              <a:ahLst/>
              <a:cxnLst/>
              <a:rect l="l" t="t" r="r" b="b"/>
              <a:pathLst>
                <a:path w="8780144" h="1209675">
                  <a:moveTo>
                    <a:pt x="0" y="1209387"/>
                  </a:moveTo>
                  <a:lnTo>
                    <a:pt x="8779837" y="1209387"/>
                  </a:lnTo>
                  <a:lnTo>
                    <a:pt x="8779837" y="0"/>
                  </a:lnTo>
                  <a:lnTo>
                    <a:pt x="0" y="0"/>
                  </a:lnTo>
                  <a:lnTo>
                    <a:pt x="0" y="1209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30024" y="188475"/>
              <a:ext cx="2058035" cy="989965"/>
            </a:xfrm>
            <a:custGeom>
              <a:avLst/>
              <a:gdLst/>
              <a:ahLst/>
              <a:cxnLst/>
              <a:rect l="l" t="t" r="r" b="b"/>
              <a:pathLst>
                <a:path w="2058034" h="989965">
                  <a:moveTo>
                    <a:pt x="2057528" y="989498"/>
                  </a:moveTo>
                  <a:lnTo>
                    <a:pt x="0" y="989498"/>
                  </a:lnTo>
                  <a:lnTo>
                    <a:pt x="0" y="0"/>
                  </a:lnTo>
                  <a:lnTo>
                    <a:pt x="2057528" y="0"/>
                  </a:lnTo>
                  <a:lnTo>
                    <a:pt x="2057528" y="98949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37877" y="196329"/>
              <a:ext cx="2042160" cy="974090"/>
            </a:xfrm>
            <a:custGeom>
              <a:avLst/>
              <a:gdLst/>
              <a:ahLst/>
              <a:cxnLst/>
              <a:rect l="l" t="t" r="r" b="b"/>
              <a:pathLst>
                <a:path w="2042159" h="974090">
                  <a:moveTo>
                    <a:pt x="0" y="0"/>
                  </a:moveTo>
                  <a:lnTo>
                    <a:pt x="2041822" y="0"/>
                  </a:lnTo>
                  <a:lnTo>
                    <a:pt x="2041822" y="973792"/>
                  </a:lnTo>
                  <a:lnTo>
                    <a:pt x="0" y="973792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876499" y="495242"/>
            <a:ext cx="76644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FFFFFF"/>
                </a:solidFill>
                <a:latin typeface="Segoe UI"/>
                <a:cs typeface="Segoe UI"/>
              </a:rPr>
              <a:t>Bepsi</a:t>
            </a:r>
            <a:endParaRPr sz="2300">
              <a:latin typeface="Segoe UI"/>
              <a:cs typeface="Segoe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3318881" y="188391"/>
            <a:ext cx="2058035" cy="989965"/>
            <a:chOff x="13318881" y="188391"/>
            <a:chExt cx="2058035" cy="989965"/>
          </a:xfrm>
        </p:grpSpPr>
        <p:sp>
          <p:nvSpPr>
            <p:cNvPr id="59" name="object 59"/>
            <p:cNvSpPr/>
            <p:nvPr/>
          </p:nvSpPr>
          <p:spPr>
            <a:xfrm>
              <a:off x="13318965" y="188475"/>
              <a:ext cx="2058035" cy="989965"/>
            </a:xfrm>
            <a:custGeom>
              <a:avLst/>
              <a:gdLst/>
              <a:ahLst/>
              <a:cxnLst/>
              <a:rect l="l" t="t" r="r" b="b"/>
              <a:pathLst>
                <a:path w="2058034" h="989965">
                  <a:moveTo>
                    <a:pt x="2057528" y="989498"/>
                  </a:moveTo>
                  <a:lnTo>
                    <a:pt x="0" y="989498"/>
                  </a:lnTo>
                  <a:lnTo>
                    <a:pt x="0" y="0"/>
                  </a:lnTo>
                  <a:lnTo>
                    <a:pt x="2057528" y="0"/>
                  </a:lnTo>
                  <a:lnTo>
                    <a:pt x="2057528" y="98949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326819" y="196329"/>
              <a:ext cx="2042160" cy="974090"/>
            </a:xfrm>
            <a:custGeom>
              <a:avLst/>
              <a:gdLst/>
              <a:ahLst/>
              <a:cxnLst/>
              <a:rect l="l" t="t" r="r" b="b"/>
              <a:pathLst>
                <a:path w="2042159" h="974090">
                  <a:moveTo>
                    <a:pt x="0" y="0"/>
                  </a:moveTo>
                  <a:lnTo>
                    <a:pt x="2041822" y="0"/>
                  </a:lnTo>
                  <a:lnTo>
                    <a:pt x="2041822" y="973792"/>
                  </a:lnTo>
                  <a:lnTo>
                    <a:pt x="0" y="973792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3727636" y="495242"/>
            <a:ext cx="124523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Segoe UI"/>
                <a:cs typeface="Segoe UI"/>
              </a:rPr>
              <a:t>Blue</a:t>
            </a:r>
            <a:r>
              <a:rPr sz="23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Segoe UI"/>
                <a:cs typeface="Segoe UI"/>
              </a:rPr>
              <a:t>Bull</a:t>
            </a:r>
            <a:endParaRPr sz="2300">
              <a:latin typeface="Segoe UI"/>
              <a:cs typeface="Segoe U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5407822" y="188391"/>
            <a:ext cx="2058035" cy="989965"/>
            <a:chOff x="15407822" y="188391"/>
            <a:chExt cx="2058035" cy="989965"/>
          </a:xfrm>
        </p:grpSpPr>
        <p:sp>
          <p:nvSpPr>
            <p:cNvPr id="63" name="object 63"/>
            <p:cNvSpPr/>
            <p:nvPr/>
          </p:nvSpPr>
          <p:spPr>
            <a:xfrm>
              <a:off x="15407906" y="188475"/>
              <a:ext cx="2058035" cy="989965"/>
            </a:xfrm>
            <a:custGeom>
              <a:avLst/>
              <a:gdLst/>
              <a:ahLst/>
              <a:cxnLst/>
              <a:rect l="l" t="t" r="r" b="b"/>
              <a:pathLst>
                <a:path w="2058034" h="989965">
                  <a:moveTo>
                    <a:pt x="2057528" y="989498"/>
                  </a:moveTo>
                  <a:lnTo>
                    <a:pt x="0" y="989498"/>
                  </a:lnTo>
                  <a:lnTo>
                    <a:pt x="0" y="0"/>
                  </a:lnTo>
                  <a:lnTo>
                    <a:pt x="2057528" y="0"/>
                  </a:lnTo>
                  <a:lnTo>
                    <a:pt x="2057528" y="98949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415759" y="196329"/>
              <a:ext cx="2042160" cy="974090"/>
            </a:xfrm>
            <a:custGeom>
              <a:avLst/>
              <a:gdLst/>
              <a:ahLst/>
              <a:cxnLst/>
              <a:rect l="l" t="t" r="r" b="b"/>
              <a:pathLst>
                <a:path w="2042159" h="974090">
                  <a:moveTo>
                    <a:pt x="0" y="0"/>
                  </a:moveTo>
                  <a:lnTo>
                    <a:pt x="2041822" y="0"/>
                  </a:lnTo>
                  <a:lnTo>
                    <a:pt x="2041822" y="973792"/>
                  </a:lnTo>
                  <a:lnTo>
                    <a:pt x="0" y="973792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5981004" y="495242"/>
            <a:ext cx="9201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FFFFFF"/>
                </a:solidFill>
                <a:latin typeface="Segoe UI"/>
                <a:cs typeface="Segoe UI"/>
              </a:rPr>
              <a:t>CodeX</a:t>
            </a:r>
            <a:endParaRPr sz="2300">
              <a:latin typeface="Segoe UI"/>
              <a:cs typeface="Segoe U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7496764" y="188391"/>
            <a:ext cx="2058035" cy="989965"/>
            <a:chOff x="17496764" y="188391"/>
            <a:chExt cx="2058035" cy="989965"/>
          </a:xfrm>
        </p:grpSpPr>
        <p:sp>
          <p:nvSpPr>
            <p:cNvPr id="67" name="object 67"/>
            <p:cNvSpPr/>
            <p:nvPr/>
          </p:nvSpPr>
          <p:spPr>
            <a:xfrm>
              <a:off x="17496848" y="188475"/>
              <a:ext cx="2058035" cy="989965"/>
            </a:xfrm>
            <a:custGeom>
              <a:avLst/>
              <a:gdLst/>
              <a:ahLst/>
              <a:cxnLst/>
              <a:rect l="l" t="t" r="r" b="b"/>
              <a:pathLst>
                <a:path w="2058034" h="989965">
                  <a:moveTo>
                    <a:pt x="2057528" y="989498"/>
                  </a:moveTo>
                  <a:lnTo>
                    <a:pt x="0" y="989498"/>
                  </a:lnTo>
                  <a:lnTo>
                    <a:pt x="0" y="0"/>
                  </a:lnTo>
                  <a:lnTo>
                    <a:pt x="2057528" y="0"/>
                  </a:lnTo>
                  <a:lnTo>
                    <a:pt x="2057528" y="98949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504702" y="196329"/>
              <a:ext cx="2042160" cy="974090"/>
            </a:xfrm>
            <a:custGeom>
              <a:avLst/>
              <a:gdLst/>
              <a:ahLst/>
              <a:cxnLst/>
              <a:rect l="l" t="t" r="r" b="b"/>
              <a:pathLst>
                <a:path w="2042159" h="974090">
                  <a:moveTo>
                    <a:pt x="0" y="0"/>
                  </a:moveTo>
                  <a:lnTo>
                    <a:pt x="2041822" y="0"/>
                  </a:lnTo>
                  <a:lnTo>
                    <a:pt x="2041822" y="973792"/>
                  </a:lnTo>
                  <a:lnTo>
                    <a:pt x="0" y="973792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7816190" y="495242"/>
            <a:ext cx="143065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Segoe UI"/>
                <a:cs typeface="Segoe UI"/>
              </a:rPr>
              <a:t>Cola-</a:t>
            </a:r>
            <a:r>
              <a:rPr sz="2300" b="1" spc="-20" dirty="0">
                <a:solidFill>
                  <a:srgbClr val="FFFFFF"/>
                </a:solidFill>
                <a:latin typeface="Segoe UI"/>
                <a:cs typeface="Segoe UI"/>
              </a:rPr>
              <a:t>Coka</a:t>
            </a:r>
            <a:endParaRPr sz="23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627081" y="552727"/>
            <a:ext cx="2768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80" dirty="0">
                <a:solidFill>
                  <a:srgbClr val="605D5C"/>
                </a:solidFill>
                <a:latin typeface="Arial MT"/>
                <a:cs typeface="Arial MT"/>
              </a:rPr>
              <a:t>&gt;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925862" y="1209039"/>
            <a:ext cx="8657590" cy="3756660"/>
            <a:chOff x="6925862" y="1209039"/>
            <a:chExt cx="8657590" cy="3756660"/>
          </a:xfrm>
        </p:grpSpPr>
        <p:sp>
          <p:nvSpPr>
            <p:cNvPr id="72" name="object 72"/>
            <p:cNvSpPr/>
            <p:nvPr/>
          </p:nvSpPr>
          <p:spPr>
            <a:xfrm>
              <a:off x="6925856" y="1209047"/>
              <a:ext cx="8657590" cy="3756660"/>
            </a:xfrm>
            <a:custGeom>
              <a:avLst/>
              <a:gdLst/>
              <a:ahLst/>
              <a:cxnLst/>
              <a:rect l="l" t="t" r="r" b="b"/>
              <a:pathLst>
                <a:path w="8657590" h="3756660">
                  <a:moveTo>
                    <a:pt x="8657323" y="173113"/>
                  </a:moveTo>
                  <a:lnTo>
                    <a:pt x="8277860" y="173113"/>
                  </a:lnTo>
                  <a:lnTo>
                    <a:pt x="8277860" y="3361499"/>
                  </a:lnTo>
                  <a:lnTo>
                    <a:pt x="8657323" y="3361499"/>
                  </a:lnTo>
                  <a:lnTo>
                    <a:pt x="8657323" y="173113"/>
                  </a:lnTo>
                  <a:close/>
                </a:path>
                <a:path w="8657590" h="3756660">
                  <a:moveTo>
                    <a:pt x="8657323" y="0"/>
                  </a:moveTo>
                  <a:lnTo>
                    <a:pt x="0" y="0"/>
                  </a:lnTo>
                  <a:lnTo>
                    <a:pt x="0" y="172720"/>
                  </a:lnTo>
                  <a:lnTo>
                    <a:pt x="0" y="3361690"/>
                  </a:lnTo>
                  <a:lnTo>
                    <a:pt x="0" y="3756660"/>
                  </a:lnTo>
                  <a:lnTo>
                    <a:pt x="8442782" y="3756660"/>
                  </a:lnTo>
                  <a:lnTo>
                    <a:pt x="8442782" y="3361690"/>
                  </a:lnTo>
                  <a:lnTo>
                    <a:pt x="157695" y="3361690"/>
                  </a:lnTo>
                  <a:lnTo>
                    <a:pt x="157695" y="172720"/>
                  </a:lnTo>
                  <a:lnTo>
                    <a:pt x="8657323" y="172720"/>
                  </a:lnTo>
                  <a:lnTo>
                    <a:pt x="8657323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83554" y="1366450"/>
              <a:ext cx="8120380" cy="3220085"/>
            </a:xfrm>
            <a:custGeom>
              <a:avLst/>
              <a:gdLst/>
              <a:ahLst/>
              <a:cxnLst/>
              <a:rect l="l" t="t" r="r" b="b"/>
              <a:pathLst>
                <a:path w="8120380" h="3220085">
                  <a:moveTo>
                    <a:pt x="8120171" y="3219797"/>
                  </a:moveTo>
                  <a:lnTo>
                    <a:pt x="0" y="3219797"/>
                  </a:lnTo>
                  <a:lnTo>
                    <a:pt x="0" y="0"/>
                  </a:lnTo>
                  <a:lnTo>
                    <a:pt x="8120171" y="0"/>
                  </a:lnTo>
                  <a:lnTo>
                    <a:pt x="8120171" y="3219797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91407" y="1374303"/>
              <a:ext cx="8104505" cy="3204210"/>
            </a:xfrm>
            <a:custGeom>
              <a:avLst/>
              <a:gdLst/>
              <a:ahLst/>
              <a:cxnLst/>
              <a:rect l="l" t="t" r="r" b="b"/>
              <a:pathLst>
                <a:path w="8104505" h="3204210">
                  <a:moveTo>
                    <a:pt x="0" y="0"/>
                  </a:moveTo>
                  <a:lnTo>
                    <a:pt x="8104464" y="0"/>
                  </a:lnTo>
                  <a:lnTo>
                    <a:pt x="8104464" y="3204090"/>
                  </a:lnTo>
                  <a:lnTo>
                    <a:pt x="0" y="3204090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62597" y="3795681"/>
              <a:ext cx="7555230" cy="15875"/>
            </a:xfrm>
            <a:custGeom>
              <a:avLst/>
              <a:gdLst/>
              <a:ahLst/>
              <a:cxnLst/>
              <a:rect l="l" t="t" r="r" b="b"/>
              <a:pathLst>
                <a:path w="7555230" h="15875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  <a:path w="7555230" h="15875">
                  <a:moveTo>
                    <a:pt x="88553" y="15706"/>
                  </a:moveTo>
                  <a:lnTo>
                    <a:pt x="84216" y="15706"/>
                  </a:lnTo>
                  <a:lnTo>
                    <a:pt x="82365" y="14939"/>
                  </a:lnTo>
                  <a:lnTo>
                    <a:pt x="79298" y="11872"/>
                  </a:lnTo>
                  <a:lnTo>
                    <a:pt x="78531" y="10021"/>
                  </a:lnTo>
                  <a:lnTo>
                    <a:pt x="78531" y="5684"/>
                  </a:lnTo>
                  <a:lnTo>
                    <a:pt x="79298" y="3833"/>
                  </a:lnTo>
                  <a:lnTo>
                    <a:pt x="82365" y="766"/>
                  </a:lnTo>
                  <a:lnTo>
                    <a:pt x="84216" y="0"/>
                  </a:lnTo>
                  <a:lnTo>
                    <a:pt x="88553" y="0"/>
                  </a:lnTo>
                  <a:lnTo>
                    <a:pt x="90404" y="766"/>
                  </a:lnTo>
                  <a:lnTo>
                    <a:pt x="93471" y="3833"/>
                  </a:lnTo>
                  <a:lnTo>
                    <a:pt x="94237" y="5684"/>
                  </a:lnTo>
                  <a:lnTo>
                    <a:pt x="94237" y="10021"/>
                  </a:lnTo>
                  <a:lnTo>
                    <a:pt x="93471" y="11872"/>
                  </a:lnTo>
                  <a:lnTo>
                    <a:pt x="90404" y="14939"/>
                  </a:lnTo>
                  <a:lnTo>
                    <a:pt x="88553" y="15706"/>
                  </a:lnTo>
                  <a:close/>
                </a:path>
                <a:path w="7555230" h="15875">
                  <a:moveTo>
                    <a:pt x="167085" y="15706"/>
                  </a:moveTo>
                  <a:lnTo>
                    <a:pt x="162747" y="15706"/>
                  </a:lnTo>
                  <a:lnTo>
                    <a:pt x="160896" y="14939"/>
                  </a:lnTo>
                  <a:lnTo>
                    <a:pt x="157829" y="11872"/>
                  </a:lnTo>
                  <a:lnTo>
                    <a:pt x="157063" y="10021"/>
                  </a:lnTo>
                  <a:lnTo>
                    <a:pt x="157063" y="5684"/>
                  </a:lnTo>
                  <a:lnTo>
                    <a:pt x="157829" y="3833"/>
                  </a:lnTo>
                  <a:lnTo>
                    <a:pt x="160896" y="766"/>
                  </a:lnTo>
                  <a:lnTo>
                    <a:pt x="162747" y="0"/>
                  </a:lnTo>
                  <a:lnTo>
                    <a:pt x="167085" y="0"/>
                  </a:lnTo>
                  <a:lnTo>
                    <a:pt x="168936" y="766"/>
                  </a:lnTo>
                  <a:lnTo>
                    <a:pt x="172002" y="3833"/>
                  </a:lnTo>
                  <a:lnTo>
                    <a:pt x="172769" y="5684"/>
                  </a:lnTo>
                  <a:lnTo>
                    <a:pt x="172769" y="10021"/>
                  </a:lnTo>
                  <a:lnTo>
                    <a:pt x="172002" y="11872"/>
                  </a:lnTo>
                  <a:lnTo>
                    <a:pt x="168936" y="14939"/>
                  </a:lnTo>
                  <a:lnTo>
                    <a:pt x="167085" y="15706"/>
                  </a:lnTo>
                  <a:close/>
                </a:path>
                <a:path w="7555230" h="15875">
                  <a:moveTo>
                    <a:pt x="245616" y="15706"/>
                  </a:moveTo>
                  <a:lnTo>
                    <a:pt x="241279" y="15706"/>
                  </a:lnTo>
                  <a:lnTo>
                    <a:pt x="239428" y="14939"/>
                  </a:lnTo>
                  <a:lnTo>
                    <a:pt x="236361" y="11872"/>
                  </a:lnTo>
                  <a:lnTo>
                    <a:pt x="235594" y="10021"/>
                  </a:lnTo>
                  <a:lnTo>
                    <a:pt x="235594" y="5684"/>
                  </a:lnTo>
                  <a:lnTo>
                    <a:pt x="236361" y="3833"/>
                  </a:lnTo>
                  <a:lnTo>
                    <a:pt x="239428" y="766"/>
                  </a:lnTo>
                  <a:lnTo>
                    <a:pt x="241279" y="0"/>
                  </a:lnTo>
                  <a:lnTo>
                    <a:pt x="245616" y="0"/>
                  </a:lnTo>
                  <a:lnTo>
                    <a:pt x="247467" y="766"/>
                  </a:lnTo>
                  <a:lnTo>
                    <a:pt x="250534" y="3833"/>
                  </a:lnTo>
                  <a:lnTo>
                    <a:pt x="251301" y="5684"/>
                  </a:lnTo>
                  <a:lnTo>
                    <a:pt x="251301" y="10021"/>
                  </a:lnTo>
                  <a:lnTo>
                    <a:pt x="250534" y="11872"/>
                  </a:lnTo>
                  <a:lnTo>
                    <a:pt x="247467" y="14939"/>
                  </a:lnTo>
                  <a:lnTo>
                    <a:pt x="245616" y="15706"/>
                  </a:lnTo>
                  <a:close/>
                </a:path>
                <a:path w="7555230" h="15875">
                  <a:moveTo>
                    <a:pt x="324148" y="15706"/>
                  </a:moveTo>
                  <a:lnTo>
                    <a:pt x="319811" y="15706"/>
                  </a:lnTo>
                  <a:lnTo>
                    <a:pt x="317960" y="14939"/>
                  </a:lnTo>
                  <a:lnTo>
                    <a:pt x="314893" y="11872"/>
                  </a:lnTo>
                  <a:lnTo>
                    <a:pt x="314126" y="10021"/>
                  </a:lnTo>
                  <a:lnTo>
                    <a:pt x="314126" y="5684"/>
                  </a:lnTo>
                  <a:lnTo>
                    <a:pt x="314893" y="3833"/>
                  </a:lnTo>
                  <a:lnTo>
                    <a:pt x="317960" y="766"/>
                  </a:lnTo>
                  <a:lnTo>
                    <a:pt x="319811" y="0"/>
                  </a:lnTo>
                  <a:lnTo>
                    <a:pt x="324148" y="0"/>
                  </a:lnTo>
                  <a:lnTo>
                    <a:pt x="325999" y="766"/>
                  </a:lnTo>
                  <a:lnTo>
                    <a:pt x="329066" y="3833"/>
                  </a:lnTo>
                  <a:lnTo>
                    <a:pt x="329832" y="5684"/>
                  </a:lnTo>
                  <a:lnTo>
                    <a:pt x="329832" y="10021"/>
                  </a:lnTo>
                  <a:lnTo>
                    <a:pt x="329066" y="11872"/>
                  </a:lnTo>
                  <a:lnTo>
                    <a:pt x="325999" y="14939"/>
                  </a:lnTo>
                  <a:lnTo>
                    <a:pt x="324148" y="15706"/>
                  </a:lnTo>
                  <a:close/>
                </a:path>
                <a:path w="7555230" h="15875">
                  <a:moveTo>
                    <a:pt x="402679" y="15706"/>
                  </a:moveTo>
                  <a:lnTo>
                    <a:pt x="398342" y="15706"/>
                  </a:lnTo>
                  <a:lnTo>
                    <a:pt x="396491" y="14939"/>
                  </a:lnTo>
                  <a:lnTo>
                    <a:pt x="393424" y="11872"/>
                  </a:lnTo>
                  <a:lnTo>
                    <a:pt x="392658" y="10021"/>
                  </a:lnTo>
                  <a:lnTo>
                    <a:pt x="392658" y="5684"/>
                  </a:lnTo>
                  <a:lnTo>
                    <a:pt x="393424" y="3833"/>
                  </a:lnTo>
                  <a:lnTo>
                    <a:pt x="396491" y="766"/>
                  </a:lnTo>
                  <a:lnTo>
                    <a:pt x="398342" y="0"/>
                  </a:lnTo>
                  <a:lnTo>
                    <a:pt x="402679" y="0"/>
                  </a:lnTo>
                  <a:lnTo>
                    <a:pt x="404530" y="766"/>
                  </a:lnTo>
                  <a:lnTo>
                    <a:pt x="407597" y="3833"/>
                  </a:lnTo>
                  <a:lnTo>
                    <a:pt x="408364" y="5684"/>
                  </a:lnTo>
                  <a:lnTo>
                    <a:pt x="408364" y="10021"/>
                  </a:lnTo>
                  <a:lnTo>
                    <a:pt x="407597" y="11872"/>
                  </a:lnTo>
                  <a:lnTo>
                    <a:pt x="404530" y="14939"/>
                  </a:lnTo>
                  <a:lnTo>
                    <a:pt x="402679" y="15706"/>
                  </a:lnTo>
                  <a:close/>
                </a:path>
                <a:path w="7555230" h="15875">
                  <a:moveTo>
                    <a:pt x="481211" y="15706"/>
                  </a:moveTo>
                  <a:lnTo>
                    <a:pt x="476874" y="15706"/>
                  </a:lnTo>
                  <a:lnTo>
                    <a:pt x="475023" y="14939"/>
                  </a:lnTo>
                  <a:lnTo>
                    <a:pt x="471956" y="11872"/>
                  </a:lnTo>
                  <a:lnTo>
                    <a:pt x="471189" y="10021"/>
                  </a:lnTo>
                  <a:lnTo>
                    <a:pt x="471189" y="5684"/>
                  </a:lnTo>
                  <a:lnTo>
                    <a:pt x="471956" y="3833"/>
                  </a:lnTo>
                  <a:lnTo>
                    <a:pt x="475023" y="766"/>
                  </a:lnTo>
                  <a:lnTo>
                    <a:pt x="476874" y="0"/>
                  </a:lnTo>
                  <a:lnTo>
                    <a:pt x="481211" y="0"/>
                  </a:lnTo>
                  <a:lnTo>
                    <a:pt x="483062" y="766"/>
                  </a:lnTo>
                  <a:lnTo>
                    <a:pt x="486129" y="3833"/>
                  </a:lnTo>
                  <a:lnTo>
                    <a:pt x="486896" y="5684"/>
                  </a:lnTo>
                  <a:lnTo>
                    <a:pt x="486896" y="10021"/>
                  </a:lnTo>
                  <a:lnTo>
                    <a:pt x="486129" y="11872"/>
                  </a:lnTo>
                  <a:lnTo>
                    <a:pt x="483062" y="14939"/>
                  </a:lnTo>
                  <a:lnTo>
                    <a:pt x="481211" y="15706"/>
                  </a:lnTo>
                  <a:close/>
                </a:path>
                <a:path w="7555230" h="15875">
                  <a:moveTo>
                    <a:pt x="559743" y="15706"/>
                  </a:moveTo>
                  <a:lnTo>
                    <a:pt x="555405" y="15706"/>
                  </a:lnTo>
                  <a:lnTo>
                    <a:pt x="553554" y="14939"/>
                  </a:lnTo>
                  <a:lnTo>
                    <a:pt x="550488" y="11872"/>
                  </a:lnTo>
                  <a:lnTo>
                    <a:pt x="549721" y="10021"/>
                  </a:lnTo>
                  <a:lnTo>
                    <a:pt x="549721" y="5684"/>
                  </a:lnTo>
                  <a:lnTo>
                    <a:pt x="550488" y="3833"/>
                  </a:lnTo>
                  <a:lnTo>
                    <a:pt x="553554" y="766"/>
                  </a:lnTo>
                  <a:lnTo>
                    <a:pt x="555405" y="0"/>
                  </a:lnTo>
                  <a:lnTo>
                    <a:pt x="559743" y="0"/>
                  </a:lnTo>
                  <a:lnTo>
                    <a:pt x="561594" y="766"/>
                  </a:lnTo>
                  <a:lnTo>
                    <a:pt x="564661" y="3833"/>
                  </a:lnTo>
                  <a:lnTo>
                    <a:pt x="565427" y="5684"/>
                  </a:lnTo>
                  <a:lnTo>
                    <a:pt x="565427" y="10021"/>
                  </a:lnTo>
                  <a:lnTo>
                    <a:pt x="564661" y="11872"/>
                  </a:lnTo>
                  <a:lnTo>
                    <a:pt x="561594" y="14939"/>
                  </a:lnTo>
                  <a:lnTo>
                    <a:pt x="559743" y="15706"/>
                  </a:lnTo>
                  <a:close/>
                </a:path>
                <a:path w="7555230" h="15875">
                  <a:moveTo>
                    <a:pt x="638274" y="15706"/>
                  </a:moveTo>
                  <a:lnTo>
                    <a:pt x="633937" y="15706"/>
                  </a:lnTo>
                  <a:lnTo>
                    <a:pt x="632086" y="14939"/>
                  </a:lnTo>
                  <a:lnTo>
                    <a:pt x="629019" y="11872"/>
                  </a:lnTo>
                  <a:lnTo>
                    <a:pt x="628253" y="10021"/>
                  </a:lnTo>
                  <a:lnTo>
                    <a:pt x="628253" y="5684"/>
                  </a:lnTo>
                  <a:lnTo>
                    <a:pt x="629019" y="3833"/>
                  </a:lnTo>
                  <a:lnTo>
                    <a:pt x="632086" y="766"/>
                  </a:lnTo>
                  <a:lnTo>
                    <a:pt x="633937" y="0"/>
                  </a:lnTo>
                  <a:lnTo>
                    <a:pt x="638274" y="0"/>
                  </a:lnTo>
                  <a:lnTo>
                    <a:pt x="640125" y="766"/>
                  </a:lnTo>
                  <a:lnTo>
                    <a:pt x="643192" y="3833"/>
                  </a:lnTo>
                  <a:lnTo>
                    <a:pt x="643959" y="5684"/>
                  </a:lnTo>
                  <a:lnTo>
                    <a:pt x="643959" y="10021"/>
                  </a:lnTo>
                  <a:lnTo>
                    <a:pt x="643192" y="11872"/>
                  </a:lnTo>
                  <a:lnTo>
                    <a:pt x="640125" y="14939"/>
                  </a:lnTo>
                  <a:lnTo>
                    <a:pt x="638274" y="15706"/>
                  </a:lnTo>
                  <a:close/>
                </a:path>
                <a:path w="7555230" h="15875">
                  <a:moveTo>
                    <a:pt x="716806" y="15706"/>
                  </a:moveTo>
                  <a:lnTo>
                    <a:pt x="712469" y="15706"/>
                  </a:lnTo>
                  <a:lnTo>
                    <a:pt x="710618" y="14939"/>
                  </a:lnTo>
                  <a:lnTo>
                    <a:pt x="707551" y="11872"/>
                  </a:lnTo>
                  <a:lnTo>
                    <a:pt x="706784" y="10021"/>
                  </a:lnTo>
                  <a:lnTo>
                    <a:pt x="706784" y="5684"/>
                  </a:lnTo>
                  <a:lnTo>
                    <a:pt x="707551" y="3833"/>
                  </a:lnTo>
                  <a:lnTo>
                    <a:pt x="710618" y="766"/>
                  </a:lnTo>
                  <a:lnTo>
                    <a:pt x="712469" y="0"/>
                  </a:lnTo>
                  <a:lnTo>
                    <a:pt x="716806" y="0"/>
                  </a:lnTo>
                  <a:lnTo>
                    <a:pt x="718657" y="766"/>
                  </a:lnTo>
                  <a:lnTo>
                    <a:pt x="721724" y="3833"/>
                  </a:lnTo>
                  <a:lnTo>
                    <a:pt x="722490" y="5684"/>
                  </a:lnTo>
                  <a:lnTo>
                    <a:pt x="722490" y="10021"/>
                  </a:lnTo>
                  <a:lnTo>
                    <a:pt x="721724" y="11872"/>
                  </a:lnTo>
                  <a:lnTo>
                    <a:pt x="718657" y="14939"/>
                  </a:lnTo>
                  <a:lnTo>
                    <a:pt x="716806" y="15706"/>
                  </a:lnTo>
                  <a:close/>
                </a:path>
                <a:path w="7555230" h="15875">
                  <a:moveTo>
                    <a:pt x="795338" y="15706"/>
                  </a:moveTo>
                  <a:lnTo>
                    <a:pt x="791000" y="15706"/>
                  </a:lnTo>
                  <a:lnTo>
                    <a:pt x="789149" y="14939"/>
                  </a:lnTo>
                  <a:lnTo>
                    <a:pt x="786083" y="11872"/>
                  </a:lnTo>
                  <a:lnTo>
                    <a:pt x="785316" y="10021"/>
                  </a:lnTo>
                  <a:lnTo>
                    <a:pt x="785316" y="5684"/>
                  </a:lnTo>
                  <a:lnTo>
                    <a:pt x="786083" y="3833"/>
                  </a:lnTo>
                  <a:lnTo>
                    <a:pt x="789149" y="766"/>
                  </a:lnTo>
                  <a:lnTo>
                    <a:pt x="791000" y="0"/>
                  </a:lnTo>
                  <a:lnTo>
                    <a:pt x="795338" y="0"/>
                  </a:lnTo>
                  <a:lnTo>
                    <a:pt x="797189" y="766"/>
                  </a:lnTo>
                  <a:lnTo>
                    <a:pt x="800255" y="3833"/>
                  </a:lnTo>
                  <a:lnTo>
                    <a:pt x="801022" y="5684"/>
                  </a:lnTo>
                  <a:lnTo>
                    <a:pt x="801022" y="10021"/>
                  </a:lnTo>
                  <a:lnTo>
                    <a:pt x="800255" y="11872"/>
                  </a:lnTo>
                  <a:lnTo>
                    <a:pt x="797189" y="14939"/>
                  </a:lnTo>
                  <a:lnTo>
                    <a:pt x="795338" y="15706"/>
                  </a:lnTo>
                  <a:close/>
                </a:path>
                <a:path w="7555230" h="15875">
                  <a:moveTo>
                    <a:pt x="873869" y="15706"/>
                  </a:moveTo>
                  <a:lnTo>
                    <a:pt x="869532" y="15706"/>
                  </a:lnTo>
                  <a:lnTo>
                    <a:pt x="867681" y="14939"/>
                  </a:lnTo>
                  <a:lnTo>
                    <a:pt x="864614" y="11872"/>
                  </a:lnTo>
                  <a:lnTo>
                    <a:pt x="863848" y="10021"/>
                  </a:lnTo>
                  <a:lnTo>
                    <a:pt x="863848" y="5684"/>
                  </a:lnTo>
                  <a:lnTo>
                    <a:pt x="864614" y="3833"/>
                  </a:lnTo>
                  <a:lnTo>
                    <a:pt x="867681" y="766"/>
                  </a:lnTo>
                  <a:lnTo>
                    <a:pt x="869532" y="0"/>
                  </a:lnTo>
                  <a:lnTo>
                    <a:pt x="873869" y="0"/>
                  </a:lnTo>
                  <a:lnTo>
                    <a:pt x="875720" y="766"/>
                  </a:lnTo>
                  <a:lnTo>
                    <a:pt x="878787" y="3833"/>
                  </a:lnTo>
                  <a:lnTo>
                    <a:pt x="879554" y="5684"/>
                  </a:lnTo>
                  <a:lnTo>
                    <a:pt x="879554" y="10021"/>
                  </a:lnTo>
                  <a:lnTo>
                    <a:pt x="878787" y="11872"/>
                  </a:lnTo>
                  <a:lnTo>
                    <a:pt x="875720" y="14939"/>
                  </a:lnTo>
                  <a:lnTo>
                    <a:pt x="873869" y="15706"/>
                  </a:lnTo>
                  <a:close/>
                </a:path>
                <a:path w="7555230" h="15875">
                  <a:moveTo>
                    <a:pt x="952401" y="15706"/>
                  </a:moveTo>
                  <a:lnTo>
                    <a:pt x="948064" y="15706"/>
                  </a:lnTo>
                  <a:lnTo>
                    <a:pt x="946213" y="14939"/>
                  </a:lnTo>
                  <a:lnTo>
                    <a:pt x="943146" y="11872"/>
                  </a:lnTo>
                  <a:lnTo>
                    <a:pt x="942379" y="10021"/>
                  </a:lnTo>
                  <a:lnTo>
                    <a:pt x="942379" y="5684"/>
                  </a:lnTo>
                  <a:lnTo>
                    <a:pt x="943146" y="3833"/>
                  </a:lnTo>
                  <a:lnTo>
                    <a:pt x="946213" y="766"/>
                  </a:lnTo>
                  <a:lnTo>
                    <a:pt x="948064" y="0"/>
                  </a:lnTo>
                  <a:lnTo>
                    <a:pt x="952401" y="0"/>
                  </a:lnTo>
                  <a:lnTo>
                    <a:pt x="954252" y="766"/>
                  </a:lnTo>
                  <a:lnTo>
                    <a:pt x="957319" y="3833"/>
                  </a:lnTo>
                  <a:lnTo>
                    <a:pt x="958085" y="5684"/>
                  </a:lnTo>
                  <a:lnTo>
                    <a:pt x="958085" y="10021"/>
                  </a:lnTo>
                  <a:lnTo>
                    <a:pt x="957319" y="11872"/>
                  </a:lnTo>
                  <a:lnTo>
                    <a:pt x="954252" y="14939"/>
                  </a:lnTo>
                  <a:lnTo>
                    <a:pt x="952401" y="15706"/>
                  </a:lnTo>
                  <a:close/>
                </a:path>
                <a:path w="7555230" h="15875">
                  <a:moveTo>
                    <a:pt x="1030932" y="15706"/>
                  </a:moveTo>
                  <a:lnTo>
                    <a:pt x="1026595" y="15706"/>
                  </a:lnTo>
                  <a:lnTo>
                    <a:pt x="1024744" y="14939"/>
                  </a:lnTo>
                  <a:lnTo>
                    <a:pt x="1021677" y="11872"/>
                  </a:lnTo>
                  <a:lnTo>
                    <a:pt x="1020911" y="10021"/>
                  </a:lnTo>
                  <a:lnTo>
                    <a:pt x="1020911" y="5684"/>
                  </a:lnTo>
                  <a:lnTo>
                    <a:pt x="1021677" y="3833"/>
                  </a:lnTo>
                  <a:lnTo>
                    <a:pt x="1024744" y="766"/>
                  </a:lnTo>
                  <a:lnTo>
                    <a:pt x="1026595" y="0"/>
                  </a:lnTo>
                  <a:lnTo>
                    <a:pt x="1030932" y="0"/>
                  </a:lnTo>
                  <a:lnTo>
                    <a:pt x="1032783" y="766"/>
                  </a:lnTo>
                  <a:lnTo>
                    <a:pt x="1035850" y="3833"/>
                  </a:lnTo>
                  <a:lnTo>
                    <a:pt x="1036617" y="5684"/>
                  </a:lnTo>
                  <a:lnTo>
                    <a:pt x="1036617" y="10021"/>
                  </a:lnTo>
                  <a:lnTo>
                    <a:pt x="1035850" y="11872"/>
                  </a:lnTo>
                  <a:lnTo>
                    <a:pt x="1032783" y="14939"/>
                  </a:lnTo>
                  <a:lnTo>
                    <a:pt x="1030932" y="15706"/>
                  </a:lnTo>
                  <a:close/>
                </a:path>
                <a:path w="7555230" h="15875">
                  <a:moveTo>
                    <a:pt x="1109464" y="15706"/>
                  </a:moveTo>
                  <a:lnTo>
                    <a:pt x="1105127" y="15706"/>
                  </a:lnTo>
                  <a:lnTo>
                    <a:pt x="1103276" y="14939"/>
                  </a:lnTo>
                  <a:lnTo>
                    <a:pt x="1100209" y="11872"/>
                  </a:lnTo>
                  <a:lnTo>
                    <a:pt x="1099442" y="10021"/>
                  </a:lnTo>
                  <a:lnTo>
                    <a:pt x="1099442" y="5684"/>
                  </a:lnTo>
                  <a:lnTo>
                    <a:pt x="1100209" y="3833"/>
                  </a:lnTo>
                  <a:lnTo>
                    <a:pt x="1103276" y="766"/>
                  </a:lnTo>
                  <a:lnTo>
                    <a:pt x="1105127" y="0"/>
                  </a:lnTo>
                  <a:lnTo>
                    <a:pt x="1109464" y="0"/>
                  </a:lnTo>
                  <a:lnTo>
                    <a:pt x="1111315" y="766"/>
                  </a:lnTo>
                  <a:lnTo>
                    <a:pt x="1114382" y="3833"/>
                  </a:lnTo>
                  <a:lnTo>
                    <a:pt x="1115149" y="5684"/>
                  </a:lnTo>
                  <a:lnTo>
                    <a:pt x="1115149" y="10021"/>
                  </a:lnTo>
                  <a:lnTo>
                    <a:pt x="1114382" y="11872"/>
                  </a:lnTo>
                  <a:lnTo>
                    <a:pt x="1111315" y="14939"/>
                  </a:lnTo>
                  <a:lnTo>
                    <a:pt x="1109464" y="15706"/>
                  </a:lnTo>
                  <a:close/>
                </a:path>
                <a:path w="7555230" h="15875">
                  <a:moveTo>
                    <a:pt x="1187996" y="15706"/>
                  </a:moveTo>
                  <a:lnTo>
                    <a:pt x="1183659" y="15706"/>
                  </a:lnTo>
                  <a:lnTo>
                    <a:pt x="1181808" y="14939"/>
                  </a:lnTo>
                  <a:lnTo>
                    <a:pt x="1178741" y="11872"/>
                  </a:lnTo>
                  <a:lnTo>
                    <a:pt x="1177974" y="10021"/>
                  </a:lnTo>
                  <a:lnTo>
                    <a:pt x="1177974" y="5684"/>
                  </a:lnTo>
                  <a:lnTo>
                    <a:pt x="1178741" y="3833"/>
                  </a:lnTo>
                  <a:lnTo>
                    <a:pt x="1181808" y="766"/>
                  </a:lnTo>
                  <a:lnTo>
                    <a:pt x="1183659" y="0"/>
                  </a:lnTo>
                  <a:lnTo>
                    <a:pt x="1187996" y="0"/>
                  </a:lnTo>
                  <a:lnTo>
                    <a:pt x="1189847" y="766"/>
                  </a:lnTo>
                  <a:lnTo>
                    <a:pt x="1192914" y="3833"/>
                  </a:lnTo>
                  <a:lnTo>
                    <a:pt x="1193680" y="5684"/>
                  </a:lnTo>
                  <a:lnTo>
                    <a:pt x="1193680" y="10021"/>
                  </a:lnTo>
                  <a:lnTo>
                    <a:pt x="1192914" y="11872"/>
                  </a:lnTo>
                  <a:lnTo>
                    <a:pt x="1189847" y="14939"/>
                  </a:lnTo>
                  <a:lnTo>
                    <a:pt x="1187996" y="15706"/>
                  </a:lnTo>
                  <a:close/>
                </a:path>
                <a:path w="7555230" h="15875">
                  <a:moveTo>
                    <a:pt x="1266527" y="15706"/>
                  </a:moveTo>
                  <a:lnTo>
                    <a:pt x="1262190" y="15706"/>
                  </a:lnTo>
                  <a:lnTo>
                    <a:pt x="1260339" y="14939"/>
                  </a:lnTo>
                  <a:lnTo>
                    <a:pt x="1257272" y="11872"/>
                  </a:lnTo>
                  <a:lnTo>
                    <a:pt x="1256506" y="10021"/>
                  </a:lnTo>
                  <a:lnTo>
                    <a:pt x="1256506" y="5684"/>
                  </a:lnTo>
                  <a:lnTo>
                    <a:pt x="1257272" y="3833"/>
                  </a:lnTo>
                  <a:lnTo>
                    <a:pt x="1260339" y="766"/>
                  </a:lnTo>
                  <a:lnTo>
                    <a:pt x="1262190" y="0"/>
                  </a:lnTo>
                  <a:lnTo>
                    <a:pt x="1266527" y="0"/>
                  </a:lnTo>
                  <a:lnTo>
                    <a:pt x="1268378" y="766"/>
                  </a:lnTo>
                  <a:lnTo>
                    <a:pt x="1271445" y="3833"/>
                  </a:lnTo>
                  <a:lnTo>
                    <a:pt x="1272212" y="5684"/>
                  </a:lnTo>
                  <a:lnTo>
                    <a:pt x="1272212" y="10021"/>
                  </a:lnTo>
                  <a:lnTo>
                    <a:pt x="1271445" y="11872"/>
                  </a:lnTo>
                  <a:lnTo>
                    <a:pt x="1268378" y="14939"/>
                  </a:lnTo>
                  <a:lnTo>
                    <a:pt x="1266527" y="15706"/>
                  </a:lnTo>
                  <a:close/>
                </a:path>
                <a:path w="7555230" h="15875">
                  <a:moveTo>
                    <a:pt x="1345059" y="15706"/>
                  </a:moveTo>
                  <a:lnTo>
                    <a:pt x="1340722" y="15706"/>
                  </a:lnTo>
                  <a:lnTo>
                    <a:pt x="1338871" y="14939"/>
                  </a:lnTo>
                  <a:lnTo>
                    <a:pt x="1335804" y="11872"/>
                  </a:lnTo>
                  <a:lnTo>
                    <a:pt x="1335037" y="10021"/>
                  </a:lnTo>
                  <a:lnTo>
                    <a:pt x="1335037" y="5684"/>
                  </a:lnTo>
                  <a:lnTo>
                    <a:pt x="1335804" y="3833"/>
                  </a:lnTo>
                  <a:lnTo>
                    <a:pt x="1338871" y="766"/>
                  </a:lnTo>
                  <a:lnTo>
                    <a:pt x="1340722" y="0"/>
                  </a:lnTo>
                  <a:lnTo>
                    <a:pt x="1345059" y="0"/>
                  </a:lnTo>
                  <a:lnTo>
                    <a:pt x="1346910" y="766"/>
                  </a:lnTo>
                  <a:lnTo>
                    <a:pt x="1349977" y="3833"/>
                  </a:lnTo>
                  <a:lnTo>
                    <a:pt x="1350744" y="5684"/>
                  </a:lnTo>
                  <a:lnTo>
                    <a:pt x="1350744" y="10021"/>
                  </a:lnTo>
                  <a:lnTo>
                    <a:pt x="1349977" y="11872"/>
                  </a:lnTo>
                  <a:lnTo>
                    <a:pt x="1346910" y="14939"/>
                  </a:lnTo>
                  <a:lnTo>
                    <a:pt x="1345059" y="15706"/>
                  </a:lnTo>
                  <a:close/>
                </a:path>
                <a:path w="7555230" h="15875">
                  <a:moveTo>
                    <a:pt x="1423591" y="15706"/>
                  </a:moveTo>
                  <a:lnTo>
                    <a:pt x="1419253" y="15706"/>
                  </a:lnTo>
                  <a:lnTo>
                    <a:pt x="1417402" y="14939"/>
                  </a:lnTo>
                  <a:lnTo>
                    <a:pt x="1414336" y="11872"/>
                  </a:lnTo>
                  <a:lnTo>
                    <a:pt x="1413569" y="10021"/>
                  </a:lnTo>
                  <a:lnTo>
                    <a:pt x="1413569" y="5684"/>
                  </a:lnTo>
                  <a:lnTo>
                    <a:pt x="1414336" y="3833"/>
                  </a:lnTo>
                  <a:lnTo>
                    <a:pt x="1417402" y="766"/>
                  </a:lnTo>
                  <a:lnTo>
                    <a:pt x="1419253" y="0"/>
                  </a:lnTo>
                  <a:lnTo>
                    <a:pt x="1423591" y="0"/>
                  </a:lnTo>
                  <a:lnTo>
                    <a:pt x="1425442" y="766"/>
                  </a:lnTo>
                  <a:lnTo>
                    <a:pt x="1428509" y="3833"/>
                  </a:lnTo>
                  <a:lnTo>
                    <a:pt x="1429275" y="5684"/>
                  </a:lnTo>
                  <a:lnTo>
                    <a:pt x="1429275" y="10021"/>
                  </a:lnTo>
                  <a:lnTo>
                    <a:pt x="1428509" y="11872"/>
                  </a:lnTo>
                  <a:lnTo>
                    <a:pt x="1425442" y="14939"/>
                  </a:lnTo>
                  <a:lnTo>
                    <a:pt x="1423591" y="15706"/>
                  </a:lnTo>
                  <a:close/>
                </a:path>
                <a:path w="7555230" h="15875">
                  <a:moveTo>
                    <a:pt x="1502122" y="15706"/>
                  </a:moveTo>
                  <a:lnTo>
                    <a:pt x="1497785" y="15706"/>
                  </a:lnTo>
                  <a:lnTo>
                    <a:pt x="1495934" y="14939"/>
                  </a:lnTo>
                  <a:lnTo>
                    <a:pt x="1492867" y="11872"/>
                  </a:lnTo>
                  <a:lnTo>
                    <a:pt x="1492101" y="10021"/>
                  </a:lnTo>
                  <a:lnTo>
                    <a:pt x="1492101" y="5684"/>
                  </a:lnTo>
                  <a:lnTo>
                    <a:pt x="1492867" y="3833"/>
                  </a:lnTo>
                  <a:lnTo>
                    <a:pt x="1495934" y="766"/>
                  </a:lnTo>
                  <a:lnTo>
                    <a:pt x="1497785" y="0"/>
                  </a:lnTo>
                  <a:lnTo>
                    <a:pt x="1502122" y="0"/>
                  </a:lnTo>
                  <a:lnTo>
                    <a:pt x="1503973" y="766"/>
                  </a:lnTo>
                  <a:lnTo>
                    <a:pt x="1507040" y="3833"/>
                  </a:lnTo>
                  <a:lnTo>
                    <a:pt x="1507807" y="5684"/>
                  </a:lnTo>
                  <a:lnTo>
                    <a:pt x="1507807" y="10021"/>
                  </a:lnTo>
                  <a:lnTo>
                    <a:pt x="1507040" y="11872"/>
                  </a:lnTo>
                  <a:lnTo>
                    <a:pt x="1503973" y="14939"/>
                  </a:lnTo>
                  <a:lnTo>
                    <a:pt x="1502122" y="15706"/>
                  </a:lnTo>
                  <a:close/>
                </a:path>
                <a:path w="7555230" h="15875">
                  <a:moveTo>
                    <a:pt x="1580654" y="15706"/>
                  </a:moveTo>
                  <a:lnTo>
                    <a:pt x="1576317" y="15706"/>
                  </a:lnTo>
                  <a:lnTo>
                    <a:pt x="1574466" y="14939"/>
                  </a:lnTo>
                  <a:lnTo>
                    <a:pt x="1571399" y="11872"/>
                  </a:lnTo>
                  <a:lnTo>
                    <a:pt x="1570632" y="10021"/>
                  </a:lnTo>
                  <a:lnTo>
                    <a:pt x="1570632" y="5684"/>
                  </a:lnTo>
                  <a:lnTo>
                    <a:pt x="1571399" y="3833"/>
                  </a:lnTo>
                  <a:lnTo>
                    <a:pt x="1574466" y="766"/>
                  </a:lnTo>
                  <a:lnTo>
                    <a:pt x="1576317" y="0"/>
                  </a:lnTo>
                  <a:lnTo>
                    <a:pt x="1580654" y="0"/>
                  </a:lnTo>
                  <a:lnTo>
                    <a:pt x="1582505" y="766"/>
                  </a:lnTo>
                  <a:lnTo>
                    <a:pt x="1585572" y="3833"/>
                  </a:lnTo>
                  <a:lnTo>
                    <a:pt x="1586339" y="5684"/>
                  </a:lnTo>
                  <a:lnTo>
                    <a:pt x="1586339" y="10021"/>
                  </a:lnTo>
                  <a:lnTo>
                    <a:pt x="1585572" y="11872"/>
                  </a:lnTo>
                  <a:lnTo>
                    <a:pt x="1582505" y="14939"/>
                  </a:lnTo>
                  <a:lnTo>
                    <a:pt x="1580654" y="15706"/>
                  </a:lnTo>
                  <a:close/>
                </a:path>
                <a:path w="7555230" h="15875">
                  <a:moveTo>
                    <a:pt x="1659186" y="15706"/>
                  </a:moveTo>
                  <a:lnTo>
                    <a:pt x="1654848" y="15706"/>
                  </a:lnTo>
                  <a:lnTo>
                    <a:pt x="1652997" y="14939"/>
                  </a:lnTo>
                  <a:lnTo>
                    <a:pt x="1649930" y="11872"/>
                  </a:lnTo>
                  <a:lnTo>
                    <a:pt x="1649164" y="10021"/>
                  </a:lnTo>
                  <a:lnTo>
                    <a:pt x="1649164" y="5684"/>
                  </a:lnTo>
                  <a:lnTo>
                    <a:pt x="1649930" y="3833"/>
                  </a:lnTo>
                  <a:lnTo>
                    <a:pt x="1652997" y="766"/>
                  </a:lnTo>
                  <a:lnTo>
                    <a:pt x="1654848" y="0"/>
                  </a:lnTo>
                  <a:lnTo>
                    <a:pt x="1659186" y="0"/>
                  </a:lnTo>
                  <a:lnTo>
                    <a:pt x="1661036" y="766"/>
                  </a:lnTo>
                  <a:lnTo>
                    <a:pt x="1664103" y="3833"/>
                  </a:lnTo>
                  <a:lnTo>
                    <a:pt x="1664870" y="5684"/>
                  </a:lnTo>
                  <a:lnTo>
                    <a:pt x="1664870" y="10021"/>
                  </a:lnTo>
                  <a:lnTo>
                    <a:pt x="1664103" y="11872"/>
                  </a:lnTo>
                  <a:lnTo>
                    <a:pt x="1661036" y="14939"/>
                  </a:lnTo>
                  <a:lnTo>
                    <a:pt x="1659186" y="15706"/>
                  </a:lnTo>
                  <a:close/>
                </a:path>
                <a:path w="7555230" h="15875">
                  <a:moveTo>
                    <a:pt x="1737717" y="15706"/>
                  </a:moveTo>
                  <a:lnTo>
                    <a:pt x="1733380" y="15706"/>
                  </a:lnTo>
                  <a:lnTo>
                    <a:pt x="1731529" y="14939"/>
                  </a:lnTo>
                  <a:lnTo>
                    <a:pt x="1728462" y="11872"/>
                  </a:lnTo>
                  <a:lnTo>
                    <a:pt x="1727695" y="10021"/>
                  </a:lnTo>
                  <a:lnTo>
                    <a:pt x="1727695" y="5684"/>
                  </a:lnTo>
                  <a:lnTo>
                    <a:pt x="1728462" y="3833"/>
                  </a:lnTo>
                  <a:lnTo>
                    <a:pt x="1731529" y="766"/>
                  </a:lnTo>
                  <a:lnTo>
                    <a:pt x="1733380" y="0"/>
                  </a:lnTo>
                  <a:lnTo>
                    <a:pt x="1737717" y="0"/>
                  </a:lnTo>
                  <a:lnTo>
                    <a:pt x="1739568" y="766"/>
                  </a:lnTo>
                  <a:lnTo>
                    <a:pt x="1742635" y="3833"/>
                  </a:lnTo>
                  <a:lnTo>
                    <a:pt x="1743402" y="5684"/>
                  </a:lnTo>
                  <a:lnTo>
                    <a:pt x="1743402" y="10021"/>
                  </a:lnTo>
                  <a:lnTo>
                    <a:pt x="1742635" y="11872"/>
                  </a:lnTo>
                  <a:lnTo>
                    <a:pt x="1739568" y="14939"/>
                  </a:lnTo>
                  <a:lnTo>
                    <a:pt x="1737717" y="15706"/>
                  </a:lnTo>
                  <a:close/>
                </a:path>
                <a:path w="7555230" h="15875">
                  <a:moveTo>
                    <a:pt x="1816249" y="15706"/>
                  </a:moveTo>
                  <a:lnTo>
                    <a:pt x="1811912" y="15706"/>
                  </a:lnTo>
                  <a:lnTo>
                    <a:pt x="1810060" y="14939"/>
                  </a:lnTo>
                  <a:lnTo>
                    <a:pt x="1806994" y="11872"/>
                  </a:lnTo>
                  <a:lnTo>
                    <a:pt x="1806227" y="10021"/>
                  </a:lnTo>
                  <a:lnTo>
                    <a:pt x="1806227" y="5684"/>
                  </a:lnTo>
                  <a:lnTo>
                    <a:pt x="1806994" y="3833"/>
                  </a:lnTo>
                  <a:lnTo>
                    <a:pt x="1810060" y="766"/>
                  </a:lnTo>
                  <a:lnTo>
                    <a:pt x="1811912" y="0"/>
                  </a:lnTo>
                  <a:lnTo>
                    <a:pt x="1816249" y="0"/>
                  </a:lnTo>
                  <a:lnTo>
                    <a:pt x="1818100" y="766"/>
                  </a:lnTo>
                  <a:lnTo>
                    <a:pt x="1821167" y="3833"/>
                  </a:lnTo>
                  <a:lnTo>
                    <a:pt x="1821933" y="5684"/>
                  </a:lnTo>
                  <a:lnTo>
                    <a:pt x="1821933" y="10021"/>
                  </a:lnTo>
                  <a:lnTo>
                    <a:pt x="1821167" y="11872"/>
                  </a:lnTo>
                  <a:lnTo>
                    <a:pt x="1818100" y="14939"/>
                  </a:lnTo>
                  <a:lnTo>
                    <a:pt x="1816249" y="15706"/>
                  </a:lnTo>
                  <a:close/>
                </a:path>
                <a:path w="7555230" h="15875">
                  <a:moveTo>
                    <a:pt x="1894780" y="15706"/>
                  </a:moveTo>
                  <a:lnTo>
                    <a:pt x="1890443" y="15706"/>
                  </a:lnTo>
                  <a:lnTo>
                    <a:pt x="1888592" y="14939"/>
                  </a:lnTo>
                  <a:lnTo>
                    <a:pt x="1885525" y="11872"/>
                  </a:lnTo>
                  <a:lnTo>
                    <a:pt x="1884759" y="10021"/>
                  </a:lnTo>
                  <a:lnTo>
                    <a:pt x="1884759" y="5684"/>
                  </a:lnTo>
                  <a:lnTo>
                    <a:pt x="1885525" y="3833"/>
                  </a:lnTo>
                  <a:lnTo>
                    <a:pt x="1888592" y="766"/>
                  </a:lnTo>
                  <a:lnTo>
                    <a:pt x="1890443" y="0"/>
                  </a:lnTo>
                  <a:lnTo>
                    <a:pt x="1894780" y="0"/>
                  </a:lnTo>
                  <a:lnTo>
                    <a:pt x="1896631" y="766"/>
                  </a:lnTo>
                  <a:lnTo>
                    <a:pt x="1899698" y="3833"/>
                  </a:lnTo>
                  <a:lnTo>
                    <a:pt x="1900465" y="5684"/>
                  </a:lnTo>
                  <a:lnTo>
                    <a:pt x="1900465" y="10021"/>
                  </a:lnTo>
                  <a:lnTo>
                    <a:pt x="1899698" y="11872"/>
                  </a:lnTo>
                  <a:lnTo>
                    <a:pt x="1896631" y="14939"/>
                  </a:lnTo>
                  <a:lnTo>
                    <a:pt x="1894780" y="15706"/>
                  </a:lnTo>
                  <a:close/>
                </a:path>
                <a:path w="7555230" h="15875">
                  <a:moveTo>
                    <a:pt x="1973312" y="15706"/>
                  </a:moveTo>
                  <a:lnTo>
                    <a:pt x="1968975" y="15706"/>
                  </a:lnTo>
                  <a:lnTo>
                    <a:pt x="1967124" y="14939"/>
                  </a:lnTo>
                  <a:lnTo>
                    <a:pt x="1964057" y="11872"/>
                  </a:lnTo>
                  <a:lnTo>
                    <a:pt x="1963290" y="10021"/>
                  </a:lnTo>
                  <a:lnTo>
                    <a:pt x="1963290" y="5684"/>
                  </a:lnTo>
                  <a:lnTo>
                    <a:pt x="1964057" y="3833"/>
                  </a:lnTo>
                  <a:lnTo>
                    <a:pt x="1967124" y="766"/>
                  </a:lnTo>
                  <a:lnTo>
                    <a:pt x="1968975" y="0"/>
                  </a:lnTo>
                  <a:lnTo>
                    <a:pt x="1973312" y="0"/>
                  </a:lnTo>
                  <a:lnTo>
                    <a:pt x="1975163" y="766"/>
                  </a:lnTo>
                  <a:lnTo>
                    <a:pt x="1978230" y="3833"/>
                  </a:lnTo>
                  <a:lnTo>
                    <a:pt x="1978997" y="5684"/>
                  </a:lnTo>
                  <a:lnTo>
                    <a:pt x="1978997" y="10021"/>
                  </a:lnTo>
                  <a:lnTo>
                    <a:pt x="1978230" y="11872"/>
                  </a:lnTo>
                  <a:lnTo>
                    <a:pt x="1975163" y="14939"/>
                  </a:lnTo>
                  <a:lnTo>
                    <a:pt x="1973312" y="15706"/>
                  </a:lnTo>
                  <a:close/>
                </a:path>
                <a:path w="7555230" h="15875">
                  <a:moveTo>
                    <a:pt x="2051844" y="15706"/>
                  </a:moveTo>
                  <a:lnTo>
                    <a:pt x="2047507" y="15706"/>
                  </a:lnTo>
                  <a:lnTo>
                    <a:pt x="2045656" y="14939"/>
                  </a:lnTo>
                  <a:lnTo>
                    <a:pt x="2042588" y="11872"/>
                  </a:lnTo>
                  <a:lnTo>
                    <a:pt x="2041822" y="10021"/>
                  </a:lnTo>
                  <a:lnTo>
                    <a:pt x="2041822" y="5684"/>
                  </a:lnTo>
                  <a:lnTo>
                    <a:pt x="2042588" y="3833"/>
                  </a:lnTo>
                  <a:lnTo>
                    <a:pt x="2045656" y="766"/>
                  </a:lnTo>
                  <a:lnTo>
                    <a:pt x="2047507" y="0"/>
                  </a:lnTo>
                  <a:lnTo>
                    <a:pt x="2051844" y="0"/>
                  </a:lnTo>
                  <a:lnTo>
                    <a:pt x="2053695" y="766"/>
                  </a:lnTo>
                  <a:lnTo>
                    <a:pt x="2056761" y="3833"/>
                  </a:lnTo>
                  <a:lnTo>
                    <a:pt x="2057528" y="5684"/>
                  </a:lnTo>
                  <a:lnTo>
                    <a:pt x="2057528" y="10021"/>
                  </a:lnTo>
                  <a:lnTo>
                    <a:pt x="2056761" y="11872"/>
                  </a:lnTo>
                  <a:lnTo>
                    <a:pt x="2053695" y="14939"/>
                  </a:lnTo>
                  <a:lnTo>
                    <a:pt x="2051844" y="15706"/>
                  </a:lnTo>
                  <a:close/>
                </a:path>
                <a:path w="7555230" h="15875">
                  <a:moveTo>
                    <a:pt x="2130375" y="15706"/>
                  </a:moveTo>
                  <a:lnTo>
                    <a:pt x="2126038" y="15706"/>
                  </a:lnTo>
                  <a:lnTo>
                    <a:pt x="2124187" y="14939"/>
                  </a:lnTo>
                  <a:lnTo>
                    <a:pt x="2121120" y="11872"/>
                  </a:lnTo>
                  <a:lnTo>
                    <a:pt x="2120354" y="10021"/>
                  </a:lnTo>
                  <a:lnTo>
                    <a:pt x="2120354" y="5684"/>
                  </a:lnTo>
                  <a:lnTo>
                    <a:pt x="2121120" y="3833"/>
                  </a:lnTo>
                  <a:lnTo>
                    <a:pt x="2124187" y="766"/>
                  </a:lnTo>
                  <a:lnTo>
                    <a:pt x="2126038" y="0"/>
                  </a:lnTo>
                  <a:lnTo>
                    <a:pt x="2130375" y="0"/>
                  </a:lnTo>
                  <a:lnTo>
                    <a:pt x="2132226" y="766"/>
                  </a:lnTo>
                  <a:lnTo>
                    <a:pt x="2135293" y="3833"/>
                  </a:lnTo>
                  <a:lnTo>
                    <a:pt x="2136060" y="5684"/>
                  </a:lnTo>
                  <a:lnTo>
                    <a:pt x="2136060" y="10021"/>
                  </a:lnTo>
                  <a:lnTo>
                    <a:pt x="2135293" y="11872"/>
                  </a:lnTo>
                  <a:lnTo>
                    <a:pt x="2132226" y="14939"/>
                  </a:lnTo>
                  <a:lnTo>
                    <a:pt x="2130375" y="15706"/>
                  </a:lnTo>
                  <a:close/>
                </a:path>
                <a:path w="7555230" h="15875">
                  <a:moveTo>
                    <a:pt x="2208907" y="15706"/>
                  </a:moveTo>
                  <a:lnTo>
                    <a:pt x="2204570" y="15706"/>
                  </a:lnTo>
                  <a:lnTo>
                    <a:pt x="2202719" y="14939"/>
                  </a:lnTo>
                  <a:lnTo>
                    <a:pt x="2199652" y="11872"/>
                  </a:lnTo>
                  <a:lnTo>
                    <a:pt x="2198885" y="10021"/>
                  </a:lnTo>
                  <a:lnTo>
                    <a:pt x="2198885" y="5684"/>
                  </a:lnTo>
                  <a:lnTo>
                    <a:pt x="2199652" y="3833"/>
                  </a:lnTo>
                  <a:lnTo>
                    <a:pt x="2202719" y="766"/>
                  </a:lnTo>
                  <a:lnTo>
                    <a:pt x="2204570" y="0"/>
                  </a:lnTo>
                  <a:lnTo>
                    <a:pt x="2208907" y="0"/>
                  </a:lnTo>
                  <a:lnTo>
                    <a:pt x="2210758" y="766"/>
                  </a:lnTo>
                  <a:lnTo>
                    <a:pt x="2213825" y="3833"/>
                  </a:lnTo>
                  <a:lnTo>
                    <a:pt x="2214592" y="5684"/>
                  </a:lnTo>
                  <a:lnTo>
                    <a:pt x="2214592" y="10021"/>
                  </a:lnTo>
                  <a:lnTo>
                    <a:pt x="2213825" y="11872"/>
                  </a:lnTo>
                  <a:lnTo>
                    <a:pt x="2210758" y="14939"/>
                  </a:lnTo>
                  <a:lnTo>
                    <a:pt x="2208907" y="15706"/>
                  </a:lnTo>
                  <a:close/>
                </a:path>
                <a:path w="7555230" h="15875">
                  <a:moveTo>
                    <a:pt x="2287439" y="15706"/>
                  </a:moveTo>
                  <a:lnTo>
                    <a:pt x="2283101" y="15706"/>
                  </a:lnTo>
                  <a:lnTo>
                    <a:pt x="2281250" y="14939"/>
                  </a:lnTo>
                  <a:lnTo>
                    <a:pt x="2278183" y="11872"/>
                  </a:lnTo>
                  <a:lnTo>
                    <a:pt x="2277417" y="10021"/>
                  </a:lnTo>
                  <a:lnTo>
                    <a:pt x="2277417" y="5684"/>
                  </a:lnTo>
                  <a:lnTo>
                    <a:pt x="2278183" y="3833"/>
                  </a:lnTo>
                  <a:lnTo>
                    <a:pt x="2281250" y="766"/>
                  </a:lnTo>
                  <a:lnTo>
                    <a:pt x="2283101" y="0"/>
                  </a:lnTo>
                  <a:lnTo>
                    <a:pt x="2287439" y="0"/>
                  </a:lnTo>
                  <a:lnTo>
                    <a:pt x="2289289" y="766"/>
                  </a:lnTo>
                  <a:lnTo>
                    <a:pt x="2292356" y="3833"/>
                  </a:lnTo>
                  <a:lnTo>
                    <a:pt x="2293123" y="5684"/>
                  </a:lnTo>
                  <a:lnTo>
                    <a:pt x="2293123" y="10021"/>
                  </a:lnTo>
                  <a:lnTo>
                    <a:pt x="2292356" y="11872"/>
                  </a:lnTo>
                  <a:lnTo>
                    <a:pt x="2289289" y="14939"/>
                  </a:lnTo>
                  <a:lnTo>
                    <a:pt x="2287439" y="15706"/>
                  </a:lnTo>
                  <a:close/>
                </a:path>
                <a:path w="7555230" h="15875">
                  <a:moveTo>
                    <a:pt x="2365970" y="15706"/>
                  </a:moveTo>
                  <a:lnTo>
                    <a:pt x="2361633" y="15706"/>
                  </a:lnTo>
                  <a:lnTo>
                    <a:pt x="2359782" y="14939"/>
                  </a:lnTo>
                  <a:lnTo>
                    <a:pt x="2356715" y="11872"/>
                  </a:lnTo>
                  <a:lnTo>
                    <a:pt x="2355948" y="10021"/>
                  </a:lnTo>
                  <a:lnTo>
                    <a:pt x="2355948" y="5684"/>
                  </a:lnTo>
                  <a:lnTo>
                    <a:pt x="2356715" y="3833"/>
                  </a:lnTo>
                  <a:lnTo>
                    <a:pt x="2359782" y="766"/>
                  </a:lnTo>
                  <a:lnTo>
                    <a:pt x="2361633" y="0"/>
                  </a:lnTo>
                  <a:lnTo>
                    <a:pt x="2365970" y="0"/>
                  </a:lnTo>
                  <a:lnTo>
                    <a:pt x="2367821" y="766"/>
                  </a:lnTo>
                  <a:lnTo>
                    <a:pt x="2370888" y="3833"/>
                  </a:lnTo>
                  <a:lnTo>
                    <a:pt x="2371655" y="5684"/>
                  </a:lnTo>
                  <a:lnTo>
                    <a:pt x="2371655" y="10021"/>
                  </a:lnTo>
                  <a:lnTo>
                    <a:pt x="2370888" y="11872"/>
                  </a:lnTo>
                  <a:lnTo>
                    <a:pt x="2367821" y="14939"/>
                  </a:lnTo>
                  <a:lnTo>
                    <a:pt x="2365970" y="15706"/>
                  </a:lnTo>
                  <a:close/>
                </a:path>
                <a:path w="7555230" h="15875">
                  <a:moveTo>
                    <a:pt x="2444502" y="15706"/>
                  </a:moveTo>
                  <a:lnTo>
                    <a:pt x="2440165" y="15706"/>
                  </a:lnTo>
                  <a:lnTo>
                    <a:pt x="2438314" y="14939"/>
                  </a:lnTo>
                  <a:lnTo>
                    <a:pt x="2435247" y="11872"/>
                  </a:lnTo>
                  <a:lnTo>
                    <a:pt x="2434480" y="10021"/>
                  </a:lnTo>
                  <a:lnTo>
                    <a:pt x="2434480" y="5684"/>
                  </a:lnTo>
                  <a:lnTo>
                    <a:pt x="2435247" y="3833"/>
                  </a:lnTo>
                  <a:lnTo>
                    <a:pt x="2438314" y="766"/>
                  </a:lnTo>
                  <a:lnTo>
                    <a:pt x="2440165" y="0"/>
                  </a:lnTo>
                  <a:lnTo>
                    <a:pt x="2444502" y="0"/>
                  </a:lnTo>
                  <a:lnTo>
                    <a:pt x="2446353" y="766"/>
                  </a:lnTo>
                  <a:lnTo>
                    <a:pt x="2449420" y="3833"/>
                  </a:lnTo>
                  <a:lnTo>
                    <a:pt x="2450187" y="5684"/>
                  </a:lnTo>
                  <a:lnTo>
                    <a:pt x="2450187" y="10021"/>
                  </a:lnTo>
                  <a:lnTo>
                    <a:pt x="2449420" y="11872"/>
                  </a:lnTo>
                  <a:lnTo>
                    <a:pt x="2446353" y="14939"/>
                  </a:lnTo>
                  <a:lnTo>
                    <a:pt x="2444502" y="15706"/>
                  </a:lnTo>
                  <a:close/>
                </a:path>
                <a:path w="7555230" h="15875">
                  <a:moveTo>
                    <a:pt x="2523033" y="15706"/>
                  </a:moveTo>
                  <a:lnTo>
                    <a:pt x="2518696" y="15706"/>
                  </a:lnTo>
                  <a:lnTo>
                    <a:pt x="2516845" y="14939"/>
                  </a:lnTo>
                  <a:lnTo>
                    <a:pt x="2513779" y="11872"/>
                  </a:lnTo>
                  <a:lnTo>
                    <a:pt x="2513012" y="10021"/>
                  </a:lnTo>
                  <a:lnTo>
                    <a:pt x="2513012" y="5684"/>
                  </a:lnTo>
                  <a:lnTo>
                    <a:pt x="2513779" y="3833"/>
                  </a:lnTo>
                  <a:lnTo>
                    <a:pt x="2516845" y="766"/>
                  </a:lnTo>
                  <a:lnTo>
                    <a:pt x="2518696" y="0"/>
                  </a:lnTo>
                  <a:lnTo>
                    <a:pt x="2523033" y="0"/>
                  </a:lnTo>
                  <a:lnTo>
                    <a:pt x="2524884" y="766"/>
                  </a:lnTo>
                  <a:lnTo>
                    <a:pt x="2527951" y="3833"/>
                  </a:lnTo>
                  <a:lnTo>
                    <a:pt x="2528718" y="5684"/>
                  </a:lnTo>
                  <a:lnTo>
                    <a:pt x="2528718" y="10021"/>
                  </a:lnTo>
                  <a:lnTo>
                    <a:pt x="2527951" y="11872"/>
                  </a:lnTo>
                  <a:lnTo>
                    <a:pt x="2524884" y="14939"/>
                  </a:lnTo>
                  <a:lnTo>
                    <a:pt x="2523033" y="15706"/>
                  </a:lnTo>
                  <a:close/>
                </a:path>
                <a:path w="7555230" h="15875">
                  <a:moveTo>
                    <a:pt x="2601565" y="15706"/>
                  </a:moveTo>
                  <a:lnTo>
                    <a:pt x="2597228" y="15706"/>
                  </a:lnTo>
                  <a:lnTo>
                    <a:pt x="2595377" y="14939"/>
                  </a:lnTo>
                  <a:lnTo>
                    <a:pt x="2592310" y="11872"/>
                  </a:lnTo>
                  <a:lnTo>
                    <a:pt x="2591543" y="10021"/>
                  </a:lnTo>
                  <a:lnTo>
                    <a:pt x="2591543" y="5684"/>
                  </a:lnTo>
                  <a:lnTo>
                    <a:pt x="2592310" y="3833"/>
                  </a:lnTo>
                  <a:lnTo>
                    <a:pt x="2595377" y="766"/>
                  </a:lnTo>
                  <a:lnTo>
                    <a:pt x="2597228" y="0"/>
                  </a:lnTo>
                  <a:lnTo>
                    <a:pt x="2601565" y="0"/>
                  </a:lnTo>
                  <a:lnTo>
                    <a:pt x="2603416" y="766"/>
                  </a:lnTo>
                  <a:lnTo>
                    <a:pt x="2606483" y="3833"/>
                  </a:lnTo>
                  <a:lnTo>
                    <a:pt x="2607250" y="5684"/>
                  </a:lnTo>
                  <a:lnTo>
                    <a:pt x="2607250" y="10021"/>
                  </a:lnTo>
                  <a:lnTo>
                    <a:pt x="2606483" y="11872"/>
                  </a:lnTo>
                  <a:lnTo>
                    <a:pt x="2603416" y="14939"/>
                  </a:lnTo>
                  <a:lnTo>
                    <a:pt x="2601565" y="15706"/>
                  </a:lnTo>
                  <a:close/>
                </a:path>
                <a:path w="7555230" h="15875">
                  <a:moveTo>
                    <a:pt x="2680097" y="15706"/>
                  </a:moveTo>
                  <a:lnTo>
                    <a:pt x="2675760" y="15706"/>
                  </a:lnTo>
                  <a:lnTo>
                    <a:pt x="2673909" y="14939"/>
                  </a:lnTo>
                  <a:lnTo>
                    <a:pt x="2670842" y="11872"/>
                  </a:lnTo>
                  <a:lnTo>
                    <a:pt x="2670075" y="10021"/>
                  </a:lnTo>
                  <a:lnTo>
                    <a:pt x="2670075" y="5684"/>
                  </a:lnTo>
                  <a:lnTo>
                    <a:pt x="2670842" y="3833"/>
                  </a:lnTo>
                  <a:lnTo>
                    <a:pt x="2673909" y="766"/>
                  </a:lnTo>
                  <a:lnTo>
                    <a:pt x="2675760" y="0"/>
                  </a:lnTo>
                  <a:lnTo>
                    <a:pt x="2680097" y="0"/>
                  </a:lnTo>
                  <a:lnTo>
                    <a:pt x="2681948" y="766"/>
                  </a:lnTo>
                  <a:lnTo>
                    <a:pt x="2685015" y="3833"/>
                  </a:lnTo>
                  <a:lnTo>
                    <a:pt x="2685781" y="5684"/>
                  </a:lnTo>
                  <a:lnTo>
                    <a:pt x="2685781" y="10021"/>
                  </a:lnTo>
                  <a:lnTo>
                    <a:pt x="2685015" y="11872"/>
                  </a:lnTo>
                  <a:lnTo>
                    <a:pt x="2681948" y="14939"/>
                  </a:lnTo>
                  <a:lnTo>
                    <a:pt x="2680097" y="15706"/>
                  </a:lnTo>
                  <a:close/>
                </a:path>
                <a:path w="7555230" h="15875">
                  <a:moveTo>
                    <a:pt x="2758628" y="15706"/>
                  </a:moveTo>
                  <a:lnTo>
                    <a:pt x="2754291" y="15706"/>
                  </a:lnTo>
                  <a:lnTo>
                    <a:pt x="2752440" y="14939"/>
                  </a:lnTo>
                  <a:lnTo>
                    <a:pt x="2749373" y="11872"/>
                  </a:lnTo>
                  <a:lnTo>
                    <a:pt x="2748606" y="10021"/>
                  </a:lnTo>
                  <a:lnTo>
                    <a:pt x="2748606" y="5684"/>
                  </a:lnTo>
                  <a:lnTo>
                    <a:pt x="2749373" y="3833"/>
                  </a:lnTo>
                  <a:lnTo>
                    <a:pt x="2752440" y="766"/>
                  </a:lnTo>
                  <a:lnTo>
                    <a:pt x="2754291" y="0"/>
                  </a:lnTo>
                  <a:lnTo>
                    <a:pt x="2758628" y="0"/>
                  </a:lnTo>
                  <a:lnTo>
                    <a:pt x="2760479" y="766"/>
                  </a:lnTo>
                  <a:lnTo>
                    <a:pt x="2763546" y="3833"/>
                  </a:lnTo>
                  <a:lnTo>
                    <a:pt x="2764313" y="5684"/>
                  </a:lnTo>
                  <a:lnTo>
                    <a:pt x="2764313" y="10021"/>
                  </a:lnTo>
                  <a:lnTo>
                    <a:pt x="2763546" y="11872"/>
                  </a:lnTo>
                  <a:lnTo>
                    <a:pt x="2760479" y="14939"/>
                  </a:lnTo>
                  <a:lnTo>
                    <a:pt x="2758628" y="15706"/>
                  </a:lnTo>
                  <a:close/>
                </a:path>
                <a:path w="7555230" h="15875">
                  <a:moveTo>
                    <a:pt x="2837160" y="15706"/>
                  </a:moveTo>
                  <a:lnTo>
                    <a:pt x="2832823" y="15706"/>
                  </a:lnTo>
                  <a:lnTo>
                    <a:pt x="2830972" y="14939"/>
                  </a:lnTo>
                  <a:lnTo>
                    <a:pt x="2827905" y="11872"/>
                  </a:lnTo>
                  <a:lnTo>
                    <a:pt x="2827138" y="10021"/>
                  </a:lnTo>
                  <a:lnTo>
                    <a:pt x="2827138" y="5684"/>
                  </a:lnTo>
                  <a:lnTo>
                    <a:pt x="2827905" y="3833"/>
                  </a:lnTo>
                  <a:lnTo>
                    <a:pt x="2830972" y="766"/>
                  </a:lnTo>
                  <a:lnTo>
                    <a:pt x="2832823" y="0"/>
                  </a:lnTo>
                  <a:lnTo>
                    <a:pt x="2837160" y="0"/>
                  </a:lnTo>
                  <a:lnTo>
                    <a:pt x="2839011" y="766"/>
                  </a:lnTo>
                  <a:lnTo>
                    <a:pt x="2842078" y="3833"/>
                  </a:lnTo>
                  <a:lnTo>
                    <a:pt x="2842845" y="5684"/>
                  </a:lnTo>
                  <a:lnTo>
                    <a:pt x="2842845" y="10021"/>
                  </a:lnTo>
                  <a:lnTo>
                    <a:pt x="2842078" y="11872"/>
                  </a:lnTo>
                  <a:lnTo>
                    <a:pt x="2839011" y="14939"/>
                  </a:lnTo>
                  <a:lnTo>
                    <a:pt x="2837160" y="15706"/>
                  </a:lnTo>
                  <a:close/>
                </a:path>
                <a:path w="7555230" h="15875">
                  <a:moveTo>
                    <a:pt x="2915692" y="15706"/>
                  </a:moveTo>
                  <a:lnTo>
                    <a:pt x="2911354" y="15706"/>
                  </a:lnTo>
                  <a:lnTo>
                    <a:pt x="2909503" y="14939"/>
                  </a:lnTo>
                  <a:lnTo>
                    <a:pt x="2906437" y="11872"/>
                  </a:lnTo>
                  <a:lnTo>
                    <a:pt x="2905670" y="10021"/>
                  </a:lnTo>
                  <a:lnTo>
                    <a:pt x="2905670" y="5684"/>
                  </a:lnTo>
                  <a:lnTo>
                    <a:pt x="2906437" y="3833"/>
                  </a:lnTo>
                  <a:lnTo>
                    <a:pt x="2909503" y="766"/>
                  </a:lnTo>
                  <a:lnTo>
                    <a:pt x="2911354" y="0"/>
                  </a:lnTo>
                  <a:lnTo>
                    <a:pt x="2915692" y="0"/>
                  </a:lnTo>
                  <a:lnTo>
                    <a:pt x="2917543" y="766"/>
                  </a:lnTo>
                  <a:lnTo>
                    <a:pt x="2920609" y="3833"/>
                  </a:lnTo>
                  <a:lnTo>
                    <a:pt x="2921376" y="5684"/>
                  </a:lnTo>
                  <a:lnTo>
                    <a:pt x="2921376" y="10021"/>
                  </a:lnTo>
                  <a:lnTo>
                    <a:pt x="2920609" y="11872"/>
                  </a:lnTo>
                  <a:lnTo>
                    <a:pt x="2917543" y="14939"/>
                  </a:lnTo>
                  <a:lnTo>
                    <a:pt x="2915692" y="15706"/>
                  </a:lnTo>
                  <a:close/>
                </a:path>
                <a:path w="7555230" h="15875">
                  <a:moveTo>
                    <a:pt x="2994224" y="15706"/>
                  </a:moveTo>
                  <a:lnTo>
                    <a:pt x="2989886" y="15706"/>
                  </a:lnTo>
                  <a:lnTo>
                    <a:pt x="2988035" y="14939"/>
                  </a:lnTo>
                  <a:lnTo>
                    <a:pt x="2984968" y="11872"/>
                  </a:lnTo>
                  <a:lnTo>
                    <a:pt x="2984201" y="10021"/>
                  </a:lnTo>
                  <a:lnTo>
                    <a:pt x="2984201" y="5684"/>
                  </a:lnTo>
                  <a:lnTo>
                    <a:pt x="2984968" y="3833"/>
                  </a:lnTo>
                  <a:lnTo>
                    <a:pt x="2988035" y="766"/>
                  </a:lnTo>
                  <a:lnTo>
                    <a:pt x="2989886" y="0"/>
                  </a:lnTo>
                  <a:lnTo>
                    <a:pt x="2994224" y="0"/>
                  </a:lnTo>
                  <a:lnTo>
                    <a:pt x="2996074" y="766"/>
                  </a:lnTo>
                  <a:lnTo>
                    <a:pt x="2999141" y="3833"/>
                  </a:lnTo>
                  <a:lnTo>
                    <a:pt x="2999908" y="5684"/>
                  </a:lnTo>
                  <a:lnTo>
                    <a:pt x="2999908" y="10021"/>
                  </a:lnTo>
                  <a:lnTo>
                    <a:pt x="2999141" y="11872"/>
                  </a:lnTo>
                  <a:lnTo>
                    <a:pt x="2996074" y="14939"/>
                  </a:lnTo>
                  <a:lnTo>
                    <a:pt x="2994224" y="15706"/>
                  </a:lnTo>
                  <a:close/>
                </a:path>
                <a:path w="7555230" h="15875">
                  <a:moveTo>
                    <a:pt x="3072755" y="15706"/>
                  </a:moveTo>
                  <a:lnTo>
                    <a:pt x="3068418" y="15706"/>
                  </a:lnTo>
                  <a:lnTo>
                    <a:pt x="3066567" y="14939"/>
                  </a:lnTo>
                  <a:lnTo>
                    <a:pt x="3063500" y="11872"/>
                  </a:lnTo>
                  <a:lnTo>
                    <a:pt x="3062733" y="10021"/>
                  </a:lnTo>
                  <a:lnTo>
                    <a:pt x="3062733" y="5684"/>
                  </a:lnTo>
                  <a:lnTo>
                    <a:pt x="3063500" y="3833"/>
                  </a:lnTo>
                  <a:lnTo>
                    <a:pt x="3066567" y="766"/>
                  </a:lnTo>
                  <a:lnTo>
                    <a:pt x="3068418" y="0"/>
                  </a:lnTo>
                  <a:lnTo>
                    <a:pt x="3072755" y="0"/>
                  </a:lnTo>
                  <a:lnTo>
                    <a:pt x="3074606" y="766"/>
                  </a:lnTo>
                  <a:lnTo>
                    <a:pt x="3077673" y="3833"/>
                  </a:lnTo>
                  <a:lnTo>
                    <a:pt x="3078439" y="5684"/>
                  </a:lnTo>
                  <a:lnTo>
                    <a:pt x="3078439" y="10021"/>
                  </a:lnTo>
                  <a:lnTo>
                    <a:pt x="3077673" y="11872"/>
                  </a:lnTo>
                  <a:lnTo>
                    <a:pt x="3074606" y="14939"/>
                  </a:lnTo>
                  <a:lnTo>
                    <a:pt x="3072755" y="15706"/>
                  </a:lnTo>
                  <a:close/>
                </a:path>
                <a:path w="7555230" h="15875">
                  <a:moveTo>
                    <a:pt x="3151287" y="15706"/>
                  </a:moveTo>
                  <a:lnTo>
                    <a:pt x="3146949" y="15706"/>
                  </a:lnTo>
                  <a:lnTo>
                    <a:pt x="3145099" y="14939"/>
                  </a:lnTo>
                  <a:lnTo>
                    <a:pt x="3142031" y="11872"/>
                  </a:lnTo>
                  <a:lnTo>
                    <a:pt x="3141265" y="10021"/>
                  </a:lnTo>
                  <a:lnTo>
                    <a:pt x="3141265" y="5684"/>
                  </a:lnTo>
                  <a:lnTo>
                    <a:pt x="3142031" y="3833"/>
                  </a:lnTo>
                  <a:lnTo>
                    <a:pt x="3145099" y="766"/>
                  </a:lnTo>
                  <a:lnTo>
                    <a:pt x="3146949" y="0"/>
                  </a:lnTo>
                  <a:lnTo>
                    <a:pt x="3151287" y="0"/>
                  </a:lnTo>
                  <a:lnTo>
                    <a:pt x="3153138" y="766"/>
                  </a:lnTo>
                  <a:lnTo>
                    <a:pt x="3156204" y="3833"/>
                  </a:lnTo>
                  <a:lnTo>
                    <a:pt x="3156971" y="5684"/>
                  </a:lnTo>
                  <a:lnTo>
                    <a:pt x="3156971" y="10021"/>
                  </a:lnTo>
                  <a:lnTo>
                    <a:pt x="3156204" y="11872"/>
                  </a:lnTo>
                  <a:lnTo>
                    <a:pt x="3153138" y="14939"/>
                  </a:lnTo>
                  <a:lnTo>
                    <a:pt x="3151287" y="15706"/>
                  </a:lnTo>
                  <a:close/>
                </a:path>
                <a:path w="7555230" h="15875">
                  <a:moveTo>
                    <a:pt x="3229818" y="15706"/>
                  </a:moveTo>
                  <a:lnTo>
                    <a:pt x="3225481" y="15706"/>
                  </a:lnTo>
                  <a:lnTo>
                    <a:pt x="3223630" y="14939"/>
                  </a:lnTo>
                  <a:lnTo>
                    <a:pt x="3220563" y="11872"/>
                  </a:lnTo>
                  <a:lnTo>
                    <a:pt x="3219796" y="10021"/>
                  </a:lnTo>
                  <a:lnTo>
                    <a:pt x="3219796" y="5684"/>
                  </a:lnTo>
                  <a:lnTo>
                    <a:pt x="3220563" y="3833"/>
                  </a:lnTo>
                  <a:lnTo>
                    <a:pt x="3223630" y="766"/>
                  </a:lnTo>
                  <a:lnTo>
                    <a:pt x="3225481" y="0"/>
                  </a:lnTo>
                  <a:lnTo>
                    <a:pt x="3229818" y="0"/>
                  </a:lnTo>
                  <a:lnTo>
                    <a:pt x="3231669" y="766"/>
                  </a:lnTo>
                  <a:lnTo>
                    <a:pt x="3234736" y="3833"/>
                  </a:lnTo>
                  <a:lnTo>
                    <a:pt x="3235503" y="5684"/>
                  </a:lnTo>
                  <a:lnTo>
                    <a:pt x="3235503" y="10021"/>
                  </a:lnTo>
                  <a:lnTo>
                    <a:pt x="3234736" y="11872"/>
                  </a:lnTo>
                  <a:lnTo>
                    <a:pt x="3231669" y="14939"/>
                  </a:lnTo>
                  <a:lnTo>
                    <a:pt x="3229818" y="15706"/>
                  </a:lnTo>
                  <a:close/>
                </a:path>
                <a:path w="7555230" h="15875">
                  <a:moveTo>
                    <a:pt x="3308350" y="15706"/>
                  </a:moveTo>
                  <a:lnTo>
                    <a:pt x="3304013" y="15706"/>
                  </a:lnTo>
                  <a:lnTo>
                    <a:pt x="3302162" y="14939"/>
                  </a:lnTo>
                  <a:lnTo>
                    <a:pt x="3299095" y="11872"/>
                  </a:lnTo>
                  <a:lnTo>
                    <a:pt x="3298328" y="10021"/>
                  </a:lnTo>
                  <a:lnTo>
                    <a:pt x="3298328" y="5684"/>
                  </a:lnTo>
                  <a:lnTo>
                    <a:pt x="3299095" y="3833"/>
                  </a:lnTo>
                  <a:lnTo>
                    <a:pt x="3302162" y="766"/>
                  </a:lnTo>
                  <a:lnTo>
                    <a:pt x="3304013" y="0"/>
                  </a:lnTo>
                  <a:lnTo>
                    <a:pt x="3308350" y="0"/>
                  </a:lnTo>
                  <a:lnTo>
                    <a:pt x="3310201" y="766"/>
                  </a:lnTo>
                  <a:lnTo>
                    <a:pt x="3313268" y="3833"/>
                  </a:lnTo>
                  <a:lnTo>
                    <a:pt x="3314034" y="5684"/>
                  </a:lnTo>
                  <a:lnTo>
                    <a:pt x="3314034" y="10021"/>
                  </a:lnTo>
                  <a:lnTo>
                    <a:pt x="3313268" y="11872"/>
                  </a:lnTo>
                  <a:lnTo>
                    <a:pt x="3310201" y="14939"/>
                  </a:lnTo>
                  <a:lnTo>
                    <a:pt x="3308350" y="15706"/>
                  </a:lnTo>
                  <a:close/>
                </a:path>
                <a:path w="7555230" h="15875">
                  <a:moveTo>
                    <a:pt x="3386882" y="15706"/>
                  </a:moveTo>
                  <a:lnTo>
                    <a:pt x="3382544" y="15706"/>
                  </a:lnTo>
                  <a:lnTo>
                    <a:pt x="3380693" y="14939"/>
                  </a:lnTo>
                  <a:lnTo>
                    <a:pt x="3377626" y="11872"/>
                  </a:lnTo>
                  <a:lnTo>
                    <a:pt x="3376860" y="10021"/>
                  </a:lnTo>
                  <a:lnTo>
                    <a:pt x="3376860" y="5684"/>
                  </a:lnTo>
                  <a:lnTo>
                    <a:pt x="3377626" y="3833"/>
                  </a:lnTo>
                  <a:lnTo>
                    <a:pt x="3380693" y="766"/>
                  </a:lnTo>
                  <a:lnTo>
                    <a:pt x="3382544" y="0"/>
                  </a:lnTo>
                  <a:lnTo>
                    <a:pt x="3386882" y="0"/>
                  </a:lnTo>
                  <a:lnTo>
                    <a:pt x="3388733" y="766"/>
                  </a:lnTo>
                  <a:lnTo>
                    <a:pt x="3391800" y="3833"/>
                  </a:lnTo>
                  <a:lnTo>
                    <a:pt x="3392566" y="5684"/>
                  </a:lnTo>
                  <a:lnTo>
                    <a:pt x="3392566" y="10021"/>
                  </a:lnTo>
                  <a:lnTo>
                    <a:pt x="3391800" y="11872"/>
                  </a:lnTo>
                  <a:lnTo>
                    <a:pt x="3388733" y="14939"/>
                  </a:lnTo>
                  <a:lnTo>
                    <a:pt x="3386882" y="15706"/>
                  </a:lnTo>
                  <a:close/>
                </a:path>
                <a:path w="7555230" h="15875">
                  <a:moveTo>
                    <a:pt x="3465413" y="15706"/>
                  </a:moveTo>
                  <a:lnTo>
                    <a:pt x="3461076" y="15706"/>
                  </a:lnTo>
                  <a:lnTo>
                    <a:pt x="3459225" y="14939"/>
                  </a:lnTo>
                  <a:lnTo>
                    <a:pt x="3456158" y="11872"/>
                  </a:lnTo>
                  <a:lnTo>
                    <a:pt x="3455391" y="10021"/>
                  </a:lnTo>
                  <a:lnTo>
                    <a:pt x="3455391" y="5684"/>
                  </a:lnTo>
                  <a:lnTo>
                    <a:pt x="3456158" y="3833"/>
                  </a:lnTo>
                  <a:lnTo>
                    <a:pt x="3459225" y="766"/>
                  </a:lnTo>
                  <a:lnTo>
                    <a:pt x="3461076" y="0"/>
                  </a:lnTo>
                  <a:lnTo>
                    <a:pt x="3465413" y="0"/>
                  </a:lnTo>
                  <a:lnTo>
                    <a:pt x="3467264" y="766"/>
                  </a:lnTo>
                  <a:lnTo>
                    <a:pt x="3470331" y="3833"/>
                  </a:lnTo>
                  <a:lnTo>
                    <a:pt x="3471098" y="5684"/>
                  </a:lnTo>
                  <a:lnTo>
                    <a:pt x="3471098" y="10021"/>
                  </a:lnTo>
                  <a:lnTo>
                    <a:pt x="3470331" y="11872"/>
                  </a:lnTo>
                  <a:lnTo>
                    <a:pt x="3467264" y="14939"/>
                  </a:lnTo>
                  <a:lnTo>
                    <a:pt x="3465413" y="15706"/>
                  </a:lnTo>
                  <a:close/>
                </a:path>
                <a:path w="7555230" h="15875">
                  <a:moveTo>
                    <a:pt x="3543945" y="15706"/>
                  </a:moveTo>
                  <a:lnTo>
                    <a:pt x="3539608" y="15706"/>
                  </a:lnTo>
                  <a:lnTo>
                    <a:pt x="3537757" y="14939"/>
                  </a:lnTo>
                  <a:lnTo>
                    <a:pt x="3534690" y="11872"/>
                  </a:lnTo>
                  <a:lnTo>
                    <a:pt x="3533923" y="10021"/>
                  </a:lnTo>
                  <a:lnTo>
                    <a:pt x="3533923" y="5684"/>
                  </a:lnTo>
                  <a:lnTo>
                    <a:pt x="3534690" y="3833"/>
                  </a:lnTo>
                  <a:lnTo>
                    <a:pt x="3537757" y="766"/>
                  </a:lnTo>
                  <a:lnTo>
                    <a:pt x="3539608" y="0"/>
                  </a:lnTo>
                  <a:lnTo>
                    <a:pt x="3543945" y="0"/>
                  </a:lnTo>
                  <a:lnTo>
                    <a:pt x="3545796" y="766"/>
                  </a:lnTo>
                  <a:lnTo>
                    <a:pt x="3548863" y="3833"/>
                  </a:lnTo>
                  <a:lnTo>
                    <a:pt x="3549629" y="5684"/>
                  </a:lnTo>
                  <a:lnTo>
                    <a:pt x="3549629" y="10021"/>
                  </a:lnTo>
                  <a:lnTo>
                    <a:pt x="3548863" y="11872"/>
                  </a:lnTo>
                  <a:lnTo>
                    <a:pt x="3545796" y="14939"/>
                  </a:lnTo>
                  <a:lnTo>
                    <a:pt x="3543945" y="15706"/>
                  </a:lnTo>
                  <a:close/>
                </a:path>
                <a:path w="7555230" h="15875">
                  <a:moveTo>
                    <a:pt x="3622476" y="15706"/>
                  </a:moveTo>
                  <a:lnTo>
                    <a:pt x="3618139" y="15706"/>
                  </a:lnTo>
                  <a:lnTo>
                    <a:pt x="3616288" y="14939"/>
                  </a:lnTo>
                  <a:lnTo>
                    <a:pt x="3613221" y="11872"/>
                  </a:lnTo>
                  <a:lnTo>
                    <a:pt x="3612454" y="10021"/>
                  </a:lnTo>
                  <a:lnTo>
                    <a:pt x="3612454" y="5684"/>
                  </a:lnTo>
                  <a:lnTo>
                    <a:pt x="3613221" y="3833"/>
                  </a:lnTo>
                  <a:lnTo>
                    <a:pt x="3616288" y="766"/>
                  </a:lnTo>
                  <a:lnTo>
                    <a:pt x="3618139" y="0"/>
                  </a:lnTo>
                  <a:lnTo>
                    <a:pt x="3622476" y="0"/>
                  </a:lnTo>
                  <a:lnTo>
                    <a:pt x="3624327" y="766"/>
                  </a:lnTo>
                  <a:lnTo>
                    <a:pt x="3627394" y="3833"/>
                  </a:lnTo>
                  <a:lnTo>
                    <a:pt x="3628161" y="5684"/>
                  </a:lnTo>
                  <a:lnTo>
                    <a:pt x="3628161" y="10021"/>
                  </a:lnTo>
                  <a:lnTo>
                    <a:pt x="3627394" y="11872"/>
                  </a:lnTo>
                  <a:lnTo>
                    <a:pt x="3624327" y="14939"/>
                  </a:lnTo>
                  <a:lnTo>
                    <a:pt x="3622476" y="15706"/>
                  </a:lnTo>
                  <a:close/>
                </a:path>
                <a:path w="7555230" h="15875">
                  <a:moveTo>
                    <a:pt x="3701008" y="15706"/>
                  </a:moveTo>
                  <a:lnTo>
                    <a:pt x="3696671" y="15706"/>
                  </a:lnTo>
                  <a:lnTo>
                    <a:pt x="3694820" y="14939"/>
                  </a:lnTo>
                  <a:lnTo>
                    <a:pt x="3691753" y="11872"/>
                  </a:lnTo>
                  <a:lnTo>
                    <a:pt x="3690986" y="10021"/>
                  </a:lnTo>
                  <a:lnTo>
                    <a:pt x="3690986" y="5684"/>
                  </a:lnTo>
                  <a:lnTo>
                    <a:pt x="3691753" y="3833"/>
                  </a:lnTo>
                  <a:lnTo>
                    <a:pt x="3694820" y="766"/>
                  </a:lnTo>
                  <a:lnTo>
                    <a:pt x="3696671" y="0"/>
                  </a:lnTo>
                  <a:lnTo>
                    <a:pt x="3701008" y="0"/>
                  </a:lnTo>
                  <a:lnTo>
                    <a:pt x="3702859" y="766"/>
                  </a:lnTo>
                  <a:lnTo>
                    <a:pt x="3705926" y="3833"/>
                  </a:lnTo>
                  <a:lnTo>
                    <a:pt x="3706692" y="5684"/>
                  </a:lnTo>
                  <a:lnTo>
                    <a:pt x="3706692" y="10021"/>
                  </a:lnTo>
                  <a:lnTo>
                    <a:pt x="3705926" y="11872"/>
                  </a:lnTo>
                  <a:lnTo>
                    <a:pt x="3702859" y="14939"/>
                  </a:lnTo>
                  <a:lnTo>
                    <a:pt x="3701008" y="15706"/>
                  </a:lnTo>
                  <a:close/>
                </a:path>
                <a:path w="7555230" h="15875">
                  <a:moveTo>
                    <a:pt x="3779540" y="15706"/>
                  </a:moveTo>
                  <a:lnTo>
                    <a:pt x="3775202" y="15706"/>
                  </a:lnTo>
                  <a:lnTo>
                    <a:pt x="3773351" y="14939"/>
                  </a:lnTo>
                  <a:lnTo>
                    <a:pt x="3770284" y="11872"/>
                  </a:lnTo>
                  <a:lnTo>
                    <a:pt x="3769518" y="10021"/>
                  </a:lnTo>
                  <a:lnTo>
                    <a:pt x="3769518" y="5684"/>
                  </a:lnTo>
                  <a:lnTo>
                    <a:pt x="3770284" y="3833"/>
                  </a:lnTo>
                  <a:lnTo>
                    <a:pt x="3773351" y="766"/>
                  </a:lnTo>
                  <a:lnTo>
                    <a:pt x="3775202" y="0"/>
                  </a:lnTo>
                  <a:lnTo>
                    <a:pt x="3779540" y="0"/>
                  </a:lnTo>
                  <a:lnTo>
                    <a:pt x="3781391" y="766"/>
                  </a:lnTo>
                  <a:lnTo>
                    <a:pt x="3784457" y="3833"/>
                  </a:lnTo>
                  <a:lnTo>
                    <a:pt x="3785224" y="5684"/>
                  </a:lnTo>
                  <a:lnTo>
                    <a:pt x="3785224" y="10021"/>
                  </a:lnTo>
                  <a:lnTo>
                    <a:pt x="3784457" y="11872"/>
                  </a:lnTo>
                  <a:lnTo>
                    <a:pt x="3781391" y="14939"/>
                  </a:lnTo>
                  <a:lnTo>
                    <a:pt x="3779540" y="15706"/>
                  </a:lnTo>
                  <a:close/>
                </a:path>
                <a:path w="7555230" h="15875">
                  <a:moveTo>
                    <a:pt x="3858071" y="15706"/>
                  </a:moveTo>
                  <a:lnTo>
                    <a:pt x="3853734" y="15706"/>
                  </a:lnTo>
                  <a:lnTo>
                    <a:pt x="3851883" y="14939"/>
                  </a:lnTo>
                  <a:lnTo>
                    <a:pt x="3848816" y="11872"/>
                  </a:lnTo>
                  <a:lnTo>
                    <a:pt x="3848049" y="10021"/>
                  </a:lnTo>
                  <a:lnTo>
                    <a:pt x="3848049" y="5684"/>
                  </a:lnTo>
                  <a:lnTo>
                    <a:pt x="3848816" y="3833"/>
                  </a:lnTo>
                  <a:lnTo>
                    <a:pt x="3851883" y="766"/>
                  </a:lnTo>
                  <a:lnTo>
                    <a:pt x="3853734" y="0"/>
                  </a:lnTo>
                  <a:lnTo>
                    <a:pt x="3858071" y="0"/>
                  </a:lnTo>
                  <a:lnTo>
                    <a:pt x="3859922" y="766"/>
                  </a:lnTo>
                  <a:lnTo>
                    <a:pt x="3862989" y="3833"/>
                  </a:lnTo>
                  <a:lnTo>
                    <a:pt x="3863756" y="5684"/>
                  </a:lnTo>
                  <a:lnTo>
                    <a:pt x="3863756" y="10021"/>
                  </a:lnTo>
                  <a:lnTo>
                    <a:pt x="3862989" y="11872"/>
                  </a:lnTo>
                  <a:lnTo>
                    <a:pt x="3859922" y="14939"/>
                  </a:lnTo>
                  <a:lnTo>
                    <a:pt x="3858071" y="15706"/>
                  </a:lnTo>
                  <a:close/>
                </a:path>
                <a:path w="7555230" h="15875">
                  <a:moveTo>
                    <a:pt x="3936603" y="15706"/>
                  </a:moveTo>
                  <a:lnTo>
                    <a:pt x="3932266" y="15706"/>
                  </a:lnTo>
                  <a:lnTo>
                    <a:pt x="3930415" y="14939"/>
                  </a:lnTo>
                  <a:lnTo>
                    <a:pt x="3927348" y="11872"/>
                  </a:lnTo>
                  <a:lnTo>
                    <a:pt x="3926581" y="10021"/>
                  </a:lnTo>
                  <a:lnTo>
                    <a:pt x="3926581" y="5684"/>
                  </a:lnTo>
                  <a:lnTo>
                    <a:pt x="3927348" y="3833"/>
                  </a:lnTo>
                  <a:lnTo>
                    <a:pt x="3930415" y="766"/>
                  </a:lnTo>
                  <a:lnTo>
                    <a:pt x="3932266" y="0"/>
                  </a:lnTo>
                  <a:lnTo>
                    <a:pt x="3936603" y="0"/>
                  </a:lnTo>
                  <a:lnTo>
                    <a:pt x="3938454" y="766"/>
                  </a:lnTo>
                  <a:lnTo>
                    <a:pt x="3941521" y="3833"/>
                  </a:lnTo>
                  <a:lnTo>
                    <a:pt x="3942287" y="5684"/>
                  </a:lnTo>
                  <a:lnTo>
                    <a:pt x="3942287" y="10021"/>
                  </a:lnTo>
                  <a:lnTo>
                    <a:pt x="3941521" y="11872"/>
                  </a:lnTo>
                  <a:lnTo>
                    <a:pt x="3938454" y="14939"/>
                  </a:lnTo>
                  <a:lnTo>
                    <a:pt x="3936603" y="15706"/>
                  </a:lnTo>
                  <a:close/>
                </a:path>
                <a:path w="7555230" h="15875">
                  <a:moveTo>
                    <a:pt x="4015135" y="15706"/>
                  </a:moveTo>
                  <a:lnTo>
                    <a:pt x="4010797" y="15706"/>
                  </a:lnTo>
                  <a:lnTo>
                    <a:pt x="4008946" y="14939"/>
                  </a:lnTo>
                  <a:lnTo>
                    <a:pt x="4005879" y="11872"/>
                  </a:lnTo>
                  <a:lnTo>
                    <a:pt x="4005113" y="10021"/>
                  </a:lnTo>
                  <a:lnTo>
                    <a:pt x="4005113" y="5684"/>
                  </a:lnTo>
                  <a:lnTo>
                    <a:pt x="4005879" y="3833"/>
                  </a:lnTo>
                  <a:lnTo>
                    <a:pt x="4008946" y="766"/>
                  </a:lnTo>
                  <a:lnTo>
                    <a:pt x="4010797" y="0"/>
                  </a:lnTo>
                  <a:lnTo>
                    <a:pt x="4015135" y="0"/>
                  </a:lnTo>
                  <a:lnTo>
                    <a:pt x="4016986" y="766"/>
                  </a:lnTo>
                  <a:lnTo>
                    <a:pt x="4020052" y="3833"/>
                  </a:lnTo>
                  <a:lnTo>
                    <a:pt x="4020819" y="5684"/>
                  </a:lnTo>
                  <a:lnTo>
                    <a:pt x="4020819" y="10021"/>
                  </a:lnTo>
                  <a:lnTo>
                    <a:pt x="4020052" y="11872"/>
                  </a:lnTo>
                  <a:lnTo>
                    <a:pt x="4016986" y="14939"/>
                  </a:lnTo>
                  <a:lnTo>
                    <a:pt x="4015135" y="15706"/>
                  </a:lnTo>
                  <a:close/>
                </a:path>
                <a:path w="7555230" h="15875">
                  <a:moveTo>
                    <a:pt x="4093666" y="15706"/>
                  </a:moveTo>
                  <a:lnTo>
                    <a:pt x="4089329" y="15706"/>
                  </a:lnTo>
                  <a:lnTo>
                    <a:pt x="4087478" y="14939"/>
                  </a:lnTo>
                  <a:lnTo>
                    <a:pt x="4084411" y="11872"/>
                  </a:lnTo>
                  <a:lnTo>
                    <a:pt x="4083644" y="10021"/>
                  </a:lnTo>
                  <a:lnTo>
                    <a:pt x="4083644" y="5684"/>
                  </a:lnTo>
                  <a:lnTo>
                    <a:pt x="4084411" y="3833"/>
                  </a:lnTo>
                  <a:lnTo>
                    <a:pt x="4087478" y="766"/>
                  </a:lnTo>
                  <a:lnTo>
                    <a:pt x="4089329" y="0"/>
                  </a:lnTo>
                  <a:lnTo>
                    <a:pt x="4093666" y="0"/>
                  </a:lnTo>
                  <a:lnTo>
                    <a:pt x="4095517" y="766"/>
                  </a:lnTo>
                  <a:lnTo>
                    <a:pt x="4098584" y="3833"/>
                  </a:lnTo>
                  <a:lnTo>
                    <a:pt x="4099350" y="5684"/>
                  </a:lnTo>
                  <a:lnTo>
                    <a:pt x="4099350" y="10021"/>
                  </a:lnTo>
                  <a:lnTo>
                    <a:pt x="4098584" y="11872"/>
                  </a:lnTo>
                  <a:lnTo>
                    <a:pt x="4095517" y="14939"/>
                  </a:lnTo>
                  <a:lnTo>
                    <a:pt x="4093666" y="15706"/>
                  </a:lnTo>
                  <a:close/>
                </a:path>
                <a:path w="7555230" h="15875">
                  <a:moveTo>
                    <a:pt x="4172198" y="15706"/>
                  </a:moveTo>
                  <a:lnTo>
                    <a:pt x="4167861" y="15706"/>
                  </a:lnTo>
                  <a:lnTo>
                    <a:pt x="4166009" y="14939"/>
                  </a:lnTo>
                  <a:lnTo>
                    <a:pt x="4162943" y="11872"/>
                  </a:lnTo>
                  <a:lnTo>
                    <a:pt x="4162176" y="10021"/>
                  </a:lnTo>
                  <a:lnTo>
                    <a:pt x="4162176" y="5684"/>
                  </a:lnTo>
                  <a:lnTo>
                    <a:pt x="4162943" y="3833"/>
                  </a:lnTo>
                  <a:lnTo>
                    <a:pt x="4166009" y="766"/>
                  </a:lnTo>
                  <a:lnTo>
                    <a:pt x="4167861" y="0"/>
                  </a:lnTo>
                  <a:lnTo>
                    <a:pt x="4172198" y="0"/>
                  </a:lnTo>
                  <a:lnTo>
                    <a:pt x="4174049" y="766"/>
                  </a:lnTo>
                  <a:lnTo>
                    <a:pt x="4177116" y="3833"/>
                  </a:lnTo>
                  <a:lnTo>
                    <a:pt x="4177882" y="5684"/>
                  </a:lnTo>
                  <a:lnTo>
                    <a:pt x="4177882" y="10021"/>
                  </a:lnTo>
                  <a:lnTo>
                    <a:pt x="4177116" y="11872"/>
                  </a:lnTo>
                  <a:lnTo>
                    <a:pt x="4174049" y="14939"/>
                  </a:lnTo>
                  <a:lnTo>
                    <a:pt x="4172198" y="15706"/>
                  </a:lnTo>
                  <a:close/>
                </a:path>
                <a:path w="7555230" h="15875">
                  <a:moveTo>
                    <a:pt x="4250729" y="15706"/>
                  </a:moveTo>
                  <a:lnTo>
                    <a:pt x="4246392" y="15706"/>
                  </a:lnTo>
                  <a:lnTo>
                    <a:pt x="4244541" y="14939"/>
                  </a:lnTo>
                  <a:lnTo>
                    <a:pt x="4241474" y="11872"/>
                  </a:lnTo>
                  <a:lnTo>
                    <a:pt x="4240707" y="10021"/>
                  </a:lnTo>
                  <a:lnTo>
                    <a:pt x="4240707" y="5684"/>
                  </a:lnTo>
                  <a:lnTo>
                    <a:pt x="4241474" y="3833"/>
                  </a:lnTo>
                  <a:lnTo>
                    <a:pt x="4244541" y="766"/>
                  </a:lnTo>
                  <a:lnTo>
                    <a:pt x="4246392" y="0"/>
                  </a:lnTo>
                  <a:lnTo>
                    <a:pt x="4250729" y="0"/>
                  </a:lnTo>
                  <a:lnTo>
                    <a:pt x="4252581" y="766"/>
                  </a:lnTo>
                  <a:lnTo>
                    <a:pt x="4255647" y="3833"/>
                  </a:lnTo>
                  <a:lnTo>
                    <a:pt x="4256414" y="5684"/>
                  </a:lnTo>
                  <a:lnTo>
                    <a:pt x="4256414" y="10021"/>
                  </a:lnTo>
                  <a:lnTo>
                    <a:pt x="4255647" y="11872"/>
                  </a:lnTo>
                  <a:lnTo>
                    <a:pt x="4252581" y="14939"/>
                  </a:lnTo>
                  <a:lnTo>
                    <a:pt x="4250729" y="15706"/>
                  </a:lnTo>
                  <a:close/>
                </a:path>
                <a:path w="7555230" h="15875">
                  <a:moveTo>
                    <a:pt x="4329261" y="15706"/>
                  </a:moveTo>
                  <a:lnTo>
                    <a:pt x="4324924" y="15706"/>
                  </a:lnTo>
                  <a:lnTo>
                    <a:pt x="4323073" y="14939"/>
                  </a:lnTo>
                  <a:lnTo>
                    <a:pt x="4320006" y="11872"/>
                  </a:lnTo>
                  <a:lnTo>
                    <a:pt x="4319240" y="10021"/>
                  </a:lnTo>
                  <a:lnTo>
                    <a:pt x="4319240" y="5684"/>
                  </a:lnTo>
                  <a:lnTo>
                    <a:pt x="4320006" y="3833"/>
                  </a:lnTo>
                  <a:lnTo>
                    <a:pt x="4323073" y="766"/>
                  </a:lnTo>
                  <a:lnTo>
                    <a:pt x="4324924" y="0"/>
                  </a:lnTo>
                  <a:lnTo>
                    <a:pt x="4329261" y="0"/>
                  </a:lnTo>
                  <a:lnTo>
                    <a:pt x="4331112" y="766"/>
                  </a:lnTo>
                  <a:lnTo>
                    <a:pt x="4334179" y="3833"/>
                  </a:lnTo>
                  <a:lnTo>
                    <a:pt x="4334946" y="5684"/>
                  </a:lnTo>
                  <a:lnTo>
                    <a:pt x="4334946" y="10021"/>
                  </a:lnTo>
                  <a:lnTo>
                    <a:pt x="4334179" y="11872"/>
                  </a:lnTo>
                  <a:lnTo>
                    <a:pt x="4331112" y="14939"/>
                  </a:lnTo>
                  <a:lnTo>
                    <a:pt x="4329261" y="15706"/>
                  </a:lnTo>
                  <a:close/>
                </a:path>
                <a:path w="7555230" h="15875">
                  <a:moveTo>
                    <a:pt x="4407793" y="15706"/>
                  </a:moveTo>
                  <a:lnTo>
                    <a:pt x="4403455" y="15706"/>
                  </a:lnTo>
                  <a:lnTo>
                    <a:pt x="4401604" y="14939"/>
                  </a:lnTo>
                  <a:lnTo>
                    <a:pt x="4398538" y="11872"/>
                  </a:lnTo>
                  <a:lnTo>
                    <a:pt x="4397771" y="10021"/>
                  </a:lnTo>
                  <a:lnTo>
                    <a:pt x="4397771" y="5684"/>
                  </a:lnTo>
                  <a:lnTo>
                    <a:pt x="4398538" y="3833"/>
                  </a:lnTo>
                  <a:lnTo>
                    <a:pt x="4401604" y="766"/>
                  </a:lnTo>
                  <a:lnTo>
                    <a:pt x="4403455" y="0"/>
                  </a:lnTo>
                  <a:lnTo>
                    <a:pt x="4407793" y="0"/>
                  </a:lnTo>
                  <a:lnTo>
                    <a:pt x="4409644" y="766"/>
                  </a:lnTo>
                  <a:lnTo>
                    <a:pt x="4412711" y="3833"/>
                  </a:lnTo>
                  <a:lnTo>
                    <a:pt x="4413477" y="5684"/>
                  </a:lnTo>
                  <a:lnTo>
                    <a:pt x="4413477" y="10021"/>
                  </a:lnTo>
                  <a:lnTo>
                    <a:pt x="4412711" y="11872"/>
                  </a:lnTo>
                  <a:lnTo>
                    <a:pt x="4409644" y="14939"/>
                  </a:lnTo>
                  <a:lnTo>
                    <a:pt x="4407793" y="15706"/>
                  </a:lnTo>
                  <a:close/>
                </a:path>
                <a:path w="7555230" h="15875">
                  <a:moveTo>
                    <a:pt x="4486324" y="15706"/>
                  </a:moveTo>
                  <a:lnTo>
                    <a:pt x="4481987" y="15706"/>
                  </a:lnTo>
                  <a:lnTo>
                    <a:pt x="4480136" y="14939"/>
                  </a:lnTo>
                  <a:lnTo>
                    <a:pt x="4477069" y="11872"/>
                  </a:lnTo>
                  <a:lnTo>
                    <a:pt x="4476302" y="10021"/>
                  </a:lnTo>
                  <a:lnTo>
                    <a:pt x="4476302" y="5684"/>
                  </a:lnTo>
                  <a:lnTo>
                    <a:pt x="4477069" y="3833"/>
                  </a:lnTo>
                  <a:lnTo>
                    <a:pt x="4480136" y="766"/>
                  </a:lnTo>
                  <a:lnTo>
                    <a:pt x="4481987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0021"/>
                  </a:lnTo>
                  <a:lnTo>
                    <a:pt x="4491242" y="11872"/>
                  </a:lnTo>
                  <a:lnTo>
                    <a:pt x="4488175" y="14939"/>
                  </a:lnTo>
                  <a:lnTo>
                    <a:pt x="4486324" y="15706"/>
                  </a:lnTo>
                  <a:close/>
                </a:path>
                <a:path w="7555230" h="15875">
                  <a:moveTo>
                    <a:pt x="4564856" y="15706"/>
                  </a:moveTo>
                  <a:lnTo>
                    <a:pt x="4560519" y="15706"/>
                  </a:lnTo>
                  <a:lnTo>
                    <a:pt x="4558668" y="14939"/>
                  </a:lnTo>
                  <a:lnTo>
                    <a:pt x="4555601" y="11872"/>
                  </a:lnTo>
                  <a:lnTo>
                    <a:pt x="4554834" y="10021"/>
                  </a:lnTo>
                  <a:lnTo>
                    <a:pt x="4554834" y="5684"/>
                  </a:lnTo>
                  <a:lnTo>
                    <a:pt x="4555601" y="3833"/>
                  </a:lnTo>
                  <a:lnTo>
                    <a:pt x="4558668" y="766"/>
                  </a:lnTo>
                  <a:lnTo>
                    <a:pt x="4560519" y="0"/>
                  </a:lnTo>
                  <a:lnTo>
                    <a:pt x="4564856" y="0"/>
                  </a:lnTo>
                  <a:lnTo>
                    <a:pt x="4566707" y="766"/>
                  </a:lnTo>
                  <a:lnTo>
                    <a:pt x="4569774" y="3833"/>
                  </a:lnTo>
                  <a:lnTo>
                    <a:pt x="4570540" y="5684"/>
                  </a:lnTo>
                  <a:lnTo>
                    <a:pt x="4570540" y="10021"/>
                  </a:lnTo>
                  <a:lnTo>
                    <a:pt x="4569774" y="11872"/>
                  </a:lnTo>
                  <a:lnTo>
                    <a:pt x="4566707" y="14939"/>
                  </a:lnTo>
                  <a:lnTo>
                    <a:pt x="4564856" y="15706"/>
                  </a:lnTo>
                  <a:close/>
                </a:path>
                <a:path w="7555230" h="15875">
                  <a:moveTo>
                    <a:pt x="4643388" y="15706"/>
                  </a:moveTo>
                  <a:lnTo>
                    <a:pt x="4639050" y="15706"/>
                  </a:lnTo>
                  <a:lnTo>
                    <a:pt x="4637199" y="14939"/>
                  </a:lnTo>
                  <a:lnTo>
                    <a:pt x="4634133" y="11872"/>
                  </a:lnTo>
                  <a:lnTo>
                    <a:pt x="4633366" y="10021"/>
                  </a:lnTo>
                  <a:lnTo>
                    <a:pt x="4633366" y="5684"/>
                  </a:lnTo>
                  <a:lnTo>
                    <a:pt x="4634133" y="3833"/>
                  </a:lnTo>
                  <a:lnTo>
                    <a:pt x="4637199" y="766"/>
                  </a:lnTo>
                  <a:lnTo>
                    <a:pt x="4639050" y="0"/>
                  </a:lnTo>
                  <a:lnTo>
                    <a:pt x="4643388" y="0"/>
                  </a:lnTo>
                  <a:lnTo>
                    <a:pt x="4645238" y="766"/>
                  </a:lnTo>
                  <a:lnTo>
                    <a:pt x="4648305" y="3833"/>
                  </a:lnTo>
                  <a:lnTo>
                    <a:pt x="4649072" y="5684"/>
                  </a:lnTo>
                  <a:lnTo>
                    <a:pt x="4649072" y="10021"/>
                  </a:lnTo>
                  <a:lnTo>
                    <a:pt x="4648305" y="11872"/>
                  </a:lnTo>
                  <a:lnTo>
                    <a:pt x="4645238" y="14939"/>
                  </a:lnTo>
                  <a:lnTo>
                    <a:pt x="4643388" y="15706"/>
                  </a:lnTo>
                  <a:close/>
                </a:path>
                <a:path w="7555230" h="15875">
                  <a:moveTo>
                    <a:pt x="4721919" y="15706"/>
                  </a:moveTo>
                  <a:lnTo>
                    <a:pt x="4717582" y="15706"/>
                  </a:lnTo>
                  <a:lnTo>
                    <a:pt x="4715731" y="14939"/>
                  </a:lnTo>
                  <a:lnTo>
                    <a:pt x="4712664" y="11872"/>
                  </a:lnTo>
                  <a:lnTo>
                    <a:pt x="4711897" y="10021"/>
                  </a:lnTo>
                  <a:lnTo>
                    <a:pt x="4711897" y="5684"/>
                  </a:lnTo>
                  <a:lnTo>
                    <a:pt x="4712664" y="3833"/>
                  </a:lnTo>
                  <a:lnTo>
                    <a:pt x="4715731" y="766"/>
                  </a:lnTo>
                  <a:lnTo>
                    <a:pt x="4717582" y="0"/>
                  </a:lnTo>
                  <a:lnTo>
                    <a:pt x="4721919" y="0"/>
                  </a:lnTo>
                  <a:lnTo>
                    <a:pt x="4723770" y="766"/>
                  </a:lnTo>
                  <a:lnTo>
                    <a:pt x="4726837" y="3833"/>
                  </a:lnTo>
                  <a:lnTo>
                    <a:pt x="4727604" y="5684"/>
                  </a:lnTo>
                  <a:lnTo>
                    <a:pt x="4727604" y="10021"/>
                  </a:lnTo>
                  <a:lnTo>
                    <a:pt x="4726837" y="11872"/>
                  </a:lnTo>
                  <a:lnTo>
                    <a:pt x="4723770" y="14939"/>
                  </a:lnTo>
                  <a:lnTo>
                    <a:pt x="4721919" y="15706"/>
                  </a:lnTo>
                  <a:close/>
                </a:path>
                <a:path w="7555230" h="15875">
                  <a:moveTo>
                    <a:pt x="4800451" y="15706"/>
                  </a:moveTo>
                  <a:lnTo>
                    <a:pt x="4796114" y="15706"/>
                  </a:lnTo>
                  <a:lnTo>
                    <a:pt x="4794262" y="14939"/>
                  </a:lnTo>
                  <a:lnTo>
                    <a:pt x="4791196" y="11872"/>
                  </a:lnTo>
                  <a:lnTo>
                    <a:pt x="4790429" y="10021"/>
                  </a:lnTo>
                  <a:lnTo>
                    <a:pt x="4790429" y="5684"/>
                  </a:lnTo>
                  <a:lnTo>
                    <a:pt x="4791196" y="3833"/>
                  </a:lnTo>
                  <a:lnTo>
                    <a:pt x="4794262" y="766"/>
                  </a:lnTo>
                  <a:lnTo>
                    <a:pt x="4796114" y="0"/>
                  </a:lnTo>
                  <a:lnTo>
                    <a:pt x="4800451" y="0"/>
                  </a:lnTo>
                  <a:lnTo>
                    <a:pt x="4802302" y="766"/>
                  </a:lnTo>
                  <a:lnTo>
                    <a:pt x="4805369" y="3833"/>
                  </a:lnTo>
                  <a:lnTo>
                    <a:pt x="4806135" y="5684"/>
                  </a:lnTo>
                  <a:lnTo>
                    <a:pt x="4806135" y="10021"/>
                  </a:lnTo>
                  <a:lnTo>
                    <a:pt x="4805369" y="11872"/>
                  </a:lnTo>
                  <a:lnTo>
                    <a:pt x="4802302" y="14939"/>
                  </a:lnTo>
                  <a:lnTo>
                    <a:pt x="4800451" y="15706"/>
                  </a:lnTo>
                  <a:close/>
                </a:path>
                <a:path w="7555230" h="15875">
                  <a:moveTo>
                    <a:pt x="4878983" y="15706"/>
                  </a:moveTo>
                  <a:lnTo>
                    <a:pt x="4874645" y="15706"/>
                  </a:lnTo>
                  <a:lnTo>
                    <a:pt x="4872794" y="14939"/>
                  </a:lnTo>
                  <a:lnTo>
                    <a:pt x="4869727" y="11872"/>
                  </a:lnTo>
                  <a:lnTo>
                    <a:pt x="4868960" y="10021"/>
                  </a:lnTo>
                  <a:lnTo>
                    <a:pt x="4868960" y="5684"/>
                  </a:lnTo>
                  <a:lnTo>
                    <a:pt x="4869727" y="3833"/>
                  </a:lnTo>
                  <a:lnTo>
                    <a:pt x="4872794" y="766"/>
                  </a:lnTo>
                  <a:lnTo>
                    <a:pt x="4874645" y="0"/>
                  </a:lnTo>
                  <a:lnTo>
                    <a:pt x="4878983" y="0"/>
                  </a:lnTo>
                  <a:lnTo>
                    <a:pt x="4880833" y="766"/>
                  </a:lnTo>
                  <a:lnTo>
                    <a:pt x="4883900" y="3833"/>
                  </a:lnTo>
                  <a:lnTo>
                    <a:pt x="4884667" y="5684"/>
                  </a:lnTo>
                  <a:lnTo>
                    <a:pt x="4884667" y="10021"/>
                  </a:lnTo>
                  <a:lnTo>
                    <a:pt x="4883900" y="11872"/>
                  </a:lnTo>
                  <a:lnTo>
                    <a:pt x="4880833" y="14939"/>
                  </a:lnTo>
                  <a:lnTo>
                    <a:pt x="4878983" y="15706"/>
                  </a:lnTo>
                  <a:close/>
                </a:path>
                <a:path w="7555230" h="15875">
                  <a:moveTo>
                    <a:pt x="4957514" y="15706"/>
                  </a:moveTo>
                  <a:lnTo>
                    <a:pt x="4953177" y="15706"/>
                  </a:lnTo>
                  <a:lnTo>
                    <a:pt x="4951326" y="14939"/>
                  </a:lnTo>
                  <a:lnTo>
                    <a:pt x="4948259" y="11872"/>
                  </a:lnTo>
                  <a:lnTo>
                    <a:pt x="4947492" y="10021"/>
                  </a:lnTo>
                  <a:lnTo>
                    <a:pt x="4947492" y="5684"/>
                  </a:lnTo>
                  <a:lnTo>
                    <a:pt x="4948259" y="3833"/>
                  </a:lnTo>
                  <a:lnTo>
                    <a:pt x="4951326" y="766"/>
                  </a:lnTo>
                  <a:lnTo>
                    <a:pt x="4953177" y="0"/>
                  </a:lnTo>
                  <a:lnTo>
                    <a:pt x="4957514" y="0"/>
                  </a:lnTo>
                  <a:lnTo>
                    <a:pt x="4959365" y="766"/>
                  </a:lnTo>
                  <a:lnTo>
                    <a:pt x="4962432" y="3833"/>
                  </a:lnTo>
                  <a:lnTo>
                    <a:pt x="4963198" y="5684"/>
                  </a:lnTo>
                  <a:lnTo>
                    <a:pt x="4963198" y="10021"/>
                  </a:lnTo>
                  <a:lnTo>
                    <a:pt x="4962432" y="11872"/>
                  </a:lnTo>
                  <a:lnTo>
                    <a:pt x="4959365" y="14939"/>
                  </a:lnTo>
                  <a:lnTo>
                    <a:pt x="4957514" y="15706"/>
                  </a:lnTo>
                  <a:close/>
                </a:path>
                <a:path w="7555230" h="15875">
                  <a:moveTo>
                    <a:pt x="5036045" y="15706"/>
                  </a:moveTo>
                  <a:lnTo>
                    <a:pt x="5031709" y="15706"/>
                  </a:lnTo>
                  <a:lnTo>
                    <a:pt x="5029857" y="14939"/>
                  </a:lnTo>
                  <a:lnTo>
                    <a:pt x="5026791" y="11872"/>
                  </a:lnTo>
                  <a:lnTo>
                    <a:pt x="5026024" y="10021"/>
                  </a:lnTo>
                  <a:lnTo>
                    <a:pt x="5026024" y="5684"/>
                  </a:lnTo>
                  <a:lnTo>
                    <a:pt x="5026791" y="3833"/>
                  </a:lnTo>
                  <a:lnTo>
                    <a:pt x="5029857" y="766"/>
                  </a:lnTo>
                  <a:lnTo>
                    <a:pt x="5031709" y="0"/>
                  </a:lnTo>
                  <a:lnTo>
                    <a:pt x="5036045" y="0"/>
                  </a:lnTo>
                  <a:lnTo>
                    <a:pt x="5037896" y="766"/>
                  </a:lnTo>
                  <a:lnTo>
                    <a:pt x="5040963" y="3833"/>
                  </a:lnTo>
                  <a:lnTo>
                    <a:pt x="5041730" y="5684"/>
                  </a:lnTo>
                  <a:lnTo>
                    <a:pt x="5041730" y="10021"/>
                  </a:lnTo>
                  <a:lnTo>
                    <a:pt x="5040963" y="11872"/>
                  </a:lnTo>
                  <a:lnTo>
                    <a:pt x="5037896" y="14939"/>
                  </a:lnTo>
                  <a:lnTo>
                    <a:pt x="5036045" y="15706"/>
                  </a:lnTo>
                  <a:close/>
                </a:path>
                <a:path w="7555230" h="15875">
                  <a:moveTo>
                    <a:pt x="5114577" y="15706"/>
                  </a:moveTo>
                  <a:lnTo>
                    <a:pt x="5110240" y="15706"/>
                  </a:lnTo>
                  <a:lnTo>
                    <a:pt x="5108389" y="14939"/>
                  </a:lnTo>
                  <a:lnTo>
                    <a:pt x="5105323" y="11872"/>
                  </a:lnTo>
                  <a:lnTo>
                    <a:pt x="5104556" y="10021"/>
                  </a:lnTo>
                  <a:lnTo>
                    <a:pt x="5104556" y="5684"/>
                  </a:lnTo>
                  <a:lnTo>
                    <a:pt x="5105323" y="3833"/>
                  </a:lnTo>
                  <a:lnTo>
                    <a:pt x="5108389" y="766"/>
                  </a:lnTo>
                  <a:lnTo>
                    <a:pt x="5110240" y="0"/>
                  </a:lnTo>
                  <a:lnTo>
                    <a:pt x="5114577" y="0"/>
                  </a:lnTo>
                  <a:lnTo>
                    <a:pt x="5116429" y="766"/>
                  </a:lnTo>
                  <a:lnTo>
                    <a:pt x="5119495" y="3833"/>
                  </a:lnTo>
                  <a:lnTo>
                    <a:pt x="5120262" y="5684"/>
                  </a:lnTo>
                  <a:lnTo>
                    <a:pt x="5120262" y="10021"/>
                  </a:lnTo>
                  <a:lnTo>
                    <a:pt x="5119495" y="11872"/>
                  </a:lnTo>
                  <a:lnTo>
                    <a:pt x="5116429" y="14939"/>
                  </a:lnTo>
                  <a:lnTo>
                    <a:pt x="5114577" y="15706"/>
                  </a:lnTo>
                  <a:close/>
                </a:path>
                <a:path w="7555230" h="15875">
                  <a:moveTo>
                    <a:pt x="5193109" y="15706"/>
                  </a:moveTo>
                  <a:lnTo>
                    <a:pt x="5188772" y="15706"/>
                  </a:lnTo>
                  <a:lnTo>
                    <a:pt x="5186921" y="14939"/>
                  </a:lnTo>
                  <a:lnTo>
                    <a:pt x="5183854" y="11872"/>
                  </a:lnTo>
                  <a:lnTo>
                    <a:pt x="5183088" y="10021"/>
                  </a:lnTo>
                  <a:lnTo>
                    <a:pt x="5183088" y="5684"/>
                  </a:lnTo>
                  <a:lnTo>
                    <a:pt x="5183854" y="3833"/>
                  </a:lnTo>
                  <a:lnTo>
                    <a:pt x="5186921" y="766"/>
                  </a:lnTo>
                  <a:lnTo>
                    <a:pt x="5188772" y="0"/>
                  </a:lnTo>
                  <a:lnTo>
                    <a:pt x="5193109" y="0"/>
                  </a:lnTo>
                  <a:lnTo>
                    <a:pt x="5194960" y="766"/>
                  </a:lnTo>
                  <a:lnTo>
                    <a:pt x="5198027" y="3833"/>
                  </a:lnTo>
                  <a:lnTo>
                    <a:pt x="5198793" y="5684"/>
                  </a:lnTo>
                  <a:lnTo>
                    <a:pt x="5198793" y="10021"/>
                  </a:lnTo>
                  <a:lnTo>
                    <a:pt x="5198027" y="11872"/>
                  </a:lnTo>
                  <a:lnTo>
                    <a:pt x="5194960" y="14939"/>
                  </a:lnTo>
                  <a:lnTo>
                    <a:pt x="5193109" y="15706"/>
                  </a:lnTo>
                  <a:close/>
                </a:path>
                <a:path w="7555230" h="15875">
                  <a:moveTo>
                    <a:pt x="5271641" y="15706"/>
                  </a:moveTo>
                  <a:lnTo>
                    <a:pt x="5267303" y="15706"/>
                  </a:lnTo>
                  <a:lnTo>
                    <a:pt x="5265452" y="14939"/>
                  </a:lnTo>
                  <a:lnTo>
                    <a:pt x="5262386" y="11872"/>
                  </a:lnTo>
                  <a:lnTo>
                    <a:pt x="5261619" y="10021"/>
                  </a:lnTo>
                  <a:lnTo>
                    <a:pt x="5261619" y="5684"/>
                  </a:lnTo>
                  <a:lnTo>
                    <a:pt x="5262386" y="3833"/>
                  </a:lnTo>
                  <a:lnTo>
                    <a:pt x="5265452" y="766"/>
                  </a:lnTo>
                  <a:lnTo>
                    <a:pt x="5267303" y="0"/>
                  </a:lnTo>
                  <a:lnTo>
                    <a:pt x="5271641" y="0"/>
                  </a:lnTo>
                  <a:lnTo>
                    <a:pt x="5273491" y="766"/>
                  </a:lnTo>
                  <a:lnTo>
                    <a:pt x="5276558" y="3833"/>
                  </a:lnTo>
                  <a:lnTo>
                    <a:pt x="5277325" y="5684"/>
                  </a:lnTo>
                  <a:lnTo>
                    <a:pt x="5277325" y="10021"/>
                  </a:lnTo>
                  <a:lnTo>
                    <a:pt x="5276558" y="11872"/>
                  </a:lnTo>
                  <a:lnTo>
                    <a:pt x="5273491" y="14939"/>
                  </a:lnTo>
                  <a:lnTo>
                    <a:pt x="5271641" y="15706"/>
                  </a:lnTo>
                  <a:close/>
                </a:path>
                <a:path w="7555230" h="15875">
                  <a:moveTo>
                    <a:pt x="5350172" y="15706"/>
                  </a:moveTo>
                  <a:lnTo>
                    <a:pt x="5345835" y="15706"/>
                  </a:lnTo>
                  <a:lnTo>
                    <a:pt x="5343984" y="14939"/>
                  </a:lnTo>
                  <a:lnTo>
                    <a:pt x="5340917" y="11872"/>
                  </a:lnTo>
                  <a:lnTo>
                    <a:pt x="5340150" y="10021"/>
                  </a:lnTo>
                  <a:lnTo>
                    <a:pt x="5340150" y="5684"/>
                  </a:lnTo>
                  <a:lnTo>
                    <a:pt x="5340917" y="3833"/>
                  </a:lnTo>
                  <a:lnTo>
                    <a:pt x="5343984" y="766"/>
                  </a:lnTo>
                  <a:lnTo>
                    <a:pt x="5345835" y="0"/>
                  </a:lnTo>
                  <a:lnTo>
                    <a:pt x="5350172" y="0"/>
                  </a:lnTo>
                  <a:lnTo>
                    <a:pt x="5352023" y="766"/>
                  </a:lnTo>
                  <a:lnTo>
                    <a:pt x="5355090" y="3833"/>
                  </a:lnTo>
                  <a:lnTo>
                    <a:pt x="5355857" y="5684"/>
                  </a:lnTo>
                  <a:lnTo>
                    <a:pt x="5355857" y="10021"/>
                  </a:lnTo>
                  <a:lnTo>
                    <a:pt x="5355090" y="11872"/>
                  </a:lnTo>
                  <a:lnTo>
                    <a:pt x="5352023" y="14939"/>
                  </a:lnTo>
                  <a:lnTo>
                    <a:pt x="5350172" y="15706"/>
                  </a:lnTo>
                  <a:close/>
                </a:path>
                <a:path w="7555230" h="15875">
                  <a:moveTo>
                    <a:pt x="5428704" y="15706"/>
                  </a:moveTo>
                  <a:lnTo>
                    <a:pt x="5424367" y="15706"/>
                  </a:lnTo>
                  <a:lnTo>
                    <a:pt x="5422516" y="14939"/>
                  </a:lnTo>
                  <a:lnTo>
                    <a:pt x="5419449" y="11872"/>
                  </a:lnTo>
                  <a:lnTo>
                    <a:pt x="5418682" y="10021"/>
                  </a:lnTo>
                  <a:lnTo>
                    <a:pt x="5418682" y="5684"/>
                  </a:lnTo>
                  <a:lnTo>
                    <a:pt x="5419449" y="3833"/>
                  </a:lnTo>
                  <a:lnTo>
                    <a:pt x="5422516" y="766"/>
                  </a:lnTo>
                  <a:lnTo>
                    <a:pt x="5424367" y="0"/>
                  </a:lnTo>
                  <a:lnTo>
                    <a:pt x="5428704" y="0"/>
                  </a:lnTo>
                  <a:lnTo>
                    <a:pt x="5430555" y="766"/>
                  </a:lnTo>
                  <a:lnTo>
                    <a:pt x="5433622" y="3833"/>
                  </a:lnTo>
                  <a:lnTo>
                    <a:pt x="5434389" y="5684"/>
                  </a:lnTo>
                  <a:lnTo>
                    <a:pt x="5434389" y="10021"/>
                  </a:lnTo>
                  <a:lnTo>
                    <a:pt x="5433622" y="11872"/>
                  </a:lnTo>
                  <a:lnTo>
                    <a:pt x="5430555" y="14939"/>
                  </a:lnTo>
                  <a:lnTo>
                    <a:pt x="5428704" y="15706"/>
                  </a:lnTo>
                  <a:close/>
                </a:path>
                <a:path w="7555230" h="15875">
                  <a:moveTo>
                    <a:pt x="5507236" y="15706"/>
                  </a:moveTo>
                  <a:lnTo>
                    <a:pt x="5502898" y="15706"/>
                  </a:lnTo>
                  <a:lnTo>
                    <a:pt x="5501047" y="14939"/>
                  </a:lnTo>
                  <a:lnTo>
                    <a:pt x="5497980" y="11872"/>
                  </a:lnTo>
                  <a:lnTo>
                    <a:pt x="5497214" y="10021"/>
                  </a:lnTo>
                  <a:lnTo>
                    <a:pt x="5497214" y="5684"/>
                  </a:lnTo>
                  <a:lnTo>
                    <a:pt x="5497980" y="3833"/>
                  </a:lnTo>
                  <a:lnTo>
                    <a:pt x="5501047" y="766"/>
                  </a:lnTo>
                  <a:lnTo>
                    <a:pt x="5502898" y="0"/>
                  </a:lnTo>
                  <a:lnTo>
                    <a:pt x="5507236" y="0"/>
                  </a:lnTo>
                  <a:lnTo>
                    <a:pt x="5509087" y="766"/>
                  </a:lnTo>
                  <a:lnTo>
                    <a:pt x="5512153" y="3833"/>
                  </a:lnTo>
                  <a:lnTo>
                    <a:pt x="5512920" y="5684"/>
                  </a:lnTo>
                  <a:lnTo>
                    <a:pt x="5512920" y="10021"/>
                  </a:lnTo>
                  <a:lnTo>
                    <a:pt x="5512153" y="11872"/>
                  </a:lnTo>
                  <a:lnTo>
                    <a:pt x="5509087" y="14939"/>
                  </a:lnTo>
                  <a:lnTo>
                    <a:pt x="5507236" y="15706"/>
                  </a:lnTo>
                  <a:close/>
                </a:path>
                <a:path w="7555230" h="15875">
                  <a:moveTo>
                    <a:pt x="5585767" y="15706"/>
                  </a:moveTo>
                  <a:lnTo>
                    <a:pt x="5581430" y="15706"/>
                  </a:lnTo>
                  <a:lnTo>
                    <a:pt x="5579578" y="14939"/>
                  </a:lnTo>
                  <a:lnTo>
                    <a:pt x="5576512" y="11872"/>
                  </a:lnTo>
                  <a:lnTo>
                    <a:pt x="5575745" y="10021"/>
                  </a:lnTo>
                  <a:lnTo>
                    <a:pt x="5575745" y="5684"/>
                  </a:lnTo>
                  <a:lnTo>
                    <a:pt x="5576512" y="3833"/>
                  </a:lnTo>
                  <a:lnTo>
                    <a:pt x="5579578" y="766"/>
                  </a:lnTo>
                  <a:lnTo>
                    <a:pt x="5581430" y="0"/>
                  </a:lnTo>
                  <a:lnTo>
                    <a:pt x="5585767" y="0"/>
                  </a:lnTo>
                  <a:lnTo>
                    <a:pt x="5587618" y="766"/>
                  </a:lnTo>
                  <a:lnTo>
                    <a:pt x="5590685" y="3833"/>
                  </a:lnTo>
                  <a:lnTo>
                    <a:pt x="5591452" y="5684"/>
                  </a:lnTo>
                  <a:lnTo>
                    <a:pt x="5591452" y="10021"/>
                  </a:lnTo>
                  <a:lnTo>
                    <a:pt x="5590685" y="11872"/>
                  </a:lnTo>
                  <a:lnTo>
                    <a:pt x="5587618" y="14939"/>
                  </a:lnTo>
                  <a:lnTo>
                    <a:pt x="5585767" y="15706"/>
                  </a:lnTo>
                  <a:close/>
                </a:path>
                <a:path w="7555230" h="15875">
                  <a:moveTo>
                    <a:pt x="5664299" y="15706"/>
                  </a:moveTo>
                  <a:lnTo>
                    <a:pt x="5659962" y="15706"/>
                  </a:lnTo>
                  <a:lnTo>
                    <a:pt x="5658110" y="14939"/>
                  </a:lnTo>
                  <a:lnTo>
                    <a:pt x="5655044" y="11872"/>
                  </a:lnTo>
                  <a:lnTo>
                    <a:pt x="5654277" y="10021"/>
                  </a:lnTo>
                  <a:lnTo>
                    <a:pt x="5654277" y="5684"/>
                  </a:lnTo>
                  <a:lnTo>
                    <a:pt x="5655044" y="3833"/>
                  </a:lnTo>
                  <a:lnTo>
                    <a:pt x="5658110" y="766"/>
                  </a:lnTo>
                  <a:lnTo>
                    <a:pt x="5659962" y="0"/>
                  </a:lnTo>
                  <a:lnTo>
                    <a:pt x="5664299" y="0"/>
                  </a:lnTo>
                  <a:lnTo>
                    <a:pt x="5666150" y="766"/>
                  </a:lnTo>
                  <a:lnTo>
                    <a:pt x="5669216" y="3833"/>
                  </a:lnTo>
                  <a:lnTo>
                    <a:pt x="5669983" y="5684"/>
                  </a:lnTo>
                  <a:lnTo>
                    <a:pt x="5669983" y="10021"/>
                  </a:lnTo>
                  <a:lnTo>
                    <a:pt x="5669216" y="11872"/>
                  </a:lnTo>
                  <a:lnTo>
                    <a:pt x="5666150" y="14939"/>
                  </a:lnTo>
                  <a:lnTo>
                    <a:pt x="5664299" y="15706"/>
                  </a:lnTo>
                  <a:close/>
                </a:path>
                <a:path w="7555230" h="15875">
                  <a:moveTo>
                    <a:pt x="5742830" y="15706"/>
                  </a:moveTo>
                  <a:lnTo>
                    <a:pt x="5738493" y="15706"/>
                  </a:lnTo>
                  <a:lnTo>
                    <a:pt x="5736642" y="14939"/>
                  </a:lnTo>
                  <a:lnTo>
                    <a:pt x="5733575" y="11872"/>
                  </a:lnTo>
                  <a:lnTo>
                    <a:pt x="5732809" y="10021"/>
                  </a:lnTo>
                  <a:lnTo>
                    <a:pt x="5732809" y="5684"/>
                  </a:lnTo>
                  <a:lnTo>
                    <a:pt x="5733575" y="3833"/>
                  </a:lnTo>
                  <a:lnTo>
                    <a:pt x="5736642" y="766"/>
                  </a:lnTo>
                  <a:lnTo>
                    <a:pt x="5738493" y="0"/>
                  </a:lnTo>
                  <a:lnTo>
                    <a:pt x="5742830" y="0"/>
                  </a:lnTo>
                  <a:lnTo>
                    <a:pt x="5744681" y="766"/>
                  </a:lnTo>
                  <a:lnTo>
                    <a:pt x="5747748" y="3833"/>
                  </a:lnTo>
                  <a:lnTo>
                    <a:pt x="5748515" y="5684"/>
                  </a:lnTo>
                  <a:lnTo>
                    <a:pt x="5748515" y="10021"/>
                  </a:lnTo>
                  <a:lnTo>
                    <a:pt x="5747748" y="11872"/>
                  </a:lnTo>
                  <a:lnTo>
                    <a:pt x="5744681" y="14939"/>
                  </a:lnTo>
                  <a:lnTo>
                    <a:pt x="5742830" y="15706"/>
                  </a:lnTo>
                  <a:close/>
                </a:path>
                <a:path w="7555230" h="15875">
                  <a:moveTo>
                    <a:pt x="5821362" y="15706"/>
                  </a:moveTo>
                  <a:lnTo>
                    <a:pt x="5817025" y="15706"/>
                  </a:lnTo>
                  <a:lnTo>
                    <a:pt x="5815174" y="14939"/>
                  </a:lnTo>
                  <a:lnTo>
                    <a:pt x="5812107" y="11872"/>
                  </a:lnTo>
                  <a:lnTo>
                    <a:pt x="5811340" y="10021"/>
                  </a:lnTo>
                  <a:lnTo>
                    <a:pt x="5811340" y="5684"/>
                  </a:lnTo>
                  <a:lnTo>
                    <a:pt x="5812107" y="3833"/>
                  </a:lnTo>
                  <a:lnTo>
                    <a:pt x="5815174" y="766"/>
                  </a:lnTo>
                  <a:lnTo>
                    <a:pt x="5817025" y="0"/>
                  </a:lnTo>
                  <a:lnTo>
                    <a:pt x="5821362" y="0"/>
                  </a:lnTo>
                  <a:lnTo>
                    <a:pt x="5823213" y="766"/>
                  </a:lnTo>
                  <a:lnTo>
                    <a:pt x="5826280" y="3833"/>
                  </a:lnTo>
                  <a:lnTo>
                    <a:pt x="5827046" y="5684"/>
                  </a:lnTo>
                  <a:lnTo>
                    <a:pt x="5827046" y="10021"/>
                  </a:lnTo>
                  <a:lnTo>
                    <a:pt x="5826280" y="11872"/>
                  </a:lnTo>
                  <a:lnTo>
                    <a:pt x="5823213" y="14939"/>
                  </a:lnTo>
                  <a:lnTo>
                    <a:pt x="5821362" y="15706"/>
                  </a:lnTo>
                  <a:close/>
                </a:path>
                <a:path w="7555230" h="15875">
                  <a:moveTo>
                    <a:pt x="5899893" y="15706"/>
                  </a:moveTo>
                  <a:lnTo>
                    <a:pt x="5895557" y="15706"/>
                  </a:lnTo>
                  <a:lnTo>
                    <a:pt x="5893706" y="14939"/>
                  </a:lnTo>
                  <a:lnTo>
                    <a:pt x="5890639" y="11872"/>
                  </a:lnTo>
                  <a:lnTo>
                    <a:pt x="5889872" y="10021"/>
                  </a:lnTo>
                  <a:lnTo>
                    <a:pt x="5889872" y="5684"/>
                  </a:lnTo>
                  <a:lnTo>
                    <a:pt x="5890639" y="3833"/>
                  </a:lnTo>
                  <a:lnTo>
                    <a:pt x="5893706" y="766"/>
                  </a:lnTo>
                  <a:lnTo>
                    <a:pt x="5895557" y="0"/>
                  </a:lnTo>
                  <a:lnTo>
                    <a:pt x="5899893" y="0"/>
                  </a:lnTo>
                  <a:lnTo>
                    <a:pt x="5901745" y="766"/>
                  </a:lnTo>
                  <a:lnTo>
                    <a:pt x="5904811" y="3833"/>
                  </a:lnTo>
                  <a:lnTo>
                    <a:pt x="5905578" y="5684"/>
                  </a:lnTo>
                  <a:lnTo>
                    <a:pt x="5905578" y="10021"/>
                  </a:lnTo>
                  <a:lnTo>
                    <a:pt x="5904811" y="11872"/>
                  </a:lnTo>
                  <a:lnTo>
                    <a:pt x="5901745" y="14939"/>
                  </a:lnTo>
                  <a:lnTo>
                    <a:pt x="5899893" y="15706"/>
                  </a:lnTo>
                  <a:close/>
                </a:path>
                <a:path w="7555230" h="15875">
                  <a:moveTo>
                    <a:pt x="5978425" y="15706"/>
                  </a:moveTo>
                  <a:lnTo>
                    <a:pt x="5974088" y="15706"/>
                  </a:lnTo>
                  <a:lnTo>
                    <a:pt x="5972237" y="14939"/>
                  </a:lnTo>
                  <a:lnTo>
                    <a:pt x="5969170" y="11872"/>
                  </a:lnTo>
                  <a:lnTo>
                    <a:pt x="5968404" y="10021"/>
                  </a:lnTo>
                  <a:lnTo>
                    <a:pt x="5968404" y="5684"/>
                  </a:lnTo>
                  <a:lnTo>
                    <a:pt x="5969170" y="3833"/>
                  </a:lnTo>
                  <a:lnTo>
                    <a:pt x="5972237" y="766"/>
                  </a:lnTo>
                  <a:lnTo>
                    <a:pt x="5974088" y="0"/>
                  </a:lnTo>
                  <a:lnTo>
                    <a:pt x="5978425" y="0"/>
                  </a:lnTo>
                  <a:lnTo>
                    <a:pt x="5980277" y="766"/>
                  </a:lnTo>
                  <a:lnTo>
                    <a:pt x="5983343" y="3833"/>
                  </a:lnTo>
                  <a:lnTo>
                    <a:pt x="5984110" y="5684"/>
                  </a:lnTo>
                  <a:lnTo>
                    <a:pt x="5984110" y="10021"/>
                  </a:lnTo>
                  <a:lnTo>
                    <a:pt x="5983343" y="11872"/>
                  </a:lnTo>
                  <a:lnTo>
                    <a:pt x="5980277" y="14939"/>
                  </a:lnTo>
                  <a:lnTo>
                    <a:pt x="5978425" y="15706"/>
                  </a:lnTo>
                  <a:close/>
                </a:path>
                <a:path w="7555230" h="15875">
                  <a:moveTo>
                    <a:pt x="6056957" y="15706"/>
                  </a:moveTo>
                  <a:lnTo>
                    <a:pt x="6052620" y="15706"/>
                  </a:lnTo>
                  <a:lnTo>
                    <a:pt x="6050769" y="14939"/>
                  </a:lnTo>
                  <a:lnTo>
                    <a:pt x="6047702" y="11872"/>
                  </a:lnTo>
                  <a:lnTo>
                    <a:pt x="6046935" y="10021"/>
                  </a:lnTo>
                  <a:lnTo>
                    <a:pt x="6046935" y="5684"/>
                  </a:lnTo>
                  <a:lnTo>
                    <a:pt x="6047702" y="3833"/>
                  </a:lnTo>
                  <a:lnTo>
                    <a:pt x="6050769" y="766"/>
                  </a:lnTo>
                  <a:lnTo>
                    <a:pt x="6052620" y="0"/>
                  </a:lnTo>
                  <a:lnTo>
                    <a:pt x="6056957" y="0"/>
                  </a:lnTo>
                  <a:lnTo>
                    <a:pt x="6058808" y="766"/>
                  </a:lnTo>
                  <a:lnTo>
                    <a:pt x="6061874" y="3833"/>
                  </a:lnTo>
                  <a:lnTo>
                    <a:pt x="6062641" y="5684"/>
                  </a:lnTo>
                  <a:lnTo>
                    <a:pt x="6062641" y="10021"/>
                  </a:lnTo>
                  <a:lnTo>
                    <a:pt x="6061874" y="11872"/>
                  </a:lnTo>
                  <a:lnTo>
                    <a:pt x="6058808" y="14939"/>
                  </a:lnTo>
                  <a:lnTo>
                    <a:pt x="6056957" y="15706"/>
                  </a:lnTo>
                  <a:close/>
                </a:path>
                <a:path w="7555230" h="15875">
                  <a:moveTo>
                    <a:pt x="6135488" y="15706"/>
                  </a:moveTo>
                  <a:lnTo>
                    <a:pt x="6131151" y="15706"/>
                  </a:lnTo>
                  <a:lnTo>
                    <a:pt x="6129300" y="14939"/>
                  </a:lnTo>
                  <a:lnTo>
                    <a:pt x="6126234" y="11872"/>
                  </a:lnTo>
                  <a:lnTo>
                    <a:pt x="6125467" y="10021"/>
                  </a:lnTo>
                  <a:lnTo>
                    <a:pt x="6125467" y="5684"/>
                  </a:lnTo>
                  <a:lnTo>
                    <a:pt x="6126234" y="3833"/>
                  </a:lnTo>
                  <a:lnTo>
                    <a:pt x="6129300" y="766"/>
                  </a:lnTo>
                  <a:lnTo>
                    <a:pt x="6131151" y="0"/>
                  </a:lnTo>
                  <a:lnTo>
                    <a:pt x="6135488" y="0"/>
                  </a:lnTo>
                  <a:lnTo>
                    <a:pt x="6137339" y="766"/>
                  </a:lnTo>
                  <a:lnTo>
                    <a:pt x="6140406" y="3833"/>
                  </a:lnTo>
                  <a:lnTo>
                    <a:pt x="6141173" y="5684"/>
                  </a:lnTo>
                  <a:lnTo>
                    <a:pt x="6141173" y="10021"/>
                  </a:lnTo>
                  <a:lnTo>
                    <a:pt x="6140406" y="11872"/>
                  </a:lnTo>
                  <a:lnTo>
                    <a:pt x="6137339" y="14939"/>
                  </a:lnTo>
                  <a:lnTo>
                    <a:pt x="6135488" y="15706"/>
                  </a:lnTo>
                  <a:close/>
                </a:path>
                <a:path w="7555230" h="15875">
                  <a:moveTo>
                    <a:pt x="6214020" y="15706"/>
                  </a:moveTo>
                  <a:lnTo>
                    <a:pt x="6209683" y="15706"/>
                  </a:lnTo>
                  <a:lnTo>
                    <a:pt x="6207832" y="14939"/>
                  </a:lnTo>
                  <a:lnTo>
                    <a:pt x="6204765" y="11872"/>
                  </a:lnTo>
                  <a:lnTo>
                    <a:pt x="6203998" y="10021"/>
                  </a:lnTo>
                  <a:lnTo>
                    <a:pt x="6203998" y="5684"/>
                  </a:lnTo>
                  <a:lnTo>
                    <a:pt x="6204765" y="3833"/>
                  </a:lnTo>
                  <a:lnTo>
                    <a:pt x="6207832" y="766"/>
                  </a:lnTo>
                  <a:lnTo>
                    <a:pt x="6209683" y="0"/>
                  </a:lnTo>
                  <a:lnTo>
                    <a:pt x="6214020" y="0"/>
                  </a:lnTo>
                  <a:lnTo>
                    <a:pt x="6215872" y="766"/>
                  </a:lnTo>
                  <a:lnTo>
                    <a:pt x="6218938" y="3833"/>
                  </a:lnTo>
                  <a:lnTo>
                    <a:pt x="6219705" y="5684"/>
                  </a:lnTo>
                  <a:lnTo>
                    <a:pt x="6219705" y="10021"/>
                  </a:lnTo>
                  <a:lnTo>
                    <a:pt x="6218938" y="11872"/>
                  </a:lnTo>
                  <a:lnTo>
                    <a:pt x="6215872" y="14939"/>
                  </a:lnTo>
                  <a:lnTo>
                    <a:pt x="6214020" y="15706"/>
                  </a:lnTo>
                  <a:close/>
                </a:path>
                <a:path w="7555230" h="15875">
                  <a:moveTo>
                    <a:pt x="6292552" y="15706"/>
                  </a:moveTo>
                  <a:lnTo>
                    <a:pt x="6288215" y="15706"/>
                  </a:lnTo>
                  <a:lnTo>
                    <a:pt x="6286364" y="14939"/>
                  </a:lnTo>
                  <a:lnTo>
                    <a:pt x="6283297" y="11872"/>
                  </a:lnTo>
                  <a:lnTo>
                    <a:pt x="6282530" y="10021"/>
                  </a:lnTo>
                  <a:lnTo>
                    <a:pt x="6282530" y="5684"/>
                  </a:lnTo>
                  <a:lnTo>
                    <a:pt x="6283297" y="3833"/>
                  </a:lnTo>
                  <a:lnTo>
                    <a:pt x="6286364" y="766"/>
                  </a:lnTo>
                  <a:lnTo>
                    <a:pt x="6288215" y="0"/>
                  </a:lnTo>
                  <a:lnTo>
                    <a:pt x="6292552" y="0"/>
                  </a:lnTo>
                  <a:lnTo>
                    <a:pt x="6294403" y="766"/>
                  </a:lnTo>
                  <a:lnTo>
                    <a:pt x="6297470" y="3833"/>
                  </a:lnTo>
                  <a:lnTo>
                    <a:pt x="6298237" y="5684"/>
                  </a:lnTo>
                  <a:lnTo>
                    <a:pt x="6298237" y="10021"/>
                  </a:lnTo>
                  <a:lnTo>
                    <a:pt x="6297470" y="11872"/>
                  </a:lnTo>
                  <a:lnTo>
                    <a:pt x="6294403" y="14939"/>
                  </a:lnTo>
                  <a:lnTo>
                    <a:pt x="6292552" y="15706"/>
                  </a:lnTo>
                  <a:close/>
                </a:path>
                <a:path w="7555230" h="15875">
                  <a:moveTo>
                    <a:pt x="6371084" y="15706"/>
                  </a:moveTo>
                  <a:lnTo>
                    <a:pt x="6366746" y="15706"/>
                  </a:lnTo>
                  <a:lnTo>
                    <a:pt x="6364895" y="14939"/>
                  </a:lnTo>
                  <a:lnTo>
                    <a:pt x="6361828" y="11872"/>
                  </a:lnTo>
                  <a:lnTo>
                    <a:pt x="6361062" y="10021"/>
                  </a:lnTo>
                  <a:lnTo>
                    <a:pt x="6361062" y="5684"/>
                  </a:lnTo>
                  <a:lnTo>
                    <a:pt x="6361828" y="3833"/>
                  </a:lnTo>
                  <a:lnTo>
                    <a:pt x="6364895" y="766"/>
                  </a:lnTo>
                  <a:lnTo>
                    <a:pt x="6366746" y="0"/>
                  </a:lnTo>
                  <a:lnTo>
                    <a:pt x="6371084" y="0"/>
                  </a:lnTo>
                  <a:lnTo>
                    <a:pt x="6372935" y="766"/>
                  </a:lnTo>
                  <a:lnTo>
                    <a:pt x="6376001" y="3833"/>
                  </a:lnTo>
                  <a:lnTo>
                    <a:pt x="6376768" y="5684"/>
                  </a:lnTo>
                  <a:lnTo>
                    <a:pt x="6376768" y="10021"/>
                  </a:lnTo>
                  <a:lnTo>
                    <a:pt x="6376001" y="11872"/>
                  </a:lnTo>
                  <a:lnTo>
                    <a:pt x="6372935" y="14939"/>
                  </a:lnTo>
                  <a:lnTo>
                    <a:pt x="6371084" y="15706"/>
                  </a:lnTo>
                  <a:close/>
                </a:path>
                <a:path w="7555230" h="15875">
                  <a:moveTo>
                    <a:pt x="6449615" y="15706"/>
                  </a:moveTo>
                  <a:lnTo>
                    <a:pt x="6445278" y="15706"/>
                  </a:lnTo>
                  <a:lnTo>
                    <a:pt x="6443426" y="14939"/>
                  </a:lnTo>
                  <a:lnTo>
                    <a:pt x="6440360" y="11872"/>
                  </a:lnTo>
                  <a:lnTo>
                    <a:pt x="6439593" y="10021"/>
                  </a:lnTo>
                  <a:lnTo>
                    <a:pt x="6439593" y="5684"/>
                  </a:lnTo>
                  <a:lnTo>
                    <a:pt x="6440360" y="3833"/>
                  </a:lnTo>
                  <a:lnTo>
                    <a:pt x="6443426" y="766"/>
                  </a:lnTo>
                  <a:lnTo>
                    <a:pt x="6445278" y="0"/>
                  </a:lnTo>
                  <a:lnTo>
                    <a:pt x="6449615" y="0"/>
                  </a:lnTo>
                  <a:lnTo>
                    <a:pt x="6451466" y="766"/>
                  </a:lnTo>
                  <a:lnTo>
                    <a:pt x="6454533" y="3833"/>
                  </a:lnTo>
                  <a:lnTo>
                    <a:pt x="6455300" y="5684"/>
                  </a:lnTo>
                  <a:lnTo>
                    <a:pt x="6455300" y="10021"/>
                  </a:lnTo>
                  <a:lnTo>
                    <a:pt x="6454533" y="11872"/>
                  </a:lnTo>
                  <a:lnTo>
                    <a:pt x="6451466" y="14939"/>
                  </a:lnTo>
                  <a:lnTo>
                    <a:pt x="6449615" y="15706"/>
                  </a:lnTo>
                  <a:close/>
                </a:path>
                <a:path w="7555230" h="15875">
                  <a:moveTo>
                    <a:pt x="6528146" y="15706"/>
                  </a:moveTo>
                  <a:lnTo>
                    <a:pt x="6523810" y="15706"/>
                  </a:lnTo>
                  <a:lnTo>
                    <a:pt x="6521958" y="14939"/>
                  </a:lnTo>
                  <a:lnTo>
                    <a:pt x="6518892" y="11872"/>
                  </a:lnTo>
                  <a:lnTo>
                    <a:pt x="6518125" y="10021"/>
                  </a:lnTo>
                  <a:lnTo>
                    <a:pt x="6518125" y="5684"/>
                  </a:lnTo>
                  <a:lnTo>
                    <a:pt x="6518892" y="3833"/>
                  </a:lnTo>
                  <a:lnTo>
                    <a:pt x="6521958" y="766"/>
                  </a:lnTo>
                  <a:lnTo>
                    <a:pt x="6523810" y="0"/>
                  </a:lnTo>
                  <a:lnTo>
                    <a:pt x="6528146" y="0"/>
                  </a:lnTo>
                  <a:lnTo>
                    <a:pt x="6529998" y="766"/>
                  </a:lnTo>
                  <a:lnTo>
                    <a:pt x="6533064" y="3833"/>
                  </a:lnTo>
                  <a:lnTo>
                    <a:pt x="6533831" y="5684"/>
                  </a:lnTo>
                  <a:lnTo>
                    <a:pt x="6533831" y="10021"/>
                  </a:lnTo>
                  <a:lnTo>
                    <a:pt x="6533064" y="11872"/>
                  </a:lnTo>
                  <a:lnTo>
                    <a:pt x="6529998" y="14939"/>
                  </a:lnTo>
                  <a:lnTo>
                    <a:pt x="6528146" y="15706"/>
                  </a:lnTo>
                  <a:close/>
                </a:path>
                <a:path w="7555230" h="15875">
                  <a:moveTo>
                    <a:pt x="6606678" y="15706"/>
                  </a:moveTo>
                  <a:lnTo>
                    <a:pt x="6602341" y="15706"/>
                  </a:lnTo>
                  <a:lnTo>
                    <a:pt x="6600490" y="14939"/>
                  </a:lnTo>
                  <a:lnTo>
                    <a:pt x="6597423" y="11872"/>
                  </a:lnTo>
                  <a:lnTo>
                    <a:pt x="6596657" y="10021"/>
                  </a:lnTo>
                  <a:lnTo>
                    <a:pt x="6596657" y="5684"/>
                  </a:lnTo>
                  <a:lnTo>
                    <a:pt x="6597423" y="3833"/>
                  </a:lnTo>
                  <a:lnTo>
                    <a:pt x="6600490" y="766"/>
                  </a:lnTo>
                  <a:lnTo>
                    <a:pt x="6602341" y="0"/>
                  </a:lnTo>
                  <a:lnTo>
                    <a:pt x="6606678" y="0"/>
                  </a:lnTo>
                  <a:lnTo>
                    <a:pt x="6608529" y="766"/>
                  </a:lnTo>
                  <a:lnTo>
                    <a:pt x="6611596" y="3833"/>
                  </a:lnTo>
                  <a:lnTo>
                    <a:pt x="6612363" y="5684"/>
                  </a:lnTo>
                  <a:lnTo>
                    <a:pt x="6612363" y="10021"/>
                  </a:lnTo>
                  <a:lnTo>
                    <a:pt x="6611596" y="11872"/>
                  </a:lnTo>
                  <a:lnTo>
                    <a:pt x="6608529" y="14939"/>
                  </a:lnTo>
                  <a:lnTo>
                    <a:pt x="6606678" y="15706"/>
                  </a:lnTo>
                  <a:close/>
                </a:path>
                <a:path w="7555230" h="15875">
                  <a:moveTo>
                    <a:pt x="6685210" y="15706"/>
                  </a:moveTo>
                  <a:lnTo>
                    <a:pt x="6680873" y="15706"/>
                  </a:lnTo>
                  <a:lnTo>
                    <a:pt x="6679022" y="14939"/>
                  </a:lnTo>
                  <a:lnTo>
                    <a:pt x="6675955" y="11872"/>
                  </a:lnTo>
                  <a:lnTo>
                    <a:pt x="6675188" y="10021"/>
                  </a:lnTo>
                  <a:lnTo>
                    <a:pt x="6675188" y="5684"/>
                  </a:lnTo>
                  <a:lnTo>
                    <a:pt x="6675955" y="3833"/>
                  </a:lnTo>
                  <a:lnTo>
                    <a:pt x="6679022" y="766"/>
                  </a:lnTo>
                  <a:lnTo>
                    <a:pt x="6680873" y="0"/>
                  </a:lnTo>
                  <a:lnTo>
                    <a:pt x="6685210" y="0"/>
                  </a:lnTo>
                  <a:lnTo>
                    <a:pt x="6687061" y="766"/>
                  </a:lnTo>
                  <a:lnTo>
                    <a:pt x="6690128" y="3833"/>
                  </a:lnTo>
                  <a:lnTo>
                    <a:pt x="6690894" y="5684"/>
                  </a:lnTo>
                  <a:lnTo>
                    <a:pt x="6690894" y="10021"/>
                  </a:lnTo>
                  <a:lnTo>
                    <a:pt x="6690128" y="11872"/>
                  </a:lnTo>
                  <a:lnTo>
                    <a:pt x="6687061" y="14939"/>
                  </a:lnTo>
                  <a:lnTo>
                    <a:pt x="6685210" y="15706"/>
                  </a:lnTo>
                  <a:close/>
                </a:path>
                <a:path w="7555230" h="15875">
                  <a:moveTo>
                    <a:pt x="6763741" y="15706"/>
                  </a:moveTo>
                  <a:lnTo>
                    <a:pt x="6759405" y="15706"/>
                  </a:lnTo>
                  <a:lnTo>
                    <a:pt x="6757553" y="14939"/>
                  </a:lnTo>
                  <a:lnTo>
                    <a:pt x="6754487" y="11872"/>
                  </a:lnTo>
                  <a:lnTo>
                    <a:pt x="6753720" y="10021"/>
                  </a:lnTo>
                  <a:lnTo>
                    <a:pt x="6753720" y="5684"/>
                  </a:lnTo>
                  <a:lnTo>
                    <a:pt x="6754487" y="3833"/>
                  </a:lnTo>
                  <a:lnTo>
                    <a:pt x="6757553" y="766"/>
                  </a:lnTo>
                  <a:lnTo>
                    <a:pt x="6759405" y="0"/>
                  </a:lnTo>
                  <a:lnTo>
                    <a:pt x="6763741" y="0"/>
                  </a:lnTo>
                  <a:lnTo>
                    <a:pt x="6765593" y="766"/>
                  </a:lnTo>
                  <a:lnTo>
                    <a:pt x="6768659" y="3833"/>
                  </a:lnTo>
                  <a:lnTo>
                    <a:pt x="6769426" y="5684"/>
                  </a:lnTo>
                  <a:lnTo>
                    <a:pt x="6769426" y="10021"/>
                  </a:lnTo>
                  <a:lnTo>
                    <a:pt x="6768659" y="11872"/>
                  </a:lnTo>
                  <a:lnTo>
                    <a:pt x="6765593" y="14939"/>
                  </a:lnTo>
                  <a:lnTo>
                    <a:pt x="6763741" y="15706"/>
                  </a:lnTo>
                  <a:close/>
                </a:path>
                <a:path w="7555230" h="15875">
                  <a:moveTo>
                    <a:pt x="6842273" y="15706"/>
                  </a:moveTo>
                  <a:lnTo>
                    <a:pt x="6837936" y="15706"/>
                  </a:lnTo>
                  <a:lnTo>
                    <a:pt x="6836085" y="14939"/>
                  </a:lnTo>
                  <a:lnTo>
                    <a:pt x="6833018" y="11872"/>
                  </a:lnTo>
                  <a:lnTo>
                    <a:pt x="6832251" y="10021"/>
                  </a:lnTo>
                  <a:lnTo>
                    <a:pt x="6832251" y="5684"/>
                  </a:lnTo>
                  <a:lnTo>
                    <a:pt x="6833018" y="3833"/>
                  </a:lnTo>
                  <a:lnTo>
                    <a:pt x="6836085" y="766"/>
                  </a:lnTo>
                  <a:lnTo>
                    <a:pt x="6837936" y="0"/>
                  </a:lnTo>
                  <a:lnTo>
                    <a:pt x="6842273" y="0"/>
                  </a:lnTo>
                  <a:lnTo>
                    <a:pt x="6844124" y="766"/>
                  </a:lnTo>
                  <a:lnTo>
                    <a:pt x="6847191" y="3833"/>
                  </a:lnTo>
                  <a:lnTo>
                    <a:pt x="6847958" y="5684"/>
                  </a:lnTo>
                  <a:lnTo>
                    <a:pt x="6847958" y="10021"/>
                  </a:lnTo>
                  <a:lnTo>
                    <a:pt x="6847191" y="11872"/>
                  </a:lnTo>
                  <a:lnTo>
                    <a:pt x="6844124" y="14939"/>
                  </a:lnTo>
                  <a:lnTo>
                    <a:pt x="6842273" y="15706"/>
                  </a:lnTo>
                  <a:close/>
                </a:path>
                <a:path w="7555230" h="15875">
                  <a:moveTo>
                    <a:pt x="6920805" y="15706"/>
                  </a:moveTo>
                  <a:lnTo>
                    <a:pt x="6916468" y="15706"/>
                  </a:lnTo>
                  <a:lnTo>
                    <a:pt x="6914617" y="14939"/>
                  </a:lnTo>
                  <a:lnTo>
                    <a:pt x="6911550" y="11872"/>
                  </a:lnTo>
                  <a:lnTo>
                    <a:pt x="6910783" y="10021"/>
                  </a:lnTo>
                  <a:lnTo>
                    <a:pt x="6910783" y="5684"/>
                  </a:lnTo>
                  <a:lnTo>
                    <a:pt x="6911550" y="3833"/>
                  </a:lnTo>
                  <a:lnTo>
                    <a:pt x="6914617" y="766"/>
                  </a:lnTo>
                  <a:lnTo>
                    <a:pt x="6916468" y="0"/>
                  </a:lnTo>
                  <a:lnTo>
                    <a:pt x="6920805" y="0"/>
                  </a:lnTo>
                  <a:lnTo>
                    <a:pt x="6922656" y="766"/>
                  </a:lnTo>
                  <a:lnTo>
                    <a:pt x="6925722" y="3833"/>
                  </a:lnTo>
                  <a:lnTo>
                    <a:pt x="6926489" y="5684"/>
                  </a:lnTo>
                  <a:lnTo>
                    <a:pt x="6926489" y="10021"/>
                  </a:lnTo>
                  <a:lnTo>
                    <a:pt x="6925722" y="11872"/>
                  </a:lnTo>
                  <a:lnTo>
                    <a:pt x="6922656" y="14939"/>
                  </a:lnTo>
                  <a:lnTo>
                    <a:pt x="6920805" y="15706"/>
                  </a:lnTo>
                  <a:close/>
                </a:path>
                <a:path w="7555230" h="15875">
                  <a:moveTo>
                    <a:pt x="6999336" y="15706"/>
                  </a:moveTo>
                  <a:lnTo>
                    <a:pt x="6994999" y="15706"/>
                  </a:lnTo>
                  <a:lnTo>
                    <a:pt x="6993148" y="14939"/>
                  </a:lnTo>
                  <a:lnTo>
                    <a:pt x="6990082" y="11872"/>
                  </a:lnTo>
                  <a:lnTo>
                    <a:pt x="6989315" y="10021"/>
                  </a:lnTo>
                  <a:lnTo>
                    <a:pt x="6989315" y="5684"/>
                  </a:lnTo>
                  <a:lnTo>
                    <a:pt x="6990082" y="3833"/>
                  </a:lnTo>
                  <a:lnTo>
                    <a:pt x="6993148" y="766"/>
                  </a:lnTo>
                  <a:lnTo>
                    <a:pt x="6994999" y="0"/>
                  </a:lnTo>
                  <a:lnTo>
                    <a:pt x="6999336" y="0"/>
                  </a:lnTo>
                  <a:lnTo>
                    <a:pt x="7001187" y="766"/>
                  </a:lnTo>
                  <a:lnTo>
                    <a:pt x="7004254" y="3833"/>
                  </a:lnTo>
                  <a:lnTo>
                    <a:pt x="7005021" y="5684"/>
                  </a:lnTo>
                  <a:lnTo>
                    <a:pt x="7005021" y="10021"/>
                  </a:lnTo>
                  <a:lnTo>
                    <a:pt x="7004254" y="11872"/>
                  </a:lnTo>
                  <a:lnTo>
                    <a:pt x="7001187" y="14939"/>
                  </a:lnTo>
                  <a:lnTo>
                    <a:pt x="6999336" y="15706"/>
                  </a:lnTo>
                  <a:close/>
                </a:path>
                <a:path w="7555230" h="15875">
                  <a:moveTo>
                    <a:pt x="7077868" y="15706"/>
                  </a:moveTo>
                  <a:lnTo>
                    <a:pt x="7073531" y="15706"/>
                  </a:lnTo>
                  <a:lnTo>
                    <a:pt x="7071680" y="14939"/>
                  </a:lnTo>
                  <a:lnTo>
                    <a:pt x="7068613" y="11872"/>
                  </a:lnTo>
                  <a:lnTo>
                    <a:pt x="7067846" y="10021"/>
                  </a:lnTo>
                  <a:lnTo>
                    <a:pt x="7067846" y="5684"/>
                  </a:lnTo>
                  <a:lnTo>
                    <a:pt x="7068613" y="3833"/>
                  </a:lnTo>
                  <a:lnTo>
                    <a:pt x="7071680" y="766"/>
                  </a:lnTo>
                  <a:lnTo>
                    <a:pt x="7073531" y="0"/>
                  </a:lnTo>
                  <a:lnTo>
                    <a:pt x="7077868" y="0"/>
                  </a:lnTo>
                  <a:lnTo>
                    <a:pt x="7079720" y="766"/>
                  </a:lnTo>
                  <a:lnTo>
                    <a:pt x="7082786" y="3833"/>
                  </a:lnTo>
                  <a:lnTo>
                    <a:pt x="7083553" y="5684"/>
                  </a:lnTo>
                  <a:lnTo>
                    <a:pt x="7083553" y="10021"/>
                  </a:lnTo>
                  <a:lnTo>
                    <a:pt x="7082786" y="11872"/>
                  </a:lnTo>
                  <a:lnTo>
                    <a:pt x="7079720" y="14939"/>
                  </a:lnTo>
                  <a:lnTo>
                    <a:pt x="7077868" y="15706"/>
                  </a:lnTo>
                  <a:close/>
                </a:path>
                <a:path w="7555230" h="15875">
                  <a:moveTo>
                    <a:pt x="7156400" y="15706"/>
                  </a:moveTo>
                  <a:lnTo>
                    <a:pt x="7152063" y="15706"/>
                  </a:lnTo>
                  <a:lnTo>
                    <a:pt x="7150211" y="14939"/>
                  </a:lnTo>
                  <a:lnTo>
                    <a:pt x="7147144" y="11872"/>
                  </a:lnTo>
                  <a:lnTo>
                    <a:pt x="7146378" y="10021"/>
                  </a:lnTo>
                  <a:lnTo>
                    <a:pt x="7146378" y="5684"/>
                  </a:lnTo>
                  <a:lnTo>
                    <a:pt x="7147144" y="3833"/>
                  </a:lnTo>
                  <a:lnTo>
                    <a:pt x="7150211" y="766"/>
                  </a:lnTo>
                  <a:lnTo>
                    <a:pt x="7152063" y="0"/>
                  </a:lnTo>
                  <a:lnTo>
                    <a:pt x="7156400" y="0"/>
                  </a:lnTo>
                  <a:lnTo>
                    <a:pt x="7158251" y="766"/>
                  </a:lnTo>
                  <a:lnTo>
                    <a:pt x="7161318" y="3833"/>
                  </a:lnTo>
                  <a:lnTo>
                    <a:pt x="7162084" y="5684"/>
                  </a:lnTo>
                  <a:lnTo>
                    <a:pt x="7162084" y="10021"/>
                  </a:lnTo>
                  <a:lnTo>
                    <a:pt x="7161318" y="11872"/>
                  </a:lnTo>
                  <a:lnTo>
                    <a:pt x="7158251" y="14939"/>
                  </a:lnTo>
                  <a:lnTo>
                    <a:pt x="7156400" y="15706"/>
                  </a:lnTo>
                  <a:close/>
                </a:path>
                <a:path w="7555230" h="15875">
                  <a:moveTo>
                    <a:pt x="7234932" y="15706"/>
                  </a:moveTo>
                  <a:lnTo>
                    <a:pt x="7230594" y="15706"/>
                  </a:lnTo>
                  <a:lnTo>
                    <a:pt x="7228743" y="14939"/>
                  </a:lnTo>
                  <a:lnTo>
                    <a:pt x="7225676" y="11872"/>
                  </a:lnTo>
                  <a:lnTo>
                    <a:pt x="7224910" y="10021"/>
                  </a:lnTo>
                  <a:lnTo>
                    <a:pt x="7224910" y="5684"/>
                  </a:lnTo>
                  <a:lnTo>
                    <a:pt x="7225676" y="3833"/>
                  </a:lnTo>
                  <a:lnTo>
                    <a:pt x="7228743" y="766"/>
                  </a:lnTo>
                  <a:lnTo>
                    <a:pt x="7230594" y="0"/>
                  </a:lnTo>
                  <a:lnTo>
                    <a:pt x="7234932" y="0"/>
                  </a:lnTo>
                  <a:lnTo>
                    <a:pt x="7236782" y="766"/>
                  </a:lnTo>
                  <a:lnTo>
                    <a:pt x="7239849" y="3833"/>
                  </a:lnTo>
                  <a:lnTo>
                    <a:pt x="7240616" y="5684"/>
                  </a:lnTo>
                  <a:lnTo>
                    <a:pt x="7240616" y="10021"/>
                  </a:lnTo>
                  <a:lnTo>
                    <a:pt x="7239849" y="11872"/>
                  </a:lnTo>
                  <a:lnTo>
                    <a:pt x="7236782" y="14939"/>
                  </a:lnTo>
                  <a:lnTo>
                    <a:pt x="7234932" y="15706"/>
                  </a:lnTo>
                  <a:close/>
                </a:path>
                <a:path w="7555230" h="15875">
                  <a:moveTo>
                    <a:pt x="7313463" y="15706"/>
                  </a:moveTo>
                  <a:lnTo>
                    <a:pt x="7309126" y="15706"/>
                  </a:lnTo>
                  <a:lnTo>
                    <a:pt x="7307274" y="14939"/>
                  </a:lnTo>
                  <a:lnTo>
                    <a:pt x="7304208" y="11872"/>
                  </a:lnTo>
                  <a:lnTo>
                    <a:pt x="7303441" y="10021"/>
                  </a:lnTo>
                  <a:lnTo>
                    <a:pt x="7303441" y="5684"/>
                  </a:lnTo>
                  <a:lnTo>
                    <a:pt x="7304208" y="3833"/>
                  </a:lnTo>
                  <a:lnTo>
                    <a:pt x="7307274" y="766"/>
                  </a:lnTo>
                  <a:lnTo>
                    <a:pt x="7309126" y="0"/>
                  </a:lnTo>
                  <a:lnTo>
                    <a:pt x="7313463" y="0"/>
                  </a:lnTo>
                  <a:lnTo>
                    <a:pt x="7315314" y="766"/>
                  </a:lnTo>
                  <a:lnTo>
                    <a:pt x="7318381" y="3833"/>
                  </a:lnTo>
                  <a:lnTo>
                    <a:pt x="7319148" y="5684"/>
                  </a:lnTo>
                  <a:lnTo>
                    <a:pt x="7319148" y="10021"/>
                  </a:lnTo>
                  <a:lnTo>
                    <a:pt x="7318381" y="11872"/>
                  </a:lnTo>
                  <a:lnTo>
                    <a:pt x="7315314" y="14939"/>
                  </a:lnTo>
                  <a:lnTo>
                    <a:pt x="7313463" y="15706"/>
                  </a:lnTo>
                  <a:close/>
                </a:path>
                <a:path w="7555230" h="15875">
                  <a:moveTo>
                    <a:pt x="7391994" y="15706"/>
                  </a:moveTo>
                  <a:lnTo>
                    <a:pt x="7387658" y="15706"/>
                  </a:lnTo>
                  <a:lnTo>
                    <a:pt x="7385806" y="14939"/>
                  </a:lnTo>
                  <a:lnTo>
                    <a:pt x="7382740" y="11872"/>
                  </a:lnTo>
                  <a:lnTo>
                    <a:pt x="7381973" y="10021"/>
                  </a:lnTo>
                  <a:lnTo>
                    <a:pt x="7381973" y="5684"/>
                  </a:lnTo>
                  <a:lnTo>
                    <a:pt x="7382740" y="3833"/>
                  </a:lnTo>
                  <a:lnTo>
                    <a:pt x="7385806" y="766"/>
                  </a:lnTo>
                  <a:lnTo>
                    <a:pt x="7387658" y="0"/>
                  </a:lnTo>
                  <a:lnTo>
                    <a:pt x="7391994" y="0"/>
                  </a:lnTo>
                  <a:lnTo>
                    <a:pt x="7393846" y="766"/>
                  </a:lnTo>
                  <a:lnTo>
                    <a:pt x="7396912" y="3833"/>
                  </a:lnTo>
                  <a:lnTo>
                    <a:pt x="7397679" y="5684"/>
                  </a:lnTo>
                  <a:lnTo>
                    <a:pt x="7397679" y="10021"/>
                  </a:lnTo>
                  <a:lnTo>
                    <a:pt x="7396912" y="11872"/>
                  </a:lnTo>
                  <a:lnTo>
                    <a:pt x="7393846" y="14939"/>
                  </a:lnTo>
                  <a:lnTo>
                    <a:pt x="7391994" y="15706"/>
                  </a:lnTo>
                  <a:close/>
                </a:path>
                <a:path w="7555230" h="15875">
                  <a:moveTo>
                    <a:pt x="7470526" y="15706"/>
                  </a:moveTo>
                  <a:lnTo>
                    <a:pt x="7466189" y="15706"/>
                  </a:lnTo>
                  <a:lnTo>
                    <a:pt x="7464338" y="14939"/>
                  </a:lnTo>
                  <a:lnTo>
                    <a:pt x="7461271" y="11872"/>
                  </a:lnTo>
                  <a:lnTo>
                    <a:pt x="7460505" y="10021"/>
                  </a:lnTo>
                  <a:lnTo>
                    <a:pt x="7460505" y="5684"/>
                  </a:lnTo>
                  <a:lnTo>
                    <a:pt x="7461271" y="3833"/>
                  </a:lnTo>
                  <a:lnTo>
                    <a:pt x="7464338" y="766"/>
                  </a:lnTo>
                  <a:lnTo>
                    <a:pt x="7466189" y="0"/>
                  </a:lnTo>
                  <a:lnTo>
                    <a:pt x="7470526" y="0"/>
                  </a:lnTo>
                  <a:lnTo>
                    <a:pt x="7472377" y="766"/>
                  </a:lnTo>
                  <a:lnTo>
                    <a:pt x="7475444" y="3833"/>
                  </a:lnTo>
                  <a:lnTo>
                    <a:pt x="7476211" y="5684"/>
                  </a:lnTo>
                  <a:lnTo>
                    <a:pt x="7476211" y="10021"/>
                  </a:lnTo>
                  <a:lnTo>
                    <a:pt x="7475444" y="11872"/>
                  </a:lnTo>
                  <a:lnTo>
                    <a:pt x="7472377" y="14939"/>
                  </a:lnTo>
                  <a:lnTo>
                    <a:pt x="7470526" y="15706"/>
                  </a:lnTo>
                  <a:close/>
                </a:path>
                <a:path w="7555230" h="15875">
                  <a:moveTo>
                    <a:pt x="7549058" y="15706"/>
                  </a:moveTo>
                  <a:lnTo>
                    <a:pt x="7544721" y="15706"/>
                  </a:lnTo>
                  <a:lnTo>
                    <a:pt x="7542870" y="14939"/>
                  </a:lnTo>
                  <a:lnTo>
                    <a:pt x="7539804" y="11872"/>
                  </a:lnTo>
                  <a:lnTo>
                    <a:pt x="7539037" y="10021"/>
                  </a:lnTo>
                  <a:lnTo>
                    <a:pt x="7539037" y="5684"/>
                  </a:lnTo>
                  <a:lnTo>
                    <a:pt x="7539804" y="3833"/>
                  </a:lnTo>
                  <a:lnTo>
                    <a:pt x="7542870" y="766"/>
                  </a:lnTo>
                  <a:lnTo>
                    <a:pt x="7544721" y="0"/>
                  </a:lnTo>
                  <a:lnTo>
                    <a:pt x="7549058" y="0"/>
                  </a:lnTo>
                  <a:lnTo>
                    <a:pt x="7550909" y="766"/>
                  </a:lnTo>
                  <a:lnTo>
                    <a:pt x="7553976" y="3833"/>
                  </a:lnTo>
                  <a:lnTo>
                    <a:pt x="7554742" y="5684"/>
                  </a:lnTo>
                  <a:lnTo>
                    <a:pt x="7554742" y="10021"/>
                  </a:lnTo>
                  <a:lnTo>
                    <a:pt x="7553976" y="11872"/>
                  </a:lnTo>
                  <a:lnTo>
                    <a:pt x="7550909" y="14939"/>
                  </a:lnTo>
                  <a:lnTo>
                    <a:pt x="7549058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169877" y="366272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0K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562596" y="2545930"/>
            <a:ext cx="7555230" cy="15875"/>
          </a:xfrm>
          <a:custGeom>
            <a:avLst/>
            <a:gdLst/>
            <a:ahLst/>
            <a:cxnLst/>
            <a:rect l="l" t="t" r="r" b="b"/>
            <a:pathLst>
              <a:path w="7555230" h="15875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  <a:path w="7555230" h="15875">
                <a:moveTo>
                  <a:pt x="88553" y="15706"/>
                </a:moveTo>
                <a:lnTo>
                  <a:pt x="84216" y="15706"/>
                </a:lnTo>
                <a:lnTo>
                  <a:pt x="82365" y="14939"/>
                </a:lnTo>
                <a:lnTo>
                  <a:pt x="79298" y="11872"/>
                </a:lnTo>
                <a:lnTo>
                  <a:pt x="78531" y="10021"/>
                </a:lnTo>
                <a:lnTo>
                  <a:pt x="78531" y="5684"/>
                </a:lnTo>
                <a:lnTo>
                  <a:pt x="79298" y="3833"/>
                </a:lnTo>
                <a:lnTo>
                  <a:pt x="82365" y="766"/>
                </a:lnTo>
                <a:lnTo>
                  <a:pt x="84216" y="0"/>
                </a:lnTo>
                <a:lnTo>
                  <a:pt x="88553" y="0"/>
                </a:lnTo>
                <a:lnTo>
                  <a:pt x="90404" y="766"/>
                </a:lnTo>
                <a:lnTo>
                  <a:pt x="93471" y="3833"/>
                </a:lnTo>
                <a:lnTo>
                  <a:pt x="94237" y="5684"/>
                </a:lnTo>
                <a:lnTo>
                  <a:pt x="94237" y="10021"/>
                </a:lnTo>
                <a:lnTo>
                  <a:pt x="93471" y="11872"/>
                </a:lnTo>
                <a:lnTo>
                  <a:pt x="90404" y="14939"/>
                </a:lnTo>
                <a:lnTo>
                  <a:pt x="88553" y="15706"/>
                </a:lnTo>
                <a:close/>
              </a:path>
              <a:path w="7555230" h="15875">
                <a:moveTo>
                  <a:pt x="167085" y="15706"/>
                </a:moveTo>
                <a:lnTo>
                  <a:pt x="162747" y="15706"/>
                </a:lnTo>
                <a:lnTo>
                  <a:pt x="160896" y="14939"/>
                </a:lnTo>
                <a:lnTo>
                  <a:pt x="157829" y="11872"/>
                </a:lnTo>
                <a:lnTo>
                  <a:pt x="157063" y="10021"/>
                </a:lnTo>
                <a:lnTo>
                  <a:pt x="157063" y="5684"/>
                </a:lnTo>
                <a:lnTo>
                  <a:pt x="157829" y="3833"/>
                </a:lnTo>
                <a:lnTo>
                  <a:pt x="160896" y="766"/>
                </a:lnTo>
                <a:lnTo>
                  <a:pt x="162747" y="0"/>
                </a:lnTo>
                <a:lnTo>
                  <a:pt x="167085" y="0"/>
                </a:lnTo>
                <a:lnTo>
                  <a:pt x="168936" y="766"/>
                </a:lnTo>
                <a:lnTo>
                  <a:pt x="172002" y="3833"/>
                </a:lnTo>
                <a:lnTo>
                  <a:pt x="172769" y="5684"/>
                </a:lnTo>
                <a:lnTo>
                  <a:pt x="172769" y="10021"/>
                </a:lnTo>
                <a:lnTo>
                  <a:pt x="172002" y="11872"/>
                </a:lnTo>
                <a:lnTo>
                  <a:pt x="168936" y="14939"/>
                </a:lnTo>
                <a:lnTo>
                  <a:pt x="167085" y="15706"/>
                </a:lnTo>
                <a:close/>
              </a:path>
              <a:path w="7555230" h="15875">
                <a:moveTo>
                  <a:pt x="245616" y="15706"/>
                </a:moveTo>
                <a:lnTo>
                  <a:pt x="241279" y="15706"/>
                </a:lnTo>
                <a:lnTo>
                  <a:pt x="239428" y="14939"/>
                </a:lnTo>
                <a:lnTo>
                  <a:pt x="236361" y="11872"/>
                </a:lnTo>
                <a:lnTo>
                  <a:pt x="235594" y="10021"/>
                </a:lnTo>
                <a:lnTo>
                  <a:pt x="235594" y="5684"/>
                </a:lnTo>
                <a:lnTo>
                  <a:pt x="236361" y="3833"/>
                </a:lnTo>
                <a:lnTo>
                  <a:pt x="239428" y="766"/>
                </a:lnTo>
                <a:lnTo>
                  <a:pt x="241279" y="0"/>
                </a:lnTo>
                <a:lnTo>
                  <a:pt x="245616" y="0"/>
                </a:lnTo>
                <a:lnTo>
                  <a:pt x="247467" y="766"/>
                </a:lnTo>
                <a:lnTo>
                  <a:pt x="250534" y="3833"/>
                </a:lnTo>
                <a:lnTo>
                  <a:pt x="251301" y="5684"/>
                </a:lnTo>
                <a:lnTo>
                  <a:pt x="251301" y="10021"/>
                </a:lnTo>
                <a:lnTo>
                  <a:pt x="250534" y="11872"/>
                </a:lnTo>
                <a:lnTo>
                  <a:pt x="247467" y="14939"/>
                </a:lnTo>
                <a:lnTo>
                  <a:pt x="245616" y="15706"/>
                </a:lnTo>
                <a:close/>
              </a:path>
              <a:path w="7555230" h="15875">
                <a:moveTo>
                  <a:pt x="324148" y="15706"/>
                </a:moveTo>
                <a:lnTo>
                  <a:pt x="319811" y="15706"/>
                </a:lnTo>
                <a:lnTo>
                  <a:pt x="317960" y="14939"/>
                </a:lnTo>
                <a:lnTo>
                  <a:pt x="314893" y="11872"/>
                </a:lnTo>
                <a:lnTo>
                  <a:pt x="314126" y="10021"/>
                </a:lnTo>
                <a:lnTo>
                  <a:pt x="314126" y="5684"/>
                </a:lnTo>
                <a:lnTo>
                  <a:pt x="314893" y="3833"/>
                </a:lnTo>
                <a:lnTo>
                  <a:pt x="317960" y="766"/>
                </a:lnTo>
                <a:lnTo>
                  <a:pt x="319811" y="0"/>
                </a:lnTo>
                <a:lnTo>
                  <a:pt x="324148" y="0"/>
                </a:lnTo>
                <a:lnTo>
                  <a:pt x="325999" y="766"/>
                </a:lnTo>
                <a:lnTo>
                  <a:pt x="329066" y="3833"/>
                </a:lnTo>
                <a:lnTo>
                  <a:pt x="329832" y="5684"/>
                </a:lnTo>
                <a:lnTo>
                  <a:pt x="329832" y="10021"/>
                </a:lnTo>
                <a:lnTo>
                  <a:pt x="329066" y="11872"/>
                </a:lnTo>
                <a:lnTo>
                  <a:pt x="325999" y="14939"/>
                </a:lnTo>
                <a:lnTo>
                  <a:pt x="324148" y="15706"/>
                </a:lnTo>
                <a:close/>
              </a:path>
              <a:path w="7555230" h="15875">
                <a:moveTo>
                  <a:pt x="402679" y="15706"/>
                </a:moveTo>
                <a:lnTo>
                  <a:pt x="398342" y="15706"/>
                </a:lnTo>
                <a:lnTo>
                  <a:pt x="396491" y="14939"/>
                </a:lnTo>
                <a:lnTo>
                  <a:pt x="393424" y="11872"/>
                </a:lnTo>
                <a:lnTo>
                  <a:pt x="392658" y="10021"/>
                </a:lnTo>
                <a:lnTo>
                  <a:pt x="392658" y="5684"/>
                </a:lnTo>
                <a:lnTo>
                  <a:pt x="393424" y="3833"/>
                </a:lnTo>
                <a:lnTo>
                  <a:pt x="396491" y="766"/>
                </a:lnTo>
                <a:lnTo>
                  <a:pt x="398342" y="0"/>
                </a:lnTo>
                <a:lnTo>
                  <a:pt x="402679" y="0"/>
                </a:lnTo>
                <a:lnTo>
                  <a:pt x="404530" y="766"/>
                </a:lnTo>
                <a:lnTo>
                  <a:pt x="407597" y="3833"/>
                </a:lnTo>
                <a:lnTo>
                  <a:pt x="408364" y="5684"/>
                </a:lnTo>
                <a:lnTo>
                  <a:pt x="408364" y="10021"/>
                </a:lnTo>
                <a:lnTo>
                  <a:pt x="407597" y="11872"/>
                </a:lnTo>
                <a:lnTo>
                  <a:pt x="404530" y="14939"/>
                </a:lnTo>
                <a:lnTo>
                  <a:pt x="402679" y="15706"/>
                </a:lnTo>
                <a:close/>
              </a:path>
              <a:path w="7555230" h="15875">
                <a:moveTo>
                  <a:pt x="481211" y="15706"/>
                </a:moveTo>
                <a:lnTo>
                  <a:pt x="476874" y="15706"/>
                </a:lnTo>
                <a:lnTo>
                  <a:pt x="475023" y="14939"/>
                </a:lnTo>
                <a:lnTo>
                  <a:pt x="471956" y="11872"/>
                </a:lnTo>
                <a:lnTo>
                  <a:pt x="471189" y="10021"/>
                </a:lnTo>
                <a:lnTo>
                  <a:pt x="471189" y="5684"/>
                </a:lnTo>
                <a:lnTo>
                  <a:pt x="471956" y="3833"/>
                </a:lnTo>
                <a:lnTo>
                  <a:pt x="475023" y="766"/>
                </a:lnTo>
                <a:lnTo>
                  <a:pt x="476874" y="0"/>
                </a:lnTo>
                <a:lnTo>
                  <a:pt x="481211" y="0"/>
                </a:lnTo>
                <a:lnTo>
                  <a:pt x="483062" y="766"/>
                </a:lnTo>
                <a:lnTo>
                  <a:pt x="486129" y="3833"/>
                </a:lnTo>
                <a:lnTo>
                  <a:pt x="486896" y="5684"/>
                </a:lnTo>
                <a:lnTo>
                  <a:pt x="486896" y="10021"/>
                </a:lnTo>
                <a:lnTo>
                  <a:pt x="486129" y="11872"/>
                </a:lnTo>
                <a:lnTo>
                  <a:pt x="483062" y="14939"/>
                </a:lnTo>
                <a:lnTo>
                  <a:pt x="481211" y="15706"/>
                </a:lnTo>
                <a:close/>
              </a:path>
              <a:path w="7555230" h="15875">
                <a:moveTo>
                  <a:pt x="559743" y="15706"/>
                </a:moveTo>
                <a:lnTo>
                  <a:pt x="555405" y="15706"/>
                </a:lnTo>
                <a:lnTo>
                  <a:pt x="553554" y="14939"/>
                </a:lnTo>
                <a:lnTo>
                  <a:pt x="550488" y="11872"/>
                </a:lnTo>
                <a:lnTo>
                  <a:pt x="549721" y="10021"/>
                </a:lnTo>
                <a:lnTo>
                  <a:pt x="549721" y="5684"/>
                </a:lnTo>
                <a:lnTo>
                  <a:pt x="550488" y="3833"/>
                </a:lnTo>
                <a:lnTo>
                  <a:pt x="553554" y="766"/>
                </a:lnTo>
                <a:lnTo>
                  <a:pt x="555405" y="0"/>
                </a:lnTo>
                <a:lnTo>
                  <a:pt x="559743" y="0"/>
                </a:lnTo>
                <a:lnTo>
                  <a:pt x="561594" y="766"/>
                </a:lnTo>
                <a:lnTo>
                  <a:pt x="564661" y="3833"/>
                </a:lnTo>
                <a:lnTo>
                  <a:pt x="565427" y="5684"/>
                </a:lnTo>
                <a:lnTo>
                  <a:pt x="565427" y="10021"/>
                </a:lnTo>
                <a:lnTo>
                  <a:pt x="564661" y="11872"/>
                </a:lnTo>
                <a:lnTo>
                  <a:pt x="561594" y="14939"/>
                </a:lnTo>
                <a:lnTo>
                  <a:pt x="559743" y="15706"/>
                </a:lnTo>
                <a:close/>
              </a:path>
              <a:path w="7555230" h="15875">
                <a:moveTo>
                  <a:pt x="638274" y="15706"/>
                </a:moveTo>
                <a:lnTo>
                  <a:pt x="633937" y="15706"/>
                </a:lnTo>
                <a:lnTo>
                  <a:pt x="632086" y="14939"/>
                </a:lnTo>
                <a:lnTo>
                  <a:pt x="629019" y="11872"/>
                </a:lnTo>
                <a:lnTo>
                  <a:pt x="628253" y="10021"/>
                </a:lnTo>
                <a:lnTo>
                  <a:pt x="628253" y="5684"/>
                </a:lnTo>
                <a:lnTo>
                  <a:pt x="629019" y="3833"/>
                </a:lnTo>
                <a:lnTo>
                  <a:pt x="632086" y="766"/>
                </a:lnTo>
                <a:lnTo>
                  <a:pt x="633937" y="0"/>
                </a:lnTo>
                <a:lnTo>
                  <a:pt x="638274" y="0"/>
                </a:lnTo>
                <a:lnTo>
                  <a:pt x="640125" y="766"/>
                </a:lnTo>
                <a:lnTo>
                  <a:pt x="643192" y="3833"/>
                </a:lnTo>
                <a:lnTo>
                  <a:pt x="643959" y="5684"/>
                </a:lnTo>
                <a:lnTo>
                  <a:pt x="643959" y="10021"/>
                </a:lnTo>
                <a:lnTo>
                  <a:pt x="643192" y="11872"/>
                </a:lnTo>
                <a:lnTo>
                  <a:pt x="640125" y="14939"/>
                </a:lnTo>
                <a:lnTo>
                  <a:pt x="638274" y="15706"/>
                </a:lnTo>
                <a:close/>
              </a:path>
              <a:path w="7555230" h="15875">
                <a:moveTo>
                  <a:pt x="716806" y="15706"/>
                </a:moveTo>
                <a:lnTo>
                  <a:pt x="712469" y="15706"/>
                </a:lnTo>
                <a:lnTo>
                  <a:pt x="710618" y="14939"/>
                </a:lnTo>
                <a:lnTo>
                  <a:pt x="707551" y="11872"/>
                </a:lnTo>
                <a:lnTo>
                  <a:pt x="706784" y="10021"/>
                </a:lnTo>
                <a:lnTo>
                  <a:pt x="706784" y="5684"/>
                </a:lnTo>
                <a:lnTo>
                  <a:pt x="707551" y="3833"/>
                </a:lnTo>
                <a:lnTo>
                  <a:pt x="710618" y="766"/>
                </a:lnTo>
                <a:lnTo>
                  <a:pt x="712469" y="0"/>
                </a:lnTo>
                <a:lnTo>
                  <a:pt x="716806" y="0"/>
                </a:lnTo>
                <a:lnTo>
                  <a:pt x="718657" y="766"/>
                </a:lnTo>
                <a:lnTo>
                  <a:pt x="721724" y="3833"/>
                </a:lnTo>
                <a:lnTo>
                  <a:pt x="722490" y="5684"/>
                </a:lnTo>
                <a:lnTo>
                  <a:pt x="722490" y="10021"/>
                </a:lnTo>
                <a:lnTo>
                  <a:pt x="721724" y="11872"/>
                </a:lnTo>
                <a:lnTo>
                  <a:pt x="718657" y="14939"/>
                </a:lnTo>
                <a:lnTo>
                  <a:pt x="716806" y="15706"/>
                </a:lnTo>
                <a:close/>
              </a:path>
              <a:path w="7555230" h="15875">
                <a:moveTo>
                  <a:pt x="795338" y="15706"/>
                </a:moveTo>
                <a:lnTo>
                  <a:pt x="791000" y="15706"/>
                </a:lnTo>
                <a:lnTo>
                  <a:pt x="789149" y="14939"/>
                </a:lnTo>
                <a:lnTo>
                  <a:pt x="786083" y="11872"/>
                </a:lnTo>
                <a:lnTo>
                  <a:pt x="785316" y="10021"/>
                </a:lnTo>
                <a:lnTo>
                  <a:pt x="785316" y="5684"/>
                </a:lnTo>
                <a:lnTo>
                  <a:pt x="786083" y="3833"/>
                </a:lnTo>
                <a:lnTo>
                  <a:pt x="789149" y="766"/>
                </a:lnTo>
                <a:lnTo>
                  <a:pt x="791000" y="0"/>
                </a:lnTo>
                <a:lnTo>
                  <a:pt x="795338" y="0"/>
                </a:lnTo>
                <a:lnTo>
                  <a:pt x="797189" y="766"/>
                </a:lnTo>
                <a:lnTo>
                  <a:pt x="800255" y="3833"/>
                </a:lnTo>
                <a:lnTo>
                  <a:pt x="801022" y="5684"/>
                </a:lnTo>
                <a:lnTo>
                  <a:pt x="801022" y="10021"/>
                </a:lnTo>
                <a:lnTo>
                  <a:pt x="800255" y="11872"/>
                </a:lnTo>
                <a:lnTo>
                  <a:pt x="797189" y="14939"/>
                </a:lnTo>
                <a:lnTo>
                  <a:pt x="795338" y="15706"/>
                </a:lnTo>
                <a:close/>
              </a:path>
              <a:path w="7555230" h="15875">
                <a:moveTo>
                  <a:pt x="873869" y="15706"/>
                </a:moveTo>
                <a:lnTo>
                  <a:pt x="869532" y="15706"/>
                </a:lnTo>
                <a:lnTo>
                  <a:pt x="867681" y="14939"/>
                </a:lnTo>
                <a:lnTo>
                  <a:pt x="864614" y="11872"/>
                </a:lnTo>
                <a:lnTo>
                  <a:pt x="863848" y="10021"/>
                </a:lnTo>
                <a:lnTo>
                  <a:pt x="863848" y="5684"/>
                </a:lnTo>
                <a:lnTo>
                  <a:pt x="864614" y="3833"/>
                </a:lnTo>
                <a:lnTo>
                  <a:pt x="867681" y="766"/>
                </a:lnTo>
                <a:lnTo>
                  <a:pt x="869532" y="0"/>
                </a:lnTo>
                <a:lnTo>
                  <a:pt x="873869" y="0"/>
                </a:lnTo>
                <a:lnTo>
                  <a:pt x="875720" y="766"/>
                </a:lnTo>
                <a:lnTo>
                  <a:pt x="878787" y="3833"/>
                </a:lnTo>
                <a:lnTo>
                  <a:pt x="879554" y="5684"/>
                </a:lnTo>
                <a:lnTo>
                  <a:pt x="879554" y="10021"/>
                </a:lnTo>
                <a:lnTo>
                  <a:pt x="878787" y="11872"/>
                </a:lnTo>
                <a:lnTo>
                  <a:pt x="875720" y="14939"/>
                </a:lnTo>
                <a:lnTo>
                  <a:pt x="873869" y="15706"/>
                </a:lnTo>
                <a:close/>
              </a:path>
              <a:path w="7555230" h="15875">
                <a:moveTo>
                  <a:pt x="952401" y="15706"/>
                </a:moveTo>
                <a:lnTo>
                  <a:pt x="948064" y="15706"/>
                </a:lnTo>
                <a:lnTo>
                  <a:pt x="946213" y="14939"/>
                </a:lnTo>
                <a:lnTo>
                  <a:pt x="943146" y="11872"/>
                </a:lnTo>
                <a:lnTo>
                  <a:pt x="942379" y="10021"/>
                </a:lnTo>
                <a:lnTo>
                  <a:pt x="942379" y="5684"/>
                </a:lnTo>
                <a:lnTo>
                  <a:pt x="943146" y="3833"/>
                </a:lnTo>
                <a:lnTo>
                  <a:pt x="946213" y="766"/>
                </a:lnTo>
                <a:lnTo>
                  <a:pt x="948064" y="0"/>
                </a:lnTo>
                <a:lnTo>
                  <a:pt x="952401" y="0"/>
                </a:lnTo>
                <a:lnTo>
                  <a:pt x="954252" y="766"/>
                </a:lnTo>
                <a:lnTo>
                  <a:pt x="957319" y="3833"/>
                </a:lnTo>
                <a:lnTo>
                  <a:pt x="958085" y="5684"/>
                </a:lnTo>
                <a:lnTo>
                  <a:pt x="958085" y="10021"/>
                </a:lnTo>
                <a:lnTo>
                  <a:pt x="957319" y="11872"/>
                </a:lnTo>
                <a:lnTo>
                  <a:pt x="954252" y="14939"/>
                </a:lnTo>
                <a:lnTo>
                  <a:pt x="952401" y="15706"/>
                </a:lnTo>
                <a:close/>
              </a:path>
              <a:path w="7555230" h="15875">
                <a:moveTo>
                  <a:pt x="1030932" y="15706"/>
                </a:moveTo>
                <a:lnTo>
                  <a:pt x="1026595" y="15706"/>
                </a:lnTo>
                <a:lnTo>
                  <a:pt x="1024744" y="14939"/>
                </a:lnTo>
                <a:lnTo>
                  <a:pt x="1021677" y="11872"/>
                </a:lnTo>
                <a:lnTo>
                  <a:pt x="1020911" y="10021"/>
                </a:lnTo>
                <a:lnTo>
                  <a:pt x="1020911" y="5684"/>
                </a:lnTo>
                <a:lnTo>
                  <a:pt x="1021677" y="3833"/>
                </a:lnTo>
                <a:lnTo>
                  <a:pt x="1024744" y="766"/>
                </a:lnTo>
                <a:lnTo>
                  <a:pt x="1026595" y="0"/>
                </a:lnTo>
                <a:lnTo>
                  <a:pt x="1030932" y="0"/>
                </a:lnTo>
                <a:lnTo>
                  <a:pt x="1032783" y="766"/>
                </a:lnTo>
                <a:lnTo>
                  <a:pt x="1035850" y="3833"/>
                </a:lnTo>
                <a:lnTo>
                  <a:pt x="1036617" y="5684"/>
                </a:lnTo>
                <a:lnTo>
                  <a:pt x="1036617" y="10021"/>
                </a:lnTo>
                <a:lnTo>
                  <a:pt x="1035850" y="11872"/>
                </a:lnTo>
                <a:lnTo>
                  <a:pt x="1032783" y="14939"/>
                </a:lnTo>
                <a:lnTo>
                  <a:pt x="1030932" y="15706"/>
                </a:lnTo>
                <a:close/>
              </a:path>
              <a:path w="7555230" h="15875">
                <a:moveTo>
                  <a:pt x="1109464" y="15706"/>
                </a:moveTo>
                <a:lnTo>
                  <a:pt x="1105127" y="15706"/>
                </a:lnTo>
                <a:lnTo>
                  <a:pt x="1103276" y="14939"/>
                </a:lnTo>
                <a:lnTo>
                  <a:pt x="1100209" y="11872"/>
                </a:lnTo>
                <a:lnTo>
                  <a:pt x="1099442" y="10021"/>
                </a:lnTo>
                <a:lnTo>
                  <a:pt x="1099442" y="5684"/>
                </a:lnTo>
                <a:lnTo>
                  <a:pt x="1100209" y="3833"/>
                </a:lnTo>
                <a:lnTo>
                  <a:pt x="1103276" y="766"/>
                </a:lnTo>
                <a:lnTo>
                  <a:pt x="1105127" y="0"/>
                </a:lnTo>
                <a:lnTo>
                  <a:pt x="1109464" y="0"/>
                </a:lnTo>
                <a:lnTo>
                  <a:pt x="1111315" y="766"/>
                </a:lnTo>
                <a:lnTo>
                  <a:pt x="1114382" y="3833"/>
                </a:lnTo>
                <a:lnTo>
                  <a:pt x="1115149" y="5684"/>
                </a:lnTo>
                <a:lnTo>
                  <a:pt x="1115149" y="10021"/>
                </a:lnTo>
                <a:lnTo>
                  <a:pt x="1114382" y="11872"/>
                </a:lnTo>
                <a:lnTo>
                  <a:pt x="1111315" y="14939"/>
                </a:lnTo>
                <a:lnTo>
                  <a:pt x="1109464" y="15706"/>
                </a:lnTo>
                <a:close/>
              </a:path>
              <a:path w="7555230" h="15875">
                <a:moveTo>
                  <a:pt x="1187996" y="15706"/>
                </a:moveTo>
                <a:lnTo>
                  <a:pt x="1183659" y="15706"/>
                </a:lnTo>
                <a:lnTo>
                  <a:pt x="1181808" y="14939"/>
                </a:lnTo>
                <a:lnTo>
                  <a:pt x="1178741" y="11872"/>
                </a:lnTo>
                <a:lnTo>
                  <a:pt x="1177974" y="10021"/>
                </a:lnTo>
                <a:lnTo>
                  <a:pt x="1177974" y="5684"/>
                </a:lnTo>
                <a:lnTo>
                  <a:pt x="1178741" y="3833"/>
                </a:lnTo>
                <a:lnTo>
                  <a:pt x="1181808" y="766"/>
                </a:lnTo>
                <a:lnTo>
                  <a:pt x="1183659" y="0"/>
                </a:lnTo>
                <a:lnTo>
                  <a:pt x="1187996" y="0"/>
                </a:lnTo>
                <a:lnTo>
                  <a:pt x="1189847" y="766"/>
                </a:lnTo>
                <a:lnTo>
                  <a:pt x="1192914" y="3833"/>
                </a:lnTo>
                <a:lnTo>
                  <a:pt x="1193680" y="5684"/>
                </a:lnTo>
                <a:lnTo>
                  <a:pt x="1193680" y="10021"/>
                </a:lnTo>
                <a:lnTo>
                  <a:pt x="1192914" y="11872"/>
                </a:lnTo>
                <a:lnTo>
                  <a:pt x="1189847" y="14939"/>
                </a:lnTo>
                <a:lnTo>
                  <a:pt x="1187996" y="15706"/>
                </a:lnTo>
                <a:close/>
              </a:path>
              <a:path w="7555230" h="15875">
                <a:moveTo>
                  <a:pt x="1266527" y="15706"/>
                </a:moveTo>
                <a:lnTo>
                  <a:pt x="1262190" y="15706"/>
                </a:lnTo>
                <a:lnTo>
                  <a:pt x="1260339" y="14939"/>
                </a:lnTo>
                <a:lnTo>
                  <a:pt x="1257272" y="11872"/>
                </a:lnTo>
                <a:lnTo>
                  <a:pt x="1256506" y="10021"/>
                </a:lnTo>
                <a:lnTo>
                  <a:pt x="1256506" y="5684"/>
                </a:lnTo>
                <a:lnTo>
                  <a:pt x="1257272" y="3833"/>
                </a:lnTo>
                <a:lnTo>
                  <a:pt x="1260339" y="766"/>
                </a:lnTo>
                <a:lnTo>
                  <a:pt x="1262190" y="0"/>
                </a:lnTo>
                <a:lnTo>
                  <a:pt x="1266527" y="0"/>
                </a:lnTo>
                <a:lnTo>
                  <a:pt x="1268378" y="766"/>
                </a:lnTo>
                <a:lnTo>
                  <a:pt x="1271445" y="3833"/>
                </a:lnTo>
                <a:lnTo>
                  <a:pt x="1272212" y="5684"/>
                </a:lnTo>
                <a:lnTo>
                  <a:pt x="1272212" y="10021"/>
                </a:lnTo>
                <a:lnTo>
                  <a:pt x="1271445" y="11872"/>
                </a:lnTo>
                <a:lnTo>
                  <a:pt x="1268378" y="14939"/>
                </a:lnTo>
                <a:lnTo>
                  <a:pt x="1266527" y="15706"/>
                </a:lnTo>
                <a:close/>
              </a:path>
              <a:path w="7555230" h="15875">
                <a:moveTo>
                  <a:pt x="1345059" y="15706"/>
                </a:moveTo>
                <a:lnTo>
                  <a:pt x="1340722" y="15706"/>
                </a:lnTo>
                <a:lnTo>
                  <a:pt x="1338871" y="14939"/>
                </a:lnTo>
                <a:lnTo>
                  <a:pt x="1335804" y="11872"/>
                </a:lnTo>
                <a:lnTo>
                  <a:pt x="1335037" y="10021"/>
                </a:lnTo>
                <a:lnTo>
                  <a:pt x="1335037" y="5684"/>
                </a:lnTo>
                <a:lnTo>
                  <a:pt x="1335804" y="3833"/>
                </a:lnTo>
                <a:lnTo>
                  <a:pt x="1338871" y="766"/>
                </a:lnTo>
                <a:lnTo>
                  <a:pt x="1340722" y="0"/>
                </a:lnTo>
                <a:lnTo>
                  <a:pt x="1345059" y="0"/>
                </a:lnTo>
                <a:lnTo>
                  <a:pt x="1346910" y="766"/>
                </a:lnTo>
                <a:lnTo>
                  <a:pt x="1349977" y="3833"/>
                </a:lnTo>
                <a:lnTo>
                  <a:pt x="1350744" y="5684"/>
                </a:lnTo>
                <a:lnTo>
                  <a:pt x="1350744" y="10021"/>
                </a:lnTo>
                <a:lnTo>
                  <a:pt x="1349977" y="11872"/>
                </a:lnTo>
                <a:lnTo>
                  <a:pt x="1346910" y="14939"/>
                </a:lnTo>
                <a:lnTo>
                  <a:pt x="1345059" y="15706"/>
                </a:lnTo>
                <a:close/>
              </a:path>
              <a:path w="7555230" h="15875">
                <a:moveTo>
                  <a:pt x="1423591" y="15706"/>
                </a:moveTo>
                <a:lnTo>
                  <a:pt x="1419253" y="15706"/>
                </a:lnTo>
                <a:lnTo>
                  <a:pt x="1417402" y="14939"/>
                </a:lnTo>
                <a:lnTo>
                  <a:pt x="1414336" y="11872"/>
                </a:lnTo>
                <a:lnTo>
                  <a:pt x="1413569" y="10021"/>
                </a:lnTo>
                <a:lnTo>
                  <a:pt x="1413569" y="5684"/>
                </a:lnTo>
                <a:lnTo>
                  <a:pt x="1414336" y="3833"/>
                </a:lnTo>
                <a:lnTo>
                  <a:pt x="1417402" y="766"/>
                </a:lnTo>
                <a:lnTo>
                  <a:pt x="1419253" y="0"/>
                </a:lnTo>
                <a:lnTo>
                  <a:pt x="1423591" y="0"/>
                </a:lnTo>
                <a:lnTo>
                  <a:pt x="1425442" y="766"/>
                </a:lnTo>
                <a:lnTo>
                  <a:pt x="1428509" y="3833"/>
                </a:lnTo>
                <a:lnTo>
                  <a:pt x="1429275" y="5684"/>
                </a:lnTo>
                <a:lnTo>
                  <a:pt x="1429275" y="10021"/>
                </a:lnTo>
                <a:lnTo>
                  <a:pt x="1428509" y="11872"/>
                </a:lnTo>
                <a:lnTo>
                  <a:pt x="1425442" y="14939"/>
                </a:lnTo>
                <a:lnTo>
                  <a:pt x="1423591" y="15706"/>
                </a:lnTo>
                <a:close/>
              </a:path>
              <a:path w="7555230" h="15875">
                <a:moveTo>
                  <a:pt x="1502122" y="15706"/>
                </a:moveTo>
                <a:lnTo>
                  <a:pt x="1497785" y="15706"/>
                </a:lnTo>
                <a:lnTo>
                  <a:pt x="1495934" y="14939"/>
                </a:lnTo>
                <a:lnTo>
                  <a:pt x="1492867" y="11872"/>
                </a:lnTo>
                <a:lnTo>
                  <a:pt x="1492101" y="10021"/>
                </a:lnTo>
                <a:lnTo>
                  <a:pt x="1492101" y="5684"/>
                </a:lnTo>
                <a:lnTo>
                  <a:pt x="1492867" y="3833"/>
                </a:lnTo>
                <a:lnTo>
                  <a:pt x="1495934" y="766"/>
                </a:lnTo>
                <a:lnTo>
                  <a:pt x="1497785" y="0"/>
                </a:lnTo>
                <a:lnTo>
                  <a:pt x="1502122" y="0"/>
                </a:lnTo>
                <a:lnTo>
                  <a:pt x="1503973" y="766"/>
                </a:lnTo>
                <a:lnTo>
                  <a:pt x="1507040" y="3833"/>
                </a:lnTo>
                <a:lnTo>
                  <a:pt x="1507807" y="5684"/>
                </a:lnTo>
                <a:lnTo>
                  <a:pt x="1507807" y="10021"/>
                </a:lnTo>
                <a:lnTo>
                  <a:pt x="1507040" y="11872"/>
                </a:lnTo>
                <a:lnTo>
                  <a:pt x="1503973" y="14939"/>
                </a:lnTo>
                <a:lnTo>
                  <a:pt x="1502122" y="15706"/>
                </a:lnTo>
                <a:close/>
              </a:path>
              <a:path w="7555230" h="15875">
                <a:moveTo>
                  <a:pt x="1580654" y="15706"/>
                </a:moveTo>
                <a:lnTo>
                  <a:pt x="1576317" y="15706"/>
                </a:lnTo>
                <a:lnTo>
                  <a:pt x="1574466" y="14939"/>
                </a:lnTo>
                <a:lnTo>
                  <a:pt x="1571399" y="11872"/>
                </a:lnTo>
                <a:lnTo>
                  <a:pt x="1570632" y="10021"/>
                </a:lnTo>
                <a:lnTo>
                  <a:pt x="1570632" y="5684"/>
                </a:lnTo>
                <a:lnTo>
                  <a:pt x="1571399" y="3833"/>
                </a:lnTo>
                <a:lnTo>
                  <a:pt x="1574466" y="766"/>
                </a:lnTo>
                <a:lnTo>
                  <a:pt x="1576317" y="0"/>
                </a:lnTo>
                <a:lnTo>
                  <a:pt x="1580654" y="0"/>
                </a:lnTo>
                <a:lnTo>
                  <a:pt x="1582505" y="766"/>
                </a:lnTo>
                <a:lnTo>
                  <a:pt x="1585572" y="3833"/>
                </a:lnTo>
                <a:lnTo>
                  <a:pt x="1586339" y="5684"/>
                </a:lnTo>
                <a:lnTo>
                  <a:pt x="1586339" y="10021"/>
                </a:lnTo>
                <a:lnTo>
                  <a:pt x="1585572" y="11872"/>
                </a:lnTo>
                <a:lnTo>
                  <a:pt x="1582505" y="14939"/>
                </a:lnTo>
                <a:lnTo>
                  <a:pt x="1580654" y="15706"/>
                </a:lnTo>
                <a:close/>
              </a:path>
              <a:path w="7555230" h="15875">
                <a:moveTo>
                  <a:pt x="1659186" y="15706"/>
                </a:moveTo>
                <a:lnTo>
                  <a:pt x="1654848" y="15706"/>
                </a:lnTo>
                <a:lnTo>
                  <a:pt x="1652997" y="14939"/>
                </a:lnTo>
                <a:lnTo>
                  <a:pt x="1649930" y="11872"/>
                </a:lnTo>
                <a:lnTo>
                  <a:pt x="1649164" y="10021"/>
                </a:lnTo>
                <a:lnTo>
                  <a:pt x="1649164" y="5684"/>
                </a:lnTo>
                <a:lnTo>
                  <a:pt x="1649930" y="3833"/>
                </a:lnTo>
                <a:lnTo>
                  <a:pt x="1652997" y="766"/>
                </a:lnTo>
                <a:lnTo>
                  <a:pt x="1654848" y="0"/>
                </a:lnTo>
                <a:lnTo>
                  <a:pt x="1659186" y="0"/>
                </a:lnTo>
                <a:lnTo>
                  <a:pt x="1661036" y="766"/>
                </a:lnTo>
                <a:lnTo>
                  <a:pt x="1664103" y="3833"/>
                </a:lnTo>
                <a:lnTo>
                  <a:pt x="1664870" y="5684"/>
                </a:lnTo>
                <a:lnTo>
                  <a:pt x="1664870" y="10021"/>
                </a:lnTo>
                <a:lnTo>
                  <a:pt x="1664103" y="11872"/>
                </a:lnTo>
                <a:lnTo>
                  <a:pt x="1661036" y="14939"/>
                </a:lnTo>
                <a:lnTo>
                  <a:pt x="1659186" y="15706"/>
                </a:lnTo>
                <a:close/>
              </a:path>
              <a:path w="7555230" h="15875">
                <a:moveTo>
                  <a:pt x="1737717" y="15706"/>
                </a:moveTo>
                <a:lnTo>
                  <a:pt x="1733380" y="15706"/>
                </a:lnTo>
                <a:lnTo>
                  <a:pt x="1731529" y="14939"/>
                </a:lnTo>
                <a:lnTo>
                  <a:pt x="1728462" y="11872"/>
                </a:lnTo>
                <a:lnTo>
                  <a:pt x="1727695" y="10021"/>
                </a:lnTo>
                <a:lnTo>
                  <a:pt x="1727695" y="5684"/>
                </a:lnTo>
                <a:lnTo>
                  <a:pt x="1728462" y="3833"/>
                </a:lnTo>
                <a:lnTo>
                  <a:pt x="1731529" y="766"/>
                </a:lnTo>
                <a:lnTo>
                  <a:pt x="1733380" y="0"/>
                </a:lnTo>
                <a:lnTo>
                  <a:pt x="1737717" y="0"/>
                </a:lnTo>
                <a:lnTo>
                  <a:pt x="1739568" y="766"/>
                </a:lnTo>
                <a:lnTo>
                  <a:pt x="1742635" y="3833"/>
                </a:lnTo>
                <a:lnTo>
                  <a:pt x="1743402" y="5684"/>
                </a:lnTo>
                <a:lnTo>
                  <a:pt x="1743402" y="10021"/>
                </a:lnTo>
                <a:lnTo>
                  <a:pt x="1742635" y="11872"/>
                </a:lnTo>
                <a:lnTo>
                  <a:pt x="1739568" y="14939"/>
                </a:lnTo>
                <a:lnTo>
                  <a:pt x="1737717" y="15706"/>
                </a:lnTo>
                <a:close/>
              </a:path>
              <a:path w="7555230" h="15875">
                <a:moveTo>
                  <a:pt x="1816249" y="15706"/>
                </a:moveTo>
                <a:lnTo>
                  <a:pt x="1811912" y="15706"/>
                </a:lnTo>
                <a:lnTo>
                  <a:pt x="1810060" y="14939"/>
                </a:lnTo>
                <a:lnTo>
                  <a:pt x="1806994" y="11872"/>
                </a:lnTo>
                <a:lnTo>
                  <a:pt x="1806227" y="10021"/>
                </a:lnTo>
                <a:lnTo>
                  <a:pt x="1806227" y="5684"/>
                </a:lnTo>
                <a:lnTo>
                  <a:pt x="1806994" y="3833"/>
                </a:lnTo>
                <a:lnTo>
                  <a:pt x="1810060" y="766"/>
                </a:lnTo>
                <a:lnTo>
                  <a:pt x="1811912" y="0"/>
                </a:lnTo>
                <a:lnTo>
                  <a:pt x="1816249" y="0"/>
                </a:lnTo>
                <a:lnTo>
                  <a:pt x="1818100" y="766"/>
                </a:lnTo>
                <a:lnTo>
                  <a:pt x="1821167" y="3833"/>
                </a:lnTo>
                <a:lnTo>
                  <a:pt x="1821933" y="5684"/>
                </a:lnTo>
                <a:lnTo>
                  <a:pt x="1821933" y="10021"/>
                </a:lnTo>
                <a:lnTo>
                  <a:pt x="1821167" y="11872"/>
                </a:lnTo>
                <a:lnTo>
                  <a:pt x="1818100" y="14939"/>
                </a:lnTo>
                <a:lnTo>
                  <a:pt x="1816249" y="15706"/>
                </a:lnTo>
                <a:close/>
              </a:path>
              <a:path w="7555230" h="15875">
                <a:moveTo>
                  <a:pt x="1894780" y="15706"/>
                </a:moveTo>
                <a:lnTo>
                  <a:pt x="1890443" y="15706"/>
                </a:lnTo>
                <a:lnTo>
                  <a:pt x="1888592" y="14939"/>
                </a:lnTo>
                <a:lnTo>
                  <a:pt x="1885525" y="11872"/>
                </a:lnTo>
                <a:lnTo>
                  <a:pt x="1884759" y="10021"/>
                </a:lnTo>
                <a:lnTo>
                  <a:pt x="1884759" y="5684"/>
                </a:lnTo>
                <a:lnTo>
                  <a:pt x="1885525" y="3833"/>
                </a:lnTo>
                <a:lnTo>
                  <a:pt x="1888592" y="766"/>
                </a:lnTo>
                <a:lnTo>
                  <a:pt x="1890443" y="0"/>
                </a:lnTo>
                <a:lnTo>
                  <a:pt x="1894780" y="0"/>
                </a:lnTo>
                <a:lnTo>
                  <a:pt x="1896631" y="766"/>
                </a:lnTo>
                <a:lnTo>
                  <a:pt x="1899698" y="3833"/>
                </a:lnTo>
                <a:lnTo>
                  <a:pt x="1900465" y="5684"/>
                </a:lnTo>
                <a:lnTo>
                  <a:pt x="1900465" y="10021"/>
                </a:lnTo>
                <a:lnTo>
                  <a:pt x="1899698" y="11872"/>
                </a:lnTo>
                <a:lnTo>
                  <a:pt x="1896631" y="14939"/>
                </a:lnTo>
                <a:lnTo>
                  <a:pt x="1894780" y="15706"/>
                </a:lnTo>
                <a:close/>
              </a:path>
              <a:path w="7555230" h="15875">
                <a:moveTo>
                  <a:pt x="1973312" y="15706"/>
                </a:moveTo>
                <a:lnTo>
                  <a:pt x="1968975" y="15706"/>
                </a:lnTo>
                <a:lnTo>
                  <a:pt x="1967124" y="14939"/>
                </a:lnTo>
                <a:lnTo>
                  <a:pt x="1964057" y="11872"/>
                </a:lnTo>
                <a:lnTo>
                  <a:pt x="1963290" y="10021"/>
                </a:lnTo>
                <a:lnTo>
                  <a:pt x="1963290" y="5684"/>
                </a:lnTo>
                <a:lnTo>
                  <a:pt x="1964057" y="3833"/>
                </a:lnTo>
                <a:lnTo>
                  <a:pt x="1967124" y="766"/>
                </a:lnTo>
                <a:lnTo>
                  <a:pt x="1968975" y="0"/>
                </a:lnTo>
                <a:lnTo>
                  <a:pt x="1973312" y="0"/>
                </a:lnTo>
                <a:lnTo>
                  <a:pt x="1975163" y="766"/>
                </a:lnTo>
                <a:lnTo>
                  <a:pt x="1978230" y="3833"/>
                </a:lnTo>
                <a:lnTo>
                  <a:pt x="1978997" y="5684"/>
                </a:lnTo>
                <a:lnTo>
                  <a:pt x="1978997" y="10021"/>
                </a:lnTo>
                <a:lnTo>
                  <a:pt x="1978230" y="11872"/>
                </a:lnTo>
                <a:lnTo>
                  <a:pt x="1975163" y="14939"/>
                </a:lnTo>
                <a:lnTo>
                  <a:pt x="1973312" y="15706"/>
                </a:lnTo>
                <a:close/>
              </a:path>
              <a:path w="7555230" h="15875">
                <a:moveTo>
                  <a:pt x="2051844" y="15706"/>
                </a:moveTo>
                <a:lnTo>
                  <a:pt x="2047507" y="15706"/>
                </a:lnTo>
                <a:lnTo>
                  <a:pt x="2045656" y="14939"/>
                </a:lnTo>
                <a:lnTo>
                  <a:pt x="2042588" y="11872"/>
                </a:lnTo>
                <a:lnTo>
                  <a:pt x="2041822" y="10021"/>
                </a:lnTo>
                <a:lnTo>
                  <a:pt x="2041822" y="5684"/>
                </a:lnTo>
                <a:lnTo>
                  <a:pt x="2042588" y="3833"/>
                </a:lnTo>
                <a:lnTo>
                  <a:pt x="2045656" y="766"/>
                </a:lnTo>
                <a:lnTo>
                  <a:pt x="2047507" y="0"/>
                </a:lnTo>
                <a:lnTo>
                  <a:pt x="2051844" y="0"/>
                </a:lnTo>
                <a:lnTo>
                  <a:pt x="2053695" y="766"/>
                </a:lnTo>
                <a:lnTo>
                  <a:pt x="2056761" y="3833"/>
                </a:lnTo>
                <a:lnTo>
                  <a:pt x="2057528" y="5684"/>
                </a:lnTo>
                <a:lnTo>
                  <a:pt x="2057528" y="10021"/>
                </a:lnTo>
                <a:lnTo>
                  <a:pt x="2056761" y="11872"/>
                </a:lnTo>
                <a:lnTo>
                  <a:pt x="2053695" y="14939"/>
                </a:lnTo>
                <a:lnTo>
                  <a:pt x="2051844" y="15706"/>
                </a:lnTo>
                <a:close/>
              </a:path>
              <a:path w="7555230" h="15875">
                <a:moveTo>
                  <a:pt x="2130375" y="15706"/>
                </a:moveTo>
                <a:lnTo>
                  <a:pt x="2126038" y="15706"/>
                </a:lnTo>
                <a:lnTo>
                  <a:pt x="2124187" y="14939"/>
                </a:lnTo>
                <a:lnTo>
                  <a:pt x="2121120" y="11872"/>
                </a:lnTo>
                <a:lnTo>
                  <a:pt x="2120354" y="10021"/>
                </a:lnTo>
                <a:lnTo>
                  <a:pt x="2120354" y="5684"/>
                </a:lnTo>
                <a:lnTo>
                  <a:pt x="2121120" y="3833"/>
                </a:lnTo>
                <a:lnTo>
                  <a:pt x="2124187" y="766"/>
                </a:lnTo>
                <a:lnTo>
                  <a:pt x="2126038" y="0"/>
                </a:lnTo>
                <a:lnTo>
                  <a:pt x="2130375" y="0"/>
                </a:lnTo>
                <a:lnTo>
                  <a:pt x="2132226" y="766"/>
                </a:lnTo>
                <a:lnTo>
                  <a:pt x="2135293" y="3833"/>
                </a:lnTo>
                <a:lnTo>
                  <a:pt x="2136060" y="5684"/>
                </a:lnTo>
                <a:lnTo>
                  <a:pt x="2136060" y="10021"/>
                </a:lnTo>
                <a:lnTo>
                  <a:pt x="2135293" y="11872"/>
                </a:lnTo>
                <a:lnTo>
                  <a:pt x="2132226" y="14939"/>
                </a:lnTo>
                <a:lnTo>
                  <a:pt x="2130375" y="15706"/>
                </a:lnTo>
                <a:close/>
              </a:path>
              <a:path w="7555230" h="15875">
                <a:moveTo>
                  <a:pt x="2208907" y="15706"/>
                </a:moveTo>
                <a:lnTo>
                  <a:pt x="2204570" y="15706"/>
                </a:lnTo>
                <a:lnTo>
                  <a:pt x="2202719" y="14939"/>
                </a:lnTo>
                <a:lnTo>
                  <a:pt x="2199652" y="11872"/>
                </a:lnTo>
                <a:lnTo>
                  <a:pt x="2198885" y="10021"/>
                </a:lnTo>
                <a:lnTo>
                  <a:pt x="2198885" y="5684"/>
                </a:lnTo>
                <a:lnTo>
                  <a:pt x="2199652" y="3833"/>
                </a:lnTo>
                <a:lnTo>
                  <a:pt x="2202719" y="766"/>
                </a:lnTo>
                <a:lnTo>
                  <a:pt x="2204570" y="0"/>
                </a:lnTo>
                <a:lnTo>
                  <a:pt x="2208907" y="0"/>
                </a:lnTo>
                <a:lnTo>
                  <a:pt x="2210758" y="766"/>
                </a:lnTo>
                <a:lnTo>
                  <a:pt x="2213825" y="3833"/>
                </a:lnTo>
                <a:lnTo>
                  <a:pt x="2214592" y="5684"/>
                </a:lnTo>
                <a:lnTo>
                  <a:pt x="2214592" y="10021"/>
                </a:lnTo>
                <a:lnTo>
                  <a:pt x="2213825" y="11872"/>
                </a:lnTo>
                <a:lnTo>
                  <a:pt x="2210758" y="14939"/>
                </a:lnTo>
                <a:lnTo>
                  <a:pt x="2208907" y="15706"/>
                </a:lnTo>
                <a:close/>
              </a:path>
              <a:path w="7555230" h="15875">
                <a:moveTo>
                  <a:pt x="2287439" y="15706"/>
                </a:moveTo>
                <a:lnTo>
                  <a:pt x="2283101" y="15706"/>
                </a:lnTo>
                <a:lnTo>
                  <a:pt x="2281250" y="14939"/>
                </a:lnTo>
                <a:lnTo>
                  <a:pt x="2278183" y="11872"/>
                </a:lnTo>
                <a:lnTo>
                  <a:pt x="2277417" y="10021"/>
                </a:lnTo>
                <a:lnTo>
                  <a:pt x="2277417" y="5684"/>
                </a:lnTo>
                <a:lnTo>
                  <a:pt x="2278183" y="3833"/>
                </a:lnTo>
                <a:lnTo>
                  <a:pt x="2281250" y="766"/>
                </a:lnTo>
                <a:lnTo>
                  <a:pt x="2283101" y="0"/>
                </a:lnTo>
                <a:lnTo>
                  <a:pt x="2287439" y="0"/>
                </a:lnTo>
                <a:lnTo>
                  <a:pt x="2289289" y="766"/>
                </a:lnTo>
                <a:lnTo>
                  <a:pt x="2292356" y="3833"/>
                </a:lnTo>
                <a:lnTo>
                  <a:pt x="2293123" y="5684"/>
                </a:lnTo>
                <a:lnTo>
                  <a:pt x="2293123" y="10021"/>
                </a:lnTo>
                <a:lnTo>
                  <a:pt x="2292356" y="11872"/>
                </a:lnTo>
                <a:lnTo>
                  <a:pt x="2289289" y="14939"/>
                </a:lnTo>
                <a:lnTo>
                  <a:pt x="2287439" y="15706"/>
                </a:lnTo>
                <a:close/>
              </a:path>
              <a:path w="7555230" h="15875">
                <a:moveTo>
                  <a:pt x="2365970" y="15706"/>
                </a:moveTo>
                <a:lnTo>
                  <a:pt x="2361633" y="15706"/>
                </a:lnTo>
                <a:lnTo>
                  <a:pt x="2359782" y="14939"/>
                </a:lnTo>
                <a:lnTo>
                  <a:pt x="2356715" y="11872"/>
                </a:lnTo>
                <a:lnTo>
                  <a:pt x="2355948" y="10021"/>
                </a:lnTo>
                <a:lnTo>
                  <a:pt x="2355948" y="5684"/>
                </a:lnTo>
                <a:lnTo>
                  <a:pt x="2356715" y="3833"/>
                </a:lnTo>
                <a:lnTo>
                  <a:pt x="2359782" y="766"/>
                </a:lnTo>
                <a:lnTo>
                  <a:pt x="2361633" y="0"/>
                </a:lnTo>
                <a:lnTo>
                  <a:pt x="2365970" y="0"/>
                </a:lnTo>
                <a:lnTo>
                  <a:pt x="2367821" y="766"/>
                </a:lnTo>
                <a:lnTo>
                  <a:pt x="2370888" y="3833"/>
                </a:lnTo>
                <a:lnTo>
                  <a:pt x="2371655" y="5684"/>
                </a:lnTo>
                <a:lnTo>
                  <a:pt x="2371655" y="10021"/>
                </a:lnTo>
                <a:lnTo>
                  <a:pt x="2370888" y="11872"/>
                </a:lnTo>
                <a:lnTo>
                  <a:pt x="2367821" y="14939"/>
                </a:lnTo>
                <a:lnTo>
                  <a:pt x="2365970" y="15706"/>
                </a:lnTo>
                <a:close/>
              </a:path>
              <a:path w="7555230" h="15875">
                <a:moveTo>
                  <a:pt x="2444502" y="15706"/>
                </a:moveTo>
                <a:lnTo>
                  <a:pt x="2440165" y="15706"/>
                </a:lnTo>
                <a:lnTo>
                  <a:pt x="2438314" y="14939"/>
                </a:lnTo>
                <a:lnTo>
                  <a:pt x="2435247" y="11872"/>
                </a:lnTo>
                <a:lnTo>
                  <a:pt x="2434480" y="10021"/>
                </a:lnTo>
                <a:lnTo>
                  <a:pt x="2434480" y="5684"/>
                </a:lnTo>
                <a:lnTo>
                  <a:pt x="2435247" y="3833"/>
                </a:lnTo>
                <a:lnTo>
                  <a:pt x="2438314" y="766"/>
                </a:lnTo>
                <a:lnTo>
                  <a:pt x="2440165" y="0"/>
                </a:lnTo>
                <a:lnTo>
                  <a:pt x="2444502" y="0"/>
                </a:lnTo>
                <a:lnTo>
                  <a:pt x="2446353" y="766"/>
                </a:lnTo>
                <a:lnTo>
                  <a:pt x="2449420" y="3833"/>
                </a:lnTo>
                <a:lnTo>
                  <a:pt x="2450187" y="5684"/>
                </a:lnTo>
                <a:lnTo>
                  <a:pt x="2450187" y="10021"/>
                </a:lnTo>
                <a:lnTo>
                  <a:pt x="2449420" y="11872"/>
                </a:lnTo>
                <a:lnTo>
                  <a:pt x="2446353" y="14939"/>
                </a:lnTo>
                <a:lnTo>
                  <a:pt x="2444502" y="15706"/>
                </a:lnTo>
                <a:close/>
              </a:path>
              <a:path w="7555230" h="15875">
                <a:moveTo>
                  <a:pt x="2523033" y="15706"/>
                </a:moveTo>
                <a:lnTo>
                  <a:pt x="2518696" y="15706"/>
                </a:lnTo>
                <a:lnTo>
                  <a:pt x="2516845" y="14939"/>
                </a:lnTo>
                <a:lnTo>
                  <a:pt x="2513779" y="11872"/>
                </a:lnTo>
                <a:lnTo>
                  <a:pt x="2513012" y="10021"/>
                </a:lnTo>
                <a:lnTo>
                  <a:pt x="2513012" y="5684"/>
                </a:lnTo>
                <a:lnTo>
                  <a:pt x="2513779" y="3833"/>
                </a:lnTo>
                <a:lnTo>
                  <a:pt x="2516845" y="766"/>
                </a:lnTo>
                <a:lnTo>
                  <a:pt x="2518696" y="0"/>
                </a:lnTo>
                <a:lnTo>
                  <a:pt x="2523033" y="0"/>
                </a:lnTo>
                <a:lnTo>
                  <a:pt x="2524884" y="766"/>
                </a:lnTo>
                <a:lnTo>
                  <a:pt x="2527951" y="3833"/>
                </a:lnTo>
                <a:lnTo>
                  <a:pt x="2528718" y="5684"/>
                </a:lnTo>
                <a:lnTo>
                  <a:pt x="2528718" y="10021"/>
                </a:lnTo>
                <a:lnTo>
                  <a:pt x="2527951" y="11872"/>
                </a:lnTo>
                <a:lnTo>
                  <a:pt x="2524884" y="14939"/>
                </a:lnTo>
                <a:lnTo>
                  <a:pt x="2523033" y="15706"/>
                </a:lnTo>
                <a:close/>
              </a:path>
              <a:path w="7555230" h="15875">
                <a:moveTo>
                  <a:pt x="2601565" y="15706"/>
                </a:moveTo>
                <a:lnTo>
                  <a:pt x="2597228" y="15706"/>
                </a:lnTo>
                <a:lnTo>
                  <a:pt x="2595377" y="14939"/>
                </a:lnTo>
                <a:lnTo>
                  <a:pt x="2592310" y="11872"/>
                </a:lnTo>
                <a:lnTo>
                  <a:pt x="2591543" y="10021"/>
                </a:lnTo>
                <a:lnTo>
                  <a:pt x="2591543" y="5684"/>
                </a:lnTo>
                <a:lnTo>
                  <a:pt x="2592310" y="3833"/>
                </a:lnTo>
                <a:lnTo>
                  <a:pt x="2595377" y="766"/>
                </a:lnTo>
                <a:lnTo>
                  <a:pt x="2597228" y="0"/>
                </a:lnTo>
                <a:lnTo>
                  <a:pt x="2601565" y="0"/>
                </a:lnTo>
                <a:lnTo>
                  <a:pt x="2603416" y="766"/>
                </a:lnTo>
                <a:lnTo>
                  <a:pt x="2606483" y="3833"/>
                </a:lnTo>
                <a:lnTo>
                  <a:pt x="2607250" y="5684"/>
                </a:lnTo>
                <a:lnTo>
                  <a:pt x="2607250" y="10021"/>
                </a:lnTo>
                <a:lnTo>
                  <a:pt x="2606483" y="11872"/>
                </a:lnTo>
                <a:lnTo>
                  <a:pt x="2603416" y="14939"/>
                </a:lnTo>
                <a:lnTo>
                  <a:pt x="2601565" y="15706"/>
                </a:lnTo>
                <a:close/>
              </a:path>
              <a:path w="7555230" h="15875">
                <a:moveTo>
                  <a:pt x="2680097" y="15706"/>
                </a:moveTo>
                <a:lnTo>
                  <a:pt x="2675760" y="15706"/>
                </a:lnTo>
                <a:lnTo>
                  <a:pt x="2673909" y="14939"/>
                </a:lnTo>
                <a:lnTo>
                  <a:pt x="2670842" y="11872"/>
                </a:lnTo>
                <a:lnTo>
                  <a:pt x="2670075" y="10021"/>
                </a:lnTo>
                <a:lnTo>
                  <a:pt x="2670075" y="5684"/>
                </a:lnTo>
                <a:lnTo>
                  <a:pt x="2670842" y="3833"/>
                </a:lnTo>
                <a:lnTo>
                  <a:pt x="2673909" y="766"/>
                </a:lnTo>
                <a:lnTo>
                  <a:pt x="2675760" y="0"/>
                </a:lnTo>
                <a:lnTo>
                  <a:pt x="2680097" y="0"/>
                </a:lnTo>
                <a:lnTo>
                  <a:pt x="2681948" y="766"/>
                </a:lnTo>
                <a:lnTo>
                  <a:pt x="2685015" y="3833"/>
                </a:lnTo>
                <a:lnTo>
                  <a:pt x="2685781" y="5684"/>
                </a:lnTo>
                <a:lnTo>
                  <a:pt x="2685781" y="10021"/>
                </a:lnTo>
                <a:lnTo>
                  <a:pt x="2685015" y="11872"/>
                </a:lnTo>
                <a:lnTo>
                  <a:pt x="2681948" y="14939"/>
                </a:lnTo>
                <a:lnTo>
                  <a:pt x="2680097" y="15706"/>
                </a:lnTo>
                <a:close/>
              </a:path>
              <a:path w="7555230" h="15875">
                <a:moveTo>
                  <a:pt x="2758628" y="15706"/>
                </a:moveTo>
                <a:lnTo>
                  <a:pt x="2754291" y="15706"/>
                </a:lnTo>
                <a:lnTo>
                  <a:pt x="2752440" y="14939"/>
                </a:lnTo>
                <a:lnTo>
                  <a:pt x="2749373" y="11872"/>
                </a:lnTo>
                <a:lnTo>
                  <a:pt x="2748606" y="10021"/>
                </a:lnTo>
                <a:lnTo>
                  <a:pt x="2748606" y="5684"/>
                </a:lnTo>
                <a:lnTo>
                  <a:pt x="2749373" y="3833"/>
                </a:lnTo>
                <a:lnTo>
                  <a:pt x="2752440" y="766"/>
                </a:lnTo>
                <a:lnTo>
                  <a:pt x="2754291" y="0"/>
                </a:lnTo>
                <a:lnTo>
                  <a:pt x="2758628" y="0"/>
                </a:lnTo>
                <a:lnTo>
                  <a:pt x="2760479" y="766"/>
                </a:lnTo>
                <a:lnTo>
                  <a:pt x="2763546" y="3833"/>
                </a:lnTo>
                <a:lnTo>
                  <a:pt x="2764313" y="5684"/>
                </a:lnTo>
                <a:lnTo>
                  <a:pt x="2764313" y="10021"/>
                </a:lnTo>
                <a:lnTo>
                  <a:pt x="2763546" y="11872"/>
                </a:lnTo>
                <a:lnTo>
                  <a:pt x="2760479" y="14939"/>
                </a:lnTo>
                <a:lnTo>
                  <a:pt x="2758628" y="15706"/>
                </a:lnTo>
                <a:close/>
              </a:path>
              <a:path w="7555230" h="15875">
                <a:moveTo>
                  <a:pt x="2837160" y="15706"/>
                </a:moveTo>
                <a:lnTo>
                  <a:pt x="2832823" y="15706"/>
                </a:lnTo>
                <a:lnTo>
                  <a:pt x="2830972" y="14939"/>
                </a:lnTo>
                <a:lnTo>
                  <a:pt x="2827905" y="11872"/>
                </a:lnTo>
                <a:lnTo>
                  <a:pt x="2827138" y="10021"/>
                </a:lnTo>
                <a:lnTo>
                  <a:pt x="2827138" y="5684"/>
                </a:lnTo>
                <a:lnTo>
                  <a:pt x="2827905" y="3833"/>
                </a:lnTo>
                <a:lnTo>
                  <a:pt x="2830972" y="766"/>
                </a:lnTo>
                <a:lnTo>
                  <a:pt x="2832823" y="0"/>
                </a:lnTo>
                <a:lnTo>
                  <a:pt x="2837160" y="0"/>
                </a:lnTo>
                <a:lnTo>
                  <a:pt x="2839011" y="766"/>
                </a:lnTo>
                <a:lnTo>
                  <a:pt x="2842078" y="3833"/>
                </a:lnTo>
                <a:lnTo>
                  <a:pt x="2842845" y="5684"/>
                </a:lnTo>
                <a:lnTo>
                  <a:pt x="2842845" y="10021"/>
                </a:lnTo>
                <a:lnTo>
                  <a:pt x="2842078" y="11872"/>
                </a:lnTo>
                <a:lnTo>
                  <a:pt x="2839011" y="14939"/>
                </a:lnTo>
                <a:lnTo>
                  <a:pt x="2837160" y="15706"/>
                </a:lnTo>
                <a:close/>
              </a:path>
              <a:path w="7555230" h="15875">
                <a:moveTo>
                  <a:pt x="2915692" y="15706"/>
                </a:moveTo>
                <a:lnTo>
                  <a:pt x="2911354" y="15706"/>
                </a:lnTo>
                <a:lnTo>
                  <a:pt x="2909503" y="14939"/>
                </a:lnTo>
                <a:lnTo>
                  <a:pt x="2906437" y="11872"/>
                </a:lnTo>
                <a:lnTo>
                  <a:pt x="2905670" y="10021"/>
                </a:lnTo>
                <a:lnTo>
                  <a:pt x="2905670" y="5684"/>
                </a:lnTo>
                <a:lnTo>
                  <a:pt x="2906437" y="3833"/>
                </a:lnTo>
                <a:lnTo>
                  <a:pt x="2909503" y="766"/>
                </a:lnTo>
                <a:lnTo>
                  <a:pt x="2911354" y="0"/>
                </a:lnTo>
                <a:lnTo>
                  <a:pt x="2915692" y="0"/>
                </a:lnTo>
                <a:lnTo>
                  <a:pt x="2917543" y="766"/>
                </a:lnTo>
                <a:lnTo>
                  <a:pt x="2920609" y="3833"/>
                </a:lnTo>
                <a:lnTo>
                  <a:pt x="2921376" y="5684"/>
                </a:lnTo>
                <a:lnTo>
                  <a:pt x="2921376" y="10021"/>
                </a:lnTo>
                <a:lnTo>
                  <a:pt x="2920609" y="11872"/>
                </a:lnTo>
                <a:lnTo>
                  <a:pt x="2917543" y="14939"/>
                </a:lnTo>
                <a:lnTo>
                  <a:pt x="2915692" y="15706"/>
                </a:lnTo>
                <a:close/>
              </a:path>
              <a:path w="7555230" h="15875">
                <a:moveTo>
                  <a:pt x="2994224" y="15706"/>
                </a:moveTo>
                <a:lnTo>
                  <a:pt x="2989886" y="15706"/>
                </a:lnTo>
                <a:lnTo>
                  <a:pt x="2988035" y="14939"/>
                </a:lnTo>
                <a:lnTo>
                  <a:pt x="2984968" y="11872"/>
                </a:lnTo>
                <a:lnTo>
                  <a:pt x="2984201" y="10021"/>
                </a:lnTo>
                <a:lnTo>
                  <a:pt x="2984201" y="5684"/>
                </a:lnTo>
                <a:lnTo>
                  <a:pt x="2984968" y="3833"/>
                </a:lnTo>
                <a:lnTo>
                  <a:pt x="2988035" y="766"/>
                </a:lnTo>
                <a:lnTo>
                  <a:pt x="2989886" y="0"/>
                </a:lnTo>
                <a:lnTo>
                  <a:pt x="2994224" y="0"/>
                </a:lnTo>
                <a:lnTo>
                  <a:pt x="2996074" y="766"/>
                </a:lnTo>
                <a:lnTo>
                  <a:pt x="2999141" y="3833"/>
                </a:lnTo>
                <a:lnTo>
                  <a:pt x="2999908" y="5684"/>
                </a:lnTo>
                <a:lnTo>
                  <a:pt x="2999908" y="10021"/>
                </a:lnTo>
                <a:lnTo>
                  <a:pt x="2999141" y="11872"/>
                </a:lnTo>
                <a:lnTo>
                  <a:pt x="2996074" y="14939"/>
                </a:lnTo>
                <a:lnTo>
                  <a:pt x="2994224" y="15706"/>
                </a:lnTo>
                <a:close/>
              </a:path>
              <a:path w="7555230" h="15875">
                <a:moveTo>
                  <a:pt x="3072755" y="15706"/>
                </a:moveTo>
                <a:lnTo>
                  <a:pt x="3068418" y="15706"/>
                </a:lnTo>
                <a:lnTo>
                  <a:pt x="3066567" y="14939"/>
                </a:lnTo>
                <a:lnTo>
                  <a:pt x="3063500" y="11872"/>
                </a:lnTo>
                <a:lnTo>
                  <a:pt x="3062733" y="10021"/>
                </a:lnTo>
                <a:lnTo>
                  <a:pt x="3062733" y="5684"/>
                </a:lnTo>
                <a:lnTo>
                  <a:pt x="3063500" y="3833"/>
                </a:lnTo>
                <a:lnTo>
                  <a:pt x="3066567" y="766"/>
                </a:lnTo>
                <a:lnTo>
                  <a:pt x="3068418" y="0"/>
                </a:lnTo>
                <a:lnTo>
                  <a:pt x="3072755" y="0"/>
                </a:lnTo>
                <a:lnTo>
                  <a:pt x="3074606" y="766"/>
                </a:lnTo>
                <a:lnTo>
                  <a:pt x="3077673" y="3833"/>
                </a:lnTo>
                <a:lnTo>
                  <a:pt x="3078439" y="5684"/>
                </a:lnTo>
                <a:lnTo>
                  <a:pt x="3078439" y="10021"/>
                </a:lnTo>
                <a:lnTo>
                  <a:pt x="3077673" y="11872"/>
                </a:lnTo>
                <a:lnTo>
                  <a:pt x="3074606" y="14939"/>
                </a:lnTo>
                <a:lnTo>
                  <a:pt x="3072755" y="15706"/>
                </a:lnTo>
                <a:close/>
              </a:path>
              <a:path w="7555230" h="15875">
                <a:moveTo>
                  <a:pt x="3151287" y="15706"/>
                </a:moveTo>
                <a:lnTo>
                  <a:pt x="3146949" y="15706"/>
                </a:lnTo>
                <a:lnTo>
                  <a:pt x="3145099" y="14939"/>
                </a:lnTo>
                <a:lnTo>
                  <a:pt x="3142031" y="11872"/>
                </a:lnTo>
                <a:lnTo>
                  <a:pt x="3141265" y="10021"/>
                </a:lnTo>
                <a:lnTo>
                  <a:pt x="3141265" y="5684"/>
                </a:lnTo>
                <a:lnTo>
                  <a:pt x="3142031" y="3833"/>
                </a:lnTo>
                <a:lnTo>
                  <a:pt x="3145099" y="766"/>
                </a:lnTo>
                <a:lnTo>
                  <a:pt x="3146949" y="0"/>
                </a:lnTo>
                <a:lnTo>
                  <a:pt x="3151287" y="0"/>
                </a:lnTo>
                <a:lnTo>
                  <a:pt x="3153138" y="766"/>
                </a:lnTo>
                <a:lnTo>
                  <a:pt x="3156204" y="3833"/>
                </a:lnTo>
                <a:lnTo>
                  <a:pt x="3156971" y="5684"/>
                </a:lnTo>
                <a:lnTo>
                  <a:pt x="3156971" y="10021"/>
                </a:lnTo>
                <a:lnTo>
                  <a:pt x="3156204" y="11872"/>
                </a:lnTo>
                <a:lnTo>
                  <a:pt x="3153138" y="14939"/>
                </a:lnTo>
                <a:lnTo>
                  <a:pt x="3151287" y="15706"/>
                </a:lnTo>
                <a:close/>
              </a:path>
              <a:path w="7555230" h="15875">
                <a:moveTo>
                  <a:pt x="3229818" y="15706"/>
                </a:moveTo>
                <a:lnTo>
                  <a:pt x="3225481" y="15706"/>
                </a:lnTo>
                <a:lnTo>
                  <a:pt x="3223630" y="14939"/>
                </a:lnTo>
                <a:lnTo>
                  <a:pt x="3220563" y="11872"/>
                </a:lnTo>
                <a:lnTo>
                  <a:pt x="3219796" y="10021"/>
                </a:lnTo>
                <a:lnTo>
                  <a:pt x="3219796" y="5684"/>
                </a:lnTo>
                <a:lnTo>
                  <a:pt x="3220563" y="3833"/>
                </a:lnTo>
                <a:lnTo>
                  <a:pt x="3223630" y="766"/>
                </a:lnTo>
                <a:lnTo>
                  <a:pt x="3225481" y="0"/>
                </a:lnTo>
                <a:lnTo>
                  <a:pt x="3229818" y="0"/>
                </a:lnTo>
                <a:lnTo>
                  <a:pt x="3231669" y="766"/>
                </a:lnTo>
                <a:lnTo>
                  <a:pt x="3234736" y="3833"/>
                </a:lnTo>
                <a:lnTo>
                  <a:pt x="3235503" y="5684"/>
                </a:lnTo>
                <a:lnTo>
                  <a:pt x="3235503" y="10021"/>
                </a:lnTo>
                <a:lnTo>
                  <a:pt x="3234736" y="11872"/>
                </a:lnTo>
                <a:lnTo>
                  <a:pt x="3231669" y="14939"/>
                </a:lnTo>
                <a:lnTo>
                  <a:pt x="3229818" y="15706"/>
                </a:lnTo>
                <a:close/>
              </a:path>
              <a:path w="7555230" h="15875">
                <a:moveTo>
                  <a:pt x="3308350" y="15706"/>
                </a:moveTo>
                <a:lnTo>
                  <a:pt x="3304013" y="15706"/>
                </a:lnTo>
                <a:lnTo>
                  <a:pt x="3302162" y="14939"/>
                </a:lnTo>
                <a:lnTo>
                  <a:pt x="3299095" y="11872"/>
                </a:lnTo>
                <a:lnTo>
                  <a:pt x="3298328" y="10021"/>
                </a:lnTo>
                <a:lnTo>
                  <a:pt x="3298328" y="5684"/>
                </a:lnTo>
                <a:lnTo>
                  <a:pt x="3299095" y="3833"/>
                </a:lnTo>
                <a:lnTo>
                  <a:pt x="3302162" y="766"/>
                </a:lnTo>
                <a:lnTo>
                  <a:pt x="3304013" y="0"/>
                </a:lnTo>
                <a:lnTo>
                  <a:pt x="3308350" y="0"/>
                </a:lnTo>
                <a:lnTo>
                  <a:pt x="3310201" y="766"/>
                </a:lnTo>
                <a:lnTo>
                  <a:pt x="3313268" y="3833"/>
                </a:lnTo>
                <a:lnTo>
                  <a:pt x="3314034" y="5684"/>
                </a:lnTo>
                <a:lnTo>
                  <a:pt x="3314034" y="10021"/>
                </a:lnTo>
                <a:lnTo>
                  <a:pt x="3313268" y="11872"/>
                </a:lnTo>
                <a:lnTo>
                  <a:pt x="3310201" y="14939"/>
                </a:lnTo>
                <a:lnTo>
                  <a:pt x="3308350" y="15706"/>
                </a:lnTo>
                <a:close/>
              </a:path>
              <a:path w="7555230" h="15875">
                <a:moveTo>
                  <a:pt x="3386882" y="15706"/>
                </a:moveTo>
                <a:lnTo>
                  <a:pt x="3382544" y="15706"/>
                </a:lnTo>
                <a:lnTo>
                  <a:pt x="3380693" y="14939"/>
                </a:lnTo>
                <a:lnTo>
                  <a:pt x="3377626" y="11872"/>
                </a:lnTo>
                <a:lnTo>
                  <a:pt x="3376860" y="10021"/>
                </a:lnTo>
                <a:lnTo>
                  <a:pt x="3376860" y="5684"/>
                </a:lnTo>
                <a:lnTo>
                  <a:pt x="3377626" y="3833"/>
                </a:lnTo>
                <a:lnTo>
                  <a:pt x="3380693" y="766"/>
                </a:lnTo>
                <a:lnTo>
                  <a:pt x="3382544" y="0"/>
                </a:lnTo>
                <a:lnTo>
                  <a:pt x="3386882" y="0"/>
                </a:lnTo>
                <a:lnTo>
                  <a:pt x="3388733" y="766"/>
                </a:lnTo>
                <a:lnTo>
                  <a:pt x="3391800" y="3833"/>
                </a:lnTo>
                <a:lnTo>
                  <a:pt x="3392566" y="5684"/>
                </a:lnTo>
                <a:lnTo>
                  <a:pt x="3392566" y="10021"/>
                </a:lnTo>
                <a:lnTo>
                  <a:pt x="3391800" y="11872"/>
                </a:lnTo>
                <a:lnTo>
                  <a:pt x="3388733" y="14939"/>
                </a:lnTo>
                <a:lnTo>
                  <a:pt x="3386882" y="15706"/>
                </a:lnTo>
                <a:close/>
              </a:path>
              <a:path w="7555230" h="15875">
                <a:moveTo>
                  <a:pt x="3465413" y="15706"/>
                </a:moveTo>
                <a:lnTo>
                  <a:pt x="3461076" y="15706"/>
                </a:lnTo>
                <a:lnTo>
                  <a:pt x="3459225" y="14939"/>
                </a:lnTo>
                <a:lnTo>
                  <a:pt x="3456158" y="11872"/>
                </a:lnTo>
                <a:lnTo>
                  <a:pt x="3455391" y="10021"/>
                </a:lnTo>
                <a:lnTo>
                  <a:pt x="3455391" y="5684"/>
                </a:lnTo>
                <a:lnTo>
                  <a:pt x="3456158" y="3833"/>
                </a:lnTo>
                <a:lnTo>
                  <a:pt x="3459225" y="766"/>
                </a:lnTo>
                <a:lnTo>
                  <a:pt x="3461076" y="0"/>
                </a:lnTo>
                <a:lnTo>
                  <a:pt x="3465413" y="0"/>
                </a:lnTo>
                <a:lnTo>
                  <a:pt x="3467264" y="766"/>
                </a:lnTo>
                <a:lnTo>
                  <a:pt x="3470331" y="3833"/>
                </a:lnTo>
                <a:lnTo>
                  <a:pt x="3471098" y="5684"/>
                </a:lnTo>
                <a:lnTo>
                  <a:pt x="3471098" y="10021"/>
                </a:lnTo>
                <a:lnTo>
                  <a:pt x="3470331" y="11872"/>
                </a:lnTo>
                <a:lnTo>
                  <a:pt x="3467264" y="14939"/>
                </a:lnTo>
                <a:lnTo>
                  <a:pt x="3465413" y="15706"/>
                </a:lnTo>
                <a:close/>
              </a:path>
              <a:path w="7555230" h="15875">
                <a:moveTo>
                  <a:pt x="3543945" y="15706"/>
                </a:moveTo>
                <a:lnTo>
                  <a:pt x="3539608" y="15706"/>
                </a:lnTo>
                <a:lnTo>
                  <a:pt x="3537757" y="14939"/>
                </a:lnTo>
                <a:lnTo>
                  <a:pt x="3534690" y="11872"/>
                </a:lnTo>
                <a:lnTo>
                  <a:pt x="3533923" y="10021"/>
                </a:lnTo>
                <a:lnTo>
                  <a:pt x="3533923" y="5684"/>
                </a:lnTo>
                <a:lnTo>
                  <a:pt x="3534690" y="3833"/>
                </a:lnTo>
                <a:lnTo>
                  <a:pt x="3537757" y="766"/>
                </a:lnTo>
                <a:lnTo>
                  <a:pt x="3539608" y="0"/>
                </a:lnTo>
                <a:lnTo>
                  <a:pt x="3543945" y="0"/>
                </a:lnTo>
                <a:lnTo>
                  <a:pt x="3545796" y="766"/>
                </a:lnTo>
                <a:lnTo>
                  <a:pt x="3548863" y="3833"/>
                </a:lnTo>
                <a:lnTo>
                  <a:pt x="3549629" y="5684"/>
                </a:lnTo>
                <a:lnTo>
                  <a:pt x="3549629" y="10021"/>
                </a:lnTo>
                <a:lnTo>
                  <a:pt x="3548863" y="11872"/>
                </a:lnTo>
                <a:lnTo>
                  <a:pt x="3545796" y="14939"/>
                </a:lnTo>
                <a:lnTo>
                  <a:pt x="3543945" y="15706"/>
                </a:lnTo>
                <a:close/>
              </a:path>
              <a:path w="7555230" h="15875">
                <a:moveTo>
                  <a:pt x="3622476" y="15706"/>
                </a:moveTo>
                <a:lnTo>
                  <a:pt x="3618139" y="15706"/>
                </a:lnTo>
                <a:lnTo>
                  <a:pt x="3616288" y="14939"/>
                </a:lnTo>
                <a:lnTo>
                  <a:pt x="3613221" y="11872"/>
                </a:lnTo>
                <a:lnTo>
                  <a:pt x="3612454" y="10021"/>
                </a:lnTo>
                <a:lnTo>
                  <a:pt x="3612454" y="5684"/>
                </a:lnTo>
                <a:lnTo>
                  <a:pt x="3613221" y="3833"/>
                </a:lnTo>
                <a:lnTo>
                  <a:pt x="3616288" y="766"/>
                </a:lnTo>
                <a:lnTo>
                  <a:pt x="3618139" y="0"/>
                </a:lnTo>
                <a:lnTo>
                  <a:pt x="3622476" y="0"/>
                </a:lnTo>
                <a:lnTo>
                  <a:pt x="3624327" y="766"/>
                </a:lnTo>
                <a:lnTo>
                  <a:pt x="3627394" y="3833"/>
                </a:lnTo>
                <a:lnTo>
                  <a:pt x="3628161" y="5684"/>
                </a:lnTo>
                <a:lnTo>
                  <a:pt x="3628161" y="10021"/>
                </a:lnTo>
                <a:lnTo>
                  <a:pt x="3627394" y="11872"/>
                </a:lnTo>
                <a:lnTo>
                  <a:pt x="3624327" y="14939"/>
                </a:lnTo>
                <a:lnTo>
                  <a:pt x="3622476" y="15706"/>
                </a:lnTo>
                <a:close/>
              </a:path>
              <a:path w="7555230" h="15875">
                <a:moveTo>
                  <a:pt x="3701008" y="15706"/>
                </a:moveTo>
                <a:lnTo>
                  <a:pt x="3696671" y="15706"/>
                </a:lnTo>
                <a:lnTo>
                  <a:pt x="3694820" y="14939"/>
                </a:lnTo>
                <a:lnTo>
                  <a:pt x="3691753" y="11872"/>
                </a:lnTo>
                <a:lnTo>
                  <a:pt x="3690986" y="10021"/>
                </a:lnTo>
                <a:lnTo>
                  <a:pt x="3690986" y="5684"/>
                </a:lnTo>
                <a:lnTo>
                  <a:pt x="3691753" y="3833"/>
                </a:lnTo>
                <a:lnTo>
                  <a:pt x="3694820" y="766"/>
                </a:lnTo>
                <a:lnTo>
                  <a:pt x="3696671" y="0"/>
                </a:lnTo>
                <a:lnTo>
                  <a:pt x="3701008" y="0"/>
                </a:lnTo>
                <a:lnTo>
                  <a:pt x="3702859" y="766"/>
                </a:lnTo>
                <a:lnTo>
                  <a:pt x="3705926" y="3833"/>
                </a:lnTo>
                <a:lnTo>
                  <a:pt x="3706692" y="5684"/>
                </a:lnTo>
                <a:lnTo>
                  <a:pt x="3706692" y="10021"/>
                </a:lnTo>
                <a:lnTo>
                  <a:pt x="3705926" y="11872"/>
                </a:lnTo>
                <a:lnTo>
                  <a:pt x="3702859" y="14939"/>
                </a:lnTo>
                <a:lnTo>
                  <a:pt x="3701008" y="15706"/>
                </a:lnTo>
                <a:close/>
              </a:path>
              <a:path w="7555230" h="15875">
                <a:moveTo>
                  <a:pt x="3779540" y="15706"/>
                </a:moveTo>
                <a:lnTo>
                  <a:pt x="3775202" y="15706"/>
                </a:lnTo>
                <a:lnTo>
                  <a:pt x="3773351" y="14939"/>
                </a:lnTo>
                <a:lnTo>
                  <a:pt x="3770284" y="11872"/>
                </a:lnTo>
                <a:lnTo>
                  <a:pt x="3769518" y="10021"/>
                </a:lnTo>
                <a:lnTo>
                  <a:pt x="3769518" y="5684"/>
                </a:lnTo>
                <a:lnTo>
                  <a:pt x="3770284" y="3833"/>
                </a:lnTo>
                <a:lnTo>
                  <a:pt x="3773351" y="766"/>
                </a:lnTo>
                <a:lnTo>
                  <a:pt x="3775202" y="0"/>
                </a:lnTo>
                <a:lnTo>
                  <a:pt x="3779540" y="0"/>
                </a:lnTo>
                <a:lnTo>
                  <a:pt x="3781391" y="766"/>
                </a:lnTo>
                <a:lnTo>
                  <a:pt x="3784457" y="3833"/>
                </a:lnTo>
                <a:lnTo>
                  <a:pt x="3785224" y="5684"/>
                </a:lnTo>
                <a:lnTo>
                  <a:pt x="3785224" y="10021"/>
                </a:lnTo>
                <a:lnTo>
                  <a:pt x="3784457" y="11872"/>
                </a:lnTo>
                <a:lnTo>
                  <a:pt x="3781391" y="14939"/>
                </a:lnTo>
                <a:lnTo>
                  <a:pt x="3779540" y="15706"/>
                </a:lnTo>
                <a:close/>
              </a:path>
              <a:path w="7555230" h="15875">
                <a:moveTo>
                  <a:pt x="3858071" y="15706"/>
                </a:moveTo>
                <a:lnTo>
                  <a:pt x="3853734" y="15706"/>
                </a:lnTo>
                <a:lnTo>
                  <a:pt x="3851883" y="14939"/>
                </a:lnTo>
                <a:lnTo>
                  <a:pt x="3848816" y="11872"/>
                </a:lnTo>
                <a:lnTo>
                  <a:pt x="3848049" y="10021"/>
                </a:lnTo>
                <a:lnTo>
                  <a:pt x="3848049" y="5684"/>
                </a:lnTo>
                <a:lnTo>
                  <a:pt x="3848816" y="3833"/>
                </a:lnTo>
                <a:lnTo>
                  <a:pt x="3851883" y="766"/>
                </a:lnTo>
                <a:lnTo>
                  <a:pt x="3853734" y="0"/>
                </a:lnTo>
                <a:lnTo>
                  <a:pt x="3858071" y="0"/>
                </a:lnTo>
                <a:lnTo>
                  <a:pt x="3859922" y="766"/>
                </a:lnTo>
                <a:lnTo>
                  <a:pt x="3862989" y="3833"/>
                </a:lnTo>
                <a:lnTo>
                  <a:pt x="3863756" y="5684"/>
                </a:lnTo>
                <a:lnTo>
                  <a:pt x="3863756" y="10021"/>
                </a:lnTo>
                <a:lnTo>
                  <a:pt x="3862989" y="11872"/>
                </a:lnTo>
                <a:lnTo>
                  <a:pt x="3859922" y="14939"/>
                </a:lnTo>
                <a:lnTo>
                  <a:pt x="3858071" y="15706"/>
                </a:lnTo>
                <a:close/>
              </a:path>
              <a:path w="7555230" h="15875">
                <a:moveTo>
                  <a:pt x="3936603" y="15706"/>
                </a:moveTo>
                <a:lnTo>
                  <a:pt x="3932266" y="15706"/>
                </a:lnTo>
                <a:lnTo>
                  <a:pt x="3930415" y="14939"/>
                </a:lnTo>
                <a:lnTo>
                  <a:pt x="3927348" y="11872"/>
                </a:lnTo>
                <a:lnTo>
                  <a:pt x="3926581" y="10021"/>
                </a:lnTo>
                <a:lnTo>
                  <a:pt x="3926581" y="5684"/>
                </a:lnTo>
                <a:lnTo>
                  <a:pt x="3927348" y="3833"/>
                </a:lnTo>
                <a:lnTo>
                  <a:pt x="3930415" y="766"/>
                </a:lnTo>
                <a:lnTo>
                  <a:pt x="3932266" y="0"/>
                </a:lnTo>
                <a:lnTo>
                  <a:pt x="3936603" y="0"/>
                </a:lnTo>
                <a:lnTo>
                  <a:pt x="3938454" y="766"/>
                </a:lnTo>
                <a:lnTo>
                  <a:pt x="3941521" y="3833"/>
                </a:lnTo>
                <a:lnTo>
                  <a:pt x="3942287" y="5684"/>
                </a:lnTo>
                <a:lnTo>
                  <a:pt x="3942287" y="10021"/>
                </a:lnTo>
                <a:lnTo>
                  <a:pt x="3941521" y="11872"/>
                </a:lnTo>
                <a:lnTo>
                  <a:pt x="3938454" y="14939"/>
                </a:lnTo>
                <a:lnTo>
                  <a:pt x="3936603" y="15706"/>
                </a:lnTo>
                <a:close/>
              </a:path>
              <a:path w="7555230" h="15875">
                <a:moveTo>
                  <a:pt x="4015135" y="15706"/>
                </a:moveTo>
                <a:lnTo>
                  <a:pt x="4010797" y="15706"/>
                </a:lnTo>
                <a:lnTo>
                  <a:pt x="4008946" y="14939"/>
                </a:lnTo>
                <a:lnTo>
                  <a:pt x="4005879" y="11872"/>
                </a:lnTo>
                <a:lnTo>
                  <a:pt x="4005113" y="10021"/>
                </a:lnTo>
                <a:lnTo>
                  <a:pt x="4005113" y="5684"/>
                </a:lnTo>
                <a:lnTo>
                  <a:pt x="4005879" y="3833"/>
                </a:lnTo>
                <a:lnTo>
                  <a:pt x="4008946" y="766"/>
                </a:lnTo>
                <a:lnTo>
                  <a:pt x="4010797" y="0"/>
                </a:lnTo>
                <a:lnTo>
                  <a:pt x="4015135" y="0"/>
                </a:lnTo>
                <a:lnTo>
                  <a:pt x="4016986" y="766"/>
                </a:lnTo>
                <a:lnTo>
                  <a:pt x="4020052" y="3833"/>
                </a:lnTo>
                <a:lnTo>
                  <a:pt x="4020819" y="5684"/>
                </a:lnTo>
                <a:lnTo>
                  <a:pt x="4020819" y="10021"/>
                </a:lnTo>
                <a:lnTo>
                  <a:pt x="4020052" y="11872"/>
                </a:lnTo>
                <a:lnTo>
                  <a:pt x="4016986" y="14939"/>
                </a:lnTo>
                <a:lnTo>
                  <a:pt x="4015135" y="15706"/>
                </a:lnTo>
                <a:close/>
              </a:path>
              <a:path w="7555230" h="15875">
                <a:moveTo>
                  <a:pt x="4093666" y="15706"/>
                </a:moveTo>
                <a:lnTo>
                  <a:pt x="4089329" y="15706"/>
                </a:lnTo>
                <a:lnTo>
                  <a:pt x="4087478" y="14939"/>
                </a:lnTo>
                <a:lnTo>
                  <a:pt x="4084411" y="11872"/>
                </a:lnTo>
                <a:lnTo>
                  <a:pt x="4083644" y="10021"/>
                </a:lnTo>
                <a:lnTo>
                  <a:pt x="4083644" y="5684"/>
                </a:lnTo>
                <a:lnTo>
                  <a:pt x="4084411" y="3833"/>
                </a:lnTo>
                <a:lnTo>
                  <a:pt x="4087478" y="766"/>
                </a:lnTo>
                <a:lnTo>
                  <a:pt x="4089329" y="0"/>
                </a:lnTo>
                <a:lnTo>
                  <a:pt x="4093666" y="0"/>
                </a:lnTo>
                <a:lnTo>
                  <a:pt x="4095517" y="766"/>
                </a:lnTo>
                <a:lnTo>
                  <a:pt x="4098584" y="3833"/>
                </a:lnTo>
                <a:lnTo>
                  <a:pt x="4099350" y="5684"/>
                </a:lnTo>
                <a:lnTo>
                  <a:pt x="4099350" y="10021"/>
                </a:lnTo>
                <a:lnTo>
                  <a:pt x="4098584" y="11872"/>
                </a:lnTo>
                <a:lnTo>
                  <a:pt x="4095517" y="14939"/>
                </a:lnTo>
                <a:lnTo>
                  <a:pt x="4093666" y="15706"/>
                </a:lnTo>
                <a:close/>
              </a:path>
              <a:path w="7555230" h="15875">
                <a:moveTo>
                  <a:pt x="4172198" y="15706"/>
                </a:moveTo>
                <a:lnTo>
                  <a:pt x="4167861" y="15706"/>
                </a:lnTo>
                <a:lnTo>
                  <a:pt x="4166009" y="14939"/>
                </a:lnTo>
                <a:lnTo>
                  <a:pt x="4162943" y="11872"/>
                </a:lnTo>
                <a:lnTo>
                  <a:pt x="4162176" y="10021"/>
                </a:lnTo>
                <a:lnTo>
                  <a:pt x="4162176" y="5684"/>
                </a:lnTo>
                <a:lnTo>
                  <a:pt x="4162943" y="3833"/>
                </a:lnTo>
                <a:lnTo>
                  <a:pt x="4166009" y="766"/>
                </a:lnTo>
                <a:lnTo>
                  <a:pt x="4167861" y="0"/>
                </a:lnTo>
                <a:lnTo>
                  <a:pt x="4172198" y="0"/>
                </a:lnTo>
                <a:lnTo>
                  <a:pt x="4174049" y="766"/>
                </a:lnTo>
                <a:lnTo>
                  <a:pt x="4177116" y="3833"/>
                </a:lnTo>
                <a:lnTo>
                  <a:pt x="4177882" y="5684"/>
                </a:lnTo>
                <a:lnTo>
                  <a:pt x="4177882" y="10021"/>
                </a:lnTo>
                <a:lnTo>
                  <a:pt x="4177116" y="11872"/>
                </a:lnTo>
                <a:lnTo>
                  <a:pt x="4174049" y="14939"/>
                </a:lnTo>
                <a:lnTo>
                  <a:pt x="4172198" y="15706"/>
                </a:lnTo>
                <a:close/>
              </a:path>
              <a:path w="7555230" h="15875">
                <a:moveTo>
                  <a:pt x="4250729" y="15706"/>
                </a:moveTo>
                <a:lnTo>
                  <a:pt x="4246392" y="15706"/>
                </a:lnTo>
                <a:lnTo>
                  <a:pt x="4244541" y="14939"/>
                </a:lnTo>
                <a:lnTo>
                  <a:pt x="4241474" y="11872"/>
                </a:lnTo>
                <a:lnTo>
                  <a:pt x="4240707" y="10021"/>
                </a:lnTo>
                <a:lnTo>
                  <a:pt x="4240707" y="5684"/>
                </a:lnTo>
                <a:lnTo>
                  <a:pt x="4241474" y="3833"/>
                </a:lnTo>
                <a:lnTo>
                  <a:pt x="4244541" y="766"/>
                </a:lnTo>
                <a:lnTo>
                  <a:pt x="4246392" y="0"/>
                </a:lnTo>
                <a:lnTo>
                  <a:pt x="4250729" y="0"/>
                </a:lnTo>
                <a:lnTo>
                  <a:pt x="4252581" y="766"/>
                </a:lnTo>
                <a:lnTo>
                  <a:pt x="4255647" y="3833"/>
                </a:lnTo>
                <a:lnTo>
                  <a:pt x="4256414" y="5684"/>
                </a:lnTo>
                <a:lnTo>
                  <a:pt x="4256414" y="10021"/>
                </a:lnTo>
                <a:lnTo>
                  <a:pt x="4255647" y="11872"/>
                </a:lnTo>
                <a:lnTo>
                  <a:pt x="4252581" y="14939"/>
                </a:lnTo>
                <a:lnTo>
                  <a:pt x="4250729" y="15706"/>
                </a:lnTo>
                <a:close/>
              </a:path>
              <a:path w="7555230" h="15875">
                <a:moveTo>
                  <a:pt x="4329261" y="15706"/>
                </a:moveTo>
                <a:lnTo>
                  <a:pt x="4324924" y="15706"/>
                </a:lnTo>
                <a:lnTo>
                  <a:pt x="4323073" y="14939"/>
                </a:lnTo>
                <a:lnTo>
                  <a:pt x="4320006" y="11872"/>
                </a:lnTo>
                <a:lnTo>
                  <a:pt x="4319240" y="10021"/>
                </a:lnTo>
                <a:lnTo>
                  <a:pt x="4319240" y="5684"/>
                </a:lnTo>
                <a:lnTo>
                  <a:pt x="4320006" y="3833"/>
                </a:lnTo>
                <a:lnTo>
                  <a:pt x="4323073" y="766"/>
                </a:lnTo>
                <a:lnTo>
                  <a:pt x="4324924" y="0"/>
                </a:lnTo>
                <a:lnTo>
                  <a:pt x="4329261" y="0"/>
                </a:lnTo>
                <a:lnTo>
                  <a:pt x="4331112" y="766"/>
                </a:lnTo>
                <a:lnTo>
                  <a:pt x="4334179" y="3833"/>
                </a:lnTo>
                <a:lnTo>
                  <a:pt x="4334946" y="5684"/>
                </a:lnTo>
                <a:lnTo>
                  <a:pt x="4334946" y="10021"/>
                </a:lnTo>
                <a:lnTo>
                  <a:pt x="4334179" y="11872"/>
                </a:lnTo>
                <a:lnTo>
                  <a:pt x="4331112" y="14939"/>
                </a:lnTo>
                <a:lnTo>
                  <a:pt x="4329261" y="15706"/>
                </a:lnTo>
                <a:close/>
              </a:path>
              <a:path w="7555230" h="15875">
                <a:moveTo>
                  <a:pt x="4407793" y="15706"/>
                </a:moveTo>
                <a:lnTo>
                  <a:pt x="4403455" y="15706"/>
                </a:lnTo>
                <a:lnTo>
                  <a:pt x="4401604" y="14939"/>
                </a:lnTo>
                <a:lnTo>
                  <a:pt x="4398538" y="11872"/>
                </a:lnTo>
                <a:lnTo>
                  <a:pt x="4397771" y="10021"/>
                </a:lnTo>
                <a:lnTo>
                  <a:pt x="4397771" y="5684"/>
                </a:lnTo>
                <a:lnTo>
                  <a:pt x="4398538" y="3833"/>
                </a:lnTo>
                <a:lnTo>
                  <a:pt x="4401604" y="766"/>
                </a:lnTo>
                <a:lnTo>
                  <a:pt x="4403455" y="0"/>
                </a:lnTo>
                <a:lnTo>
                  <a:pt x="4407793" y="0"/>
                </a:lnTo>
                <a:lnTo>
                  <a:pt x="4409644" y="766"/>
                </a:lnTo>
                <a:lnTo>
                  <a:pt x="4412711" y="3833"/>
                </a:lnTo>
                <a:lnTo>
                  <a:pt x="4413477" y="5684"/>
                </a:lnTo>
                <a:lnTo>
                  <a:pt x="4413477" y="10021"/>
                </a:lnTo>
                <a:lnTo>
                  <a:pt x="4412711" y="11872"/>
                </a:lnTo>
                <a:lnTo>
                  <a:pt x="4409644" y="14939"/>
                </a:lnTo>
                <a:lnTo>
                  <a:pt x="4407793" y="15706"/>
                </a:lnTo>
                <a:close/>
              </a:path>
              <a:path w="7555230" h="15875">
                <a:moveTo>
                  <a:pt x="4486324" y="15706"/>
                </a:moveTo>
                <a:lnTo>
                  <a:pt x="4481987" y="15706"/>
                </a:lnTo>
                <a:lnTo>
                  <a:pt x="4480136" y="14939"/>
                </a:lnTo>
                <a:lnTo>
                  <a:pt x="4477069" y="11872"/>
                </a:lnTo>
                <a:lnTo>
                  <a:pt x="4476302" y="10021"/>
                </a:lnTo>
                <a:lnTo>
                  <a:pt x="4476302" y="5684"/>
                </a:lnTo>
                <a:lnTo>
                  <a:pt x="4477069" y="3833"/>
                </a:lnTo>
                <a:lnTo>
                  <a:pt x="4480136" y="766"/>
                </a:lnTo>
                <a:lnTo>
                  <a:pt x="4481987" y="0"/>
                </a:lnTo>
                <a:lnTo>
                  <a:pt x="4486324" y="0"/>
                </a:lnTo>
                <a:lnTo>
                  <a:pt x="4488175" y="766"/>
                </a:lnTo>
                <a:lnTo>
                  <a:pt x="4491242" y="3833"/>
                </a:lnTo>
                <a:lnTo>
                  <a:pt x="4492009" y="5684"/>
                </a:lnTo>
                <a:lnTo>
                  <a:pt x="4492009" y="10021"/>
                </a:lnTo>
                <a:lnTo>
                  <a:pt x="4491242" y="11872"/>
                </a:lnTo>
                <a:lnTo>
                  <a:pt x="4488175" y="14939"/>
                </a:lnTo>
                <a:lnTo>
                  <a:pt x="4486324" y="15706"/>
                </a:lnTo>
                <a:close/>
              </a:path>
              <a:path w="7555230" h="15875">
                <a:moveTo>
                  <a:pt x="4564856" y="15706"/>
                </a:moveTo>
                <a:lnTo>
                  <a:pt x="4560519" y="15706"/>
                </a:lnTo>
                <a:lnTo>
                  <a:pt x="4558668" y="14939"/>
                </a:lnTo>
                <a:lnTo>
                  <a:pt x="4555601" y="11872"/>
                </a:lnTo>
                <a:lnTo>
                  <a:pt x="4554834" y="10021"/>
                </a:lnTo>
                <a:lnTo>
                  <a:pt x="4554834" y="5684"/>
                </a:lnTo>
                <a:lnTo>
                  <a:pt x="4555601" y="3833"/>
                </a:lnTo>
                <a:lnTo>
                  <a:pt x="4558668" y="766"/>
                </a:lnTo>
                <a:lnTo>
                  <a:pt x="4560519" y="0"/>
                </a:lnTo>
                <a:lnTo>
                  <a:pt x="4564856" y="0"/>
                </a:lnTo>
                <a:lnTo>
                  <a:pt x="4566707" y="766"/>
                </a:lnTo>
                <a:lnTo>
                  <a:pt x="4569774" y="3833"/>
                </a:lnTo>
                <a:lnTo>
                  <a:pt x="4570540" y="5684"/>
                </a:lnTo>
                <a:lnTo>
                  <a:pt x="4570540" y="10021"/>
                </a:lnTo>
                <a:lnTo>
                  <a:pt x="4569774" y="11872"/>
                </a:lnTo>
                <a:lnTo>
                  <a:pt x="4566707" y="14939"/>
                </a:lnTo>
                <a:lnTo>
                  <a:pt x="4564856" y="15706"/>
                </a:lnTo>
                <a:close/>
              </a:path>
              <a:path w="7555230" h="15875">
                <a:moveTo>
                  <a:pt x="4643388" y="15706"/>
                </a:moveTo>
                <a:lnTo>
                  <a:pt x="4639050" y="15706"/>
                </a:lnTo>
                <a:lnTo>
                  <a:pt x="4637199" y="14939"/>
                </a:lnTo>
                <a:lnTo>
                  <a:pt x="4634133" y="11872"/>
                </a:lnTo>
                <a:lnTo>
                  <a:pt x="4633366" y="10021"/>
                </a:lnTo>
                <a:lnTo>
                  <a:pt x="4633366" y="5684"/>
                </a:lnTo>
                <a:lnTo>
                  <a:pt x="4634133" y="3833"/>
                </a:lnTo>
                <a:lnTo>
                  <a:pt x="4637199" y="766"/>
                </a:lnTo>
                <a:lnTo>
                  <a:pt x="4639050" y="0"/>
                </a:lnTo>
                <a:lnTo>
                  <a:pt x="4643388" y="0"/>
                </a:lnTo>
                <a:lnTo>
                  <a:pt x="4645238" y="766"/>
                </a:lnTo>
                <a:lnTo>
                  <a:pt x="4648305" y="3833"/>
                </a:lnTo>
                <a:lnTo>
                  <a:pt x="4649072" y="5684"/>
                </a:lnTo>
                <a:lnTo>
                  <a:pt x="4649072" y="10021"/>
                </a:lnTo>
                <a:lnTo>
                  <a:pt x="4648305" y="11872"/>
                </a:lnTo>
                <a:lnTo>
                  <a:pt x="4645238" y="14939"/>
                </a:lnTo>
                <a:lnTo>
                  <a:pt x="4643388" y="15706"/>
                </a:lnTo>
                <a:close/>
              </a:path>
              <a:path w="7555230" h="15875">
                <a:moveTo>
                  <a:pt x="4721919" y="15706"/>
                </a:moveTo>
                <a:lnTo>
                  <a:pt x="4717582" y="15706"/>
                </a:lnTo>
                <a:lnTo>
                  <a:pt x="4715731" y="14939"/>
                </a:lnTo>
                <a:lnTo>
                  <a:pt x="4712664" y="11872"/>
                </a:lnTo>
                <a:lnTo>
                  <a:pt x="4711897" y="10021"/>
                </a:lnTo>
                <a:lnTo>
                  <a:pt x="4711897" y="5684"/>
                </a:lnTo>
                <a:lnTo>
                  <a:pt x="4712664" y="3833"/>
                </a:lnTo>
                <a:lnTo>
                  <a:pt x="4715731" y="766"/>
                </a:lnTo>
                <a:lnTo>
                  <a:pt x="4717582" y="0"/>
                </a:lnTo>
                <a:lnTo>
                  <a:pt x="4721919" y="0"/>
                </a:lnTo>
                <a:lnTo>
                  <a:pt x="4723770" y="766"/>
                </a:lnTo>
                <a:lnTo>
                  <a:pt x="4726837" y="3833"/>
                </a:lnTo>
                <a:lnTo>
                  <a:pt x="4727604" y="5684"/>
                </a:lnTo>
                <a:lnTo>
                  <a:pt x="4727604" y="10021"/>
                </a:lnTo>
                <a:lnTo>
                  <a:pt x="4726837" y="11872"/>
                </a:lnTo>
                <a:lnTo>
                  <a:pt x="4723770" y="14939"/>
                </a:lnTo>
                <a:lnTo>
                  <a:pt x="4721919" y="15706"/>
                </a:lnTo>
                <a:close/>
              </a:path>
              <a:path w="7555230" h="15875">
                <a:moveTo>
                  <a:pt x="4800451" y="15706"/>
                </a:moveTo>
                <a:lnTo>
                  <a:pt x="4796114" y="15706"/>
                </a:lnTo>
                <a:lnTo>
                  <a:pt x="4794262" y="14939"/>
                </a:lnTo>
                <a:lnTo>
                  <a:pt x="4791196" y="11872"/>
                </a:lnTo>
                <a:lnTo>
                  <a:pt x="4790429" y="10021"/>
                </a:lnTo>
                <a:lnTo>
                  <a:pt x="4790429" y="5684"/>
                </a:lnTo>
                <a:lnTo>
                  <a:pt x="4791196" y="3833"/>
                </a:lnTo>
                <a:lnTo>
                  <a:pt x="4794262" y="766"/>
                </a:lnTo>
                <a:lnTo>
                  <a:pt x="4796114" y="0"/>
                </a:lnTo>
                <a:lnTo>
                  <a:pt x="4800451" y="0"/>
                </a:lnTo>
                <a:lnTo>
                  <a:pt x="4802302" y="766"/>
                </a:lnTo>
                <a:lnTo>
                  <a:pt x="4805369" y="3833"/>
                </a:lnTo>
                <a:lnTo>
                  <a:pt x="4806135" y="5684"/>
                </a:lnTo>
                <a:lnTo>
                  <a:pt x="4806135" y="10021"/>
                </a:lnTo>
                <a:lnTo>
                  <a:pt x="4805369" y="11872"/>
                </a:lnTo>
                <a:lnTo>
                  <a:pt x="4802302" y="14939"/>
                </a:lnTo>
                <a:lnTo>
                  <a:pt x="4800451" y="15706"/>
                </a:lnTo>
                <a:close/>
              </a:path>
              <a:path w="7555230" h="15875">
                <a:moveTo>
                  <a:pt x="4878983" y="15706"/>
                </a:moveTo>
                <a:lnTo>
                  <a:pt x="4874645" y="15706"/>
                </a:lnTo>
                <a:lnTo>
                  <a:pt x="4872794" y="14939"/>
                </a:lnTo>
                <a:lnTo>
                  <a:pt x="4869727" y="11872"/>
                </a:lnTo>
                <a:lnTo>
                  <a:pt x="4868960" y="10021"/>
                </a:lnTo>
                <a:lnTo>
                  <a:pt x="4868960" y="5684"/>
                </a:lnTo>
                <a:lnTo>
                  <a:pt x="4869727" y="3833"/>
                </a:lnTo>
                <a:lnTo>
                  <a:pt x="4872794" y="766"/>
                </a:lnTo>
                <a:lnTo>
                  <a:pt x="4874645" y="0"/>
                </a:lnTo>
                <a:lnTo>
                  <a:pt x="4878983" y="0"/>
                </a:lnTo>
                <a:lnTo>
                  <a:pt x="4880833" y="766"/>
                </a:lnTo>
                <a:lnTo>
                  <a:pt x="4883900" y="3833"/>
                </a:lnTo>
                <a:lnTo>
                  <a:pt x="4884667" y="5684"/>
                </a:lnTo>
                <a:lnTo>
                  <a:pt x="4884667" y="10021"/>
                </a:lnTo>
                <a:lnTo>
                  <a:pt x="4883900" y="11872"/>
                </a:lnTo>
                <a:lnTo>
                  <a:pt x="4880833" y="14939"/>
                </a:lnTo>
                <a:lnTo>
                  <a:pt x="4878983" y="15706"/>
                </a:lnTo>
                <a:close/>
              </a:path>
              <a:path w="7555230" h="15875">
                <a:moveTo>
                  <a:pt x="4957514" y="15706"/>
                </a:moveTo>
                <a:lnTo>
                  <a:pt x="4953177" y="15706"/>
                </a:lnTo>
                <a:lnTo>
                  <a:pt x="4951326" y="14939"/>
                </a:lnTo>
                <a:lnTo>
                  <a:pt x="4948259" y="11872"/>
                </a:lnTo>
                <a:lnTo>
                  <a:pt x="4947492" y="10021"/>
                </a:lnTo>
                <a:lnTo>
                  <a:pt x="4947492" y="5684"/>
                </a:lnTo>
                <a:lnTo>
                  <a:pt x="4948259" y="3833"/>
                </a:lnTo>
                <a:lnTo>
                  <a:pt x="4951326" y="766"/>
                </a:lnTo>
                <a:lnTo>
                  <a:pt x="4953177" y="0"/>
                </a:lnTo>
                <a:lnTo>
                  <a:pt x="4957514" y="0"/>
                </a:lnTo>
                <a:lnTo>
                  <a:pt x="4959365" y="766"/>
                </a:lnTo>
                <a:lnTo>
                  <a:pt x="4962432" y="3833"/>
                </a:lnTo>
                <a:lnTo>
                  <a:pt x="4963198" y="5684"/>
                </a:lnTo>
                <a:lnTo>
                  <a:pt x="4963198" y="10021"/>
                </a:lnTo>
                <a:lnTo>
                  <a:pt x="4962432" y="11872"/>
                </a:lnTo>
                <a:lnTo>
                  <a:pt x="4959365" y="14939"/>
                </a:lnTo>
                <a:lnTo>
                  <a:pt x="4957514" y="15706"/>
                </a:lnTo>
                <a:close/>
              </a:path>
              <a:path w="7555230" h="15875">
                <a:moveTo>
                  <a:pt x="5036045" y="15706"/>
                </a:moveTo>
                <a:lnTo>
                  <a:pt x="5031709" y="15706"/>
                </a:lnTo>
                <a:lnTo>
                  <a:pt x="5029857" y="14939"/>
                </a:lnTo>
                <a:lnTo>
                  <a:pt x="5026791" y="11872"/>
                </a:lnTo>
                <a:lnTo>
                  <a:pt x="5026024" y="10021"/>
                </a:lnTo>
                <a:lnTo>
                  <a:pt x="5026024" y="5684"/>
                </a:lnTo>
                <a:lnTo>
                  <a:pt x="5026791" y="3833"/>
                </a:lnTo>
                <a:lnTo>
                  <a:pt x="5029857" y="766"/>
                </a:lnTo>
                <a:lnTo>
                  <a:pt x="5031709" y="0"/>
                </a:lnTo>
                <a:lnTo>
                  <a:pt x="5036045" y="0"/>
                </a:lnTo>
                <a:lnTo>
                  <a:pt x="5037896" y="766"/>
                </a:lnTo>
                <a:lnTo>
                  <a:pt x="5040963" y="3833"/>
                </a:lnTo>
                <a:lnTo>
                  <a:pt x="5041730" y="5684"/>
                </a:lnTo>
                <a:lnTo>
                  <a:pt x="5041730" y="10021"/>
                </a:lnTo>
                <a:lnTo>
                  <a:pt x="5040963" y="11872"/>
                </a:lnTo>
                <a:lnTo>
                  <a:pt x="5037896" y="14939"/>
                </a:lnTo>
                <a:lnTo>
                  <a:pt x="5036045" y="15706"/>
                </a:lnTo>
                <a:close/>
              </a:path>
              <a:path w="7555230" h="15875">
                <a:moveTo>
                  <a:pt x="5114577" y="15706"/>
                </a:moveTo>
                <a:lnTo>
                  <a:pt x="5110240" y="15706"/>
                </a:lnTo>
                <a:lnTo>
                  <a:pt x="5108389" y="14939"/>
                </a:lnTo>
                <a:lnTo>
                  <a:pt x="5105323" y="11872"/>
                </a:lnTo>
                <a:lnTo>
                  <a:pt x="5104556" y="10021"/>
                </a:lnTo>
                <a:lnTo>
                  <a:pt x="5104556" y="5684"/>
                </a:lnTo>
                <a:lnTo>
                  <a:pt x="5105323" y="3833"/>
                </a:lnTo>
                <a:lnTo>
                  <a:pt x="5108389" y="766"/>
                </a:lnTo>
                <a:lnTo>
                  <a:pt x="5110240" y="0"/>
                </a:lnTo>
                <a:lnTo>
                  <a:pt x="5114577" y="0"/>
                </a:lnTo>
                <a:lnTo>
                  <a:pt x="5116429" y="766"/>
                </a:lnTo>
                <a:lnTo>
                  <a:pt x="5119495" y="3833"/>
                </a:lnTo>
                <a:lnTo>
                  <a:pt x="5120262" y="5684"/>
                </a:lnTo>
                <a:lnTo>
                  <a:pt x="5120262" y="10021"/>
                </a:lnTo>
                <a:lnTo>
                  <a:pt x="5119495" y="11872"/>
                </a:lnTo>
                <a:lnTo>
                  <a:pt x="5116429" y="14939"/>
                </a:lnTo>
                <a:lnTo>
                  <a:pt x="5114577" y="15706"/>
                </a:lnTo>
                <a:close/>
              </a:path>
              <a:path w="7555230" h="15875">
                <a:moveTo>
                  <a:pt x="5193109" y="15706"/>
                </a:moveTo>
                <a:lnTo>
                  <a:pt x="5188772" y="15706"/>
                </a:lnTo>
                <a:lnTo>
                  <a:pt x="5186921" y="14939"/>
                </a:lnTo>
                <a:lnTo>
                  <a:pt x="5183854" y="11872"/>
                </a:lnTo>
                <a:lnTo>
                  <a:pt x="5183088" y="10021"/>
                </a:lnTo>
                <a:lnTo>
                  <a:pt x="5183088" y="5684"/>
                </a:lnTo>
                <a:lnTo>
                  <a:pt x="5183854" y="3833"/>
                </a:lnTo>
                <a:lnTo>
                  <a:pt x="5186921" y="766"/>
                </a:lnTo>
                <a:lnTo>
                  <a:pt x="5188772" y="0"/>
                </a:lnTo>
                <a:lnTo>
                  <a:pt x="5193109" y="0"/>
                </a:lnTo>
                <a:lnTo>
                  <a:pt x="5194960" y="766"/>
                </a:lnTo>
                <a:lnTo>
                  <a:pt x="5198027" y="3833"/>
                </a:lnTo>
                <a:lnTo>
                  <a:pt x="5198793" y="5684"/>
                </a:lnTo>
                <a:lnTo>
                  <a:pt x="5198793" y="10021"/>
                </a:lnTo>
                <a:lnTo>
                  <a:pt x="5198027" y="11872"/>
                </a:lnTo>
                <a:lnTo>
                  <a:pt x="5194960" y="14939"/>
                </a:lnTo>
                <a:lnTo>
                  <a:pt x="5193109" y="15706"/>
                </a:lnTo>
                <a:close/>
              </a:path>
              <a:path w="7555230" h="15875">
                <a:moveTo>
                  <a:pt x="5271641" y="15706"/>
                </a:moveTo>
                <a:lnTo>
                  <a:pt x="5267303" y="15706"/>
                </a:lnTo>
                <a:lnTo>
                  <a:pt x="5265452" y="14939"/>
                </a:lnTo>
                <a:lnTo>
                  <a:pt x="5262386" y="11872"/>
                </a:lnTo>
                <a:lnTo>
                  <a:pt x="5261619" y="10021"/>
                </a:lnTo>
                <a:lnTo>
                  <a:pt x="5261619" y="5684"/>
                </a:lnTo>
                <a:lnTo>
                  <a:pt x="5262386" y="3833"/>
                </a:lnTo>
                <a:lnTo>
                  <a:pt x="5265452" y="766"/>
                </a:lnTo>
                <a:lnTo>
                  <a:pt x="5267303" y="0"/>
                </a:lnTo>
                <a:lnTo>
                  <a:pt x="5271641" y="0"/>
                </a:lnTo>
                <a:lnTo>
                  <a:pt x="5273491" y="766"/>
                </a:lnTo>
                <a:lnTo>
                  <a:pt x="5276558" y="3833"/>
                </a:lnTo>
                <a:lnTo>
                  <a:pt x="5277325" y="5684"/>
                </a:lnTo>
                <a:lnTo>
                  <a:pt x="5277325" y="10021"/>
                </a:lnTo>
                <a:lnTo>
                  <a:pt x="5276558" y="11872"/>
                </a:lnTo>
                <a:lnTo>
                  <a:pt x="5273491" y="14939"/>
                </a:lnTo>
                <a:lnTo>
                  <a:pt x="5271641" y="15706"/>
                </a:lnTo>
                <a:close/>
              </a:path>
              <a:path w="7555230" h="15875">
                <a:moveTo>
                  <a:pt x="5350172" y="15706"/>
                </a:moveTo>
                <a:lnTo>
                  <a:pt x="5345835" y="15706"/>
                </a:lnTo>
                <a:lnTo>
                  <a:pt x="5343984" y="14939"/>
                </a:lnTo>
                <a:lnTo>
                  <a:pt x="5340917" y="11872"/>
                </a:lnTo>
                <a:lnTo>
                  <a:pt x="5340150" y="10021"/>
                </a:lnTo>
                <a:lnTo>
                  <a:pt x="5340150" y="5684"/>
                </a:lnTo>
                <a:lnTo>
                  <a:pt x="5340917" y="3833"/>
                </a:lnTo>
                <a:lnTo>
                  <a:pt x="5343984" y="766"/>
                </a:lnTo>
                <a:lnTo>
                  <a:pt x="5345835" y="0"/>
                </a:lnTo>
                <a:lnTo>
                  <a:pt x="5350172" y="0"/>
                </a:lnTo>
                <a:lnTo>
                  <a:pt x="5352023" y="766"/>
                </a:lnTo>
                <a:lnTo>
                  <a:pt x="5355090" y="3833"/>
                </a:lnTo>
                <a:lnTo>
                  <a:pt x="5355857" y="5684"/>
                </a:lnTo>
                <a:lnTo>
                  <a:pt x="5355857" y="10021"/>
                </a:lnTo>
                <a:lnTo>
                  <a:pt x="5355090" y="11872"/>
                </a:lnTo>
                <a:lnTo>
                  <a:pt x="5352023" y="14939"/>
                </a:lnTo>
                <a:lnTo>
                  <a:pt x="5350172" y="15706"/>
                </a:lnTo>
                <a:close/>
              </a:path>
              <a:path w="7555230" h="15875">
                <a:moveTo>
                  <a:pt x="5428704" y="15706"/>
                </a:moveTo>
                <a:lnTo>
                  <a:pt x="5424367" y="15706"/>
                </a:lnTo>
                <a:lnTo>
                  <a:pt x="5422516" y="14939"/>
                </a:lnTo>
                <a:lnTo>
                  <a:pt x="5419449" y="11872"/>
                </a:lnTo>
                <a:lnTo>
                  <a:pt x="5418682" y="10021"/>
                </a:lnTo>
                <a:lnTo>
                  <a:pt x="5418682" y="5684"/>
                </a:lnTo>
                <a:lnTo>
                  <a:pt x="5419449" y="3833"/>
                </a:lnTo>
                <a:lnTo>
                  <a:pt x="5422516" y="766"/>
                </a:lnTo>
                <a:lnTo>
                  <a:pt x="5424367" y="0"/>
                </a:lnTo>
                <a:lnTo>
                  <a:pt x="5428704" y="0"/>
                </a:lnTo>
                <a:lnTo>
                  <a:pt x="5430555" y="766"/>
                </a:lnTo>
                <a:lnTo>
                  <a:pt x="5433622" y="3833"/>
                </a:lnTo>
                <a:lnTo>
                  <a:pt x="5434389" y="5684"/>
                </a:lnTo>
                <a:lnTo>
                  <a:pt x="5434389" y="10021"/>
                </a:lnTo>
                <a:lnTo>
                  <a:pt x="5433622" y="11872"/>
                </a:lnTo>
                <a:lnTo>
                  <a:pt x="5430555" y="14939"/>
                </a:lnTo>
                <a:lnTo>
                  <a:pt x="5428704" y="15706"/>
                </a:lnTo>
                <a:close/>
              </a:path>
              <a:path w="7555230" h="15875">
                <a:moveTo>
                  <a:pt x="5507236" y="15706"/>
                </a:moveTo>
                <a:lnTo>
                  <a:pt x="5502898" y="15706"/>
                </a:lnTo>
                <a:lnTo>
                  <a:pt x="5501047" y="14939"/>
                </a:lnTo>
                <a:lnTo>
                  <a:pt x="5497980" y="11872"/>
                </a:lnTo>
                <a:lnTo>
                  <a:pt x="5497214" y="10021"/>
                </a:lnTo>
                <a:lnTo>
                  <a:pt x="5497214" y="5684"/>
                </a:lnTo>
                <a:lnTo>
                  <a:pt x="5497980" y="3833"/>
                </a:lnTo>
                <a:lnTo>
                  <a:pt x="5501047" y="766"/>
                </a:lnTo>
                <a:lnTo>
                  <a:pt x="5502898" y="0"/>
                </a:lnTo>
                <a:lnTo>
                  <a:pt x="5507236" y="0"/>
                </a:lnTo>
                <a:lnTo>
                  <a:pt x="5509087" y="766"/>
                </a:lnTo>
                <a:lnTo>
                  <a:pt x="5512153" y="3833"/>
                </a:lnTo>
                <a:lnTo>
                  <a:pt x="5512920" y="5684"/>
                </a:lnTo>
                <a:lnTo>
                  <a:pt x="5512920" y="10021"/>
                </a:lnTo>
                <a:lnTo>
                  <a:pt x="5512153" y="11872"/>
                </a:lnTo>
                <a:lnTo>
                  <a:pt x="5509087" y="14939"/>
                </a:lnTo>
                <a:lnTo>
                  <a:pt x="5507236" y="15706"/>
                </a:lnTo>
                <a:close/>
              </a:path>
              <a:path w="7555230" h="15875">
                <a:moveTo>
                  <a:pt x="5585767" y="15706"/>
                </a:moveTo>
                <a:lnTo>
                  <a:pt x="5581430" y="15706"/>
                </a:lnTo>
                <a:lnTo>
                  <a:pt x="5579578" y="14939"/>
                </a:lnTo>
                <a:lnTo>
                  <a:pt x="5576512" y="11872"/>
                </a:lnTo>
                <a:lnTo>
                  <a:pt x="5575745" y="10021"/>
                </a:lnTo>
                <a:lnTo>
                  <a:pt x="5575745" y="5684"/>
                </a:lnTo>
                <a:lnTo>
                  <a:pt x="5576512" y="3833"/>
                </a:lnTo>
                <a:lnTo>
                  <a:pt x="5579578" y="766"/>
                </a:lnTo>
                <a:lnTo>
                  <a:pt x="5581430" y="0"/>
                </a:lnTo>
                <a:lnTo>
                  <a:pt x="5585767" y="0"/>
                </a:lnTo>
                <a:lnTo>
                  <a:pt x="5587618" y="766"/>
                </a:lnTo>
                <a:lnTo>
                  <a:pt x="5590685" y="3833"/>
                </a:lnTo>
                <a:lnTo>
                  <a:pt x="5591452" y="5684"/>
                </a:lnTo>
                <a:lnTo>
                  <a:pt x="5591452" y="10021"/>
                </a:lnTo>
                <a:lnTo>
                  <a:pt x="5590685" y="11872"/>
                </a:lnTo>
                <a:lnTo>
                  <a:pt x="5587618" y="14939"/>
                </a:lnTo>
                <a:lnTo>
                  <a:pt x="5585767" y="15706"/>
                </a:lnTo>
                <a:close/>
              </a:path>
              <a:path w="7555230" h="15875">
                <a:moveTo>
                  <a:pt x="5664299" y="15706"/>
                </a:moveTo>
                <a:lnTo>
                  <a:pt x="5659962" y="15706"/>
                </a:lnTo>
                <a:lnTo>
                  <a:pt x="5658110" y="14939"/>
                </a:lnTo>
                <a:lnTo>
                  <a:pt x="5655044" y="11872"/>
                </a:lnTo>
                <a:lnTo>
                  <a:pt x="5654277" y="10021"/>
                </a:lnTo>
                <a:lnTo>
                  <a:pt x="5654277" y="5684"/>
                </a:lnTo>
                <a:lnTo>
                  <a:pt x="5655044" y="3833"/>
                </a:lnTo>
                <a:lnTo>
                  <a:pt x="5658110" y="766"/>
                </a:lnTo>
                <a:lnTo>
                  <a:pt x="5659962" y="0"/>
                </a:lnTo>
                <a:lnTo>
                  <a:pt x="5664299" y="0"/>
                </a:lnTo>
                <a:lnTo>
                  <a:pt x="5666150" y="766"/>
                </a:lnTo>
                <a:lnTo>
                  <a:pt x="5669216" y="3833"/>
                </a:lnTo>
                <a:lnTo>
                  <a:pt x="5669983" y="5684"/>
                </a:lnTo>
                <a:lnTo>
                  <a:pt x="5669983" y="10021"/>
                </a:lnTo>
                <a:lnTo>
                  <a:pt x="5669216" y="11872"/>
                </a:lnTo>
                <a:lnTo>
                  <a:pt x="5666150" y="14939"/>
                </a:lnTo>
                <a:lnTo>
                  <a:pt x="5664299" y="15706"/>
                </a:lnTo>
                <a:close/>
              </a:path>
              <a:path w="7555230" h="15875">
                <a:moveTo>
                  <a:pt x="5742830" y="15706"/>
                </a:moveTo>
                <a:lnTo>
                  <a:pt x="5738493" y="15706"/>
                </a:lnTo>
                <a:lnTo>
                  <a:pt x="5736642" y="14939"/>
                </a:lnTo>
                <a:lnTo>
                  <a:pt x="5733575" y="11872"/>
                </a:lnTo>
                <a:lnTo>
                  <a:pt x="5732809" y="10021"/>
                </a:lnTo>
                <a:lnTo>
                  <a:pt x="5732809" y="5684"/>
                </a:lnTo>
                <a:lnTo>
                  <a:pt x="5733575" y="3833"/>
                </a:lnTo>
                <a:lnTo>
                  <a:pt x="5736642" y="766"/>
                </a:lnTo>
                <a:lnTo>
                  <a:pt x="5738493" y="0"/>
                </a:lnTo>
                <a:lnTo>
                  <a:pt x="5742830" y="0"/>
                </a:lnTo>
                <a:lnTo>
                  <a:pt x="5744681" y="766"/>
                </a:lnTo>
                <a:lnTo>
                  <a:pt x="5747748" y="3833"/>
                </a:lnTo>
                <a:lnTo>
                  <a:pt x="5748515" y="5684"/>
                </a:lnTo>
                <a:lnTo>
                  <a:pt x="5748515" y="10021"/>
                </a:lnTo>
                <a:lnTo>
                  <a:pt x="5747748" y="11872"/>
                </a:lnTo>
                <a:lnTo>
                  <a:pt x="5744681" y="14939"/>
                </a:lnTo>
                <a:lnTo>
                  <a:pt x="5742830" y="15706"/>
                </a:lnTo>
                <a:close/>
              </a:path>
              <a:path w="7555230" h="15875">
                <a:moveTo>
                  <a:pt x="5821362" y="15706"/>
                </a:moveTo>
                <a:lnTo>
                  <a:pt x="5817025" y="15706"/>
                </a:lnTo>
                <a:lnTo>
                  <a:pt x="5815174" y="14939"/>
                </a:lnTo>
                <a:lnTo>
                  <a:pt x="5812107" y="11872"/>
                </a:lnTo>
                <a:lnTo>
                  <a:pt x="5811340" y="10021"/>
                </a:lnTo>
                <a:lnTo>
                  <a:pt x="5811340" y="5684"/>
                </a:lnTo>
                <a:lnTo>
                  <a:pt x="5812107" y="3833"/>
                </a:lnTo>
                <a:lnTo>
                  <a:pt x="5815174" y="766"/>
                </a:lnTo>
                <a:lnTo>
                  <a:pt x="5817025" y="0"/>
                </a:lnTo>
                <a:lnTo>
                  <a:pt x="5821362" y="0"/>
                </a:lnTo>
                <a:lnTo>
                  <a:pt x="5823213" y="766"/>
                </a:lnTo>
                <a:lnTo>
                  <a:pt x="5826280" y="3833"/>
                </a:lnTo>
                <a:lnTo>
                  <a:pt x="5827046" y="5684"/>
                </a:lnTo>
                <a:lnTo>
                  <a:pt x="5827046" y="10021"/>
                </a:lnTo>
                <a:lnTo>
                  <a:pt x="5826280" y="11872"/>
                </a:lnTo>
                <a:lnTo>
                  <a:pt x="5823213" y="14939"/>
                </a:lnTo>
                <a:lnTo>
                  <a:pt x="5821362" y="15706"/>
                </a:lnTo>
                <a:close/>
              </a:path>
              <a:path w="7555230" h="15875">
                <a:moveTo>
                  <a:pt x="5899893" y="15706"/>
                </a:moveTo>
                <a:lnTo>
                  <a:pt x="5895557" y="15706"/>
                </a:lnTo>
                <a:lnTo>
                  <a:pt x="5893706" y="14939"/>
                </a:lnTo>
                <a:lnTo>
                  <a:pt x="5890639" y="11872"/>
                </a:lnTo>
                <a:lnTo>
                  <a:pt x="5889872" y="10021"/>
                </a:lnTo>
                <a:lnTo>
                  <a:pt x="5889872" y="5684"/>
                </a:lnTo>
                <a:lnTo>
                  <a:pt x="5890639" y="3833"/>
                </a:lnTo>
                <a:lnTo>
                  <a:pt x="5893706" y="766"/>
                </a:lnTo>
                <a:lnTo>
                  <a:pt x="5895557" y="0"/>
                </a:lnTo>
                <a:lnTo>
                  <a:pt x="5899893" y="0"/>
                </a:lnTo>
                <a:lnTo>
                  <a:pt x="5901745" y="766"/>
                </a:lnTo>
                <a:lnTo>
                  <a:pt x="5904811" y="3833"/>
                </a:lnTo>
                <a:lnTo>
                  <a:pt x="5905578" y="5684"/>
                </a:lnTo>
                <a:lnTo>
                  <a:pt x="5905578" y="10021"/>
                </a:lnTo>
                <a:lnTo>
                  <a:pt x="5904811" y="11872"/>
                </a:lnTo>
                <a:lnTo>
                  <a:pt x="5901745" y="14939"/>
                </a:lnTo>
                <a:lnTo>
                  <a:pt x="5899893" y="15706"/>
                </a:lnTo>
                <a:close/>
              </a:path>
              <a:path w="7555230" h="15875">
                <a:moveTo>
                  <a:pt x="5978425" y="15706"/>
                </a:moveTo>
                <a:lnTo>
                  <a:pt x="5974088" y="15706"/>
                </a:lnTo>
                <a:lnTo>
                  <a:pt x="5972237" y="14939"/>
                </a:lnTo>
                <a:lnTo>
                  <a:pt x="5969170" y="11872"/>
                </a:lnTo>
                <a:lnTo>
                  <a:pt x="5968404" y="10021"/>
                </a:lnTo>
                <a:lnTo>
                  <a:pt x="5968404" y="5684"/>
                </a:lnTo>
                <a:lnTo>
                  <a:pt x="5969170" y="3833"/>
                </a:lnTo>
                <a:lnTo>
                  <a:pt x="5972237" y="766"/>
                </a:lnTo>
                <a:lnTo>
                  <a:pt x="5974088" y="0"/>
                </a:lnTo>
                <a:lnTo>
                  <a:pt x="5978425" y="0"/>
                </a:lnTo>
                <a:lnTo>
                  <a:pt x="5980277" y="766"/>
                </a:lnTo>
                <a:lnTo>
                  <a:pt x="5983343" y="3833"/>
                </a:lnTo>
                <a:lnTo>
                  <a:pt x="5984110" y="5684"/>
                </a:lnTo>
                <a:lnTo>
                  <a:pt x="5984110" y="10021"/>
                </a:lnTo>
                <a:lnTo>
                  <a:pt x="5983343" y="11872"/>
                </a:lnTo>
                <a:lnTo>
                  <a:pt x="5980277" y="14939"/>
                </a:lnTo>
                <a:lnTo>
                  <a:pt x="5978425" y="15706"/>
                </a:lnTo>
                <a:close/>
              </a:path>
              <a:path w="7555230" h="15875">
                <a:moveTo>
                  <a:pt x="6056957" y="15706"/>
                </a:moveTo>
                <a:lnTo>
                  <a:pt x="6052620" y="15706"/>
                </a:lnTo>
                <a:lnTo>
                  <a:pt x="6050769" y="14939"/>
                </a:lnTo>
                <a:lnTo>
                  <a:pt x="6047702" y="11872"/>
                </a:lnTo>
                <a:lnTo>
                  <a:pt x="6046935" y="10021"/>
                </a:lnTo>
                <a:lnTo>
                  <a:pt x="6046935" y="5684"/>
                </a:lnTo>
                <a:lnTo>
                  <a:pt x="6047702" y="3833"/>
                </a:lnTo>
                <a:lnTo>
                  <a:pt x="6050769" y="766"/>
                </a:lnTo>
                <a:lnTo>
                  <a:pt x="6052620" y="0"/>
                </a:lnTo>
                <a:lnTo>
                  <a:pt x="6056957" y="0"/>
                </a:lnTo>
                <a:lnTo>
                  <a:pt x="6058808" y="766"/>
                </a:lnTo>
                <a:lnTo>
                  <a:pt x="6061874" y="3833"/>
                </a:lnTo>
                <a:lnTo>
                  <a:pt x="6062641" y="5684"/>
                </a:lnTo>
                <a:lnTo>
                  <a:pt x="6062641" y="10021"/>
                </a:lnTo>
                <a:lnTo>
                  <a:pt x="6061874" y="11872"/>
                </a:lnTo>
                <a:lnTo>
                  <a:pt x="6058808" y="14939"/>
                </a:lnTo>
                <a:lnTo>
                  <a:pt x="6056957" y="15706"/>
                </a:lnTo>
                <a:close/>
              </a:path>
              <a:path w="7555230" h="15875">
                <a:moveTo>
                  <a:pt x="6135488" y="15706"/>
                </a:moveTo>
                <a:lnTo>
                  <a:pt x="6131151" y="15706"/>
                </a:lnTo>
                <a:lnTo>
                  <a:pt x="6129300" y="14939"/>
                </a:lnTo>
                <a:lnTo>
                  <a:pt x="6126234" y="11872"/>
                </a:lnTo>
                <a:lnTo>
                  <a:pt x="6125467" y="10021"/>
                </a:lnTo>
                <a:lnTo>
                  <a:pt x="6125467" y="5684"/>
                </a:lnTo>
                <a:lnTo>
                  <a:pt x="6126234" y="3833"/>
                </a:lnTo>
                <a:lnTo>
                  <a:pt x="6129300" y="766"/>
                </a:lnTo>
                <a:lnTo>
                  <a:pt x="6131151" y="0"/>
                </a:lnTo>
                <a:lnTo>
                  <a:pt x="6135488" y="0"/>
                </a:lnTo>
                <a:lnTo>
                  <a:pt x="6137339" y="766"/>
                </a:lnTo>
                <a:lnTo>
                  <a:pt x="6140406" y="3833"/>
                </a:lnTo>
                <a:lnTo>
                  <a:pt x="6141173" y="5684"/>
                </a:lnTo>
                <a:lnTo>
                  <a:pt x="6141173" y="10021"/>
                </a:lnTo>
                <a:lnTo>
                  <a:pt x="6140406" y="11872"/>
                </a:lnTo>
                <a:lnTo>
                  <a:pt x="6137339" y="14939"/>
                </a:lnTo>
                <a:lnTo>
                  <a:pt x="6135488" y="15706"/>
                </a:lnTo>
                <a:close/>
              </a:path>
              <a:path w="7555230" h="15875">
                <a:moveTo>
                  <a:pt x="6214020" y="15706"/>
                </a:moveTo>
                <a:lnTo>
                  <a:pt x="6209683" y="15706"/>
                </a:lnTo>
                <a:lnTo>
                  <a:pt x="6207832" y="14939"/>
                </a:lnTo>
                <a:lnTo>
                  <a:pt x="6204765" y="11872"/>
                </a:lnTo>
                <a:lnTo>
                  <a:pt x="6203998" y="10021"/>
                </a:lnTo>
                <a:lnTo>
                  <a:pt x="6203998" y="5684"/>
                </a:lnTo>
                <a:lnTo>
                  <a:pt x="6204765" y="3833"/>
                </a:lnTo>
                <a:lnTo>
                  <a:pt x="6207832" y="766"/>
                </a:lnTo>
                <a:lnTo>
                  <a:pt x="6209683" y="0"/>
                </a:lnTo>
                <a:lnTo>
                  <a:pt x="6214020" y="0"/>
                </a:lnTo>
                <a:lnTo>
                  <a:pt x="6215872" y="766"/>
                </a:lnTo>
                <a:lnTo>
                  <a:pt x="6218938" y="3833"/>
                </a:lnTo>
                <a:lnTo>
                  <a:pt x="6219705" y="5684"/>
                </a:lnTo>
                <a:lnTo>
                  <a:pt x="6219705" y="10021"/>
                </a:lnTo>
                <a:lnTo>
                  <a:pt x="6218938" y="11872"/>
                </a:lnTo>
                <a:lnTo>
                  <a:pt x="6215872" y="14939"/>
                </a:lnTo>
                <a:lnTo>
                  <a:pt x="6214020" y="15706"/>
                </a:lnTo>
                <a:close/>
              </a:path>
              <a:path w="7555230" h="15875">
                <a:moveTo>
                  <a:pt x="6292552" y="15706"/>
                </a:moveTo>
                <a:lnTo>
                  <a:pt x="6288215" y="15706"/>
                </a:lnTo>
                <a:lnTo>
                  <a:pt x="6286364" y="14939"/>
                </a:lnTo>
                <a:lnTo>
                  <a:pt x="6283297" y="11872"/>
                </a:lnTo>
                <a:lnTo>
                  <a:pt x="6282530" y="10021"/>
                </a:lnTo>
                <a:lnTo>
                  <a:pt x="6282530" y="5684"/>
                </a:lnTo>
                <a:lnTo>
                  <a:pt x="6283297" y="3833"/>
                </a:lnTo>
                <a:lnTo>
                  <a:pt x="6286364" y="766"/>
                </a:lnTo>
                <a:lnTo>
                  <a:pt x="6288215" y="0"/>
                </a:lnTo>
                <a:lnTo>
                  <a:pt x="6292552" y="0"/>
                </a:lnTo>
                <a:lnTo>
                  <a:pt x="6294403" y="766"/>
                </a:lnTo>
                <a:lnTo>
                  <a:pt x="6297470" y="3833"/>
                </a:lnTo>
                <a:lnTo>
                  <a:pt x="6298237" y="5684"/>
                </a:lnTo>
                <a:lnTo>
                  <a:pt x="6298237" y="10021"/>
                </a:lnTo>
                <a:lnTo>
                  <a:pt x="6297470" y="11872"/>
                </a:lnTo>
                <a:lnTo>
                  <a:pt x="6294403" y="14939"/>
                </a:lnTo>
                <a:lnTo>
                  <a:pt x="6292552" y="15706"/>
                </a:lnTo>
                <a:close/>
              </a:path>
              <a:path w="7555230" h="15875">
                <a:moveTo>
                  <a:pt x="6371084" y="15706"/>
                </a:moveTo>
                <a:lnTo>
                  <a:pt x="6366746" y="15706"/>
                </a:lnTo>
                <a:lnTo>
                  <a:pt x="6364895" y="14939"/>
                </a:lnTo>
                <a:lnTo>
                  <a:pt x="6361828" y="11872"/>
                </a:lnTo>
                <a:lnTo>
                  <a:pt x="6361062" y="10021"/>
                </a:lnTo>
                <a:lnTo>
                  <a:pt x="6361062" y="5684"/>
                </a:lnTo>
                <a:lnTo>
                  <a:pt x="6361828" y="3833"/>
                </a:lnTo>
                <a:lnTo>
                  <a:pt x="6364895" y="766"/>
                </a:lnTo>
                <a:lnTo>
                  <a:pt x="6366746" y="0"/>
                </a:lnTo>
                <a:lnTo>
                  <a:pt x="6371084" y="0"/>
                </a:lnTo>
                <a:lnTo>
                  <a:pt x="6372935" y="766"/>
                </a:lnTo>
                <a:lnTo>
                  <a:pt x="6376001" y="3833"/>
                </a:lnTo>
                <a:lnTo>
                  <a:pt x="6376768" y="5684"/>
                </a:lnTo>
                <a:lnTo>
                  <a:pt x="6376768" y="10021"/>
                </a:lnTo>
                <a:lnTo>
                  <a:pt x="6376001" y="11872"/>
                </a:lnTo>
                <a:lnTo>
                  <a:pt x="6372935" y="14939"/>
                </a:lnTo>
                <a:lnTo>
                  <a:pt x="6371084" y="15706"/>
                </a:lnTo>
                <a:close/>
              </a:path>
              <a:path w="7555230" h="15875">
                <a:moveTo>
                  <a:pt x="6449615" y="15706"/>
                </a:moveTo>
                <a:lnTo>
                  <a:pt x="6445278" y="15706"/>
                </a:lnTo>
                <a:lnTo>
                  <a:pt x="6443426" y="14939"/>
                </a:lnTo>
                <a:lnTo>
                  <a:pt x="6440360" y="11872"/>
                </a:lnTo>
                <a:lnTo>
                  <a:pt x="6439593" y="10021"/>
                </a:lnTo>
                <a:lnTo>
                  <a:pt x="6439593" y="5684"/>
                </a:lnTo>
                <a:lnTo>
                  <a:pt x="6440360" y="3833"/>
                </a:lnTo>
                <a:lnTo>
                  <a:pt x="6443426" y="766"/>
                </a:lnTo>
                <a:lnTo>
                  <a:pt x="6445278" y="0"/>
                </a:lnTo>
                <a:lnTo>
                  <a:pt x="6449615" y="0"/>
                </a:lnTo>
                <a:lnTo>
                  <a:pt x="6451466" y="766"/>
                </a:lnTo>
                <a:lnTo>
                  <a:pt x="6454533" y="3833"/>
                </a:lnTo>
                <a:lnTo>
                  <a:pt x="6455300" y="5684"/>
                </a:lnTo>
                <a:lnTo>
                  <a:pt x="6455300" y="10021"/>
                </a:lnTo>
                <a:lnTo>
                  <a:pt x="6454533" y="11872"/>
                </a:lnTo>
                <a:lnTo>
                  <a:pt x="6451466" y="14939"/>
                </a:lnTo>
                <a:lnTo>
                  <a:pt x="6449615" y="15706"/>
                </a:lnTo>
                <a:close/>
              </a:path>
              <a:path w="7555230" h="15875">
                <a:moveTo>
                  <a:pt x="6528146" y="15706"/>
                </a:moveTo>
                <a:lnTo>
                  <a:pt x="6523810" y="15706"/>
                </a:lnTo>
                <a:lnTo>
                  <a:pt x="6521958" y="14939"/>
                </a:lnTo>
                <a:lnTo>
                  <a:pt x="6518892" y="11872"/>
                </a:lnTo>
                <a:lnTo>
                  <a:pt x="6518125" y="10021"/>
                </a:lnTo>
                <a:lnTo>
                  <a:pt x="6518125" y="5684"/>
                </a:lnTo>
                <a:lnTo>
                  <a:pt x="6518892" y="3833"/>
                </a:lnTo>
                <a:lnTo>
                  <a:pt x="6521958" y="766"/>
                </a:lnTo>
                <a:lnTo>
                  <a:pt x="6523810" y="0"/>
                </a:lnTo>
                <a:lnTo>
                  <a:pt x="6528146" y="0"/>
                </a:lnTo>
                <a:lnTo>
                  <a:pt x="6529998" y="766"/>
                </a:lnTo>
                <a:lnTo>
                  <a:pt x="6533064" y="3833"/>
                </a:lnTo>
                <a:lnTo>
                  <a:pt x="6533831" y="5684"/>
                </a:lnTo>
                <a:lnTo>
                  <a:pt x="6533831" y="10021"/>
                </a:lnTo>
                <a:lnTo>
                  <a:pt x="6533064" y="11872"/>
                </a:lnTo>
                <a:lnTo>
                  <a:pt x="6529998" y="14939"/>
                </a:lnTo>
                <a:lnTo>
                  <a:pt x="6528146" y="15706"/>
                </a:lnTo>
                <a:close/>
              </a:path>
              <a:path w="7555230" h="15875">
                <a:moveTo>
                  <a:pt x="6606678" y="15706"/>
                </a:moveTo>
                <a:lnTo>
                  <a:pt x="6602341" y="15706"/>
                </a:lnTo>
                <a:lnTo>
                  <a:pt x="6600490" y="14939"/>
                </a:lnTo>
                <a:lnTo>
                  <a:pt x="6597423" y="11872"/>
                </a:lnTo>
                <a:lnTo>
                  <a:pt x="6596657" y="10021"/>
                </a:lnTo>
                <a:lnTo>
                  <a:pt x="6596657" y="5684"/>
                </a:lnTo>
                <a:lnTo>
                  <a:pt x="6597423" y="3833"/>
                </a:lnTo>
                <a:lnTo>
                  <a:pt x="6600490" y="766"/>
                </a:lnTo>
                <a:lnTo>
                  <a:pt x="6602341" y="0"/>
                </a:lnTo>
                <a:lnTo>
                  <a:pt x="6606678" y="0"/>
                </a:lnTo>
                <a:lnTo>
                  <a:pt x="6608529" y="766"/>
                </a:lnTo>
                <a:lnTo>
                  <a:pt x="6611596" y="3833"/>
                </a:lnTo>
                <a:lnTo>
                  <a:pt x="6612363" y="5684"/>
                </a:lnTo>
                <a:lnTo>
                  <a:pt x="6612363" y="10021"/>
                </a:lnTo>
                <a:lnTo>
                  <a:pt x="6611596" y="11872"/>
                </a:lnTo>
                <a:lnTo>
                  <a:pt x="6608529" y="14939"/>
                </a:lnTo>
                <a:lnTo>
                  <a:pt x="6606678" y="15706"/>
                </a:lnTo>
                <a:close/>
              </a:path>
              <a:path w="7555230" h="15875">
                <a:moveTo>
                  <a:pt x="6685210" y="15706"/>
                </a:moveTo>
                <a:lnTo>
                  <a:pt x="6680873" y="15706"/>
                </a:lnTo>
                <a:lnTo>
                  <a:pt x="6679022" y="14939"/>
                </a:lnTo>
                <a:lnTo>
                  <a:pt x="6675955" y="11872"/>
                </a:lnTo>
                <a:lnTo>
                  <a:pt x="6675188" y="10021"/>
                </a:lnTo>
                <a:lnTo>
                  <a:pt x="6675188" y="5684"/>
                </a:lnTo>
                <a:lnTo>
                  <a:pt x="6675955" y="3833"/>
                </a:lnTo>
                <a:lnTo>
                  <a:pt x="6679022" y="766"/>
                </a:lnTo>
                <a:lnTo>
                  <a:pt x="6680873" y="0"/>
                </a:lnTo>
                <a:lnTo>
                  <a:pt x="6685210" y="0"/>
                </a:lnTo>
                <a:lnTo>
                  <a:pt x="6687061" y="766"/>
                </a:lnTo>
                <a:lnTo>
                  <a:pt x="6690128" y="3833"/>
                </a:lnTo>
                <a:lnTo>
                  <a:pt x="6690894" y="5684"/>
                </a:lnTo>
                <a:lnTo>
                  <a:pt x="6690894" y="10021"/>
                </a:lnTo>
                <a:lnTo>
                  <a:pt x="6690128" y="11872"/>
                </a:lnTo>
                <a:lnTo>
                  <a:pt x="6687061" y="14939"/>
                </a:lnTo>
                <a:lnTo>
                  <a:pt x="6685210" y="15706"/>
                </a:lnTo>
                <a:close/>
              </a:path>
              <a:path w="7555230" h="15875">
                <a:moveTo>
                  <a:pt x="6763741" y="15706"/>
                </a:moveTo>
                <a:lnTo>
                  <a:pt x="6759405" y="15706"/>
                </a:lnTo>
                <a:lnTo>
                  <a:pt x="6757553" y="14939"/>
                </a:lnTo>
                <a:lnTo>
                  <a:pt x="6754487" y="11872"/>
                </a:lnTo>
                <a:lnTo>
                  <a:pt x="6753720" y="10021"/>
                </a:lnTo>
                <a:lnTo>
                  <a:pt x="6753720" y="5684"/>
                </a:lnTo>
                <a:lnTo>
                  <a:pt x="6754487" y="3833"/>
                </a:lnTo>
                <a:lnTo>
                  <a:pt x="6757553" y="766"/>
                </a:lnTo>
                <a:lnTo>
                  <a:pt x="6759405" y="0"/>
                </a:lnTo>
                <a:lnTo>
                  <a:pt x="6763741" y="0"/>
                </a:lnTo>
                <a:lnTo>
                  <a:pt x="6765593" y="766"/>
                </a:lnTo>
                <a:lnTo>
                  <a:pt x="6768659" y="3833"/>
                </a:lnTo>
                <a:lnTo>
                  <a:pt x="6769426" y="5684"/>
                </a:lnTo>
                <a:lnTo>
                  <a:pt x="6769426" y="10021"/>
                </a:lnTo>
                <a:lnTo>
                  <a:pt x="6768659" y="11872"/>
                </a:lnTo>
                <a:lnTo>
                  <a:pt x="6765593" y="14939"/>
                </a:lnTo>
                <a:lnTo>
                  <a:pt x="6763741" y="15706"/>
                </a:lnTo>
                <a:close/>
              </a:path>
              <a:path w="7555230" h="15875">
                <a:moveTo>
                  <a:pt x="6842273" y="15706"/>
                </a:moveTo>
                <a:lnTo>
                  <a:pt x="6837936" y="15706"/>
                </a:lnTo>
                <a:lnTo>
                  <a:pt x="6836085" y="14939"/>
                </a:lnTo>
                <a:lnTo>
                  <a:pt x="6833018" y="11872"/>
                </a:lnTo>
                <a:lnTo>
                  <a:pt x="6832251" y="10021"/>
                </a:lnTo>
                <a:lnTo>
                  <a:pt x="6832251" y="5684"/>
                </a:lnTo>
                <a:lnTo>
                  <a:pt x="6833018" y="3833"/>
                </a:lnTo>
                <a:lnTo>
                  <a:pt x="6836085" y="766"/>
                </a:lnTo>
                <a:lnTo>
                  <a:pt x="6837936" y="0"/>
                </a:lnTo>
                <a:lnTo>
                  <a:pt x="6842273" y="0"/>
                </a:lnTo>
                <a:lnTo>
                  <a:pt x="6844124" y="766"/>
                </a:lnTo>
                <a:lnTo>
                  <a:pt x="6847191" y="3833"/>
                </a:lnTo>
                <a:lnTo>
                  <a:pt x="6847958" y="5684"/>
                </a:lnTo>
                <a:lnTo>
                  <a:pt x="6847958" y="10021"/>
                </a:lnTo>
                <a:lnTo>
                  <a:pt x="6847191" y="11872"/>
                </a:lnTo>
                <a:lnTo>
                  <a:pt x="6844124" y="14939"/>
                </a:lnTo>
                <a:lnTo>
                  <a:pt x="6842273" y="15706"/>
                </a:lnTo>
                <a:close/>
              </a:path>
              <a:path w="7555230" h="15875">
                <a:moveTo>
                  <a:pt x="6920805" y="15706"/>
                </a:moveTo>
                <a:lnTo>
                  <a:pt x="6916468" y="15706"/>
                </a:lnTo>
                <a:lnTo>
                  <a:pt x="6914617" y="14939"/>
                </a:lnTo>
                <a:lnTo>
                  <a:pt x="6911550" y="11872"/>
                </a:lnTo>
                <a:lnTo>
                  <a:pt x="6910783" y="10021"/>
                </a:lnTo>
                <a:lnTo>
                  <a:pt x="6910783" y="5684"/>
                </a:lnTo>
                <a:lnTo>
                  <a:pt x="6911550" y="3833"/>
                </a:lnTo>
                <a:lnTo>
                  <a:pt x="6914617" y="766"/>
                </a:lnTo>
                <a:lnTo>
                  <a:pt x="6916468" y="0"/>
                </a:lnTo>
                <a:lnTo>
                  <a:pt x="6920805" y="0"/>
                </a:lnTo>
                <a:lnTo>
                  <a:pt x="6922656" y="766"/>
                </a:lnTo>
                <a:lnTo>
                  <a:pt x="6925722" y="3833"/>
                </a:lnTo>
                <a:lnTo>
                  <a:pt x="6926489" y="5684"/>
                </a:lnTo>
                <a:lnTo>
                  <a:pt x="6926489" y="10021"/>
                </a:lnTo>
                <a:lnTo>
                  <a:pt x="6925722" y="11872"/>
                </a:lnTo>
                <a:lnTo>
                  <a:pt x="6922656" y="14939"/>
                </a:lnTo>
                <a:lnTo>
                  <a:pt x="6920805" y="15706"/>
                </a:lnTo>
                <a:close/>
              </a:path>
              <a:path w="7555230" h="15875">
                <a:moveTo>
                  <a:pt x="6999336" y="15706"/>
                </a:moveTo>
                <a:lnTo>
                  <a:pt x="6994999" y="15706"/>
                </a:lnTo>
                <a:lnTo>
                  <a:pt x="6993148" y="14939"/>
                </a:lnTo>
                <a:lnTo>
                  <a:pt x="6990082" y="11872"/>
                </a:lnTo>
                <a:lnTo>
                  <a:pt x="6989315" y="10021"/>
                </a:lnTo>
                <a:lnTo>
                  <a:pt x="6989315" y="5684"/>
                </a:lnTo>
                <a:lnTo>
                  <a:pt x="6990082" y="3833"/>
                </a:lnTo>
                <a:lnTo>
                  <a:pt x="6993148" y="766"/>
                </a:lnTo>
                <a:lnTo>
                  <a:pt x="6994999" y="0"/>
                </a:lnTo>
                <a:lnTo>
                  <a:pt x="6999336" y="0"/>
                </a:lnTo>
                <a:lnTo>
                  <a:pt x="7001187" y="766"/>
                </a:lnTo>
                <a:lnTo>
                  <a:pt x="7004254" y="3833"/>
                </a:lnTo>
                <a:lnTo>
                  <a:pt x="7005021" y="5684"/>
                </a:lnTo>
                <a:lnTo>
                  <a:pt x="7005021" y="10021"/>
                </a:lnTo>
                <a:lnTo>
                  <a:pt x="7004254" y="11872"/>
                </a:lnTo>
                <a:lnTo>
                  <a:pt x="7001187" y="14939"/>
                </a:lnTo>
                <a:lnTo>
                  <a:pt x="6999336" y="15706"/>
                </a:lnTo>
                <a:close/>
              </a:path>
              <a:path w="7555230" h="15875">
                <a:moveTo>
                  <a:pt x="7077868" y="15706"/>
                </a:moveTo>
                <a:lnTo>
                  <a:pt x="7073531" y="15706"/>
                </a:lnTo>
                <a:lnTo>
                  <a:pt x="7071680" y="14939"/>
                </a:lnTo>
                <a:lnTo>
                  <a:pt x="7068613" y="11872"/>
                </a:lnTo>
                <a:lnTo>
                  <a:pt x="7067846" y="10021"/>
                </a:lnTo>
                <a:lnTo>
                  <a:pt x="7067846" y="5684"/>
                </a:lnTo>
                <a:lnTo>
                  <a:pt x="7068613" y="3833"/>
                </a:lnTo>
                <a:lnTo>
                  <a:pt x="7071680" y="766"/>
                </a:lnTo>
                <a:lnTo>
                  <a:pt x="7073531" y="0"/>
                </a:lnTo>
                <a:lnTo>
                  <a:pt x="7077868" y="0"/>
                </a:lnTo>
                <a:lnTo>
                  <a:pt x="7079720" y="766"/>
                </a:lnTo>
                <a:lnTo>
                  <a:pt x="7082786" y="3833"/>
                </a:lnTo>
                <a:lnTo>
                  <a:pt x="7083553" y="5684"/>
                </a:lnTo>
                <a:lnTo>
                  <a:pt x="7083553" y="10021"/>
                </a:lnTo>
                <a:lnTo>
                  <a:pt x="7082786" y="11872"/>
                </a:lnTo>
                <a:lnTo>
                  <a:pt x="7079720" y="14939"/>
                </a:lnTo>
                <a:lnTo>
                  <a:pt x="7077868" y="15706"/>
                </a:lnTo>
                <a:close/>
              </a:path>
              <a:path w="7555230" h="15875">
                <a:moveTo>
                  <a:pt x="7156400" y="15706"/>
                </a:moveTo>
                <a:lnTo>
                  <a:pt x="7152063" y="15706"/>
                </a:lnTo>
                <a:lnTo>
                  <a:pt x="7150211" y="14939"/>
                </a:lnTo>
                <a:lnTo>
                  <a:pt x="7147144" y="11872"/>
                </a:lnTo>
                <a:lnTo>
                  <a:pt x="7146378" y="10021"/>
                </a:lnTo>
                <a:lnTo>
                  <a:pt x="7146378" y="5684"/>
                </a:lnTo>
                <a:lnTo>
                  <a:pt x="7147144" y="3833"/>
                </a:lnTo>
                <a:lnTo>
                  <a:pt x="7150211" y="766"/>
                </a:lnTo>
                <a:lnTo>
                  <a:pt x="7152063" y="0"/>
                </a:lnTo>
                <a:lnTo>
                  <a:pt x="7156400" y="0"/>
                </a:lnTo>
                <a:lnTo>
                  <a:pt x="7158251" y="766"/>
                </a:lnTo>
                <a:lnTo>
                  <a:pt x="7161318" y="3833"/>
                </a:lnTo>
                <a:lnTo>
                  <a:pt x="7162084" y="5684"/>
                </a:lnTo>
                <a:lnTo>
                  <a:pt x="7162084" y="10021"/>
                </a:lnTo>
                <a:lnTo>
                  <a:pt x="7161318" y="11872"/>
                </a:lnTo>
                <a:lnTo>
                  <a:pt x="7158251" y="14939"/>
                </a:lnTo>
                <a:lnTo>
                  <a:pt x="7156400" y="15706"/>
                </a:lnTo>
                <a:close/>
              </a:path>
              <a:path w="7555230" h="15875">
                <a:moveTo>
                  <a:pt x="7234932" y="15706"/>
                </a:moveTo>
                <a:lnTo>
                  <a:pt x="7230594" y="15706"/>
                </a:lnTo>
                <a:lnTo>
                  <a:pt x="7228743" y="14939"/>
                </a:lnTo>
                <a:lnTo>
                  <a:pt x="7225676" y="11872"/>
                </a:lnTo>
                <a:lnTo>
                  <a:pt x="7224910" y="10021"/>
                </a:lnTo>
                <a:lnTo>
                  <a:pt x="7224910" y="5684"/>
                </a:lnTo>
                <a:lnTo>
                  <a:pt x="7225676" y="3833"/>
                </a:lnTo>
                <a:lnTo>
                  <a:pt x="7228743" y="766"/>
                </a:lnTo>
                <a:lnTo>
                  <a:pt x="7230594" y="0"/>
                </a:lnTo>
                <a:lnTo>
                  <a:pt x="7234932" y="0"/>
                </a:lnTo>
                <a:lnTo>
                  <a:pt x="7236782" y="766"/>
                </a:lnTo>
                <a:lnTo>
                  <a:pt x="7239849" y="3833"/>
                </a:lnTo>
                <a:lnTo>
                  <a:pt x="7240616" y="5684"/>
                </a:lnTo>
                <a:lnTo>
                  <a:pt x="7240616" y="10021"/>
                </a:lnTo>
                <a:lnTo>
                  <a:pt x="7239849" y="11872"/>
                </a:lnTo>
                <a:lnTo>
                  <a:pt x="7236782" y="14939"/>
                </a:lnTo>
                <a:lnTo>
                  <a:pt x="7234932" y="15706"/>
                </a:lnTo>
                <a:close/>
              </a:path>
              <a:path w="7555230" h="15875">
                <a:moveTo>
                  <a:pt x="7313463" y="15706"/>
                </a:moveTo>
                <a:lnTo>
                  <a:pt x="7309126" y="15706"/>
                </a:lnTo>
                <a:lnTo>
                  <a:pt x="7307274" y="14939"/>
                </a:lnTo>
                <a:lnTo>
                  <a:pt x="7304208" y="11872"/>
                </a:lnTo>
                <a:lnTo>
                  <a:pt x="7303441" y="10021"/>
                </a:lnTo>
                <a:lnTo>
                  <a:pt x="7303441" y="5684"/>
                </a:lnTo>
                <a:lnTo>
                  <a:pt x="7304208" y="3833"/>
                </a:lnTo>
                <a:lnTo>
                  <a:pt x="7307274" y="766"/>
                </a:lnTo>
                <a:lnTo>
                  <a:pt x="7309126" y="0"/>
                </a:lnTo>
                <a:lnTo>
                  <a:pt x="7313463" y="0"/>
                </a:lnTo>
                <a:lnTo>
                  <a:pt x="7315314" y="766"/>
                </a:lnTo>
                <a:lnTo>
                  <a:pt x="7318381" y="3833"/>
                </a:lnTo>
                <a:lnTo>
                  <a:pt x="7319148" y="5684"/>
                </a:lnTo>
                <a:lnTo>
                  <a:pt x="7319148" y="10021"/>
                </a:lnTo>
                <a:lnTo>
                  <a:pt x="7318381" y="11872"/>
                </a:lnTo>
                <a:lnTo>
                  <a:pt x="7315314" y="14939"/>
                </a:lnTo>
                <a:lnTo>
                  <a:pt x="7313463" y="15706"/>
                </a:lnTo>
                <a:close/>
              </a:path>
              <a:path w="7555230" h="15875">
                <a:moveTo>
                  <a:pt x="7391994" y="15706"/>
                </a:moveTo>
                <a:lnTo>
                  <a:pt x="7387658" y="15706"/>
                </a:lnTo>
                <a:lnTo>
                  <a:pt x="7385806" y="14939"/>
                </a:lnTo>
                <a:lnTo>
                  <a:pt x="7382740" y="11872"/>
                </a:lnTo>
                <a:lnTo>
                  <a:pt x="7381973" y="10021"/>
                </a:lnTo>
                <a:lnTo>
                  <a:pt x="7381973" y="5684"/>
                </a:lnTo>
                <a:lnTo>
                  <a:pt x="7382740" y="3833"/>
                </a:lnTo>
                <a:lnTo>
                  <a:pt x="7385806" y="766"/>
                </a:lnTo>
                <a:lnTo>
                  <a:pt x="7387658" y="0"/>
                </a:lnTo>
                <a:lnTo>
                  <a:pt x="7391994" y="0"/>
                </a:lnTo>
                <a:lnTo>
                  <a:pt x="7393846" y="766"/>
                </a:lnTo>
                <a:lnTo>
                  <a:pt x="7396912" y="3833"/>
                </a:lnTo>
                <a:lnTo>
                  <a:pt x="7397679" y="5684"/>
                </a:lnTo>
                <a:lnTo>
                  <a:pt x="7397679" y="10021"/>
                </a:lnTo>
                <a:lnTo>
                  <a:pt x="7396912" y="11872"/>
                </a:lnTo>
                <a:lnTo>
                  <a:pt x="7393846" y="14939"/>
                </a:lnTo>
                <a:lnTo>
                  <a:pt x="7391994" y="15706"/>
                </a:lnTo>
                <a:close/>
              </a:path>
              <a:path w="7555230" h="15875">
                <a:moveTo>
                  <a:pt x="7470526" y="15706"/>
                </a:moveTo>
                <a:lnTo>
                  <a:pt x="7466189" y="15706"/>
                </a:lnTo>
                <a:lnTo>
                  <a:pt x="7464338" y="14939"/>
                </a:lnTo>
                <a:lnTo>
                  <a:pt x="7461271" y="11872"/>
                </a:lnTo>
                <a:lnTo>
                  <a:pt x="7460505" y="10021"/>
                </a:lnTo>
                <a:lnTo>
                  <a:pt x="7460505" y="5684"/>
                </a:lnTo>
                <a:lnTo>
                  <a:pt x="7461271" y="3833"/>
                </a:lnTo>
                <a:lnTo>
                  <a:pt x="7464338" y="766"/>
                </a:lnTo>
                <a:lnTo>
                  <a:pt x="7466189" y="0"/>
                </a:lnTo>
                <a:lnTo>
                  <a:pt x="7470526" y="0"/>
                </a:lnTo>
                <a:lnTo>
                  <a:pt x="7472377" y="766"/>
                </a:lnTo>
                <a:lnTo>
                  <a:pt x="7475444" y="3833"/>
                </a:lnTo>
                <a:lnTo>
                  <a:pt x="7476211" y="5684"/>
                </a:lnTo>
                <a:lnTo>
                  <a:pt x="7476211" y="10021"/>
                </a:lnTo>
                <a:lnTo>
                  <a:pt x="7475444" y="11872"/>
                </a:lnTo>
                <a:lnTo>
                  <a:pt x="7472377" y="14939"/>
                </a:lnTo>
                <a:lnTo>
                  <a:pt x="7470526" y="15706"/>
                </a:lnTo>
                <a:close/>
              </a:path>
              <a:path w="7555230" h="15875">
                <a:moveTo>
                  <a:pt x="7549058" y="15706"/>
                </a:moveTo>
                <a:lnTo>
                  <a:pt x="7544721" y="15706"/>
                </a:lnTo>
                <a:lnTo>
                  <a:pt x="7542870" y="14939"/>
                </a:lnTo>
                <a:lnTo>
                  <a:pt x="7539804" y="11872"/>
                </a:lnTo>
                <a:lnTo>
                  <a:pt x="7539037" y="10021"/>
                </a:lnTo>
                <a:lnTo>
                  <a:pt x="7539037" y="5684"/>
                </a:lnTo>
                <a:lnTo>
                  <a:pt x="7539804" y="3833"/>
                </a:lnTo>
                <a:lnTo>
                  <a:pt x="7542870" y="766"/>
                </a:lnTo>
                <a:lnTo>
                  <a:pt x="7544721" y="0"/>
                </a:lnTo>
                <a:lnTo>
                  <a:pt x="7549058" y="0"/>
                </a:lnTo>
                <a:lnTo>
                  <a:pt x="7550909" y="766"/>
                </a:lnTo>
                <a:lnTo>
                  <a:pt x="7553976" y="3833"/>
                </a:lnTo>
                <a:lnTo>
                  <a:pt x="7554742" y="5684"/>
                </a:lnTo>
                <a:lnTo>
                  <a:pt x="7554742" y="10021"/>
                </a:lnTo>
                <a:lnTo>
                  <a:pt x="7553976" y="11872"/>
                </a:lnTo>
                <a:lnTo>
                  <a:pt x="7550909" y="14939"/>
                </a:lnTo>
                <a:lnTo>
                  <a:pt x="7549058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169877" y="241297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26752" y="3946327"/>
            <a:ext cx="1249680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1775">
              <a:lnSpc>
                <a:spcPct val="113700"/>
              </a:lnSpc>
              <a:spcBef>
                <a:spcPts val="90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Reduced 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sugar</a:t>
            </a:r>
            <a:r>
              <a:rPr sz="1450" b="1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content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411268" y="3946327"/>
            <a:ext cx="1182370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lnSpc>
                <a:spcPct val="113700"/>
              </a:lnSpc>
              <a:spcBef>
                <a:spcPts val="90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1450" b="1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natural ingredients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791734" y="3946327"/>
            <a:ext cx="112331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1605" marR="5080" indent="-129539">
              <a:lnSpc>
                <a:spcPct val="113700"/>
              </a:lnSpc>
              <a:spcBef>
                <a:spcPts val="90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Wider</a:t>
            </a:r>
            <a:r>
              <a:rPr sz="1450" b="1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range 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5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flavors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175267" y="3946327"/>
            <a:ext cx="105854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6680">
              <a:lnSpc>
                <a:spcPct val="113700"/>
              </a:lnSpc>
              <a:spcBef>
                <a:spcPts val="90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Healthier alternatives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789243" y="3971457"/>
            <a:ext cx="5321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Other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925862" y="1924179"/>
            <a:ext cx="8657590" cy="5994400"/>
            <a:chOff x="6925862" y="1924179"/>
            <a:chExt cx="8657590" cy="5994400"/>
          </a:xfrm>
        </p:grpSpPr>
        <p:sp>
          <p:nvSpPr>
            <p:cNvPr id="85" name="object 85"/>
            <p:cNvSpPr/>
            <p:nvPr/>
          </p:nvSpPr>
          <p:spPr>
            <a:xfrm>
              <a:off x="8110855" y="1924184"/>
              <a:ext cx="6447790" cy="1871980"/>
            </a:xfrm>
            <a:custGeom>
              <a:avLst/>
              <a:gdLst/>
              <a:ahLst/>
              <a:cxnLst/>
              <a:rect l="l" t="t" r="r" b="b"/>
              <a:pathLst>
                <a:path w="6447790" h="1871979">
                  <a:moveTo>
                    <a:pt x="1043533" y="0"/>
                  </a:moveTo>
                  <a:lnTo>
                    <a:pt x="0" y="0"/>
                  </a:lnTo>
                  <a:lnTo>
                    <a:pt x="0" y="1871497"/>
                  </a:lnTo>
                  <a:lnTo>
                    <a:pt x="1043533" y="1871497"/>
                  </a:lnTo>
                  <a:lnTo>
                    <a:pt x="1043533" y="0"/>
                  </a:lnTo>
                  <a:close/>
                </a:path>
                <a:path w="6447790" h="1871979">
                  <a:moveTo>
                    <a:pt x="2394559" y="310565"/>
                  </a:moveTo>
                  <a:lnTo>
                    <a:pt x="1351013" y="310565"/>
                  </a:lnTo>
                  <a:lnTo>
                    <a:pt x="1351013" y="1871497"/>
                  </a:lnTo>
                  <a:lnTo>
                    <a:pt x="2394559" y="1871497"/>
                  </a:lnTo>
                  <a:lnTo>
                    <a:pt x="2394559" y="310565"/>
                  </a:lnTo>
                  <a:close/>
                </a:path>
                <a:path w="6447790" h="1871979">
                  <a:moveTo>
                    <a:pt x="3745573" y="598627"/>
                  </a:moveTo>
                  <a:lnTo>
                    <a:pt x="2702026" y="598627"/>
                  </a:lnTo>
                  <a:lnTo>
                    <a:pt x="2702026" y="1871497"/>
                  </a:lnTo>
                  <a:lnTo>
                    <a:pt x="3745573" y="1871497"/>
                  </a:lnTo>
                  <a:lnTo>
                    <a:pt x="3745573" y="598627"/>
                  </a:lnTo>
                  <a:close/>
                </a:path>
                <a:path w="6447790" h="1871979">
                  <a:moveTo>
                    <a:pt x="5096586" y="951687"/>
                  </a:moveTo>
                  <a:lnTo>
                    <a:pt x="4053052" y="951687"/>
                  </a:lnTo>
                  <a:lnTo>
                    <a:pt x="4053052" y="1871497"/>
                  </a:lnTo>
                  <a:lnTo>
                    <a:pt x="5096586" y="1871497"/>
                  </a:lnTo>
                  <a:lnTo>
                    <a:pt x="5096586" y="951687"/>
                  </a:lnTo>
                  <a:close/>
                </a:path>
                <a:path w="6447790" h="1871979">
                  <a:moveTo>
                    <a:pt x="6447612" y="1247876"/>
                  </a:moveTo>
                  <a:lnTo>
                    <a:pt x="5404066" y="1247876"/>
                  </a:lnTo>
                  <a:lnTo>
                    <a:pt x="5404066" y="1871497"/>
                  </a:lnTo>
                  <a:lnTo>
                    <a:pt x="6447612" y="1871497"/>
                  </a:lnTo>
                  <a:lnTo>
                    <a:pt x="6447612" y="124787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25856" y="4664717"/>
              <a:ext cx="8657590" cy="3253740"/>
            </a:xfrm>
            <a:custGeom>
              <a:avLst/>
              <a:gdLst/>
              <a:ahLst/>
              <a:cxnLst/>
              <a:rect l="l" t="t" r="r" b="b"/>
              <a:pathLst>
                <a:path w="8657590" h="3253740">
                  <a:moveTo>
                    <a:pt x="8657323" y="2858770"/>
                  </a:moveTo>
                  <a:lnTo>
                    <a:pt x="157695" y="2858770"/>
                  </a:lnTo>
                  <a:lnTo>
                    <a:pt x="157695" y="172720"/>
                  </a:lnTo>
                  <a:lnTo>
                    <a:pt x="8442782" y="172720"/>
                  </a:lnTo>
                  <a:lnTo>
                    <a:pt x="8442782" y="0"/>
                  </a:lnTo>
                  <a:lnTo>
                    <a:pt x="0" y="0"/>
                  </a:lnTo>
                  <a:lnTo>
                    <a:pt x="0" y="172720"/>
                  </a:lnTo>
                  <a:lnTo>
                    <a:pt x="0" y="2858770"/>
                  </a:lnTo>
                  <a:lnTo>
                    <a:pt x="0" y="3253740"/>
                  </a:lnTo>
                  <a:lnTo>
                    <a:pt x="8657323" y="3253740"/>
                  </a:lnTo>
                  <a:lnTo>
                    <a:pt x="8657323" y="2858770"/>
                  </a:lnTo>
                  <a:close/>
                </a:path>
                <a:path w="8657590" h="3253740">
                  <a:moveTo>
                    <a:pt x="8657323" y="172834"/>
                  </a:moveTo>
                  <a:lnTo>
                    <a:pt x="8277860" y="172834"/>
                  </a:lnTo>
                  <a:lnTo>
                    <a:pt x="8277860" y="2858617"/>
                  </a:lnTo>
                  <a:lnTo>
                    <a:pt x="8657323" y="2858617"/>
                  </a:lnTo>
                  <a:lnTo>
                    <a:pt x="8657323" y="172834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83554" y="4821842"/>
              <a:ext cx="8120380" cy="2717800"/>
            </a:xfrm>
            <a:custGeom>
              <a:avLst/>
              <a:gdLst/>
              <a:ahLst/>
              <a:cxnLst/>
              <a:rect l="l" t="t" r="r" b="b"/>
              <a:pathLst>
                <a:path w="8120380" h="2717800">
                  <a:moveTo>
                    <a:pt x="8120171" y="2717194"/>
                  </a:moveTo>
                  <a:lnTo>
                    <a:pt x="0" y="2717194"/>
                  </a:lnTo>
                  <a:lnTo>
                    <a:pt x="0" y="0"/>
                  </a:lnTo>
                  <a:lnTo>
                    <a:pt x="8120171" y="0"/>
                  </a:lnTo>
                  <a:lnTo>
                    <a:pt x="8120171" y="2717194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91407" y="4829695"/>
              <a:ext cx="8104505" cy="2701925"/>
            </a:xfrm>
            <a:custGeom>
              <a:avLst/>
              <a:gdLst/>
              <a:ahLst/>
              <a:cxnLst/>
              <a:rect l="l" t="t" r="r" b="b"/>
              <a:pathLst>
                <a:path w="8104505" h="2701925">
                  <a:moveTo>
                    <a:pt x="0" y="0"/>
                  </a:moveTo>
                  <a:lnTo>
                    <a:pt x="8104464" y="0"/>
                  </a:lnTo>
                  <a:lnTo>
                    <a:pt x="8104464" y="2701488"/>
                  </a:lnTo>
                  <a:lnTo>
                    <a:pt x="0" y="2701488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77792" y="4916080"/>
              <a:ext cx="7958455" cy="2557145"/>
            </a:xfrm>
            <a:custGeom>
              <a:avLst/>
              <a:gdLst/>
              <a:ahLst/>
              <a:cxnLst/>
              <a:rect l="l" t="t" r="r" b="b"/>
              <a:pathLst>
                <a:path w="7958455" h="2557145">
                  <a:moveTo>
                    <a:pt x="0" y="0"/>
                  </a:moveTo>
                  <a:lnTo>
                    <a:pt x="7958352" y="0"/>
                  </a:lnTo>
                  <a:lnTo>
                    <a:pt x="7958352" y="2556858"/>
                  </a:lnTo>
                  <a:lnTo>
                    <a:pt x="0" y="2556858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77792" y="4916080"/>
              <a:ext cx="3100705" cy="2557145"/>
            </a:xfrm>
            <a:custGeom>
              <a:avLst/>
              <a:gdLst/>
              <a:ahLst/>
              <a:cxnLst/>
              <a:rect l="l" t="t" r="r" b="b"/>
              <a:pathLst>
                <a:path w="3100704" h="2557145">
                  <a:moveTo>
                    <a:pt x="3100574" y="2556858"/>
                  </a:moveTo>
                  <a:lnTo>
                    <a:pt x="0" y="2556858"/>
                  </a:lnTo>
                  <a:lnTo>
                    <a:pt x="0" y="0"/>
                  </a:lnTo>
                  <a:lnTo>
                    <a:pt x="3100574" y="0"/>
                  </a:lnTo>
                  <a:lnTo>
                    <a:pt x="3100574" y="255685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77792" y="4916080"/>
              <a:ext cx="3100705" cy="2557145"/>
            </a:xfrm>
            <a:custGeom>
              <a:avLst/>
              <a:gdLst/>
              <a:ahLst/>
              <a:cxnLst/>
              <a:rect l="l" t="t" r="r" b="b"/>
              <a:pathLst>
                <a:path w="3100704" h="2557145">
                  <a:moveTo>
                    <a:pt x="0" y="0"/>
                  </a:moveTo>
                  <a:lnTo>
                    <a:pt x="3100574" y="0"/>
                  </a:lnTo>
                  <a:lnTo>
                    <a:pt x="3100574" y="2556858"/>
                  </a:lnTo>
                  <a:lnTo>
                    <a:pt x="0" y="2556858"/>
                  </a:lnTo>
                  <a:lnTo>
                    <a:pt x="0" y="0"/>
                  </a:lnTo>
                  <a:close/>
                </a:path>
              </a:pathLst>
            </a:custGeom>
            <a:ln w="2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278366" y="4916080"/>
              <a:ext cx="3622040" cy="1423670"/>
            </a:xfrm>
            <a:custGeom>
              <a:avLst/>
              <a:gdLst/>
              <a:ahLst/>
              <a:cxnLst/>
              <a:rect l="l" t="t" r="r" b="b"/>
              <a:pathLst>
                <a:path w="3622040" h="1423670">
                  <a:moveTo>
                    <a:pt x="3621846" y="1423660"/>
                  </a:moveTo>
                  <a:lnTo>
                    <a:pt x="0" y="1423660"/>
                  </a:lnTo>
                  <a:lnTo>
                    <a:pt x="0" y="0"/>
                  </a:lnTo>
                  <a:lnTo>
                    <a:pt x="3621846" y="0"/>
                  </a:lnTo>
                  <a:lnTo>
                    <a:pt x="3621846" y="142366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278366" y="4916080"/>
              <a:ext cx="3622040" cy="1423670"/>
            </a:xfrm>
            <a:custGeom>
              <a:avLst/>
              <a:gdLst/>
              <a:ahLst/>
              <a:cxnLst/>
              <a:rect l="l" t="t" r="r" b="b"/>
              <a:pathLst>
                <a:path w="3622040" h="1423670">
                  <a:moveTo>
                    <a:pt x="0" y="0"/>
                  </a:moveTo>
                  <a:lnTo>
                    <a:pt x="3621846" y="0"/>
                  </a:lnTo>
                  <a:lnTo>
                    <a:pt x="3621846" y="1423660"/>
                  </a:lnTo>
                  <a:lnTo>
                    <a:pt x="0" y="1423660"/>
                  </a:lnTo>
                  <a:lnTo>
                    <a:pt x="0" y="0"/>
                  </a:lnTo>
                  <a:close/>
                </a:path>
              </a:pathLst>
            </a:custGeom>
            <a:ln w="2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278366" y="6339740"/>
              <a:ext cx="3622040" cy="1133475"/>
            </a:xfrm>
            <a:custGeom>
              <a:avLst/>
              <a:gdLst/>
              <a:ahLst/>
              <a:cxnLst/>
              <a:rect l="l" t="t" r="r" b="b"/>
              <a:pathLst>
                <a:path w="3622040" h="1133475">
                  <a:moveTo>
                    <a:pt x="3621846" y="1133197"/>
                  </a:moveTo>
                  <a:lnTo>
                    <a:pt x="0" y="1133197"/>
                  </a:lnTo>
                  <a:lnTo>
                    <a:pt x="0" y="0"/>
                  </a:lnTo>
                  <a:lnTo>
                    <a:pt x="3621846" y="0"/>
                  </a:lnTo>
                  <a:lnTo>
                    <a:pt x="3621846" y="113319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278366" y="6339740"/>
              <a:ext cx="3622040" cy="1133475"/>
            </a:xfrm>
            <a:custGeom>
              <a:avLst/>
              <a:gdLst/>
              <a:ahLst/>
              <a:cxnLst/>
              <a:rect l="l" t="t" r="r" b="b"/>
              <a:pathLst>
                <a:path w="3622040" h="1133475">
                  <a:moveTo>
                    <a:pt x="0" y="0"/>
                  </a:moveTo>
                  <a:lnTo>
                    <a:pt x="3621846" y="0"/>
                  </a:lnTo>
                  <a:lnTo>
                    <a:pt x="3621846" y="1133197"/>
                  </a:lnTo>
                  <a:lnTo>
                    <a:pt x="0" y="1133197"/>
                  </a:lnTo>
                  <a:lnTo>
                    <a:pt x="0" y="0"/>
                  </a:lnTo>
                  <a:close/>
                </a:path>
              </a:pathLst>
            </a:custGeom>
            <a:ln w="2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00212" y="4916080"/>
              <a:ext cx="1236345" cy="2557145"/>
            </a:xfrm>
            <a:custGeom>
              <a:avLst/>
              <a:gdLst/>
              <a:ahLst/>
              <a:cxnLst/>
              <a:rect l="l" t="t" r="r" b="b"/>
              <a:pathLst>
                <a:path w="1236344" h="2557145">
                  <a:moveTo>
                    <a:pt x="1235932" y="2556858"/>
                  </a:moveTo>
                  <a:lnTo>
                    <a:pt x="0" y="2556858"/>
                  </a:lnTo>
                  <a:lnTo>
                    <a:pt x="0" y="0"/>
                  </a:lnTo>
                  <a:lnTo>
                    <a:pt x="1235932" y="0"/>
                  </a:lnTo>
                  <a:lnTo>
                    <a:pt x="1235932" y="255685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900212" y="4916080"/>
              <a:ext cx="1236345" cy="2557145"/>
            </a:xfrm>
            <a:custGeom>
              <a:avLst/>
              <a:gdLst/>
              <a:ahLst/>
              <a:cxnLst/>
              <a:rect l="l" t="t" r="r" b="b"/>
              <a:pathLst>
                <a:path w="1236344" h="2557145">
                  <a:moveTo>
                    <a:pt x="0" y="0"/>
                  </a:moveTo>
                  <a:lnTo>
                    <a:pt x="1235932" y="0"/>
                  </a:lnTo>
                  <a:lnTo>
                    <a:pt x="1235932" y="2556858"/>
                  </a:lnTo>
                  <a:lnTo>
                    <a:pt x="0" y="2556858"/>
                  </a:lnTo>
                  <a:lnTo>
                    <a:pt x="0" y="0"/>
                  </a:lnTo>
                  <a:close/>
                </a:path>
              </a:pathLst>
            </a:custGeom>
            <a:ln w="2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8424826" y="1575412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3.0K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775842" y="1885975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2.5K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1126860" y="2174043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2.0K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477877" y="2527098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1.5K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3828893" y="2823289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1.0K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243622" y="4981882"/>
            <a:ext cx="7810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Caffeine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344150" y="4981882"/>
            <a:ext cx="8223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Vitamins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344150" y="6405514"/>
            <a:ext cx="5581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Sugar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3965932" y="4981882"/>
            <a:ext cx="7988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FFFFFF"/>
                </a:solidFill>
                <a:latin typeface="Segoe UI"/>
                <a:cs typeface="Segoe UI"/>
              </a:rPr>
              <a:t>Guarana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243622" y="7172301"/>
            <a:ext cx="5797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3.90K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344150" y="6039114"/>
            <a:ext cx="5797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2.53K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344150" y="7172301"/>
            <a:ext cx="5797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2.02K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3965932" y="7172301"/>
            <a:ext cx="5797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1.55K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0" y="4821842"/>
            <a:ext cx="6911340" cy="2654935"/>
          </a:xfrm>
          <a:custGeom>
            <a:avLst/>
            <a:gdLst/>
            <a:ahLst/>
            <a:cxnLst/>
            <a:rect l="l" t="t" r="r" b="b"/>
            <a:pathLst>
              <a:path w="6911340" h="2654934">
                <a:moveTo>
                  <a:pt x="6910783" y="2654369"/>
                </a:moveTo>
                <a:lnTo>
                  <a:pt x="0" y="2654369"/>
                </a:lnTo>
                <a:lnTo>
                  <a:pt x="0" y="0"/>
                </a:lnTo>
                <a:lnTo>
                  <a:pt x="6910783" y="0"/>
                </a:lnTo>
                <a:lnTo>
                  <a:pt x="6910783" y="2654369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154670" y="4913903"/>
            <a:ext cx="57740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2780" algn="l"/>
                <a:tab pos="2899410" algn="l"/>
                <a:tab pos="3639820" algn="l"/>
                <a:tab pos="4860290" algn="l"/>
              </a:tabLst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Brand_perception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100-</a:t>
            </a: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150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50-</a:t>
            </a: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99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	Above</a:t>
            </a:r>
            <a:r>
              <a:rPr sz="1650" b="1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150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	Below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50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28965" y="4913903"/>
            <a:ext cx="5111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endParaRPr sz="1650">
              <a:latin typeface="Segoe UI"/>
              <a:cs typeface="Segoe UI"/>
            </a:endParaRPr>
          </a:p>
        </p:txBody>
      </p:sp>
      <p:graphicFrame>
        <p:nvGraphicFramePr>
          <p:cNvPr id="114" name="object 114"/>
          <p:cNvGraphicFramePr>
            <a:graphicFrameLocks noGrp="1"/>
          </p:cNvGraphicFramePr>
          <p:nvPr/>
        </p:nvGraphicFramePr>
        <p:xfrm>
          <a:off x="78531" y="5340151"/>
          <a:ext cx="6690993" cy="1263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Negative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118CFF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551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118CFF"/>
                      </a:solidFill>
                      <a:prstDash val="solid"/>
                    </a:lnL>
                    <a:lnT w="19050">
                      <a:solidFill>
                        <a:srgbClr val="118CFF"/>
                      </a:solidFill>
                      <a:prstDash val="solid"/>
                    </a:lnT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796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118CFF"/>
                      </a:solidFill>
                      <a:prstDash val="solid"/>
                    </a:lnT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2851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260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118CFF"/>
                      </a:solidFill>
                      <a:prstDash val="solid"/>
                    </a:lnT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162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118CFF"/>
                      </a:solidFill>
                      <a:prstDash val="solid"/>
                    </a:lnT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1769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118CFF"/>
                      </a:solidFill>
                      <a:prstDash val="solid"/>
                    </a:lnT>
                    <a:solidFill>
                      <a:srgbClr val="094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Neutral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lnR w="19050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1878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2552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28511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932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612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5974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Positive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lnR w="19050">
                      <a:solidFill>
                        <a:srgbClr val="118CFF"/>
                      </a:solidFill>
                      <a:prstDash val="solid"/>
                    </a:lnR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713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118CFF"/>
                      </a:solidFill>
                      <a:prstDash val="solid"/>
                    </a:lnL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940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28511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369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235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2257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26034" marB="0">
                    <a:solidFill>
                      <a:srgbClr val="094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118CFF"/>
                      </a:solidFill>
                      <a:prstDash val="solid"/>
                    </a:lnR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3142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118CFF"/>
                      </a:solidFill>
                      <a:prstDash val="solid"/>
                    </a:lnL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4288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2851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1561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1009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10000</a:t>
                      </a:r>
                      <a:endParaRPr sz="165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solidFill>
                      <a:srgbClr val="094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5" name="object 115"/>
          <p:cNvGrpSpPr/>
          <p:nvPr/>
        </p:nvGrpSpPr>
        <p:grpSpPr>
          <a:xfrm>
            <a:off x="-84" y="1287918"/>
            <a:ext cx="7290434" cy="3677920"/>
            <a:chOff x="-84" y="1287918"/>
            <a:chExt cx="7290434" cy="3677920"/>
          </a:xfrm>
        </p:grpSpPr>
        <p:sp>
          <p:nvSpPr>
            <p:cNvPr id="116" name="object 116"/>
            <p:cNvSpPr/>
            <p:nvPr/>
          </p:nvSpPr>
          <p:spPr>
            <a:xfrm>
              <a:off x="0" y="1287927"/>
              <a:ext cx="7290434" cy="3677920"/>
            </a:xfrm>
            <a:custGeom>
              <a:avLst/>
              <a:gdLst/>
              <a:ahLst/>
              <a:cxnLst/>
              <a:rect l="l" t="t" r="r" b="b"/>
              <a:pathLst>
                <a:path w="7290434" h="3677920">
                  <a:moveTo>
                    <a:pt x="7290244" y="3282810"/>
                  </a:moveTo>
                  <a:lnTo>
                    <a:pt x="0" y="3282810"/>
                  </a:lnTo>
                  <a:lnTo>
                    <a:pt x="0" y="3677780"/>
                  </a:lnTo>
                  <a:lnTo>
                    <a:pt x="7290244" y="3677780"/>
                  </a:lnTo>
                  <a:lnTo>
                    <a:pt x="7290244" y="3282810"/>
                  </a:lnTo>
                  <a:close/>
                </a:path>
                <a:path w="7290434" h="3677920">
                  <a:moveTo>
                    <a:pt x="7290244" y="94234"/>
                  </a:moveTo>
                  <a:lnTo>
                    <a:pt x="6910781" y="94234"/>
                  </a:lnTo>
                  <a:lnTo>
                    <a:pt x="6910781" y="3282619"/>
                  </a:lnTo>
                  <a:lnTo>
                    <a:pt x="7290244" y="3282619"/>
                  </a:lnTo>
                  <a:lnTo>
                    <a:pt x="7290244" y="94234"/>
                  </a:lnTo>
                  <a:close/>
                </a:path>
                <a:path w="7290434" h="3677920">
                  <a:moveTo>
                    <a:pt x="7290244" y="0"/>
                  </a:moveTo>
                  <a:lnTo>
                    <a:pt x="0" y="0"/>
                  </a:lnTo>
                  <a:lnTo>
                    <a:pt x="0" y="93840"/>
                  </a:lnTo>
                  <a:lnTo>
                    <a:pt x="7290244" y="93840"/>
                  </a:lnTo>
                  <a:lnTo>
                    <a:pt x="7290244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1366450"/>
              <a:ext cx="6911340" cy="3220085"/>
            </a:xfrm>
            <a:custGeom>
              <a:avLst/>
              <a:gdLst/>
              <a:ahLst/>
              <a:cxnLst/>
              <a:rect l="l" t="t" r="r" b="b"/>
              <a:pathLst>
                <a:path w="6911340" h="3220085">
                  <a:moveTo>
                    <a:pt x="6910783" y="3219797"/>
                  </a:moveTo>
                  <a:lnTo>
                    <a:pt x="0" y="3219797"/>
                  </a:lnTo>
                  <a:lnTo>
                    <a:pt x="0" y="0"/>
                  </a:lnTo>
                  <a:lnTo>
                    <a:pt x="6910783" y="0"/>
                  </a:lnTo>
                  <a:lnTo>
                    <a:pt x="6910783" y="3219797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853" y="1374303"/>
              <a:ext cx="6895465" cy="3204210"/>
            </a:xfrm>
            <a:custGeom>
              <a:avLst/>
              <a:gdLst/>
              <a:ahLst/>
              <a:cxnLst/>
              <a:rect l="l" t="t" r="r" b="b"/>
              <a:pathLst>
                <a:path w="6895465" h="3204210">
                  <a:moveTo>
                    <a:pt x="0" y="0"/>
                  </a:moveTo>
                  <a:lnTo>
                    <a:pt x="6895077" y="0"/>
                  </a:lnTo>
                  <a:lnTo>
                    <a:pt x="6895077" y="3204090"/>
                  </a:lnTo>
                  <a:lnTo>
                    <a:pt x="0" y="3204090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947584" y="1620355"/>
              <a:ext cx="15875" cy="2529205"/>
            </a:xfrm>
            <a:custGeom>
              <a:avLst/>
              <a:gdLst/>
              <a:ahLst/>
              <a:cxnLst/>
              <a:rect l="l" t="t" r="r" b="b"/>
              <a:pathLst>
                <a:path w="15875" h="2529204">
                  <a:moveTo>
                    <a:pt x="10021" y="2528718"/>
                  </a:moveTo>
                  <a:lnTo>
                    <a:pt x="5684" y="2528718"/>
                  </a:lnTo>
                  <a:lnTo>
                    <a:pt x="3833" y="2527951"/>
                  </a:lnTo>
                  <a:lnTo>
                    <a:pt x="766" y="2524884"/>
                  </a:lnTo>
                  <a:lnTo>
                    <a:pt x="0" y="2523033"/>
                  </a:lnTo>
                  <a:lnTo>
                    <a:pt x="0" y="2518696"/>
                  </a:lnTo>
                  <a:lnTo>
                    <a:pt x="766" y="2516845"/>
                  </a:lnTo>
                  <a:lnTo>
                    <a:pt x="3833" y="2513778"/>
                  </a:lnTo>
                  <a:lnTo>
                    <a:pt x="5684" y="2513012"/>
                  </a:lnTo>
                  <a:lnTo>
                    <a:pt x="10021" y="2513012"/>
                  </a:lnTo>
                  <a:lnTo>
                    <a:pt x="11872" y="2513778"/>
                  </a:lnTo>
                  <a:lnTo>
                    <a:pt x="14939" y="2516845"/>
                  </a:lnTo>
                  <a:lnTo>
                    <a:pt x="15706" y="2518696"/>
                  </a:lnTo>
                  <a:lnTo>
                    <a:pt x="15706" y="2523033"/>
                  </a:lnTo>
                  <a:lnTo>
                    <a:pt x="14939" y="2524884"/>
                  </a:lnTo>
                  <a:lnTo>
                    <a:pt x="11872" y="2527951"/>
                  </a:lnTo>
                  <a:lnTo>
                    <a:pt x="10021" y="2528718"/>
                  </a:lnTo>
                  <a:close/>
                </a:path>
                <a:path w="15875" h="2529204">
                  <a:moveTo>
                    <a:pt x="10021" y="2450186"/>
                  </a:moveTo>
                  <a:lnTo>
                    <a:pt x="5684" y="2450186"/>
                  </a:lnTo>
                  <a:lnTo>
                    <a:pt x="3833" y="2449420"/>
                  </a:lnTo>
                  <a:lnTo>
                    <a:pt x="766" y="2446353"/>
                  </a:lnTo>
                  <a:lnTo>
                    <a:pt x="0" y="2444502"/>
                  </a:lnTo>
                  <a:lnTo>
                    <a:pt x="0" y="2440165"/>
                  </a:lnTo>
                  <a:lnTo>
                    <a:pt x="766" y="2438314"/>
                  </a:lnTo>
                  <a:lnTo>
                    <a:pt x="3833" y="2435247"/>
                  </a:lnTo>
                  <a:lnTo>
                    <a:pt x="5684" y="2434480"/>
                  </a:lnTo>
                  <a:lnTo>
                    <a:pt x="10021" y="2434480"/>
                  </a:lnTo>
                  <a:lnTo>
                    <a:pt x="11872" y="2435247"/>
                  </a:lnTo>
                  <a:lnTo>
                    <a:pt x="14939" y="2438314"/>
                  </a:lnTo>
                  <a:lnTo>
                    <a:pt x="15706" y="2440165"/>
                  </a:lnTo>
                  <a:lnTo>
                    <a:pt x="15706" y="2444502"/>
                  </a:lnTo>
                  <a:lnTo>
                    <a:pt x="14939" y="2446353"/>
                  </a:lnTo>
                  <a:lnTo>
                    <a:pt x="11872" y="2449420"/>
                  </a:lnTo>
                  <a:lnTo>
                    <a:pt x="10021" y="2450186"/>
                  </a:lnTo>
                  <a:close/>
                </a:path>
                <a:path w="15875" h="2529204">
                  <a:moveTo>
                    <a:pt x="10021" y="2371655"/>
                  </a:moveTo>
                  <a:lnTo>
                    <a:pt x="5684" y="2371655"/>
                  </a:lnTo>
                  <a:lnTo>
                    <a:pt x="3833" y="2370888"/>
                  </a:lnTo>
                  <a:lnTo>
                    <a:pt x="766" y="2367821"/>
                  </a:lnTo>
                  <a:lnTo>
                    <a:pt x="0" y="2365970"/>
                  </a:lnTo>
                  <a:lnTo>
                    <a:pt x="0" y="2361633"/>
                  </a:lnTo>
                  <a:lnTo>
                    <a:pt x="766" y="2359782"/>
                  </a:lnTo>
                  <a:lnTo>
                    <a:pt x="3833" y="2356715"/>
                  </a:lnTo>
                  <a:lnTo>
                    <a:pt x="5684" y="2355948"/>
                  </a:lnTo>
                  <a:lnTo>
                    <a:pt x="10021" y="2355948"/>
                  </a:lnTo>
                  <a:lnTo>
                    <a:pt x="11872" y="2356715"/>
                  </a:lnTo>
                  <a:lnTo>
                    <a:pt x="14939" y="2359782"/>
                  </a:lnTo>
                  <a:lnTo>
                    <a:pt x="15706" y="2361633"/>
                  </a:lnTo>
                  <a:lnTo>
                    <a:pt x="15706" y="2365970"/>
                  </a:lnTo>
                  <a:lnTo>
                    <a:pt x="14939" y="2367821"/>
                  </a:lnTo>
                  <a:lnTo>
                    <a:pt x="11872" y="2370888"/>
                  </a:lnTo>
                  <a:lnTo>
                    <a:pt x="10021" y="2371655"/>
                  </a:lnTo>
                  <a:close/>
                </a:path>
                <a:path w="15875" h="2529204">
                  <a:moveTo>
                    <a:pt x="10021" y="2293123"/>
                  </a:moveTo>
                  <a:lnTo>
                    <a:pt x="5684" y="2293123"/>
                  </a:lnTo>
                  <a:lnTo>
                    <a:pt x="3833" y="2292356"/>
                  </a:lnTo>
                  <a:lnTo>
                    <a:pt x="766" y="2289290"/>
                  </a:lnTo>
                  <a:lnTo>
                    <a:pt x="0" y="2287438"/>
                  </a:lnTo>
                  <a:lnTo>
                    <a:pt x="0" y="2283101"/>
                  </a:lnTo>
                  <a:lnTo>
                    <a:pt x="766" y="2281250"/>
                  </a:lnTo>
                  <a:lnTo>
                    <a:pt x="3833" y="2278183"/>
                  </a:lnTo>
                  <a:lnTo>
                    <a:pt x="5684" y="2277417"/>
                  </a:lnTo>
                  <a:lnTo>
                    <a:pt x="10021" y="2277417"/>
                  </a:lnTo>
                  <a:lnTo>
                    <a:pt x="11872" y="2278183"/>
                  </a:lnTo>
                  <a:lnTo>
                    <a:pt x="14939" y="2281250"/>
                  </a:lnTo>
                  <a:lnTo>
                    <a:pt x="15706" y="2283101"/>
                  </a:lnTo>
                  <a:lnTo>
                    <a:pt x="15706" y="2287438"/>
                  </a:lnTo>
                  <a:lnTo>
                    <a:pt x="14939" y="2289290"/>
                  </a:lnTo>
                  <a:lnTo>
                    <a:pt x="11872" y="2292356"/>
                  </a:lnTo>
                  <a:lnTo>
                    <a:pt x="10021" y="2293123"/>
                  </a:lnTo>
                  <a:close/>
                </a:path>
                <a:path w="15875" h="2529204">
                  <a:moveTo>
                    <a:pt x="10021" y="2214591"/>
                  </a:moveTo>
                  <a:lnTo>
                    <a:pt x="5684" y="2214591"/>
                  </a:lnTo>
                  <a:lnTo>
                    <a:pt x="3833" y="2213825"/>
                  </a:lnTo>
                  <a:lnTo>
                    <a:pt x="766" y="2210758"/>
                  </a:lnTo>
                  <a:lnTo>
                    <a:pt x="0" y="2208907"/>
                  </a:lnTo>
                  <a:lnTo>
                    <a:pt x="0" y="2204570"/>
                  </a:lnTo>
                  <a:lnTo>
                    <a:pt x="766" y="2202719"/>
                  </a:lnTo>
                  <a:lnTo>
                    <a:pt x="3833" y="2199652"/>
                  </a:lnTo>
                  <a:lnTo>
                    <a:pt x="5684" y="2198885"/>
                  </a:lnTo>
                  <a:lnTo>
                    <a:pt x="10021" y="2198885"/>
                  </a:lnTo>
                  <a:lnTo>
                    <a:pt x="11872" y="2199652"/>
                  </a:lnTo>
                  <a:lnTo>
                    <a:pt x="14939" y="2202719"/>
                  </a:lnTo>
                  <a:lnTo>
                    <a:pt x="15706" y="2204570"/>
                  </a:lnTo>
                  <a:lnTo>
                    <a:pt x="15706" y="2208907"/>
                  </a:lnTo>
                  <a:lnTo>
                    <a:pt x="14939" y="2210758"/>
                  </a:lnTo>
                  <a:lnTo>
                    <a:pt x="11872" y="2213825"/>
                  </a:lnTo>
                  <a:lnTo>
                    <a:pt x="10021" y="2214591"/>
                  </a:lnTo>
                  <a:close/>
                </a:path>
                <a:path w="15875" h="2529204">
                  <a:moveTo>
                    <a:pt x="10021" y="2136060"/>
                  </a:moveTo>
                  <a:lnTo>
                    <a:pt x="5684" y="2136060"/>
                  </a:lnTo>
                  <a:lnTo>
                    <a:pt x="3833" y="2135293"/>
                  </a:lnTo>
                  <a:lnTo>
                    <a:pt x="766" y="2132226"/>
                  </a:lnTo>
                  <a:lnTo>
                    <a:pt x="0" y="2130375"/>
                  </a:lnTo>
                  <a:lnTo>
                    <a:pt x="0" y="2126038"/>
                  </a:lnTo>
                  <a:lnTo>
                    <a:pt x="766" y="2124187"/>
                  </a:lnTo>
                  <a:lnTo>
                    <a:pt x="3833" y="2121120"/>
                  </a:lnTo>
                  <a:lnTo>
                    <a:pt x="5684" y="2120353"/>
                  </a:lnTo>
                  <a:lnTo>
                    <a:pt x="10021" y="2120353"/>
                  </a:lnTo>
                  <a:lnTo>
                    <a:pt x="11872" y="2121120"/>
                  </a:lnTo>
                  <a:lnTo>
                    <a:pt x="14939" y="2124187"/>
                  </a:lnTo>
                  <a:lnTo>
                    <a:pt x="15706" y="2126038"/>
                  </a:lnTo>
                  <a:lnTo>
                    <a:pt x="15706" y="2130375"/>
                  </a:lnTo>
                  <a:lnTo>
                    <a:pt x="14939" y="2132226"/>
                  </a:lnTo>
                  <a:lnTo>
                    <a:pt x="11872" y="2135293"/>
                  </a:lnTo>
                  <a:lnTo>
                    <a:pt x="10021" y="2136060"/>
                  </a:lnTo>
                  <a:close/>
                </a:path>
                <a:path w="15875" h="2529204">
                  <a:moveTo>
                    <a:pt x="10021" y="2057528"/>
                  </a:moveTo>
                  <a:lnTo>
                    <a:pt x="5684" y="2057528"/>
                  </a:lnTo>
                  <a:lnTo>
                    <a:pt x="3833" y="2056761"/>
                  </a:lnTo>
                  <a:lnTo>
                    <a:pt x="766" y="2053695"/>
                  </a:lnTo>
                  <a:lnTo>
                    <a:pt x="0" y="2051844"/>
                  </a:lnTo>
                  <a:lnTo>
                    <a:pt x="0" y="2047506"/>
                  </a:lnTo>
                  <a:lnTo>
                    <a:pt x="766" y="2045655"/>
                  </a:lnTo>
                  <a:lnTo>
                    <a:pt x="3833" y="2042589"/>
                  </a:lnTo>
                  <a:lnTo>
                    <a:pt x="5684" y="2041822"/>
                  </a:lnTo>
                  <a:lnTo>
                    <a:pt x="10021" y="2041822"/>
                  </a:lnTo>
                  <a:lnTo>
                    <a:pt x="11872" y="2042589"/>
                  </a:lnTo>
                  <a:lnTo>
                    <a:pt x="14939" y="2045655"/>
                  </a:lnTo>
                  <a:lnTo>
                    <a:pt x="15706" y="2047506"/>
                  </a:lnTo>
                  <a:lnTo>
                    <a:pt x="15706" y="2051844"/>
                  </a:lnTo>
                  <a:lnTo>
                    <a:pt x="14939" y="2053695"/>
                  </a:lnTo>
                  <a:lnTo>
                    <a:pt x="11872" y="2056761"/>
                  </a:lnTo>
                  <a:lnTo>
                    <a:pt x="10021" y="2057528"/>
                  </a:lnTo>
                  <a:close/>
                </a:path>
                <a:path w="15875" h="2529204">
                  <a:moveTo>
                    <a:pt x="10021" y="1978997"/>
                  </a:moveTo>
                  <a:lnTo>
                    <a:pt x="5684" y="1978997"/>
                  </a:lnTo>
                  <a:lnTo>
                    <a:pt x="3833" y="1978230"/>
                  </a:lnTo>
                  <a:lnTo>
                    <a:pt x="766" y="1975163"/>
                  </a:lnTo>
                  <a:lnTo>
                    <a:pt x="0" y="1973312"/>
                  </a:lnTo>
                  <a:lnTo>
                    <a:pt x="0" y="1968975"/>
                  </a:lnTo>
                  <a:lnTo>
                    <a:pt x="766" y="1967124"/>
                  </a:lnTo>
                  <a:lnTo>
                    <a:pt x="3833" y="1964057"/>
                  </a:lnTo>
                  <a:lnTo>
                    <a:pt x="5684" y="1963290"/>
                  </a:lnTo>
                  <a:lnTo>
                    <a:pt x="10021" y="1963290"/>
                  </a:lnTo>
                  <a:lnTo>
                    <a:pt x="11872" y="1964057"/>
                  </a:lnTo>
                  <a:lnTo>
                    <a:pt x="14939" y="1967124"/>
                  </a:lnTo>
                  <a:lnTo>
                    <a:pt x="15706" y="1968975"/>
                  </a:lnTo>
                  <a:lnTo>
                    <a:pt x="15706" y="1973312"/>
                  </a:lnTo>
                  <a:lnTo>
                    <a:pt x="14939" y="1975163"/>
                  </a:lnTo>
                  <a:lnTo>
                    <a:pt x="11872" y="1978230"/>
                  </a:lnTo>
                  <a:lnTo>
                    <a:pt x="10021" y="1978997"/>
                  </a:lnTo>
                  <a:close/>
                </a:path>
                <a:path w="15875" h="2529204">
                  <a:moveTo>
                    <a:pt x="10021" y="1900465"/>
                  </a:moveTo>
                  <a:lnTo>
                    <a:pt x="5684" y="1900465"/>
                  </a:lnTo>
                  <a:lnTo>
                    <a:pt x="3833" y="1899698"/>
                  </a:lnTo>
                  <a:lnTo>
                    <a:pt x="766" y="1896631"/>
                  </a:lnTo>
                  <a:lnTo>
                    <a:pt x="0" y="1894780"/>
                  </a:lnTo>
                  <a:lnTo>
                    <a:pt x="0" y="1890443"/>
                  </a:lnTo>
                  <a:lnTo>
                    <a:pt x="766" y="1888592"/>
                  </a:lnTo>
                  <a:lnTo>
                    <a:pt x="3833" y="1885525"/>
                  </a:lnTo>
                  <a:lnTo>
                    <a:pt x="5684" y="1884759"/>
                  </a:lnTo>
                  <a:lnTo>
                    <a:pt x="10021" y="1884759"/>
                  </a:lnTo>
                  <a:lnTo>
                    <a:pt x="11872" y="1885525"/>
                  </a:lnTo>
                  <a:lnTo>
                    <a:pt x="14939" y="1888592"/>
                  </a:lnTo>
                  <a:lnTo>
                    <a:pt x="15706" y="1890443"/>
                  </a:lnTo>
                  <a:lnTo>
                    <a:pt x="15706" y="1894780"/>
                  </a:lnTo>
                  <a:lnTo>
                    <a:pt x="14939" y="1896631"/>
                  </a:lnTo>
                  <a:lnTo>
                    <a:pt x="11872" y="1899698"/>
                  </a:lnTo>
                  <a:lnTo>
                    <a:pt x="10021" y="1900465"/>
                  </a:lnTo>
                  <a:close/>
                </a:path>
                <a:path w="15875" h="2529204">
                  <a:moveTo>
                    <a:pt x="10021" y="1821933"/>
                  </a:moveTo>
                  <a:lnTo>
                    <a:pt x="5684" y="1821933"/>
                  </a:lnTo>
                  <a:lnTo>
                    <a:pt x="3833" y="1821167"/>
                  </a:lnTo>
                  <a:lnTo>
                    <a:pt x="766" y="1818100"/>
                  </a:lnTo>
                  <a:lnTo>
                    <a:pt x="0" y="1816249"/>
                  </a:lnTo>
                  <a:lnTo>
                    <a:pt x="0" y="1811912"/>
                  </a:lnTo>
                  <a:lnTo>
                    <a:pt x="766" y="1810061"/>
                  </a:lnTo>
                  <a:lnTo>
                    <a:pt x="3833" y="1806994"/>
                  </a:lnTo>
                  <a:lnTo>
                    <a:pt x="5684" y="1806227"/>
                  </a:lnTo>
                  <a:lnTo>
                    <a:pt x="10021" y="1806227"/>
                  </a:lnTo>
                  <a:lnTo>
                    <a:pt x="11872" y="1806994"/>
                  </a:lnTo>
                  <a:lnTo>
                    <a:pt x="14939" y="1810061"/>
                  </a:lnTo>
                  <a:lnTo>
                    <a:pt x="15706" y="1811912"/>
                  </a:lnTo>
                  <a:lnTo>
                    <a:pt x="15706" y="1816249"/>
                  </a:lnTo>
                  <a:lnTo>
                    <a:pt x="14939" y="1818100"/>
                  </a:lnTo>
                  <a:lnTo>
                    <a:pt x="11872" y="1821167"/>
                  </a:lnTo>
                  <a:lnTo>
                    <a:pt x="10021" y="1821933"/>
                  </a:lnTo>
                  <a:close/>
                </a:path>
                <a:path w="15875" h="2529204">
                  <a:moveTo>
                    <a:pt x="10021" y="1743402"/>
                  </a:moveTo>
                  <a:lnTo>
                    <a:pt x="5684" y="1743402"/>
                  </a:lnTo>
                  <a:lnTo>
                    <a:pt x="3833" y="1742635"/>
                  </a:lnTo>
                  <a:lnTo>
                    <a:pt x="766" y="1739568"/>
                  </a:lnTo>
                  <a:lnTo>
                    <a:pt x="0" y="1737717"/>
                  </a:lnTo>
                  <a:lnTo>
                    <a:pt x="0" y="1733380"/>
                  </a:lnTo>
                  <a:lnTo>
                    <a:pt x="766" y="1731529"/>
                  </a:lnTo>
                  <a:lnTo>
                    <a:pt x="3833" y="1728462"/>
                  </a:lnTo>
                  <a:lnTo>
                    <a:pt x="5684" y="1727695"/>
                  </a:lnTo>
                  <a:lnTo>
                    <a:pt x="10021" y="1727695"/>
                  </a:lnTo>
                  <a:lnTo>
                    <a:pt x="11872" y="1728462"/>
                  </a:lnTo>
                  <a:lnTo>
                    <a:pt x="14939" y="1731529"/>
                  </a:lnTo>
                  <a:lnTo>
                    <a:pt x="15706" y="1733380"/>
                  </a:lnTo>
                  <a:lnTo>
                    <a:pt x="15706" y="1737717"/>
                  </a:lnTo>
                  <a:lnTo>
                    <a:pt x="14939" y="1739568"/>
                  </a:lnTo>
                  <a:lnTo>
                    <a:pt x="11872" y="1742635"/>
                  </a:lnTo>
                  <a:lnTo>
                    <a:pt x="10021" y="1743402"/>
                  </a:lnTo>
                  <a:close/>
                </a:path>
                <a:path w="15875" h="2529204">
                  <a:moveTo>
                    <a:pt x="10021" y="1664870"/>
                  </a:moveTo>
                  <a:lnTo>
                    <a:pt x="5684" y="1664870"/>
                  </a:lnTo>
                  <a:lnTo>
                    <a:pt x="3833" y="1664103"/>
                  </a:lnTo>
                  <a:lnTo>
                    <a:pt x="766" y="1661036"/>
                  </a:lnTo>
                  <a:lnTo>
                    <a:pt x="0" y="1659185"/>
                  </a:lnTo>
                  <a:lnTo>
                    <a:pt x="0" y="1654848"/>
                  </a:lnTo>
                  <a:lnTo>
                    <a:pt x="766" y="1652997"/>
                  </a:lnTo>
                  <a:lnTo>
                    <a:pt x="3833" y="1649930"/>
                  </a:lnTo>
                  <a:lnTo>
                    <a:pt x="5684" y="1649164"/>
                  </a:lnTo>
                  <a:lnTo>
                    <a:pt x="10021" y="1649164"/>
                  </a:lnTo>
                  <a:lnTo>
                    <a:pt x="11872" y="1649930"/>
                  </a:lnTo>
                  <a:lnTo>
                    <a:pt x="14939" y="1652997"/>
                  </a:lnTo>
                  <a:lnTo>
                    <a:pt x="15706" y="1654848"/>
                  </a:lnTo>
                  <a:lnTo>
                    <a:pt x="15706" y="1659185"/>
                  </a:lnTo>
                  <a:lnTo>
                    <a:pt x="14939" y="1661036"/>
                  </a:lnTo>
                  <a:lnTo>
                    <a:pt x="11872" y="1664103"/>
                  </a:lnTo>
                  <a:lnTo>
                    <a:pt x="10021" y="1664870"/>
                  </a:lnTo>
                  <a:close/>
                </a:path>
                <a:path w="15875" h="2529204">
                  <a:moveTo>
                    <a:pt x="10021" y="1586338"/>
                  </a:moveTo>
                  <a:lnTo>
                    <a:pt x="5684" y="1586338"/>
                  </a:lnTo>
                  <a:lnTo>
                    <a:pt x="3833" y="1585572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6317"/>
                  </a:lnTo>
                  <a:lnTo>
                    <a:pt x="766" y="1574466"/>
                  </a:lnTo>
                  <a:lnTo>
                    <a:pt x="3833" y="1571399"/>
                  </a:lnTo>
                  <a:lnTo>
                    <a:pt x="5684" y="1570632"/>
                  </a:lnTo>
                  <a:lnTo>
                    <a:pt x="10021" y="1570632"/>
                  </a:lnTo>
                  <a:lnTo>
                    <a:pt x="11872" y="1571399"/>
                  </a:lnTo>
                  <a:lnTo>
                    <a:pt x="14939" y="1574466"/>
                  </a:lnTo>
                  <a:lnTo>
                    <a:pt x="15706" y="1576317"/>
                  </a:lnTo>
                  <a:lnTo>
                    <a:pt x="15706" y="1580654"/>
                  </a:lnTo>
                  <a:lnTo>
                    <a:pt x="14939" y="1582505"/>
                  </a:lnTo>
                  <a:lnTo>
                    <a:pt x="11872" y="1585572"/>
                  </a:lnTo>
                  <a:lnTo>
                    <a:pt x="10021" y="1586338"/>
                  </a:lnTo>
                  <a:close/>
                </a:path>
                <a:path w="15875" h="2529204">
                  <a:moveTo>
                    <a:pt x="10021" y="1507807"/>
                  </a:moveTo>
                  <a:lnTo>
                    <a:pt x="5684" y="1507807"/>
                  </a:lnTo>
                  <a:lnTo>
                    <a:pt x="3833" y="1507040"/>
                  </a:lnTo>
                  <a:lnTo>
                    <a:pt x="766" y="1503973"/>
                  </a:lnTo>
                  <a:lnTo>
                    <a:pt x="0" y="1502122"/>
                  </a:lnTo>
                  <a:lnTo>
                    <a:pt x="0" y="1497785"/>
                  </a:lnTo>
                  <a:lnTo>
                    <a:pt x="766" y="1495934"/>
                  </a:lnTo>
                  <a:lnTo>
                    <a:pt x="3833" y="1492867"/>
                  </a:lnTo>
                  <a:lnTo>
                    <a:pt x="5684" y="1492100"/>
                  </a:lnTo>
                  <a:lnTo>
                    <a:pt x="10021" y="1492100"/>
                  </a:lnTo>
                  <a:lnTo>
                    <a:pt x="11872" y="1492867"/>
                  </a:lnTo>
                  <a:lnTo>
                    <a:pt x="14939" y="1495934"/>
                  </a:lnTo>
                  <a:lnTo>
                    <a:pt x="15706" y="1497785"/>
                  </a:lnTo>
                  <a:lnTo>
                    <a:pt x="15706" y="1502122"/>
                  </a:lnTo>
                  <a:lnTo>
                    <a:pt x="14939" y="1503973"/>
                  </a:lnTo>
                  <a:lnTo>
                    <a:pt x="11872" y="1507040"/>
                  </a:lnTo>
                  <a:lnTo>
                    <a:pt x="10021" y="1507807"/>
                  </a:lnTo>
                  <a:close/>
                </a:path>
                <a:path w="15875" h="2529204">
                  <a:moveTo>
                    <a:pt x="10021" y="1429275"/>
                  </a:moveTo>
                  <a:lnTo>
                    <a:pt x="5684" y="1429275"/>
                  </a:lnTo>
                  <a:lnTo>
                    <a:pt x="3833" y="1428508"/>
                  </a:lnTo>
                  <a:lnTo>
                    <a:pt x="766" y="1425442"/>
                  </a:lnTo>
                  <a:lnTo>
                    <a:pt x="0" y="1423590"/>
                  </a:lnTo>
                  <a:lnTo>
                    <a:pt x="0" y="1419253"/>
                  </a:lnTo>
                  <a:lnTo>
                    <a:pt x="766" y="1417402"/>
                  </a:lnTo>
                  <a:lnTo>
                    <a:pt x="3833" y="1414336"/>
                  </a:lnTo>
                  <a:lnTo>
                    <a:pt x="5684" y="1413569"/>
                  </a:lnTo>
                  <a:lnTo>
                    <a:pt x="10021" y="1413569"/>
                  </a:lnTo>
                  <a:lnTo>
                    <a:pt x="11872" y="1414336"/>
                  </a:lnTo>
                  <a:lnTo>
                    <a:pt x="14939" y="1417402"/>
                  </a:lnTo>
                  <a:lnTo>
                    <a:pt x="15706" y="1419253"/>
                  </a:lnTo>
                  <a:lnTo>
                    <a:pt x="15706" y="1423590"/>
                  </a:lnTo>
                  <a:lnTo>
                    <a:pt x="14939" y="1425442"/>
                  </a:lnTo>
                  <a:lnTo>
                    <a:pt x="11872" y="1428508"/>
                  </a:lnTo>
                  <a:lnTo>
                    <a:pt x="10021" y="1429275"/>
                  </a:lnTo>
                  <a:close/>
                </a:path>
                <a:path w="15875" h="2529204">
                  <a:moveTo>
                    <a:pt x="10021" y="1350743"/>
                  </a:moveTo>
                  <a:lnTo>
                    <a:pt x="5684" y="1350743"/>
                  </a:lnTo>
                  <a:lnTo>
                    <a:pt x="3833" y="1349977"/>
                  </a:lnTo>
                  <a:lnTo>
                    <a:pt x="766" y="1346910"/>
                  </a:lnTo>
                  <a:lnTo>
                    <a:pt x="0" y="1345059"/>
                  </a:lnTo>
                  <a:lnTo>
                    <a:pt x="0" y="1340722"/>
                  </a:lnTo>
                  <a:lnTo>
                    <a:pt x="766" y="1338871"/>
                  </a:lnTo>
                  <a:lnTo>
                    <a:pt x="3833" y="1335804"/>
                  </a:lnTo>
                  <a:lnTo>
                    <a:pt x="5684" y="1335037"/>
                  </a:lnTo>
                  <a:lnTo>
                    <a:pt x="10021" y="1335037"/>
                  </a:lnTo>
                  <a:lnTo>
                    <a:pt x="11872" y="1335804"/>
                  </a:lnTo>
                  <a:lnTo>
                    <a:pt x="14939" y="1338871"/>
                  </a:lnTo>
                  <a:lnTo>
                    <a:pt x="15706" y="1340722"/>
                  </a:lnTo>
                  <a:lnTo>
                    <a:pt x="15706" y="1345059"/>
                  </a:lnTo>
                  <a:lnTo>
                    <a:pt x="14939" y="1346910"/>
                  </a:lnTo>
                  <a:lnTo>
                    <a:pt x="11872" y="1349977"/>
                  </a:lnTo>
                  <a:lnTo>
                    <a:pt x="10021" y="1350743"/>
                  </a:lnTo>
                  <a:close/>
                </a:path>
                <a:path w="15875" h="2529204">
                  <a:moveTo>
                    <a:pt x="10021" y="1272212"/>
                  </a:moveTo>
                  <a:lnTo>
                    <a:pt x="5684" y="1272212"/>
                  </a:lnTo>
                  <a:lnTo>
                    <a:pt x="3833" y="1271445"/>
                  </a:lnTo>
                  <a:lnTo>
                    <a:pt x="766" y="1268378"/>
                  </a:lnTo>
                  <a:lnTo>
                    <a:pt x="0" y="1266527"/>
                  </a:lnTo>
                  <a:lnTo>
                    <a:pt x="0" y="1262190"/>
                  </a:lnTo>
                  <a:lnTo>
                    <a:pt x="766" y="1260339"/>
                  </a:lnTo>
                  <a:lnTo>
                    <a:pt x="3833" y="1257272"/>
                  </a:lnTo>
                  <a:lnTo>
                    <a:pt x="5684" y="1256506"/>
                  </a:lnTo>
                  <a:lnTo>
                    <a:pt x="10021" y="1256506"/>
                  </a:lnTo>
                  <a:lnTo>
                    <a:pt x="11872" y="1257272"/>
                  </a:lnTo>
                  <a:lnTo>
                    <a:pt x="14939" y="1260339"/>
                  </a:lnTo>
                  <a:lnTo>
                    <a:pt x="15706" y="1262190"/>
                  </a:lnTo>
                  <a:lnTo>
                    <a:pt x="15706" y="1266527"/>
                  </a:lnTo>
                  <a:lnTo>
                    <a:pt x="14939" y="1268378"/>
                  </a:lnTo>
                  <a:lnTo>
                    <a:pt x="11872" y="1271445"/>
                  </a:lnTo>
                  <a:lnTo>
                    <a:pt x="10021" y="1272212"/>
                  </a:lnTo>
                  <a:close/>
                </a:path>
                <a:path w="15875" h="2529204">
                  <a:moveTo>
                    <a:pt x="10021" y="1193680"/>
                  </a:moveTo>
                  <a:lnTo>
                    <a:pt x="5684" y="1193680"/>
                  </a:lnTo>
                  <a:lnTo>
                    <a:pt x="3833" y="1192913"/>
                  </a:lnTo>
                  <a:lnTo>
                    <a:pt x="766" y="1189847"/>
                  </a:lnTo>
                  <a:lnTo>
                    <a:pt x="0" y="1187996"/>
                  </a:lnTo>
                  <a:lnTo>
                    <a:pt x="0" y="1183658"/>
                  </a:lnTo>
                  <a:lnTo>
                    <a:pt x="766" y="1181808"/>
                  </a:lnTo>
                  <a:lnTo>
                    <a:pt x="3833" y="1178741"/>
                  </a:lnTo>
                  <a:lnTo>
                    <a:pt x="5684" y="1177974"/>
                  </a:lnTo>
                  <a:lnTo>
                    <a:pt x="10021" y="1177974"/>
                  </a:lnTo>
                  <a:lnTo>
                    <a:pt x="11872" y="1178741"/>
                  </a:lnTo>
                  <a:lnTo>
                    <a:pt x="14939" y="1181808"/>
                  </a:lnTo>
                  <a:lnTo>
                    <a:pt x="15706" y="1183658"/>
                  </a:lnTo>
                  <a:lnTo>
                    <a:pt x="15706" y="1187996"/>
                  </a:lnTo>
                  <a:lnTo>
                    <a:pt x="14939" y="1189847"/>
                  </a:lnTo>
                  <a:lnTo>
                    <a:pt x="11872" y="1192913"/>
                  </a:lnTo>
                  <a:lnTo>
                    <a:pt x="10021" y="1193680"/>
                  </a:lnTo>
                  <a:close/>
                </a:path>
                <a:path w="15875" h="2529204">
                  <a:moveTo>
                    <a:pt x="10021" y="1115149"/>
                  </a:moveTo>
                  <a:lnTo>
                    <a:pt x="5684" y="1115149"/>
                  </a:lnTo>
                  <a:lnTo>
                    <a:pt x="3833" y="1114382"/>
                  </a:lnTo>
                  <a:lnTo>
                    <a:pt x="766" y="1111315"/>
                  </a:lnTo>
                  <a:lnTo>
                    <a:pt x="0" y="1109464"/>
                  </a:lnTo>
                  <a:lnTo>
                    <a:pt x="0" y="1105127"/>
                  </a:lnTo>
                  <a:lnTo>
                    <a:pt x="766" y="1103276"/>
                  </a:lnTo>
                  <a:lnTo>
                    <a:pt x="3833" y="1100209"/>
                  </a:lnTo>
                  <a:lnTo>
                    <a:pt x="5684" y="1099442"/>
                  </a:lnTo>
                  <a:lnTo>
                    <a:pt x="10021" y="1099442"/>
                  </a:lnTo>
                  <a:lnTo>
                    <a:pt x="11872" y="1100209"/>
                  </a:lnTo>
                  <a:lnTo>
                    <a:pt x="14939" y="1103276"/>
                  </a:lnTo>
                  <a:lnTo>
                    <a:pt x="15706" y="1105127"/>
                  </a:lnTo>
                  <a:lnTo>
                    <a:pt x="15706" y="1109464"/>
                  </a:lnTo>
                  <a:lnTo>
                    <a:pt x="14939" y="1111315"/>
                  </a:lnTo>
                  <a:lnTo>
                    <a:pt x="11872" y="1114382"/>
                  </a:lnTo>
                  <a:lnTo>
                    <a:pt x="10021" y="1115149"/>
                  </a:lnTo>
                  <a:close/>
                </a:path>
                <a:path w="15875" h="2529204">
                  <a:moveTo>
                    <a:pt x="10021" y="1036617"/>
                  </a:moveTo>
                  <a:lnTo>
                    <a:pt x="5684" y="1036617"/>
                  </a:lnTo>
                  <a:lnTo>
                    <a:pt x="3833" y="1035850"/>
                  </a:lnTo>
                  <a:lnTo>
                    <a:pt x="766" y="1032783"/>
                  </a:lnTo>
                  <a:lnTo>
                    <a:pt x="0" y="1030932"/>
                  </a:lnTo>
                  <a:lnTo>
                    <a:pt x="0" y="1026595"/>
                  </a:lnTo>
                  <a:lnTo>
                    <a:pt x="766" y="1024744"/>
                  </a:lnTo>
                  <a:lnTo>
                    <a:pt x="3833" y="1021677"/>
                  </a:lnTo>
                  <a:lnTo>
                    <a:pt x="5684" y="1020911"/>
                  </a:lnTo>
                  <a:lnTo>
                    <a:pt x="10021" y="1020911"/>
                  </a:lnTo>
                  <a:lnTo>
                    <a:pt x="11872" y="1021677"/>
                  </a:lnTo>
                  <a:lnTo>
                    <a:pt x="14939" y="1024744"/>
                  </a:lnTo>
                  <a:lnTo>
                    <a:pt x="15706" y="1026595"/>
                  </a:lnTo>
                  <a:lnTo>
                    <a:pt x="15706" y="1030932"/>
                  </a:lnTo>
                  <a:lnTo>
                    <a:pt x="14939" y="1032783"/>
                  </a:lnTo>
                  <a:lnTo>
                    <a:pt x="11872" y="1035850"/>
                  </a:lnTo>
                  <a:lnTo>
                    <a:pt x="10021" y="1036617"/>
                  </a:lnTo>
                  <a:close/>
                </a:path>
                <a:path w="15875" h="2529204">
                  <a:moveTo>
                    <a:pt x="10021" y="958085"/>
                  </a:moveTo>
                  <a:lnTo>
                    <a:pt x="5684" y="958085"/>
                  </a:lnTo>
                  <a:lnTo>
                    <a:pt x="3833" y="957319"/>
                  </a:lnTo>
                  <a:lnTo>
                    <a:pt x="766" y="954252"/>
                  </a:lnTo>
                  <a:lnTo>
                    <a:pt x="0" y="952401"/>
                  </a:lnTo>
                  <a:lnTo>
                    <a:pt x="0" y="948064"/>
                  </a:lnTo>
                  <a:lnTo>
                    <a:pt x="766" y="946213"/>
                  </a:lnTo>
                  <a:lnTo>
                    <a:pt x="3833" y="943146"/>
                  </a:lnTo>
                  <a:lnTo>
                    <a:pt x="5684" y="942379"/>
                  </a:lnTo>
                  <a:lnTo>
                    <a:pt x="10021" y="942379"/>
                  </a:lnTo>
                  <a:lnTo>
                    <a:pt x="11872" y="943146"/>
                  </a:lnTo>
                  <a:lnTo>
                    <a:pt x="14939" y="946213"/>
                  </a:lnTo>
                  <a:lnTo>
                    <a:pt x="15706" y="948064"/>
                  </a:lnTo>
                  <a:lnTo>
                    <a:pt x="15706" y="952401"/>
                  </a:lnTo>
                  <a:lnTo>
                    <a:pt x="14939" y="954252"/>
                  </a:lnTo>
                  <a:lnTo>
                    <a:pt x="11872" y="957319"/>
                  </a:lnTo>
                  <a:lnTo>
                    <a:pt x="10021" y="958085"/>
                  </a:lnTo>
                  <a:close/>
                </a:path>
                <a:path w="15875" h="2529204">
                  <a:moveTo>
                    <a:pt x="10021" y="879554"/>
                  </a:moveTo>
                  <a:lnTo>
                    <a:pt x="5684" y="879554"/>
                  </a:lnTo>
                  <a:lnTo>
                    <a:pt x="3833" y="878787"/>
                  </a:lnTo>
                  <a:lnTo>
                    <a:pt x="766" y="875720"/>
                  </a:lnTo>
                  <a:lnTo>
                    <a:pt x="0" y="873869"/>
                  </a:lnTo>
                  <a:lnTo>
                    <a:pt x="0" y="869532"/>
                  </a:lnTo>
                  <a:lnTo>
                    <a:pt x="766" y="867681"/>
                  </a:lnTo>
                  <a:lnTo>
                    <a:pt x="3833" y="864614"/>
                  </a:lnTo>
                  <a:lnTo>
                    <a:pt x="5684" y="863847"/>
                  </a:lnTo>
                  <a:lnTo>
                    <a:pt x="10021" y="863847"/>
                  </a:lnTo>
                  <a:lnTo>
                    <a:pt x="11872" y="864614"/>
                  </a:lnTo>
                  <a:lnTo>
                    <a:pt x="14939" y="867681"/>
                  </a:lnTo>
                  <a:lnTo>
                    <a:pt x="15706" y="869532"/>
                  </a:lnTo>
                  <a:lnTo>
                    <a:pt x="15706" y="873869"/>
                  </a:lnTo>
                  <a:lnTo>
                    <a:pt x="14939" y="875720"/>
                  </a:lnTo>
                  <a:lnTo>
                    <a:pt x="11872" y="878787"/>
                  </a:lnTo>
                  <a:lnTo>
                    <a:pt x="10021" y="879554"/>
                  </a:lnTo>
                  <a:close/>
                </a:path>
                <a:path w="15875" h="2529204">
                  <a:moveTo>
                    <a:pt x="10021" y="801022"/>
                  </a:moveTo>
                  <a:lnTo>
                    <a:pt x="5684" y="801022"/>
                  </a:lnTo>
                  <a:lnTo>
                    <a:pt x="3833" y="800255"/>
                  </a:lnTo>
                  <a:lnTo>
                    <a:pt x="766" y="797188"/>
                  </a:lnTo>
                  <a:lnTo>
                    <a:pt x="0" y="795337"/>
                  </a:lnTo>
                  <a:lnTo>
                    <a:pt x="0" y="791000"/>
                  </a:lnTo>
                  <a:lnTo>
                    <a:pt x="766" y="789149"/>
                  </a:lnTo>
                  <a:lnTo>
                    <a:pt x="3833" y="786082"/>
                  </a:lnTo>
                  <a:lnTo>
                    <a:pt x="5684" y="785316"/>
                  </a:lnTo>
                  <a:lnTo>
                    <a:pt x="10021" y="785316"/>
                  </a:lnTo>
                  <a:lnTo>
                    <a:pt x="11872" y="786082"/>
                  </a:lnTo>
                  <a:lnTo>
                    <a:pt x="14939" y="789149"/>
                  </a:lnTo>
                  <a:lnTo>
                    <a:pt x="15706" y="791000"/>
                  </a:lnTo>
                  <a:lnTo>
                    <a:pt x="15706" y="795337"/>
                  </a:lnTo>
                  <a:lnTo>
                    <a:pt x="14939" y="797188"/>
                  </a:lnTo>
                  <a:lnTo>
                    <a:pt x="11872" y="800255"/>
                  </a:lnTo>
                  <a:lnTo>
                    <a:pt x="10021" y="801022"/>
                  </a:lnTo>
                  <a:close/>
                </a:path>
                <a:path w="15875" h="2529204">
                  <a:moveTo>
                    <a:pt x="10021" y="722490"/>
                  </a:moveTo>
                  <a:lnTo>
                    <a:pt x="5684" y="722490"/>
                  </a:lnTo>
                  <a:lnTo>
                    <a:pt x="3833" y="721724"/>
                  </a:lnTo>
                  <a:lnTo>
                    <a:pt x="766" y="718657"/>
                  </a:lnTo>
                  <a:lnTo>
                    <a:pt x="0" y="716806"/>
                  </a:lnTo>
                  <a:lnTo>
                    <a:pt x="0" y="712469"/>
                  </a:lnTo>
                  <a:lnTo>
                    <a:pt x="766" y="710618"/>
                  </a:lnTo>
                  <a:lnTo>
                    <a:pt x="3833" y="707551"/>
                  </a:lnTo>
                  <a:lnTo>
                    <a:pt x="5684" y="706784"/>
                  </a:lnTo>
                  <a:lnTo>
                    <a:pt x="10021" y="706784"/>
                  </a:lnTo>
                  <a:lnTo>
                    <a:pt x="11872" y="707551"/>
                  </a:lnTo>
                  <a:lnTo>
                    <a:pt x="14939" y="710618"/>
                  </a:lnTo>
                  <a:lnTo>
                    <a:pt x="15706" y="712469"/>
                  </a:lnTo>
                  <a:lnTo>
                    <a:pt x="15706" y="716806"/>
                  </a:lnTo>
                  <a:lnTo>
                    <a:pt x="14939" y="718657"/>
                  </a:lnTo>
                  <a:lnTo>
                    <a:pt x="11872" y="721724"/>
                  </a:lnTo>
                  <a:lnTo>
                    <a:pt x="10021" y="722490"/>
                  </a:lnTo>
                  <a:close/>
                </a:path>
                <a:path w="15875" h="2529204">
                  <a:moveTo>
                    <a:pt x="10021" y="643959"/>
                  </a:moveTo>
                  <a:lnTo>
                    <a:pt x="5684" y="643959"/>
                  </a:lnTo>
                  <a:lnTo>
                    <a:pt x="3833" y="643192"/>
                  </a:lnTo>
                  <a:lnTo>
                    <a:pt x="766" y="640125"/>
                  </a:lnTo>
                  <a:lnTo>
                    <a:pt x="0" y="638274"/>
                  </a:lnTo>
                  <a:lnTo>
                    <a:pt x="0" y="633937"/>
                  </a:lnTo>
                  <a:lnTo>
                    <a:pt x="766" y="632086"/>
                  </a:lnTo>
                  <a:lnTo>
                    <a:pt x="3833" y="629019"/>
                  </a:lnTo>
                  <a:lnTo>
                    <a:pt x="5684" y="628252"/>
                  </a:lnTo>
                  <a:lnTo>
                    <a:pt x="10021" y="628252"/>
                  </a:lnTo>
                  <a:lnTo>
                    <a:pt x="11872" y="629019"/>
                  </a:lnTo>
                  <a:lnTo>
                    <a:pt x="14939" y="632086"/>
                  </a:lnTo>
                  <a:lnTo>
                    <a:pt x="15706" y="633937"/>
                  </a:lnTo>
                  <a:lnTo>
                    <a:pt x="15706" y="638274"/>
                  </a:lnTo>
                  <a:lnTo>
                    <a:pt x="14939" y="640125"/>
                  </a:lnTo>
                  <a:lnTo>
                    <a:pt x="11872" y="643192"/>
                  </a:lnTo>
                  <a:lnTo>
                    <a:pt x="10021" y="643959"/>
                  </a:lnTo>
                  <a:close/>
                </a:path>
                <a:path w="15875" h="2529204">
                  <a:moveTo>
                    <a:pt x="10021" y="565427"/>
                  </a:moveTo>
                  <a:lnTo>
                    <a:pt x="5684" y="565427"/>
                  </a:lnTo>
                  <a:lnTo>
                    <a:pt x="3833" y="564660"/>
                  </a:lnTo>
                  <a:lnTo>
                    <a:pt x="766" y="561594"/>
                  </a:lnTo>
                  <a:lnTo>
                    <a:pt x="0" y="559743"/>
                  </a:lnTo>
                  <a:lnTo>
                    <a:pt x="0" y="555405"/>
                  </a:lnTo>
                  <a:lnTo>
                    <a:pt x="766" y="553554"/>
                  </a:lnTo>
                  <a:lnTo>
                    <a:pt x="3833" y="550488"/>
                  </a:lnTo>
                  <a:lnTo>
                    <a:pt x="5684" y="549721"/>
                  </a:lnTo>
                  <a:lnTo>
                    <a:pt x="10021" y="549721"/>
                  </a:lnTo>
                  <a:lnTo>
                    <a:pt x="11872" y="550488"/>
                  </a:lnTo>
                  <a:lnTo>
                    <a:pt x="14939" y="553554"/>
                  </a:lnTo>
                  <a:lnTo>
                    <a:pt x="15706" y="555405"/>
                  </a:lnTo>
                  <a:lnTo>
                    <a:pt x="15706" y="559743"/>
                  </a:lnTo>
                  <a:lnTo>
                    <a:pt x="14939" y="561594"/>
                  </a:lnTo>
                  <a:lnTo>
                    <a:pt x="11872" y="564660"/>
                  </a:lnTo>
                  <a:lnTo>
                    <a:pt x="10021" y="565427"/>
                  </a:lnTo>
                  <a:close/>
                </a:path>
                <a:path w="15875" h="2529204">
                  <a:moveTo>
                    <a:pt x="10021" y="486895"/>
                  </a:moveTo>
                  <a:lnTo>
                    <a:pt x="5684" y="486895"/>
                  </a:lnTo>
                  <a:lnTo>
                    <a:pt x="3833" y="486129"/>
                  </a:lnTo>
                  <a:lnTo>
                    <a:pt x="766" y="483062"/>
                  </a:lnTo>
                  <a:lnTo>
                    <a:pt x="0" y="481211"/>
                  </a:lnTo>
                  <a:lnTo>
                    <a:pt x="0" y="476874"/>
                  </a:lnTo>
                  <a:lnTo>
                    <a:pt x="766" y="475023"/>
                  </a:lnTo>
                  <a:lnTo>
                    <a:pt x="3833" y="471956"/>
                  </a:lnTo>
                  <a:lnTo>
                    <a:pt x="5684" y="471189"/>
                  </a:lnTo>
                  <a:lnTo>
                    <a:pt x="10021" y="471189"/>
                  </a:lnTo>
                  <a:lnTo>
                    <a:pt x="11872" y="471956"/>
                  </a:lnTo>
                  <a:lnTo>
                    <a:pt x="14939" y="475023"/>
                  </a:lnTo>
                  <a:lnTo>
                    <a:pt x="15706" y="476874"/>
                  </a:lnTo>
                  <a:lnTo>
                    <a:pt x="15706" y="481211"/>
                  </a:lnTo>
                  <a:lnTo>
                    <a:pt x="14939" y="483062"/>
                  </a:lnTo>
                  <a:lnTo>
                    <a:pt x="11872" y="486129"/>
                  </a:lnTo>
                  <a:lnTo>
                    <a:pt x="10021" y="486895"/>
                  </a:lnTo>
                  <a:close/>
                </a:path>
                <a:path w="15875" h="2529204">
                  <a:moveTo>
                    <a:pt x="10021" y="408364"/>
                  </a:moveTo>
                  <a:lnTo>
                    <a:pt x="5684" y="408364"/>
                  </a:lnTo>
                  <a:lnTo>
                    <a:pt x="3833" y="407597"/>
                  </a:lnTo>
                  <a:lnTo>
                    <a:pt x="766" y="404530"/>
                  </a:lnTo>
                  <a:lnTo>
                    <a:pt x="0" y="402679"/>
                  </a:lnTo>
                  <a:lnTo>
                    <a:pt x="0" y="398342"/>
                  </a:lnTo>
                  <a:lnTo>
                    <a:pt x="766" y="396491"/>
                  </a:lnTo>
                  <a:lnTo>
                    <a:pt x="3833" y="393424"/>
                  </a:lnTo>
                  <a:lnTo>
                    <a:pt x="5684" y="392658"/>
                  </a:lnTo>
                  <a:lnTo>
                    <a:pt x="10021" y="392658"/>
                  </a:lnTo>
                  <a:lnTo>
                    <a:pt x="11872" y="393424"/>
                  </a:lnTo>
                  <a:lnTo>
                    <a:pt x="14939" y="396491"/>
                  </a:lnTo>
                  <a:lnTo>
                    <a:pt x="15706" y="398342"/>
                  </a:lnTo>
                  <a:lnTo>
                    <a:pt x="15706" y="402679"/>
                  </a:lnTo>
                  <a:lnTo>
                    <a:pt x="14939" y="404530"/>
                  </a:lnTo>
                  <a:lnTo>
                    <a:pt x="11872" y="407597"/>
                  </a:lnTo>
                  <a:lnTo>
                    <a:pt x="10021" y="408364"/>
                  </a:lnTo>
                  <a:close/>
                </a:path>
                <a:path w="15875" h="2529204">
                  <a:moveTo>
                    <a:pt x="10021" y="329832"/>
                  </a:moveTo>
                  <a:lnTo>
                    <a:pt x="5684" y="329832"/>
                  </a:lnTo>
                  <a:lnTo>
                    <a:pt x="3833" y="329065"/>
                  </a:lnTo>
                  <a:lnTo>
                    <a:pt x="766" y="325999"/>
                  </a:lnTo>
                  <a:lnTo>
                    <a:pt x="0" y="324148"/>
                  </a:lnTo>
                  <a:lnTo>
                    <a:pt x="0" y="319810"/>
                  </a:lnTo>
                  <a:lnTo>
                    <a:pt x="766" y="317959"/>
                  </a:lnTo>
                  <a:lnTo>
                    <a:pt x="3833" y="314892"/>
                  </a:lnTo>
                  <a:lnTo>
                    <a:pt x="5684" y="314126"/>
                  </a:lnTo>
                  <a:lnTo>
                    <a:pt x="10021" y="314126"/>
                  </a:lnTo>
                  <a:lnTo>
                    <a:pt x="11872" y="314892"/>
                  </a:lnTo>
                  <a:lnTo>
                    <a:pt x="14939" y="317959"/>
                  </a:lnTo>
                  <a:lnTo>
                    <a:pt x="15706" y="319810"/>
                  </a:lnTo>
                  <a:lnTo>
                    <a:pt x="15706" y="324148"/>
                  </a:lnTo>
                  <a:lnTo>
                    <a:pt x="14939" y="325999"/>
                  </a:lnTo>
                  <a:lnTo>
                    <a:pt x="11872" y="329065"/>
                  </a:lnTo>
                  <a:lnTo>
                    <a:pt x="10021" y="329832"/>
                  </a:lnTo>
                  <a:close/>
                </a:path>
                <a:path w="15875" h="2529204">
                  <a:moveTo>
                    <a:pt x="10021" y="251301"/>
                  </a:moveTo>
                  <a:lnTo>
                    <a:pt x="5684" y="251301"/>
                  </a:lnTo>
                  <a:lnTo>
                    <a:pt x="3833" y="250534"/>
                  </a:lnTo>
                  <a:lnTo>
                    <a:pt x="766" y="247467"/>
                  </a:lnTo>
                  <a:lnTo>
                    <a:pt x="0" y="245616"/>
                  </a:lnTo>
                  <a:lnTo>
                    <a:pt x="0" y="241279"/>
                  </a:lnTo>
                  <a:lnTo>
                    <a:pt x="766" y="239428"/>
                  </a:lnTo>
                  <a:lnTo>
                    <a:pt x="3833" y="236361"/>
                  </a:lnTo>
                  <a:lnTo>
                    <a:pt x="5684" y="235594"/>
                  </a:lnTo>
                  <a:lnTo>
                    <a:pt x="10021" y="235594"/>
                  </a:lnTo>
                  <a:lnTo>
                    <a:pt x="11872" y="236361"/>
                  </a:lnTo>
                  <a:lnTo>
                    <a:pt x="14939" y="239428"/>
                  </a:lnTo>
                  <a:lnTo>
                    <a:pt x="15706" y="241279"/>
                  </a:lnTo>
                  <a:lnTo>
                    <a:pt x="15706" y="245616"/>
                  </a:lnTo>
                  <a:lnTo>
                    <a:pt x="14939" y="247467"/>
                  </a:lnTo>
                  <a:lnTo>
                    <a:pt x="11872" y="250534"/>
                  </a:lnTo>
                  <a:lnTo>
                    <a:pt x="10021" y="251301"/>
                  </a:lnTo>
                  <a:close/>
                </a:path>
                <a:path w="15875" h="2529204">
                  <a:moveTo>
                    <a:pt x="10021" y="172769"/>
                  </a:moveTo>
                  <a:lnTo>
                    <a:pt x="5684" y="172769"/>
                  </a:lnTo>
                  <a:lnTo>
                    <a:pt x="3833" y="172002"/>
                  </a:lnTo>
                  <a:lnTo>
                    <a:pt x="766" y="168936"/>
                  </a:lnTo>
                  <a:lnTo>
                    <a:pt x="0" y="167084"/>
                  </a:lnTo>
                  <a:lnTo>
                    <a:pt x="0" y="162747"/>
                  </a:lnTo>
                  <a:lnTo>
                    <a:pt x="766" y="160896"/>
                  </a:lnTo>
                  <a:lnTo>
                    <a:pt x="3833" y="157829"/>
                  </a:lnTo>
                  <a:lnTo>
                    <a:pt x="5684" y="157063"/>
                  </a:lnTo>
                  <a:lnTo>
                    <a:pt x="10021" y="157063"/>
                  </a:lnTo>
                  <a:lnTo>
                    <a:pt x="11872" y="157829"/>
                  </a:lnTo>
                  <a:lnTo>
                    <a:pt x="14939" y="160896"/>
                  </a:lnTo>
                  <a:lnTo>
                    <a:pt x="15706" y="162747"/>
                  </a:lnTo>
                  <a:lnTo>
                    <a:pt x="15706" y="167084"/>
                  </a:lnTo>
                  <a:lnTo>
                    <a:pt x="14939" y="168936"/>
                  </a:lnTo>
                  <a:lnTo>
                    <a:pt x="11872" y="172002"/>
                  </a:lnTo>
                  <a:lnTo>
                    <a:pt x="10021" y="172769"/>
                  </a:lnTo>
                  <a:close/>
                </a:path>
                <a:path w="15875" h="2529204">
                  <a:moveTo>
                    <a:pt x="10021" y="94237"/>
                  </a:moveTo>
                  <a:lnTo>
                    <a:pt x="5684" y="94237"/>
                  </a:lnTo>
                  <a:lnTo>
                    <a:pt x="3833" y="93471"/>
                  </a:lnTo>
                  <a:lnTo>
                    <a:pt x="766" y="90404"/>
                  </a:lnTo>
                  <a:lnTo>
                    <a:pt x="0" y="88553"/>
                  </a:lnTo>
                  <a:lnTo>
                    <a:pt x="0" y="84216"/>
                  </a:lnTo>
                  <a:lnTo>
                    <a:pt x="766" y="82365"/>
                  </a:lnTo>
                  <a:lnTo>
                    <a:pt x="3833" y="79298"/>
                  </a:lnTo>
                  <a:lnTo>
                    <a:pt x="5684" y="78531"/>
                  </a:lnTo>
                  <a:lnTo>
                    <a:pt x="10021" y="78531"/>
                  </a:lnTo>
                  <a:lnTo>
                    <a:pt x="11872" y="79298"/>
                  </a:lnTo>
                  <a:lnTo>
                    <a:pt x="14939" y="82365"/>
                  </a:lnTo>
                  <a:lnTo>
                    <a:pt x="15706" y="84216"/>
                  </a:lnTo>
                  <a:lnTo>
                    <a:pt x="15706" y="88553"/>
                  </a:lnTo>
                  <a:lnTo>
                    <a:pt x="14939" y="90404"/>
                  </a:lnTo>
                  <a:lnTo>
                    <a:pt x="11872" y="93471"/>
                  </a:lnTo>
                  <a:lnTo>
                    <a:pt x="10021" y="94237"/>
                  </a:lnTo>
                  <a:close/>
                </a:path>
                <a:path w="15875" h="2529204">
                  <a:moveTo>
                    <a:pt x="10021" y="15706"/>
                  </a:moveTo>
                  <a:lnTo>
                    <a:pt x="5684" y="15706"/>
                  </a:lnTo>
                  <a:lnTo>
                    <a:pt x="3833" y="14939"/>
                  </a:lnTo>
                  <a:lnTo>
                    <a:pt x="766" y="11872"/>
                  </a:lnTo>
                  <a:lnTo>
                    <a:pt x="0" y="10021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10021" y="0"/>
                  </a:lnTo>
                  <a:lnTo>
                    <a:pt x="11872" y="766"/>
                  </a:lnTo>
                  <a:lnTo>
                    <a:pt x="14939" y="3833"/>
                  </a:lnTo>
                  <a:lnTo>
                    <a:pt x="15706" y="5684"/>
                  </a:lnTo>
                  <a:lnTo>
                    <a:pt x="15706" y="10021"/>
                  </a:lnTo>
                  <a:lnTo>
                    <a:pt x="14939" y="11872"/>
                  </a:lnTo>
                  <a:lnTo>
                    <a:pt x="11872" y="14939"/>
                  </a:lnTo>
                  <a:lnTo>
                    <a:pt x="10021" y="157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1827394" y="417563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0K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967388" y="1620355"/>
            <a:ext cx="15875" cy="2529205"/>
          </a:xfrm>
          <a:custGeom>
            <a:avLst/>
            <a:gdLst/>
            <a:ahLst/>
            <a:cxnLst/>
            <a:rect l="l" t="t" r="r" b="b"/>
            <a:pathLst>
              <a:path w="15875" h="2529204">
                <a:moveTo>
                  <a:pt x="10021" y="2528718"/>
                </a:moveTo>
                <a:lnTo>
                  <a:pt x="5684" y="2528718"/>
                </a:lnTo>
                <a:lnTo>
                  <a:pt x="3833" y="2527951"/>
                </a:lnTo>
                <a:lnTo>
                  <a:pt x="766" y="2524884"/>
                </a:lnTo>
                <a:lnTo>
                  <a:pt x="0" y="2523033"/>
                </a:lnTo>
                <a:lnTo>
                  <a:pt x="0" y="2518696"/>
                </a:lnTo>
                <a:lnTo>
                  <a:pt x="766" y="2516845"/>
                </a:lnTo>
                <a:lnTo>
                  <a:pt x="3833" y="2513778"/>
                </a:lnTo>
                <a:lnTo>
                  <a:pt x="5684" y="2513012"/>
                </a:lnTo>
                <a:lnTo>
                  <a:pt x="10021" y="2513012"/>
                </a:lnTo>
                <a:lnTo>
                  <a:pt x="11872" y="2513778"/>
                </a:lnTo>
                <a:lnTo>
                  <a:pt x="14939" y="2516845"/>
                </a:lnTo>
                <a:lnTo>
                  <a:pt x="15706" y="2518696"/>
                </a:lnTo>
                <a:lnTo>
                  <a:pt x="15706" y="2523033"/>
                </a:lnTo>
                <a:lnTo>
                  <a:pt x="14939" y="2524884"/>
                </a:lnTo>
                <a:lnTo>
                  <a:pt x="11872" y="2527951"/>
                </a:lnTo>
                <a:lnTo>
                  <a:pt x="10021" y="2528718"/>
                </a:lnTo>
                <a:close/>
              </a:path>
              <a:path w="15875" h="2529204">
                <a:moveTo>
                  <a:pt x="10021" y="2450186"/>
                </a:moveTo>
                <a:lnTo>
                  <a:pt x="5684" y="2450186"/>
                </a:lnTo>
                <a:lnTo>
                  <a:pt x="3833" y="2449420"/>
                </a:lnTo>
                <a:lnTo>
                  <a:pt x="766" y="2446353"/>
                </a:lnTo>
                <a:lnTo>
                  <a:pt x="0" y="2444502"/>
                </a:lnTo>
                <a:lnTo>
                  <a:pt x="0" y="2440165"/>
                </a:lnTo>
                <a:lnTo>
                  <a:pt x="766" y="2438314"/>
                </a:lnTo>
                <a:lnTo>
                  <a:pt x="3833" y="2435247"/>
                </a:lnTo>
                <a:lnTo>
                  <a:pt x="5684" y="2434480"/>
                </a:lnTo>
                <a:lnTo>
                  <a:pt x="10021" y="2434480"/>
                </a:lnTo>
                <a:lnTo>
                  <a:pt x="11872" y="2435247"/>
                </a:lnTo>
                <a:lnTo>
                  <a:pt x="14939" y="2438314"/>
                </a:lnTo>
                <a:lnTo>
                  <a:pt x="15706" y="2440165"/>
                </a:lnTo>
                <a:lnTo>
                  <a:pt x="15706" y="2444502"/>
                </a:lnTo>
                <a:lnTo>
                  <a:pt x="14939" y="2446353"/>
                </a:lnTo>
                <a:lnTo>
                  <a:pt x="11872" y="2449420"/>
                </a:lnTo>
                <a:lnTo>
                  <a:pt x="10021" y="2450186"/>
                </a:lnTo>
                <a:close/>
              </a:path>
              <a:path w="15875" h="2529204">
                <a:moveTo>
                  <a:pt x="10021" y="2371655"/>
                </a:moveTo>
                <a:lnTo>
                  <a:pt x="5684" y="2371655"/>
                </a:lnTo>
                <a:lnTo>
                  <a:pt x="3833" y="2370888"/>
                </a:lnTo>
                <a:lnTo>
                  <a:pt x="766" y="2367821"/>
                </a:lnTo>
                <a:lnTo>
                  <a:pt x="0" y="2365970"/>
                </a:lnTo>
                <a:lnTo>
                  <a:pt x="0" y="2361633"/>
                </a:lnTo>
                <a:lnTo>
                  <a:pt x="766" y="2359782"/>
                </a:lnTo>
                <a:lnTo>
                  <a:pt x="3833" y="2356715"/>
                </a:lnTo>
                <a:lnTo>
                  <a:pt x="5684" y="2355948"/>
                </a:lnTo>
                <a:lnTo>
                  <a:pt x="10021" y="2355948"/>
                </a:lnTo>
                <a:lnTo>
                  <a:pt x="11872" y="2356715"/>
                </a:lnTo>
                <a:lnTo>
                  <a:pt x="14939" y="2359782"/>
                </a:lnTo>
                <a:lnTo>
                  <a:pt x="15706" y="2361633"/>
                </a:lnTo>
                <a:lnTo>
                  <a:pt x="15706" y="2365970"/>
                </a:lnTo>
                <a:lnTo>
                  <a:pt x="14939" y="2367821"/>
                </a:lnTo>
                <a:lnTo>
                  <a:pt x="11872" y="2370888"/>
                </a:lnTo>
                <a:lnTo>
                  <a:pt x="10021" y="2371655"/>
                </a:lnTo>
                <a:close/>
              </a:path>
              <a:path w="15875" h="2529204">
                <a:moveTo>
                  <a:pt x="10021" y="2293123"/>
                </a:moveTo>
                <a:lnTo>
                  <a:pt x="5684" y="2293123"/>
                </a:lnTo>
                <a:lnTo>
                  <a:pt x="3833" y="2292356"/>
                </a:lnTo>
                <a:lnTo>
                  <a:pt x="766" y="2289290"/>
                </a:lnTo>
                <a:lnTo>
                  <a:pt x="0" y="2287438"/>
                </a:lnTo>
                <a:lnTo>
                  <a:pt x="0" y="2283101"/>
                </a:lnTo>
                <a:lnTo>
                  <a:pt x="766" y="2281250"/>
                </a:lnTo>
                <a:lnTo>
                  <a:pt x="3833" y="2278183"/>
                </a:lnTo>
                <a:lnTo>
                  <a:pt x="5684" y="2277417"/>
                </a:lnTo>
                <a:lnTo>
                  <a:pt x="10021" y="2277417"/>
                </a:lnTo>
                <a:lnTo>
                  <a:pt x="11872" y="2278183"/>
                </a:lnTo>
                <a:lnTo>
                  <a:pt x="14939" y="2281250"/>
                </a:lnTo>
                <a:lnTo>
                  <a:pt x="15706" y="2283101"/>
                </a:lnTo>
                <a:lnTo>
                  <a:pt x="15706" y="2287438"/>
                </a:lnTo>
                <a:lnTo>
                  <a:pt x="14939" y="2289290"/>
                </a:lnTo>
                <a:lnTo>
                  <a:pt x="11872" y="2292356"/>
                </a:lnTo>
                <a:lnTo>
                  <a:pt x="10021" y="2293123"/>
                </a:lnTo>
                <a:close/>
              </a:path>
              <a:path w="15875" h="2529204">
                <a:moveTo>
                  <a:pt x="10021" y="2214591"/>
                </a:moveTo>
                <a:lnTo>
                  <a:pt x="5684" y="2214591"/>
                </a:lnTo>
                <a:lnTo>
                  <a:pt x="3833" y="2213825"/>
                </a:lnTo>
                <a:lnTo>
                  <a:pt x="766" y="2210758"/>
                </a:lnTo>
                <a:lnTo>
                  <a:pt x="0" y="2208907"/>
                </a:lnTo>
                <a:lnTo>
                  <a:pt x="0" y="2204570"/>
                </a:lnTo>
                <a:lnTo>
                  <a:pt x="766" y="2202719"/>
                </a:lnTo>
                <a:lnTo>
                  <a:pt x="3833" y="2199652"/>
                </a:lnTo>
                <a:lnTo>
                  <a:pt x="5684" y="2198885"/>
                </a:lnTo>
                <a:lnTo>
                  <a:pt x="10021" y="2198885"/>
                </a:lnTo>
                <a:lnTo>
                  <a:pt x="11872" y="2199652"/>
                </a:lnTo>
                <a:lnTo>
                  <a:pt x="14939" y="2202719"/>
                </a:lnTo>
                <a:lnTo>
                  <a:pt x="15706" y="2204570"/>
                </a:lnTo>
                <a:lnTo>
                  <a:pt x="15706" y="2208907"/>
                </a:lnTo>
                <a:lnTo>
                  <a:pt x="14939" y="2210758"/>
                </a:lnTo>
                <a:lnTo>
                  <a:pt x="11872" y="2213825"/>
                </a:lnTo>
                <a:lnTo>
                  <a:pt x="10021" y="2214591"/>
                </a:lnTo>
                <a:close/>
              </a:path>
              <a:path w="15875" h="2529204">
                <a:moveTo>
                  <a:pt x="10021" y="2136060"/>
                </a:moveTo>
                <a:lnTo>
                  <a:pt x="5684" y="2136060"/>
                </a:lnTo>
                <a:lnTo>
                  <a:pt x="3833" y="2135293"/>
                </a:lnTo>
                <a:lnTo>
                  <a:pt x="766" y="2132226"/>
                </a:lnTo>
                <a:lnTo>
                  <a:pt x="0" y="2130375"/>
                </a:lnTo>
                <a:lnTo>
                  <a:pt x="0" y="2126038"/>
                </a:lnTo>
                <a:lnTo>
                  <a:pt x="766" y="2124187"/>
                </a:lnTo>
                <a:lnTo>
                  <a:pt x="3833" y="2121120"/>
                </a:lnTo>
                <a:lnTo>
                  <a:pt x="5684" y="2120353"/>
                </a:lnTo>
                <a:lnTo>
                  <a:pt x="10021" y="2120353"/>
                </a:lnTo>
                <a:lnTo>
                  <a:pt x="11872" y="2121120"/>
                </a:lnTo>
                <a:lnTo>
                  <a:pt x="14939" y="2124187"/>
                </a:lnTo>
                <a:lnTo>
                  <a:pt x="15706" y="2126038"/>
                </a:lnTo>
                <a:lnTo>
                  <a:pt x="15706" y="2130375"/>
                </a:lnTo>
                <a:lnTo>
                  <a:pt x="14939" y="2132226"/>
                </a:lnTo>
                <a:lnTo>
                  <a:pt x="11872" y="2135293"/>
                </a:lnTo>
                <a:lnTo>
                  <a:pt x="10021" y="2136060"/>
                </a:lnTo>
                <a:close/>
              </a:path>
              <a:path w="15875" h="2529204">
                <a:moveTo>
                  <a:pt x="10021" y="2057528"/>
                </a:moveTo>
                <a:lnTo>
                  <a:pt x="5684" y="2057528"/>
                </a:lnTo>
                <a:lnTo>
                  <a:pt x="3833" y="2056761"/>
                </a:lnTo>
                <a:lnTo>
                  <a:pt x="766" y="2053695"/>
                </a:lnTo>
                <a:lnTo>
                  <a:pt x="0" y="2051844"/>
                </a:lnTo>
                <a:lnTo>
                  <a:pt x="0" y="2047506"/>
                </a:lnTo>
                <a:lnTo>
                  <a:pt x="766" y="2045655"/>
                </a:lnTo>
                <a:lnTo>
                  <a:pt x="3833" y="2042589"/>
                </a:lnTo>
                <a:lnTo>
                  <a:pt x="5684" y="2041822"/>
                </a:lnTo>
                <a:lnTo>
                  <a:pt x="10021" y="2041822"/>
                </a:lnTo>
                <a:lnTo>
                  <a:pt x="11872" y="2042589"/>
                </a:lnTo>
                <a:lnTo>
                  <a:pt x="14939" y="2045655"/>
                </a:lnTo>
                <a:lnTo>
                  <a:pt x="15706" y="2047506"/>
                </a:lnTo>
                <a:lnTo>
                  <a:pt x="15706" y="2051844"/>
                </a:lnTo>
                <a:lnTo>
                  <a:pt x="14939" y="2053695"/>
                </a:lnTo>
                <a:lnTo>
                  <a:pt x="11872" y="2056761"/>
                </a:lnTo>
                <a:lnTo>
                  <a:pt x="10021" y="2057528"/>
                </a:lnTo>
                <a:close/>
              </a:path>
              <a:path w="15875" h="2529204">
                <a:moveTo>
                  <a:pt x="10021" y="1978997"/>
                </a:moveTo>
                <a:lnTo>
                  <a:pt x="5684" y="1978997"/>
                </a:lnTo>
                <a:lnTo>
                  <a:pt x="3833" y="1978230"/>
                </a:lnTo>
                <a:lnTo>
                  <a:pt x="766" y="1975163"/>
                </a:lnTo>
                <a:lnTo>
                  <a:pt x="0" y="1973312"/>
                </a:lnTo>
                <a:lnTo>
                  <a:pt x="0" y="1968975"/>
                </a:lnTo>
                <a:lnTo>
                  <a:pt x="766" y="1967124"/>
                </a:lnTo>
                <a:lnTo>
                  <a:pt x="3833" y="1964057"/>
                </a:lnTo>
                <a:lnTo>
                  <a:pt x="5684" y="1963290"/>
                </a:lnTo>
                <a:lnTo>
                  <a:pt x="10021" y="1963290"/>
                </a:lnTo>
                <a:lnTo>
                  <a:pt x="11872" y="1964057"/>
                </a:lnTo>
                <a:lnTo>
                  <a:pt x="14939" y="1967124"/>
                </a:lnTo>
                <a:lnTo>
                  <a:pt x="15706" y="1968975"/>
                </a:lnTo>
                <a:lnTo>
                  <a:pt x="15706" y="1973312"/>
                </a:lnTo>
                <a:lnTo>
                  <a:pt x="14939" y="1975163"/>
                </a:lnTo>
                <a:lnTo>
                  <a:pt x="11872" y="1978230"/>
                </a:lnTo>
                <a:lnTo>
                  <a:pt x="10021" y="1978997"/>
                </a:lnTo>
                <a:close/>
              </a:path>
              <a:path w="15875" h="2529204">
                <a:moveTo>
                  <a:pt x="10021" y="1900465"/>
                </a:moveTo>
                <a:lnTo>
                  <a:pt x="5684" y="1900465"/>
                </a:lnTo>
                <a:lnTo>
                  <a:pt x="3833" y="1899698"/>
                </a:lnTo>
                <a:lnTo>
                  <a:pt x="766" y="1896631"/>
                </a:lnTo>
                <a:lnTo>
                  <a:pt x="0" y="1894780"/>
                </a:lnTo>
                <a:lnTo>
                  <a:pt x="0" y="1890443"/>
                </a:lnTo>
                <a:lnTo>
                  <a:pt x="766" y="1888592"/>
                </a:lnTo>
                <a:lnTo>
                  <a:pt x="3833" y="1885525"/>
                </a:lnTo>
                <a:lnTo>
                  <a:pt x="5684" y="1884759"/>
                </a:lnTo>
                <a:lnTo>
                  <a:pt x="10021" y="1884759"/>
                </a:lnTo>
                <a:lnTo>
                  <a:pt x="11872" y="1885525"/>
                </a:lnTo>
                <a:lnTo>
                  <a:pt x="14939" y="1888592"/>
                </a:lnTo>
                <a:lnTo>
                  <a:pt x="15706" y="1890443"/>
                </a:lnTo>
                <a:lnTo>
                  <a:pt x="15706" y="1894780"/>
                </a:lnTo>
                <a:lnTo>
                  <a:pt x="14939" y="1896631"/>
                </a:lnTo>
                <a:lnTo>
                  <a:pt x="11872" y="1899698"/>
                </a:lnTo>
                <a:lnTo>
                  <a:pt x="10021" y="1900465"/>
                </a:lnTo>
                <a:close/>
              </a:path>
              <a:path w="15875" h="2529204">
                <a:moveTo>
                  <a:pt x="10021" y="1821933"/>
                </a:moveTo>
                <a:lnTo>
                  <a:pt x="5684" y="1821933"/>
                </a:lnTo>
                <a:lnTo>
                  <a:pt x="3833" y="1821167"/>
                </a:lnTo>
                <a:lnTo>
                  <a:pt x="766" y="1818100"/>
                </a:lnTo>
                <a:lnTo>
                  <a:pt x="0" y="1816249"/>
                </a:lnTo>
                <a:lnTo>
                  <a:pt x="0" y="1811912"/>
                </a:lnTo>
                <a:lnTo>
                  <a:pt x="766" y="1810061"/>
                </a:lnTo>
                <a:lnTo>
                  <a:pt x="3833" y="1806994"/>
                </a:lnTo>
                <a:lnTo>
                  <a:pt x="5684" y="1806227"/>
                </a:lnTo>
                <a:lnTo>
                  <a:pt x="10021" y="1806227"/>
                </a:lnTo>
                <a:lnTo>
                  <a:pt x="11872" y="1806994"/>
                </a:lnTo>
                <a:lnTo>
                  <a:pt x="14939" y="1810061"/>
                </a:lnTo>
                <a:lnTo>
                  <a:pt x="15706" y="1811912"/>
                </a:lnTo>
                <a:lnTo>
                  <a:pt x="15706" y="1816249"/>
                </a:lnTo>
                <a:lnTo>
                  <a:pt x="14939" y="1818100"/>
                </a:lnTo>
                <a:lnTo>
                  <a:pt x="11872" y="1821167"/>
                </a:lnTo>
                <a:lnTo>
                  <a:pt x="10021" y="1821933"/>
                </a:lnTo>
                <a:close/>
              </a:path>
              <a:path w="15875" h="2529204">
                <a:moveTo>
                  <a:pt x="10021" y="1743402"/>
                </a:moveTo>
                <a:lnTo>
                  <a:pt x="5684" y="1743402"/>
                </a:lnTo>
                <a:lnTo>
                  <a:pt x="3833" y="1742635"/>
                </a:lnTo>
                <a:lnTo>
                  <a:pt x="766" y="1739568"/>
                </a:lnTo>
                <a:lnTo>
                  <a:pt x="0" y="1737717"/>
                </a:lnTo>
                <a:lnTo>
                  <a:pt x="0" y="1733380"/>
                </a:lnTo>
                <a:lnTo>
                  <a:pt x="766" y="1731529"/>
                </a:lnTo>
                <a:lnTo>
                  <a:pt x="3833" y="1728462"/>
                </a:lnTo>
                <a:lnTo>
                  <a:pt x="5684" y="1727695"/>
                </a:lnTo>
                <a:lnTo>
                  <a:pt x="10021" y="1727695"/>
                </a:lnTo>
                <a:lnTo>
                  <a:pt x="11872" y="1728462"/>
                </a:lnTo>
                <a:lnTo>
                  <a:pt x="14939" y="1731529"/>
                </a:lnTo>
                <a:lnTo>
                  <a:pt x="15706" y="1733380"/>
                </a:lnTo>
                <a:lnTo>
                  <a:pt x="15706" y="1737717"/>
                </a:lnTo>
                <a:lnTo>
                  <a:pt x="14939" y="1739568"/>
                </a:lnTo>
                <a:lnTo>
                  <a:pt x="11872" y="1742635"/>
                </a:lnTo>
                <a:lnTo>
                  <a:pt x="10021" y="1743402"/>
                </a:lnTo>
                <a:close/>
              </a:path>
              <a:path w="15875" h="2529204">
                <a:moveTo>
                  <a:pt x="10021" y="1664870"/>
                </a:moveTo>
                <a:lnTo>
                  <a:pt x="5684" y="1664870"/>
                </a:lnTo>
                <a:lnTo>
                  <a:pt x="3833" y="1664103"/>
                </a:lnTo>
                <a:lnTo>
                  <a:pt x="766" y="1661036"/>
                </a:lnTo>
                <a:lnTo>
                  <a:pt x="0" y="1659185"/>
                </a:lnTo>
                <a:lnTo>
                  <a:pt x="0" y="1654848"/>
                </a:lnTo>
                <a:lnTo>
                  <a:pt x="766" y="1652997"/>
                </a:lnTo>
                <a:lnTo>
                  <a:pt x="3833" y="1649930"/>
                </a:lnTo>
                <a:lnTo>
                  <a:pt x="5684" y="1649164"/>
                </a:lnTo>
                <a:lnTo>
                  <a:pt x="10021" y="1649164"/>
                </a:lnTo>
                <a:lnTo>
                  <a:pt x="11872" y="1649930"/>
                </a:lnTo>
                <a:lnTo>
                  <a:pt x="14939" y="1652997"/>
                </a:lnTo>
                <a:lnTo>
                  <a:pt x="15706" y="1654848"/>
                </a:lnTo>
                <a:lnTo>
                  <a:pt x="15706" y="1659185"/>
                </a:lnTo>
                <a:lnTo>
                  <a:pt x="14939" y="1661036"/>
                </a:lnTo>
                <a:lnTo>
                  <a:pt x="11872" y="1664103"/>
                </a:lnTo>
                <a:lnTo>
                  <a:pt x="10021" y="1664870"/>
                </a:lnTo>
                <a:close/>
              </a:path>
              <a:path w="15875" h="2529204">
                <a:moveTo>
                  <a:pt x="10021" y="1586338"/>
                </a:moveTo>
                <a:lnTo>
                  <a:pt x="5684" y="1586338"/>
                </a:lnTo>
                <a:lnTo>
                  <a:pt x="3833" y="1585572"/>
                </a:lnTo>
                <a:lnTo>
                  <a:pt x="766" y="1582505"/>
                </a:lnTo>
                <a:lnTo>
                  <a:pt x="0" y="1580654"/>
                </a:lnTo>
                <a:lnTo>
                  <a:pt x="0" y="1576317"/>
                </a:lnTo>
                <a:lnTo>
                  <a:pt x="766" y="1574466"/>
                </a:lnTo>
                <a:lnTo>
                  <a:pt x="3833" y="1571399"/>
                </a:lnTo>
                <a:lnTo>
                  <a:pt x="5684" y="1570632"/>
                </a:lnTo>
                <a:lnTo>
                  <a:pt x="10021" y="1570632"/>
                </a:lnTo>
                <a:lnTo>
                  <a:pt x="11872" y="1571399"/>
                </a:lnTo>
                <a:lnTo>
                  <a:pt x="14939" y="1574466"/>
                </a:lnTo>
                <a:lnTo>
                  <a:pt x="15706" y="1576317"/>
                </a:lnTo>
                <a:lnTo>
                  <a:pt x="15706" y="1580654"/>
                </a:lnTo>
                <a:lnTo>
                  <a:pt x="14939" y="1582505"/>
                </a:lnTo>
                <a:lnTo>
                  <a:pt x="11872" y="1585572"/>
                </a:lnTo>
                <a:lnTo>
                  <a:pt x="10021" y="1586338"/>
                </a:lnTo>
                <a:close/>
              </a:path>
              <a:path w="15875" h="2529204">
                <a:moveTo>
                  <a:pt x="10021" y="1507807"/>
                </a:moveTo>
                <a:lnTo>
                  <a:pt x="5684" y="1507807"/>
                </a:lnTo>
                <a:lnTo>
                  <a:pt x="3833" y="1507040"/>
                </a:lnTo>
                <a:lnTo>
                  <a:pt x="766" y="1503973"/>
                </a:lnTo>
                <a:lnTo>
                  <a:pt x="0" y="1502122"/>
                </a:lnTo>
                <a:lnTo>
                  <a:pt x="0" y="1497785"/>
                </a:lnTo>
                <a:lnTo>
                  <a:pt x="766" y="1495934"/>
                </a:lnTo>
                <a:lnTo>
                  <a:pt x="3833" y="1492867"/>
                </a:lnTo>
                <a:lnTo>
                  <a:pt x="5684" y="1492100"/>
                </a:lnTo>
                <a:lnTo>
                  <a:pt x="10021" y="1492100"/>
                </a:lnTo>
                <a:lnTo>
                  <a:pt x="11872" y="1492867"/>
                </a:lnTo>
                <a:lnTo>
                  <a:pt x="14939" y="1495934"/>
                </a:lnTo>
                <a:lnTo>
                  <a:pt x="15706" y="1497785"/>
                </a:lnTo>
                <a:lnTo>
                  <a:pt x="15706" y="1502122"/>
                </a:lnTo>
                <a:lnTo>
                  <a:pt x="14939" y="1503973"/>
                </a:lnTo>
                <a:lnTo>
                  <a:pt x="11872" y="1507040"/>
                </a:lnTo>
                <a:lnTo>
                  <a:pt x="10021" y="1507807"/>
                </a:lnTo>
                <a:close/>
              </a:path>
              <a:path w="15875" h="2529204">
                <a:moveTo>
                  <a:pt x="10021" y="1429275"/>
                </a:moveTo>
                <a:lnTo>
                  <a:pt x="5684" y="1429275"/>
                </a:lnTo>
                <a:lnTo>
                  <a:pt x="3833" y="1428508"/>
                </a:lnTo>
                <a:lnTo>
                  <a:pt x="766" y="1425442"/>
                </a:lnTo>
                <a:lnTo>
                  <a:pt x="0" y="1423590"/>
                </a:lnTo>
                <a:lnTo>
                  <a:pt x="0" y="1419253"/>
                </a:lnTo>
                <a:lnTo>
                  <a:pt x="766" y="1417402"/>
                </a:lnTo>
                <a:lnTo>
                  <a:pt x="3833" y="1414336"/>
                </a:lnTo>
                <a:lnTo>
                  <a:pt x="5684" y="1413569"/>
                </a:lnTo>
                <a:lnTo>
                  <a:pt x="10021" y="1413569"/>
                </a:lnTo>
                <a:lnTo>
                  <a:pt x="11872" y="1414336"/>
                </a:lnTo>
                <a:lnTo>
                  <a:pt x="14939" y="1417402"/>
                </a:lnTo>
                <a:lnTo>
                  <a:pt x="15706" y="1419253"/>
                </a:lnTo>
                <a:lnTo>
                  <a:pt x="15706" y="1423590"/>
                </a:lnTo>
                <a:lnTo>
                  <a:pt x="14939" y="1425442"/>
                </a:lnTo>
                <a:lnTo>
                  <a:pt x="11872" y="1428508"/>
                </a:lnTo>
                <a:lnTo>
                  <a:pt x="10021" y="1429275"/>
                </a:lnTo>
                <a:close/>
              </a:path>
              <a:path w="15875" h="2529204">
                <a:moveTo>
                  <a:pt x="10021" y="1350743"/>
                </a:moveTo>
                <a:lnTo>
                  <a:pt x="5684" y="1350743"/>
                </a:lnTo>
                <a:lnTo>
                  <a:pt x="3833" y="1349977"/>
                </a:lnTo>
                <a:lnTo>
                  <a:pt x="766" y="1346910"/>
                </a:lnTo>
                <a:lnTo>
                  <a:pt x="0" y="1345059"/>
                </a:lnTo>
                <a:lnTo>
                  <a:pt x="0" y="1340722"/>
                </a:lnTo>
                <a:lnTo>
                  <a:pt x="766" y="1338871"/>
                </a:lnTo>
                <a:lnTo>
                  <a:pt x="3833" y="1335804"/>
                </a:lnTo>
                <a:lnTo>
                  <a:pt x="5684" y="1335037"/>
                </a:lnTo>
                <a:lnTo>
                  <a:pt x="10021" y="1335037"/>
                </a:lnTo>
                <a:lnTo>
                  <a:pt x="11872" y="1335804"/>
                </a:lnTo>
                <a:lnTo>
                  <a:pt x="14939" y="1338871"/>
                </a:lnTo>
                <a:lnTo>
                  <a:pt x="15706" y="1340722"/>
                </a:lnTo>
                <a:lnTo>
                  <a:pt x="15706" y="1345059"/>
                </a:lnTo>
                <a:lnTo>
                  <a:pt x="14939" y="1346910"/>
                </a:lnTo>
                <a:lnTo>
                  <a:pt x="11872" y="1349977"/>
                </a:lnTo>
                <a:lnTo>
                  <a:pt x="10021" y="1350743"/>
                </a:lnTo>
                <a:close/>
              </a:path>
              <a:path w="15875" h="2529204">
                <a:moveTo>
                  <a:pt x="10021" y="1272212"/>
                </a:moveTo>
                <a:lnTo>
                  <a:pt x="5684" y="1272212"/>
                </a:lnTo>
                <a:lnTo>
                  <a:pt x="3833" y="1271445"/>
                </a:lnTo>
                <a:lnTo>
                  <a:pt x="766" y="1268378"/>
                </a:lnTo>
                <a:lnTo>
                  <a:pt x="0" y="1266527"/>
                </a:lnTo>
                <a:lnTo>
                  <a:pt x="0" y="1262190"/>
                </a:lnTo>
                <a:lnTo>
                  <a:pt x="766" y="1260339"/>
                </a:lnTo>
                <a:lnTo>
                  <a:pt x="3833" y="1257272"/>
                </a:lnTo>
                <a:lnTo>
                  <a:pt x="5684" y="1256506"/>
                </a:lnTo>
                <a:lnTo>
                  <a:pt x="10021" y="1256506"/>
                </a:lnTo>
                <a:lnTo>
                  <a:pt x="11872" y="1257272"/>
                </a:lnTo>
                <a:lnTo>
                  <a:pt x="14939" y="1260339"/>
                </a:lnTo>
                <a:lnTo>
                  <a:pt x="15706" y="1262190"/>
                </a:lnTo>
                <a:lnTo>
                  <a:pt x="15706" y="1266527"/>
                </a:lnTo>
                <a:lnTo>
                  <a:pt x="14939" y="1268378"/>
                </a:lnTo>
                <a:lnTo>
                  <a:pt x="11872" y="1271445"/>
                </a:lnTo>
                <a:lnTo>
                  <a:pt x="10021" y="1272212"/>
                </a:lnTo>
                <a:close/>
              </a:path>
              <a:path w="15875" h="2529204">
                <a:moveTo>
                  <a:pt x="10021" y="1193680"/>
                </a:moveTo>
                <a:lnTo>
                  <a:pt x="5684" y="1193680"/>
                </a:lnTo>
                <a:lnTo>
                  <a:pt x="3833" y="1192913"/>
                </a:lnTo>
                <a:lnTo>
                  <a:pt x="766" y="1189847"/>
                </a:lnTo>
                <a:lnTo>
                  <a:pt x="0" y="1187996"/>
                </a:lnTo>
                <a:lnTo>
                  <a:pt x="0" y="1183658"/>
                </a:lnTo>
                <a:lnTo>
                  <a:pt x="766" y="1181808"/>
                </a:lnTo>
                <a:lnTo>
                  <a:pt x="3833" y="1178741"/>
                </a:lnTo>
                <a:lnTo>
                  <a:pt x="5684" y="1177974"/>
                </a:lnTo>
                <a:lnTo>
                  <a:pt x="10021" y="1177974"/>
                </a:lnTo>
                <a:lnTo>
                  <a:pt x="11872" y="1178741"/>
                </a:lnTo>
                <a:lnTo>
                  <a:pt x="14939" y="1181808"/>
                </a:lnTo>
                <a:lnTo>
                  <a:pt x="15706" y="1183658"/>
                </a:lnTo>
                <a:lnTo>
                  <a:pt x="15706" y="1187996"/>
                </a:lnTo>
                <a:lnTo>
                  <a:pt x="14939" y="1189847"/>
                </a:lnTo>
                <a:lnTo>
                  <a:pt x="11872" y="1192913"/>
                </a:lnTo>
                <a:lnTo>
                  <a:pt x="10021" y="1193680"/>
                </a:lnTo>
                <a:close/>
              </a:path>
              <a:path w="15875" h="2529204">
                <a:moveTo>
                  <a:pt x="10021" y="1115149"/>
                </a:moveTo>
                <a:lnTo>
                  <a:pt x="5684" y="1115149"/>
                </a:lnTo>
                <a:lnTo>
                  <a:pt x="3833" y="1114382"/>
                </a:lnTo>
                <a:lnTo>
                  <a:pt x="766" y="1111315"/>
                </a:lnTo>
                <a:lnTo>
                  <a:pt x="0" y="1109464"/>
                </a:lnTo>
                <a:lnTo>
                  <a:pt x="0" y="1105127"/>
                </a:lnTo>
                <a:lnTo>
                  <a:pt x="766" y="1103276"/>
                </a:lnTo>
                <a:lnTo>
                  <a:pt x="3833" y="1100209"/>
                </a:lnTo>
                <a:lnTo>
                  <a:pt x="5684" y="1099442"/>
                </a:lnTo>
                <a:lnTo>
                  <a:pt x="10021" y="1099442"/>
                </a:lnTo>
                <a:lnTo>
                  <a:pt x="11872" y="1100209"/>
                </a:lnTo>
                <a:lnTo>
                  <a:pt x="14939" y="1103276"/>
                </a:lnTo>
                <a:lnTo>
                  <a:pt x="15706" y="1105127"/>
                </a:lnTo>
                <a:lnTo>
                  <a:pt x="15706" y="1109464"/>
                </a:lnTo>
                <a:lnTo>
                  <a:pt x="14939" y="1111315"/>
                </a:lnTo>
                <a:lnTo>
                  <a:pt x="11872" y="1114382"/>
                </a:lnTo>
                <a:lnTo>
                  <a:pt x="10021" y="1115149"/>
                </a:lnTo>
                <a:close/>
              </a:path>
              <a:path w="15875" h="2529204">
                <a:moveTo>
                  <a:pt x="10021" y="1036617"/>
                </a:moveTo>
                <a:lnTo>
                  <a:pt x="5684" y="1036617"/>
                </a:lnTo>
                <a:lnTo>
                  <a:pt x="3833" y="1035850"/>
                </a:lnTo>
                <a:lnTo>
                  <a:pt x="766" y="1032783"/>
                </a:lnTo>
                <a:lnTo>
                  <a:pt x="0" y="1030932"/>
                </a:lnTo>
                <a:lnTo>
                  <a:pt x="0" y="1026595"/>
                </a:lnTo>
                <a:lnTo>
                  <a:pt x="766" y="1024744"/>
                </a:lnTo>
                <a:lnTo>
                  <a:pt x="3833" y="1021677"/>
                </a:lnTo>
                <a:lnTo>
                  <a:pt x="5684" y="1020911"/>
                </a:lnTo>
                <a:lnTo>
                  <a:pt x="10021" y="1020911"/>
                </a:lnTo>
                <a:lnTo>
                  <a:pt x="11872" y="1021677"/>
                </a:lnTo>
                <a:lnTo>
                  <a:pt x="14939" y="1024744"/>
                </a:lnTo>
                <a:lnTo>
                  <a:pt x="15706" y="1026595"/>
                </a:lnTo>
                <a:lnTo>
                  <a:pt x="15706" y="1030932"/>
                </a:lnTo>
                <a:lnTo>
                  <a:pt x="14939" y="1032783"/>
                </a:lnTo>
                <a:lnTo>
                  <a:pt x="11872" y="1035850"/>
                </a:lnTo>
                <a:lnTo>
                  <a:pt x="10021" y="1036617"/>
                </a:lnTo>
                <a:close/>
              </a:path>
              <a:path w="15875" h="2529204">
                <a:moveTo>
                  <a:pt x="10021" y="958085"/>
                </a:moveTo>
                <a:lnTo>
                  <a:pt x="5684" y="958085"/>
                </a:lnTo>
                <a:lnTo>
                  <a:pt x="3833" y="957319"/>
                </a:lnTo>
                <a:lnTo>
                  <a:pt x="766" y="954252"/>
                </a:lnTo>
                <a:lnTo>
                  <a:pt x="0" y="952401"/>
                </a:lnTo>
                <a:lnTo>
                  <a:pt x="0" y="948064"/>
                </a:lnTo>
                <a:lnTo>
                  <a:pt x="766" y="946213"/>
                </a:lnTo>
                <a:lnTo>
                  <a:pt x="3833" y="943146"/>
                </a:lnTo>
                <a:lnTo>
                  <a:pt x="5684" y="942379"/>
                </a:lnTo>
                <a:lnTo>
                  <a:pt x="10021" y="942379"/>
                </a:lnTo>
                <a:lnTo>
                  <a:pt x="11872" y="943146"/>
                </a:lnTo>
                <a:lnTo>
                  <a:pt x="14939" y="946213"/>
                </a:lnTo>
                <a:lnTo>
                  <a:pt x="15706" y="948064"/>
                </a:lnTo>
                <a:lnTo>
                  <a:pt x="15706" y="952401"/>
                </a:lnTo>
                <a:lnTo>
                  <a:pt x="14939" y="954252"/>
                </a:lnTo>
                <a:lnTo>
                  <a:pt x="11872" y="957319"/>
                </a:lnTo>
                <a:lnTo>
                  <a:pt x="10021" y="958085"/>
                </a:lnTo>
                <a:close/>
              </a:path>
              <a:path w="15875" h="2529204">
                <a:moveTo>
                  <a:pt x="10021" y="879554"/>
                </a:moveTo>
                <a:lnTo>
                  <a:pt x="5684" y="879554"/>
                </a:lnTo>
                <a:lnTo>
                  <a:pt x="3833" y="878787"/>
                </a:lnTo>
                <a:lnTo>
                  <a:pt x="766" y="875720"/>
                </a:lnTo>
                <a:lnTo>
                  <a:pt x="0" y="873869"/>
                </a:lnTo>
                <a:lnTo>
                  <a:pt x="0" y="869532"/>
                </a:lnTo>
                <a:lnTo>
                  <a:pt x="766" y="867681"/>
                </a:lnTo>
                <a:lnTo>
                  <a:pt x="3833" y="864614"/>
                </a:lnTo>
                <a:lnTo>
                  <a:pt x="5684" y="863847"/>
                </a:lnTo>
                <a:lnTo>
                  <a:pt x="10021" y="863847"/>
                </a:lnTo>
                <a:lnTo>
                  <a:pt x="11872" y="864614"/>
                </a:lnTo>
                <a:lnTo>
                  <a:pt x="14939" y="867681"/>
                </a:lnTo>
                <a:lnTo>
                  <a:pt x="15706" y="869532"/>
                </a:lnTo>
                <a:lnTo>
                  <a:pt x="15706" y="873869"/>
                </a:lnTo>
                <a:lnTo>
                  <a:pt x="14939" y="875720"/>
                </a:lnTo>
                <a:lnTo>
                  <a:pt x="11872" y="878787"/>
                </a:lnTo>
                <a:lnTo>
                  <a:pt x="10021" y="879554"/>
                </a:lnTo>
                <a:close/>
              </a:path>
              <a:path w="15875" h="2529204">
                <a:moveTo>
                  <a:pt x="10021" y="801022"/>
                </a:moveTo>
                <a:lnTo>
                  <a:pt x="5684" y="801022"/>
                </a:lnTo>
                <a:lnTo>
                  <a:pt x="3833" y="800255"/>
                </a:lnTo>
                <a:lnTo>
                  <a:pt x="766" y="797188"/>
                </a:lnTo>
                <a:lnTo>
                  <a:pt x="0" y="795337"/>
                </a:lnTo>
                <a:lnTo>
                  <a:pt x="0" y="791000"/>
                </a:lnTo>
                <a:lnTo>
                  <a:pt x="766" y="789149"/>
                </a:lnTo>
                <a:lnTo>
                  <a:pt x="3833" y="786082"/>
                </a:lnTo>
                <a:lnTo>
                  <a:pt x="5684" y="785316"/>
                </a:lnTo>
                <a:lnTo>
                  <a:pt x="10021" y="785316"/>
                </a:lnTo>
                <a:lnTo>
                  <a:pt x="11872" y="786082"/>
                </a:lnTo>
                <a:lnTo>
                  <a:pt x="14939" y="789149"/>
                </a:lnTo>
                <a:lnTo>
                  <a:pt x="15706" y="791000"/>
                </a:lnTo>
                <a:lnTo>
                  <a:pt x="15706" y="795337"/>
                </a:lnTo>
                <a:lnTo>
                  <a:pt x="14939" y="797188"/>
                </a:lnTo>
                <a:lnTo>
                  <a:pt x="11872" y="800255"/>
                </a:lnTo>
                <a:lnTo>
                  <a:pt x="10021" y="801022"/>
                </a:lnTo>
                <a:close/>
              </a:path>
              <a:path w="15875" h="2529204">
                <a:moveTo>
                  <a:pt x="10021" y="722490"/>
                </a:moveTo>
                <a:lnTo>
                  <a:pt x="5684" y="722490"/>
                </a:lnTo>
                <a:lnTo>
                  <a:pt x="3833" y="721724"/>
                </a:lnTo>
                <a:lnTo>
                  <a:pt x="766" y="718657"/>
                </a:lnTo>
                <a:lnTo>
                  <a:pt x="0" y="716806"/>
                </a:lnTo>
                <a:lnTo>
                  <a:pt x="0" y="712469"/>
                </a:lnTo>
                <a:lnTo>
                  <a:pt x="766" y="710618"/>
                </a:lnTo>
                <a:lnTo>
                  <a:pt x="3833" y="707551"/>
                </a:lnTo>
                <a:lnTo>
                  <a:pt x="5684" y="706784"/>
                </a:lnTo>
                <a:lnTo>
                  <a:pt x="10021" y="706784"/>
                </a:lnTo>
                <a:lnTo>
                  <a:pt x="11872" y="707551"/>
                </a:lnTo>
                <a:lnTo>
                  <a:pt x="14939" y="710618"/>
                </a:lnTo>
                <a:lnTo>
                  <a:pt x="15706" y="712469"/>
                </a:lnTo>
                <a:lnTo>
                  <a:pt x="15706" y="716806"/>
                </a:lnTo>
                <a:lnTo>
                  <a:pt x="14939" y="718657"/>
                </a:lnTo>
                <a:lnTo>
                  <a:pt x="11872" y="721724"/>
                </a:lnTo>
                <a:lnTo>
                  <a:pt x="10021" y="722490"/>
                </a:lnTo>
                <a:close/>
              </a:path>
              <a:path w="15875" h="2529204">
                <a:moveTo>
                  <a:pt x="10021" y="643959"/>
                </a:moveTo>
                <a:lnTo>
                  <a:pt x="5684" y="643959"/>
                </a:lnTo>
                <a:lnTo>
                  <a:pt x="3833" y="643192"/>
                </a:lnTo>
                <a:lnTo>
                  <a:pt x="766" y="640125"/>
                </a:lnTo>
                <a:lnTo>
                  <a:pt x="0" y="638274"/>
                </a:lnTo>
                <a:lnTo>
                  <a:pt x="0" y="633937"/>
                </a:lnTo>
                <a:lnTo>
                  <a:pt x="766" y="632086"/>
                </a:lnTo>
                <a:lnTo>
                  <a:pt x="3833" y="629019"/>
                </a:lnTo>
                <a:lnTo>
                  <a:pt x="5684" y="628252"/>
                </a:lnTo>
                <a:lnTo>
                  <a:pt x="10021" y="628252"/>
                </a:lnTo>
                <a:lnTo>
                  <a:pt x="11872" y="629019"/>
                </a:lnTo>
                <a:lnTo>
                  <a:pt x="14939" y="632086"/>
                </a:lnTo>
                <a:lnTo>
                  <a:pt x="15706" y="633937"/>
                </a:lnTo>
                <a:lnTo>
                  <a:pt x="15706" y="638274"/>
                </a:lnTo>
                <a:lnTo>
                  <a:pt x="14939" y="640125"/>
                </a:lnTo>
                <a:lnTo>
                  <a:pt x="11872" y="643192"/>
                </a:lnTo>
                <a:lnTo>
                  <a:pt x="10021" y="643959"/>
                </a:lnTo>
                <a:close/>
              </a:path>
              <a:path w="15875" h="2529204">
                <a:moveTo>
                  <a:pt x="10021" y="565427"/>
                </a:moveTo>
                <a:lnTo>
                  <a:pt x="5684" y="565427"/>
                </a:lnTo>
                <a:lnTo>
                  <a:pt x="3833" y="564660"/>
                </a:lnTo>
                <a:lnTo>
                  <a:pt x="766" y="561594"/>
                </a:lnTo>
                <a:lnTo>
                  <a:pt x="0" y="559743"/>
                </a:lnTo>
                <a:lnTo>
                  <a:pt x="0" y="555405"/>
                </a:lnTo>
                <a:lnTo>
                  <a:pt x="766" y="553554"/>
                </a:lnTo>
                <a:lnTo>
                  <a:pt x="3833" y="550488"/>
                </a:lnTo>
                <a:lnTo>
                  <a:pt x="5684" y="549721"/>
                </a:lnTo>
                <a:lnTo>
                  <a:pt x="10021" y="549721"/>
                </a:lnTo>
                <a:lnTo>
                  <a:pt x="11872" y="550488"/>
                </a:lnTo>
                <a:lnTo>
                  <a:pt x="14939" y="553554"/>
                </a:lnTo>
                <a:lnTo>
                  <a:pt x="15706" y="555405"/>
                </a:lnTo>
                <a:lnTo>
                  <a:pt x="15706" y="559743"/>
                </a:lnTo>
                <a:lnTo>
                  <a:pt x="14939" y="561594"/>
                </a:lnTo>
                <a:lnTo>
                  <a:pt x="11872" y="564660"/>
                </a:lnTo>
                <a:lnTo>
                  <a:pt x="10021" y="565427"/>
                </a:lnTo>
                <a:close/>
              </a:path>
              <a:path w="15875" h="2529204">
                <a:moveTo>
                  <a:pt x="10021" y="486895"/>
                </a:moveTo>
                <a:lnTo>
                  <a:pt x="5684" y="486895"/>
                </a:lnTo>
                <a:lnTo>
                  <a:pt x="3833" y="486129"/>
                </a:lnTo>
                <a:lnTo>
                  <a:pt x="766" y="483062"/>
                </a:lnTo>
                <a:lnTo>
                  <a:pt x="0" y="481211"/>
                </a:lnTo>
                <a:lnTo>
                  <a:pt x="0" y="476874"/>
                </a:lnTo>
                <a:lnTo>
                  <a:pt x="766" y="475023"/>
                </a:lnTo>
                <a:lnTo>
                  <a:pt x="3833" y="471956"/>
                </a:lnTo>
                <a:lnTo>
                  <a:pt x="5684" y="471189"/>
                </a:lnTo>
                <a:lnTo>
                  <a:pt x="10021" y="471189"/>
                </a:lnTo>
                <a:lnTo>
                  <a:pt x="11872" y="471956"/>
                </a:lnTo>
                <a:lnTo>
                  <a:pt x="14939" y="475023"/>
                </a:lnTo>
                <a:lnTo>
                  <a:pt x="15706" y="476874"/>
                </a:lnTo>
                <a:lnTo>
                  <a:pt x="15706" y="481211"/>
                </a:lnTo>
                <a:lnTo>
                  <a:pt x="14939" y="483062"/>
                </a:lnTo>
                <a:lnTo>
                  <a:pt x="11872" y="486129"/>
                </a:lnTo>
                <a:lnTo>
                  <a:pt x="10021" y="486895"/>
                </a:lnTo>
                <a:close/>
              </a:path>
              <a:path w="15875" h="2529204">
                <a:moveTo>
                  <a:pt x="10021" y="408364"/>
                </a:moveTo>
                <a:lnTo>
                  <a:pt x="5684" y="408364"/>
                </a:lnTo>
                <a:lnTo>
                  <a:pt x="3833" y="407597"/>
                </a:lnTo>
                <a:lnTo>
                  <a:pt x="766" y="404530"/>
                </a:lnTo>
                <a:lnTo>
                  <a:pt x="0" y="402679"/>
                </a:lnTo>
                <a:lnTo>
                  <a:pt x="0" y="398342"/>
                </a:lnTo>
                <a:lnTo>
                  <a:pt x="766" y="396491"/>
                </a:lnTo>
                <a:lnTo>
                  <a:pt x="3833" y="393424"/>
                </a:lnTo>
                <a:lnTo>
                  <a:pt x="5684" y="392658"/>
                </a:lnTo>
                <a:lnTo>
                  <a:pt x="10021" y="392658"/>
                </a:lnTo>
                <a:lnTo>
                  <a:pt x="11872" y="393424"/>
                </a:lnTo>
                <a:lnTo>
                  <a:pt x="14939" y="396491"/>
                </a:lnTo>
                <a:lnTo>
                  <a:pt x="15706" y="398342"/>
                </a:lnTo>
                <a:lnTo>
                  <a:pt x="15706" y="402679"/>
                </a:lnTo>
                <a:lnTo>
                  <a:pt x="14939" y="404530"/>
                </a:lnTo>
                <a:lnTo>
                  <a:pt x="11872" y="407597"/>
                </a:lnTo>
                <a:lnTo>
                  <a:pt x="10021" y="408364"/>
                </a:lnTo>
                <a:close/>
              </a:path>
              <a:path w="15875" h="2529204">
                <a:moveTo>
                  <a:pt x="10021" y="329832"/>
                </a:moveTo>
                <a:lnTo>
                  <a:pt x="5684" y="329832"/>
                </a:lnTo>
                <a:lnTo>
                  <a:pt x="3833" y="329065"/>
                </a:lnTo>
                <a:lnTo>
                  <a:pt x="766" y="325999"/>
                </a:lnTo>
                <a:lnTo>
                  <a:pt x="0" y="324148"/>
                </a:lnTo>
                <a:lnTo>
                  <a:pt x="0" y="319810"/>
                </a:lnTo>
                <a:lnTo>
                  <a:pt x="766" y="317959"/>
                </a:lnTo>
                <a:lnTo>
                  <a:pt x="3833" y="314892"/>
                </a:lnTo>
                <a:lnTo>
                  <a:pt x="5684" y="314126"/>
                </a:lnTo>
                <a:lnTo>
                  <a:pt x="10021" y="314126"/>
                </a:lnTo>
                <a:lnTo>
                  <a:pt x="11872" y="314892"/>
                </a:lnTo>
                <a:lnTo>
                  <a:pt x="14939" y="317959"/>
                </a:lnTo>
                <a:lnTo>
                  <a:pt x="15706" y="319810"/>
                </a:lnTo>
                <a:lnTo>
                  <a:pt x="15706" y="324148"/>
                </a:lnTo>
                <a:lnTo>
                  <a:pt x="14939" y="325999"/>
                </a:lnTo>
                <a:lnTo>
                  <a:pt x="11872" y="329065"/>
                </a:lnTo>
                <a:lnTo>
                  <a:pt x="10021" y="329832"/>
                </a:lnTo>
                <a:close/>
              </a:path>
              <a:path w="15875" h="2529204">
                <a:moveTo>
                  <a:pt x="10021" y="251301"/>
                </a:moveTo>
                <a:lnTo>
                  <a:pt x="5684" y="251301"/>
                </a:lnTo>
                <a:lnTo>
                  <a:pt x="3833" y="250534"/>
                </a:lnTo>
                <a:lnTo>
                  <a:pt x="766" y="247467"/>
                </a:lnTo>
                <a:lnTo>
                  <a:pt x="0" y="245616"/>
                </a:lnTo>
                <a:lnTo>
                  <a:pt x="0" y="241279"/>
                </a:lnTo>
                <a:lnTo>
                  <a:pt x="766" y="239428"/>
                </a:lnTo>
                <a:lnTo>
                  <a:pt x="3833" y="236361"/>
                </a:lnTo>
                <a:lnTo>
                  <a:pt x="5684" y="235594"/>
                </a:lnTo>
                <a:lnTo>
                  <a:pt x="10021" y="235594"/>
                </a:lnTo>
                <a:lnTo>
                  <a:pt x="11872" y="236361"/>
                </a:lnTo>
                <a:lnTo>
                  <a:pt x="14939" y="239428"/>
                </a:lnTo>
                <a:lnTo>
                  <a:pt x="15706" y="241279"/>
                </a:lnTo>
                <a:lnTo>
                  <a:pt x="15706" y="245616"/>
                </a:lnTo>
                <a:lnTo>
                  <a:pt x="14939" y="247467"/>
                </a:lnTo>
                <a:lnTo>
                  <a:pt x="11872" y="250534"/>
                </a:lnTo>
                <a:lnTo>
                  <a:pt x="10021" y="251301"/>
                </a:lnTo>
                <a:close/>
              </a:path>
              <a:path w="15875" h="2529204">
                <a:moveTo>
                  <a:pt x="10021" y="172769"/>
                </a:moveTo>
                <a:lnTo>
                  <a:pt x="5684" y="172769"/>
                </a:lnTo>
                <a:lnTo>
                  <a:pt x="3833" y="172002"/>
                </a:lnTo>
                <a:lnTo>
                  <a:pt x="766" y="168936"/>
                </a:lnTo>
                <a:lnTo>
                  <a:pt x="0" y="167084"/>
                </a:lnTo>
                <a:lnTo>
                  <a:pt x="0" y="162747"/>
                </a:lnTo>
                <a:lnTo>
                  <a:pt x="766" y="160896"/>
                </a:lnTo>
                <a:lnTo>
                  <a:pt x="3833" y="157829"/>
                </a:lnTo>
                <a:lnTo>
                  <a:pt x="5684" y="157063"/>
                </a:lnTo>
                <a:lnTo>
                  <a:pt x="10021" y="157063"/>
                </a:lnTo>
                <a:lnTo>
                  <a:pt x="11872" y="157829"/>
                </a:lnTo>
                <a:lnTo>
                  <a:pt x="14939" y="160896"/>
                </a:lnTo>
                <a:lnTo>
                  <a:pt x="15706" y="162747"/>
                </a:lnTo>
                <a:lnTo>
                  <a:pt x="15706" y="167084"/>
                </a:lnTo>
                <a:lnTo>
                  <a:pt x="14939" y="168936"/>
                </a:lnTo>
                <a:lnTo>
                  <a:pt x="11872" y="172002"/>
                </a:lnTo>
                <a:lnTo>
                  <a:pt x="10021" y="172769"/>
                </a:lnTo>
                <a:close/>
              </a:path>
              <a:path w="15875" h="2529204">
                <a:moveTo>
                  <a:pt x="10021" y="94237"/>
                </a:moveTo>
                <a:lnTo>
                  <a:pt x="5684" y="94237"/>
                </a:lnTo>
                <a:lnTo>
                  <a:pt x="3833" y="93471"/>
                </a:lnTo>
                <a:lnTo>
                  <a:pt x="766" y="90404"/>
                </a:lnTo>
                <a:lnTo>
                  <a:pt x="0" y="88553"/>
                </a:lnTo>
                <a:lnTo>
                  <a:pt x="0" y="84216"/>
                </a:lnTo>
                <a:lnTo>
                  <a:pt x="766" y="82365"/>
                </a:lnTo>
                <a:lnTo>
                  <a:pt x="3833" y="79298"/>
                </a:lnTo>
                <a:lnTo>
                  <a:pt x="5684" y="78531"/>
                </a:lnTo>
                <a:lnTo>
                  <a:pt x="10021" y="78531"/>
                </a:lnTo>
                <a:lnTo>
                  <a:pt x="11872" y="79298"/>
                </a:lnTo>
                <a:lnTo>
                  <a:pt x="14939" y="82365"/>
                </a:lnTo>
                <a:lnTo>
                  <a:pt x="15706" y="84216"/>
                </a:lnTo>
                <a:lnTo>
                  <a:pt x="15706" y="88553"/>
                </a:lnTo>
                <a:lnTo>
                  <a:pt x="14939" y="90404"/>
                </a:lnTo>
                <a:lnTo>
                  <a:pt x="11872" y="93471"/>
                </a:lnTo>
                <a:lnTo>
                  <a:pt x="10021" y="94237"/>
                </a:lnTo>
                <a:close/>
              </a:path>
              <a:path w="15875" h="2529204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847198" y="417563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1K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987192" y="1620355"/>
            <a:ext cx="15875" cy="2529205"/>
          </a:xfrm>
          <a:custGeom>
            <a:avLst/>
            <a:gdLst/>
            <a:ahLst/>
            <a:cxnLst/>
            <a:rect l="l" t="t" r="r" b="b"/>
            <a:pathLst>
              <a:path w="15875" h="2529204">
                <a:moveTo>
                  <a:pt x="10021" y="2528718"/>
                </a:moveTo>
                <a:lnTo>
                  <a:pt x="5684" y="2528718"/>
                </a:lnTo>
                <a:lnTo>
                  <a:pt x="3833" y="2527951"/>
                </a:lnTo>
                <a:lnTo>
                  <a:pt x="766" y="2524884"/>
                </a:lnTo>
                <a:lnTo>
                  <a:pt x="0" y="2523033"/>
                </a:lnTo>
                <a:lnTo>
                  <a:pt x="0" y="2518696"/>
                </a:lnTo>
                <a:lnTo>
                  <a:pt x="766" y="2516845"/>
                </a:lnTo>
                <a:lnTo>
                  <a:pt x="3833" y="2513778"/>
                </a:lnTo>
                <a:lnTo>
                  <a:pt x="5684" y="2513012"/>
                </a:lnTo>
                <a:lnTo>
                  <a:pt x="10021" y="2513012"/>
                </a:lnTo>
                <a:lnTo>
                  <a:pt x="11872" y="2513778"/>
                </a:lnTo>
                <a:lnTo>
                  <a:pt x="14939" y="2516845"/>
                </a:lnTo>
                <a:lnTo>
                  <a:pt x="15706" y="2518696"/>
                </a:lnTo>
                <a:lnTo>
                  <a:pt x="15706" y="2523033"/>
                </a:lnTo>
                <a:lnTo>
                  <a:pt x="14939" y="2524884"/>
                </a:lnTo>
                <a:lnTo>
                  <a:pt x="11872" y="2527951"/>
                </a:lnTo>
                <a:lnTo>
                  <a:pt x="10021" y="2528718"/>
                </a:lnTo>
                <a:close/>
              </a:path>
              <a:path w="15875" h="2529204">
                <a:moveTo>
                  <a:pt x="10021" y="2450186"/>
                </a:moveTo>
                <a:lnTo>
                  <a:pt x="5684" y="2450186"/>
                </a:lnTo>
                <a:lnTo>
                  <a:pt x="3833" y="2449420"/>
                </a:lnTo>
                <a:lnTo>
                  <a:pt x="766" y="2446353"/>
                </a:lnTo>
                <a:lnTo>
                  <a:pt x="0" y="2444502"/>
                </a:lnTo>
                <a:lnTo>
                  <a:pt x="0" y="2440165"/>
                </a:lnTo>
                <a:lnTo>
                  <a:pt x="766" y="2438314"/>
                </a:lnTo>
                <a:lnTo>
                  <a:pt x="3833" y="2435247"/>
                </a:lnTo>
                <a:lnTo>
                  <a:pt x="5684" y="2434480"/>
                </a:lnTo>
                <a:lnTo>
                  <a:pt x="10021" y="2434480"/>
                </a:lnTo>
                <a:lnTo>
                  <a:pt x="11872" y="2435247"/>
                </a:lnTo>
                <a:lnTo>
                  <a:pt x="14939" y="2438314"/>
                </a:lnTo>
                <a:lnTo>
                  <a:pt x="15706" y="2440165"/>
                </a:lnTo>
                <a:lnTo>
                  <a:pt x="15706" y="2444502"/>
                </a:lnTo>
                <a:lnTo>
                  <a:pt x="14939" y="2446353"/>
                </a:lnTo>
                <a:lnTo>
                  <a:pt x="11872" y="2449420"/>
                </a:lnTo>
                <a:lnTo>
                  <a:pt x="10021" y="2450186"/>
                </a:lnTo>
                <a:close/>
              </a:path>
              <a:path w="15875" h="2529204">
                <a:moveTo>
                  <a:pt x="10021" y="2371655"/>
                </a:moveTo>
                <a:lnTo>
                  <a:pt x="5684" y="2371655"/>
                </a:lnTo>
                <a:lnTo>
                  <a:pt x="3833" y="2370888"/>
                </a:lnTo>
                <a:lnTo>
                  <a:pt x="766" y="2367821"/>
                </a:lnTo>
                <a:lnTo>
                  <a:pt x="0" y="2365970"/>
                </a:lnTo>
                <a:lnTo>
                  <a:pt x="0" y="2361633"/>
                </a:lnTo>
                <a:lnTo>
                  <a:pt x="766" y="2359782"/>
                </a:lnTo>
                <a:lnTo>
                  <a:pt x="3833" y="2356715"/>
                </a:lnTo>
                <a:lnTo>
                  <a:pt x="5684" y="2355948"/>
                </a:lnTo>
                <a:lnTo>
                  <a:pt x="10021" y="2355948"/>
                </a:lnTo>
                <a:lnTo>
                  <a:pt x="11872" y="2356715"/>
                </a:lnTo>
                <a:lnTo>
                  <a:pt x="14939" y="2359782"/>
                </a:lnTo>
                <a:lnTo>
                  <a:pt x="15706" y="2361633"/>
                </a:lnTo>
                <a:lnTo>
                  <a:pt x="15706" y="2365970"/>
                </a:lnTo>
                <a:lnTo>
                  <a:pt x="14939" y="2367821"/>
                </a:lnTo>
                <a:lnTo>
                  <a:pt x="11872" y="2370888"/>
                </a:lnTo>
                <a:lnTo>
                  <a:pt x="10021" y="2371655"/>
                </a:lnTo>
                <a:close/>
              </a:path>
              <a:path w="15875" h="2529204">
                <a:moveTo>
                  <a:pt x="10021" y="2293123"/>
                </a:moveTo>
                <a:lnTo>
                  <a:pt x="5684" y="2293123"/>
                </a:lnTo>
                <a:lnTo>
                  <a:pt x="3833" y="2292356"/>
                </a:lnTo>
                <a:lnTo>
                  <a:pt x="766" y="2289290"/>
                </a:lnTo>
                <a:lnTo>
                  <a:pt x="0" y="2287438"/>
                </a:lnTo>
                <a:lnTo>
                  <a:pt x="0" y="2283101"/>
                </a:lnTo>
                <a:lnTo>
                  <a:pt x="766" y="2281250"/>
                </a:lnTo>
                <a:lnTo>
                  <a:pt x="3833" y="2278183"/>
                </a:lnTo>
                <a:lnTo>
                  <a:pt x="5684" y="2277417"/>
                </a:lnTo>
                <a:lnTo>
                  <a:pt x="10021" y="2277417"/>
                </a:lnTo>
                <a:lnTo>
                  <a:pt x="11872" y="2278183"/>
                </a:lnTo>
                <a:lnTo>
                  <a:pt x="14939" y="2281250"/>
                </a:lnTo>
                <a:lnTo>
                  <a:pt x="15706" y="2283101"/>
                </a:lnTo>
                <a:lnTo>
                  <a:pt x="15706" y="2287438"/>
                </a:lnTo>
                <a:lnTo>
                  <a:pt x="14939" y="2289290"/>
                </a:lnTo>
                <a:lnTo>
                  <a:pt x="11872" y="2292356"/>
                </a:lnTo>
                <a:lnTo>
                  <a:pt x="10021" y="2293123"/>
                </a:lnTo>
                <a:close/>
              </a:path>
              <a:path w="15875" h="2529204">
                <a:moveTo>
                  <a:pt x="10021" y="2214591"/>
                </a:moveTo>
                <a:lnTo>
                  <a:pt x="5684" y="2214591"/>
                </a:lnTo>
                <a:lnTo>
                  <a:pt x="3833" y="2213825"/>
                </a:lnTo>
                <a:lnTo>
                  <a:pt x="766" y="2210758"/>
                </a:lnTo>
                <a:lnTo>
                  <a:pt x="0" y="2208907"/>
                </a:lnTo>
                <a:lnTo>
                  <a:pt x="0" y="2204570"/>
                </a:lnTo>
                <a:lnTo>
                  <a:pt x="766" y="2202719"/>
                </a:lnTo>
                <a:lnTo>
                  <a:pt x="3833" y="2199652"/>
                </a:lnTo>
                <a:lnTo>
                  <a:pt x="5684" y="2198885"/>
                </a:lnTo>
                <a:lnTo>
                  <a:pt x="10021" y="2198885"/>
                </a:lnTo>
                <a:lnTo>
                  <a:pt x="11872" y="2199652"/>
                </a:lnTo>
                <a:lnTo>
                  <a:pt x="14939" y="2202719"/>
                </a:lnTo>
                <a:lnTo>
                  <a:pt x="15706" y="2204570"/>
                </a:lnTo>
                <a:lnTo>
                  <a:pt x="15706" y="2208907"/>
                </a:lnTo>
                <a:lnTo>
                  <a:pt x="14939" y="2210758"/>
                </a:lnTo>
                <a:lnTo>
                  <a:pt x="11872" y="2213825"/>
                </a:lnTo>
                <a:lnTo>
                  <a:pt x="10021" y="2214591"/>
                </a:lnTo>
                <a:close/>
              </a:path>
              <a:path w="15875" h="2529204">
                <a:moveTo>
                  <a:pt x="10021" y="2136060"/>
                </a:moveTo>
                <a:lnTo>
                  <a:pt x="5684" y="2136060"/>
                </a:lnTo>
                <a:lnTo>
                  <a:pt x="3833" y="2135293"/>
                </a:lnTo>
                <a:lnTo>
                  <a:pt x="766" y="2132226"/>
                </a:lnTo>
                <a:lnTo>
                  <a:pt x="0" y="2130375"/>
                </a:lnTo>
                <a:lnTo>
                  <a:pt x="0" y="2126038"/>
                </a:lnTo>
                <a:lnTo>
                  <a:pt x="766" y="2124187"/>
                </a:lnTo>
                <a:lnTo>
                  <a:pt x="3833" y="2121120"/>
                </a:lnTo>
                <a:lnTo>
                  <a:pt x="5684" y="2120353"/>
                </a:lnTo>
                <a:lnTo>
                  <a:pt x="10021" y="2120353"/>
                </a:lnTo>
                <a:lnTo>
                  <a:pt x="11872" y="2121120"/>
                </a:lnTo>
                <a:lnTo>
                  <a:pt x="14939" y="2124187"/>
                </a:lnTo>
                <a:lnTo>
                  <a:pt x="15706" y="2126038"/>
                </a:lnTo>
                <a:lnTo>
                  <a:pt x="15706" y="2130375"/>
                </a:lnTo>
                <a:lnTo>
                  <a:pt x="14939" y="2132226"/>
                </a:lnTo>
                <a:lnTo>
                  <a:pt x="11872" y="2135293"/>
                </a:lnTo>
                <a:lnTo>
                  <a:pt x="10021" y="2136060"/>
                </a:lnTo>
                <a:close/>
              </a:path>
              <a:path w="15875" h="2529204">
                <a:moveTo>
                  <a:pt x="10021" y="2057528"/>
                </a:moveTo>
                <a:lnTo>
                  <a:pt x="5684" y="2057528"/>
                </a:lnTo>
                <a:lnTo>
                  <a:pt x="3833" y="2056761"/>
                </a:lnTo>
                <a:lnTo>
                  <a:pt x="766" y="2053695"/>
                </a:lnTo>
                <a:lnTo>
                  <a:pt x="0" y="2051844"/>
                </a:lnTo>
                <a:lnTo>
                  <a:pt x="0" y="2047506"/>
                </a:lnTo>
                <a:lnTo>
                  <a:pt x="766" y="2045655"/>
                </a:lnTo>
                <a:lnTo>
                  <a:pt x="3833" y="2042589"/>
                </a:lnTo>
                <a:lnTo>
                  <a:pt x="5684" y="2041822"/>
                </a:lnTo>
                <a:lnTo>
                  <a:pt x="10021" y="2041822"/>
                </a:lnTo>
                <a:lnTo>
                  <a:pt x="11872" y="2042589"/>
                </a:lnTo>
                <a:lnTo>
                  <a:pt x="14939" y="2045655"/>
                </a:lnTo>
                <a:lnTo>
                  <a:pt x="15706" y="2047506"/>
                </a:lnTo>
                <a:lnTo>
                  <a:pt x="15706" y="2051844"/>
                </a:lnTo>
                <a:lnTo>
                  <a:pt x="14939" y="2053695"/>
                </a:lnTo>
                <a:lnTo>
                  <a:pt x="11872" y="2056761"/>
                </a:lnTo>
                <a:lnTo>
                  <a:pt x="10021" y="2057528"/>
                </a:lnTo>
                <a:close/>
              </a:path>
              <a:path w="15875" h="2529204">
                <a:moveTo>
                  <a:pt x="10021" y="1978997"/>
                </a:moveTo>
                <a:lnTo>
                  <a:pt x="5684" y="1978997"/>
                </a:lnTo>
                <a:lnTo>
                  <a:pt x="3833" y="1978230"/>
                </a:lnTo>
                <a:lnTo>
                  <a:pt x="766" y="1975163"/>
                </a:lnTo>
                <a:lnTo>
                  <a:pt x="0" y="1973312"/>
                </a:lnTo>
                <a:lnTo>
                  <a:pt x="0" y="1968975"/>
                </a:lnTo>
                <a:lnTo>
                  <a:pt x="766" y="1967124"/>
                </a:lnTo>
                <a:lnTo>
                  <a:pt x="3833" y="1964057"/>
                </a:lnTo>
                <a:lnTo>
                  <a:pt x="5684" y="1963290"/>
                </a:lnTo>
                <a:lnTo>
                  <a:pt x="10021" y="1963290"/>
                </a:lnTo>
                <a:lnTo>
                  <a:pt x="11872" y="1964057"/>
                </a:lnTo>
                <a:lnTo>
                  <a:pt x="14939" y="1967124"/>
                </a:lnTo>
                <a:lnTo>
                  <a:pt x="15706" y="1968975"/>
                </a:lnTo>
                <a:lnTo>
                  <a:pt x="15706" y="1973312"/>
                </a:lnTo>
                <a:lnTo>
                  <a:pt x="14939" y="1975163"/>
                </a:lnTo>
                <a:lnTo>
                  <a:pt x="11872" y="1978230"/>
                </a:lnTo>
                <a:lnTo>
                  <a:pt x="10021" y="1978997"/>
                </a:lnTo>
                <a:close/>
              </a:path>
              <a:path w="15875" h="2529204">
                <a:moveTo>
                  <a:pt x="10021" y="1900465"/>
                </a:moveTo>
                <a:lnTo>
                  <a:pt x="5684" y="1900465"/>
                </a:lnTo>
                <a:lnTo>
                  <a:pt x="3833" y="1899698"/>
                </a:lnTo>
                <a:lnTo>
                  <a:pt x="766" y="1896631"/>
                </a:lnTo>
                <a:lnTo>
                  <a:pt x="0" y="1894780"/>
                </a:lnTo>
                <a:lnTo>
                  <a:pt x="0" y="1890443"/>
                </a:lnTo>
                <a:lnTo>
                  <a:pt x="766" y="1888592"/>
                </a:lnTo>
                <a:lnTo>
                  <a:pt x="3833" y="1885525"/>
                </a:lnTo>
                <a:lnTo>
                  <a:pt x="5684" y="1884759"/>
                </a:lnTo>
                <a:lnTo>
                  <a:pt x="10021" y="1884759"/>
                </a:lnTo>
                <a:lnTo>
                  <a:pt x="11872" y="1885525"/>
                </a:lnTo>
                <a:lnTo>
                  <a:pt x="14939" y="1888592"/>
                </a:lnTo>
                <a:lnTo>
                  <a:pt x="15706" y="1890443"/>
                </a:lnTo>
                <a:lnTo>
                  <a:pt x="15706" y="1894780"/>
                </a:lnTo>
                <a:lnTo>
                  <a:pt x="14939" y="1896631"/>
                </a:lnTo>
                <a:lnTo>
                  <a:pt x="11872" y="1899698"/>
                </a:lnTo>
                <a:lnTo>
                  <a:pt x="10021" y="1900465"/>
                </a:lnTo>
                <a:close/>
              </a:path>
              <a:path w="15875" h="2529204">
                <a:moveTo>
                  <a:pt x="10021" y="1821933"/>
                </a:moveTo>
                <a:lnTo>
                  <a:pt x="5684" y="1821933"/>
                </a:lnTo>
                <a:lnTo>
                  <a:pt x="3833" y="1821167"/>
                </a:lnTo>
                <a:lnTo>
                  <a:pt x="766" y="1818100"/>
                </a:lnTo>
                <a:lnTo>
                  <a:pt x="0" y="1816249"/>
                </a:lnTo>
                <a:lnTo>
                  <a:pt x="0" y="1811912"/>
                </a:lnTo>
                <a:lnTo>
                  <a:pt x="766" y="1810061"/>
                </a:lnTo>
                <a:lnTo>
                  <a:pt x="3833" y="1806994"/>
                </a:lnTo>
                <a:lnTo>
                  <a:pt x="5684" y="1806227"/>
                </a:lnTo>
                <a:lnTo>
                  <a:pt x="10021" y="1806227"/>
                </a:lnTo>
                <a:lnTo>
                  <a:pt x="11872" y="1806994"/>
                </a:lnTo>
                <a:lnTo>
                  <a:pt x="14939" y="1810061"/>
                </a:lnTo>
                <a:lnTo>
                  <a:pt x="15706" y="1811912"/>
                </a:lnTo>
                <a:lnTo>
                  <a:pt x="15706" y="1816249"/>
                </a:lnTo>
                <a:lnTo>
                  <a:pt x="14939" y="1818100"/>
                </a:lnTo>
                <a:lnTo>
                  <a:pt x="11872" y="1821167"/>
                </a:lnTo>
                <a:lnTo>
                  <a:pt x="10021" y="1821933"/>
                </a:lnTo>
                <a:close/>
              </a:path>
              <a:path w="15875" h="2529204">
                <a:moveTo>
                  <a:pt x="10021" y="1743402"/>
                </a:moveTo>
                <a:lnTo>
                  <a:pt x="5684" y="1743402"/>
                </a:lnTo>
                <a:lnTo>
                  <a:pt x="3833" y="1742635"/>
                </a:lnTo>
                <a:lnTo>
                  <a:pt x="766" y="1739568"/>
                </a:lnTo>
                <a:lnTo>
                  <a:pt x="0" y="1737717"/>
                </a:lnTo>
                <a:lnTo>
                  <a:pt x="0" y="1733380"/>
                </a:lnTo>
                <a:lnTo>
                  <a:pt x="766" y="1731529"/>
                </a:lnTo>
                <a:lnTo>
                  <a:pt x="3833" y="1728462"/>
                </a:lnTo>
                <a:lnTo>
                  <a:pt x="5684" y="1727695"/>
                </a:lnTo>
                <a:lnTo>
                  <a:pt x="10021" y="1727695"/>
                </a:lnTo>
                <a:lnTo>
                  <a:pt x="11872" y="1728462"/>
                </a:lnTo>
                <a:lnTo>
                  <a:pt x="14939" y="1731529"/>
                </a:lnTo>
                <a:lnTo>
                  <a:pt x="15706" y="1733380"/>
                </a:lnTo>
                <a:lnTo>
                  <a:pt x="15706" y="1737717"/>
                </a:lnTo>
                <a:lnTo>
                  <a:pt x="14939" y="1739568"/>
                </a:lnTo>
                <a:lnTo>
                  <a:pt x="11872" y="1742635"/>
                </a:lnTo>
                <a:lnTo>
                  <a:pt x="10021" y="1743402"/>
                </a:lnTo>
                <a:close/>
              </a:path>
              <a:path w="15875" h="2529204">
                <a:moveTo>
                  <a:pt x="10021" y="1664870"/>
                </a:moveTo>
                <a:lnTo>
                  <a:pt x="5684" y="1664870"/>
                </a:lnTo>
                <a:lnTo>
                  <a:pt x="3833" y="1664103"/>
                </a:lnTo>
                <a:lnTo>
                  <a:pt x="766" y="1661036"/>
                </a:lnTo>
                <a:lnTo>
                  <a:pt x="0" y="1659185"/>
                </a:lnTo>
                <a:lnTo>
                  <a:pt x="0" y="1654848"/>
                </a:lnTo>
                <a:lnTo>
                  <a:pt x="766" y="1652997"/>
                </a:lnTo>
                <a:lnTo>
                  <a:pt x="3833" y="1649930"/>
                </a:lnTo>
                <a:lnTo>
                  <a:pt x="5684" y="1649164"/>
                </a:lnTo>
                <a:lnTo>
                  <a:pt x="10021" y="1649164"/>
                </a:lnTo>
                <a:lnTo>
                  <a:pt x="11872" y="1649930"/>
                </a:lnTo>
                <a:lnTo>
                  <a:pt x="14939" y="1652997"/>
                </a:lnTo>
                <a:lnTo>
                  <a:pt x="15706" y="1654848"/>
                </a:lnTo>
                <a:lnTo>
                  <a:pt x="15706" y="1659185"/>
                </a:lnTo>
                <a:lnTo>
                  <a:pt x="14939" y="1661036"/>
                </a:lnTo>
                <a:lnTo>
                  <a:pt x="11872" y="1664103"/>
                </a:lnTo>
                <a:lnTo>
                  <a:pt x="10021" y="1664870"/>
                </a:lnTo>
                <a:close/>
              </a:path>
              <a:path w="15875" h="2529204">
                <a:moveTo>
                  <a:pt x="10021" y="1586338"/>
                </a:moveTo>
                <a:lnTo>
                  <a:pt x="5684" y="1586338"/>
                </a:lnTo>
                <a:lnTo>
                  <a:pt x="3833" y="1585572"/>
                </a:lnTo>
                <a:lnTo>
                  <a:pt x="766" y="1582505"/>
                </a:lnTo>
                <a:lnTo>
                  <a:pt x="0" y="1580654"/>
                </a:lnTo>
                <a:lnTo>
                  <a:pt x="0" y="1576317"/>
                </a:lnTo>
                <a:lnTo>
                  <a:pt x="766" y="1574466"/>
                </a:lnTo>
                <a:lnTo>
                  <a:pt x="3833" y="1571399"/>
                </a:lnTo>
                <a:lnTo>
                  <a:pt x="5684" y="1570632"/>
                </a:lnTo>
                <a:lnTo>
                  <a:pt x="10021" y="1570632"/>
                </a:lnTo>
                <a:lnTo>
                  <a:pt x="11872" y="1571399"/>
                </a:lnTo>
                <a:lnTo>
                  <a:pt x="14939" y="1574466"/>
                </a:lnTo>
                <a:lnTo>
                  <a:pt x="15706" y="1576317"/>
                </a:lnTo>
                <a:lnTo>
                  <a:pt x="15706" y="1580654"/>
                </a:lnTo>
                <a:lnTo>
                  <a:pt x="14939" y="1582505"/>
                </a:lnTo>
                <a:lnTo>
                  <a:pt x="11872" y="1585572"/>
                </a:lnTo>
                <a:lnTo>
                  <a:pt x="10021" y="1586338"/>
                </a:lnTo>
                <a:close/>
              </a:path>
              <a:path w="15875" h="2529204">
                <a:moveTo>
                  <a:pt x="10021" y="1507807"/>
                </a:moveTo>
                <a:lnTo>
                  <a:pt x="5684" y="1507807"/>
                </a:lnTo>
                <a:lnTo>
                  <a:pt x="3833" y="1507040"/>
                </a:lnTo>
                <a:lnTo>
                  <a:pt x="766" y="1503973"/>
                </a:lnTo>
                <a:lnTo>
                  <a:pt x="0" y="1502122"/>
                </a:lnTo>
                <a:lnTo>
                  <a:pt x="0" y="1497785"/>
                </a:lnTo>
                <a:lnTo>
                  <a:pt x="766" y="1495934"/>
                </a:lnTo>
                <a:lnTo>
                  <a:pt x="3833" y="1492867"/>
                </a:lnTo>
                <a:lnTo>
                  <a:pt x="5684" y="1492100"/>
                </a:lnTo>
                <a:lnTo>
                  <a:pt x="10021" y="1492100"/>
                </a:lnTo>
                <a:lnTo>
                  <a:pt x="11872" y="1492867"/>
                </a:lnTo>
                <a:lnTo>
                  <a:pt x="14939" y="1495934"/>
                </a:lnTo>
                <a:lnTo>
                  <a:pt x="15706" y="1497785"/>
                </a:lnTo>
                <a:lnTo>
                  <a:pt x="15706" y="1502122"/>
                </a:lnTo>
                <a:lnTo>
                  <a:pt x="14939" y="1503973"/>
                </a:lnTo>
                <a:lnTo>
                  <a:pt x="11872" y="1507040"/>
                </a:lnTo>
                <a:lnTo>
                  <a:pt x="10021" y="1507807"/>
                </a:lnTo>
                <a:close/>
              </a:path>
              <a:path w="15875" h="2529204">
                <a:moveTo>
                  <a:pt x="10021" y="1429275"/>
                </a:moveTo>
                <a:lnTo>
                  <a:pt x="5684" y="1429275"/>
                </a:lnTo>
                <a:lnTo>
                  <a:pt x="3833" y="1428508"/>
                </a:lnTo>
                <a:lnTo>
                  <a:pt x="766" y="1425442"/>
                </a:lnTo>
                <a:lnTo>
                  <a:pt x="0" y="1423590"/>
                </a:lnTo>
                <a:lnTo>
                  <a:pt x="0" y="1419253"/>
                </a:lnTo>
                <a:lnTo>
                  <a:pt x="766" y="1417402"/>
                </a:lnTo>
                <a:lnTo>
                  <a:pt x="3833" y="1414336"/>
                </a:lnTo>
                <a:lnTo>
                  <a:pt x="5684" y="1413569"/>
                </a:lnTo>
                <a:lnTo>
                  <a:pt x="10021" y="1413569"/>
                </a:lnTo>
                <a:lnTo>
                  <a:pt x="11872" y="1414336"/>
                </a:lnTo>
                <a:lnTo>
                  <a:pt x="14939" y="1417402"/>
                </a:lnTo>
                <a:lnTo>
                  <a:pt x="15706" y="1419253"/>
                </a:lnTo>
                <a:lnTo>
                  <a:pt x="15706" y="1423590"/>
                </a:lnTo>
                <a:lnTo>
                  <a:pt x="14939" y="1425442"/>
                </a:lnTo>
                <a:lnTo>
                  <a:pt x="11872" y="1428508"/>
                </a:lnTo>
                <a:lnTo>
                  <a:pt x="10021" y="1429275"/>
                </a:lnTo>
                <a:close/>
              </a:path>
              <a:path w="15875" h="2529204">
                <a:moveTo>
                  <a:pt x="10021" y="1350743"/>
                </a:moveTo>
                <a:lnTo>
                  <a:pt x="5684" y="1350743"/>
                </a:lnTo>
                <a:lnTo>
                  <a:pt x="3833" y="1349977"/>
                </a:lnTo>
                <a:lnTo>
                  <a:pt x="766" y="1346910"/>
                </a:lnTo>
                <a:lnTo>
                  <a:pt x="0" y="1345059"/>
                </a:lnTo>
                <a:lnTo>
                  <a:pt x="0" y="1340722"/>
                </a:lnTo>
                <a:lnTo>
                  <a:pt x="766" y="1338871"/>
                </a:lnTo>
                <a:lnTo>
                  <a:pt x="3833" y="1335804"/>
                </a:lnTo>
                <a:lnTo>
                  <a:pt x="5684" y="1335037"/>
                </a:lnTo>
                <a:lnTo>
                  <a:pt x="10021" y="1335037"/>
                </a:lnTo>
                <a:lnTo>
                  <a:pt x="11872" y="1335804"/>
                </a:lnTo>
                <a:lnTo>
                  <a:pt x="14939" y="1338871"/>
                </a:lnTo>
                <a:lnTo>
                  <a:pt x="15706" y="1340722"/>
                </a:lnTo>
                <a:lnTo>
                  <a:pt x="15706" y="1345059"/>
                </a:lnTo>
                <a:lnTo>
                  <a:pt x="14939" y="1346910"/>
                </a:lnTo>
                <a:lnTo>
                  <a:pt x="11872" y="1349977"/>
                </a:lnTo>
                <a:lnTo>
                  <a:pt x="10021" y="1350743"/>
                </a:lnTo>
                <a:close/>
              </a:path>
              <a:path w="15875" h="2529204">
                <a:moveTo>
                  <a:pt x="10021" y="1272212"/>
                </a:moveTo>
                <a:lnTo>
                  <a:pt x="5684" y="1272212"/>
                </a:lnTo>
                <a:lnTo>
                  <a:pt x="3833" y="1271445"/>
                </a:lnTo>
                <a:lnTo>
                  <a:pt x="766" y="1268378"/>
                </a:lnTo>
                <a:lnTo>
                  <a:pt x="0" y="1266527"/>
                </a:lnTo>
                <a:lnTo>
                  <a:pt x="0" y="1262190"/>
                </a:lnTo>
                <a:lnTo>
                  <a:pt x="766" y="1260339"/>
                </a:lnTo>
                <a:lnTo>
                  <a:pt x="3833" y="1257272"/>
                </a:lnTo>
                <a:lnTo>
                  <a:pt x="5684" y="1256506"/>
                </a:lnTo>
                <a:lnTo>
                  <a:pt x="10021" y="1256506"/>
                </a:lnTo>
                <a:lnTo>
                  <a:pt x="11872" y="1257272"/>
                </a:lnTo>
                <a:lnTo>
                  <a:pt x="14939" y="1260339"/>
                </a:lnTo>
                <a:lnTo>
                  <a:pt x="15706" y="1262190"/>
                </a:lnTo>
                <a:lnTo>
                  <a:pt x="15706" y="1266527"/>
                </a:lnTo>
                <a:lnTo>
                  <a:pt x="14939" y="1268378"/>
                </a:lnTo>
                <a:lnTo>
                  <a:pt x="11872" y="1271445"/>
                </a:lnTo>
                <a:lnTo>
                  <a:pt x="10021" y="1272212"/>
                </a:lnTo>
                <a:close/>
              </a:path>
              <a:path w="15875" h="2529204">
                <a:moveTo>
                  <a:pt x="10021" y="1193680"/>
                </a:moveTo>
                <a:lnTo>
                  <a:pt x="5684" y="1193680"/>
                </a:lnTo>
                <a:lnTo>
                  <a:pt x="3833" y="1192913"/>
                </a:lnTo>
                <a:lnTo>
                  <a:pt x="766" y="1189847"/>
                </a:lnTo>
                <a:lnTo>
                  <a:pt x="0" y="1187996"/>
                </a:lnTo>
                <a:lnTo>
                  <a:pt x="0" y="1183658"/>
                </a:lnTo>
                <a:lnTo>
                  <a:pt x="766" y="1181808"/>
                </a:lnTo>
                <a:lnTo>
                  <a:pt x="3833" y="1178741"/>
                </a:lnTo>
                <a:lnTo>
                  <a:pt x="5684" y="1177974"/>
                </a:lnTo>
                <a:lnTo>
                  <a:pt x="10021" y="1177974"/>
                </a:lnTo>
                <a:lnTo>
                  <a:pt x="11872" y="1178741"/>
                </a:lnTo>
                <a:lnTo>
                  <a:pt x="14939" y="1181808"/>
                </a:lnTo>
                <a:lnTo>
                  <a:pt x="15706" y="1183658"/>
                </a:lnTo>
                <a:lnTo>
                  <a:pt x="15706" y="1187996"/>
                </a:lnTo>
                <a:lnTo>
                  <a:pt x="14939" y="1189847"/>
                </a:lnTo>
                <a:lnTo>
                  <a:pt x="11872" y="1192913"/>
                </a:lnTo>
                <a:lnTo>
                  <a:pt x="10021" y="1193680"/>
                </a:lnTo>
                <a:close/>
              </a:path>
              <a:path w="15875" h="2529204">
                <a:moveTo>
                  <a:pt x="10021" y="1115149"/>
                </a:moveTo>
                <a:lnTo>
                  <a:pt x="5684" y="1115149"/>
                </a:lnTo>
                <a:lnTo>
                  <a:pt x="3833" y="1114382"/>
                </a:lnTo>
                <a:lnTo>
                  <a:pt x="766" y="1111315"/>
                </a:lnTo>
                <a:lnTo>
                  <a:pt x="0" y="1109464"/>
                </a:lnTo>
                <a:lnTo>
                  <a:pt x="0" y="1105127"/>
                </a:lnTo>
                <a:lnTo>
                  <a:pt x="766" y="1103276"/>
                </a:lnTo>
                <a:lnTo>
                  <a:pt x="3833" y="1100209"/>
                </a:lnTo>
                <a:lnTo>
                  <a:pt x="5684" y="1099442"/>
                </a:lnTo>
                <a:lnTo>
                  <a:pt x="10021" y="1099442"/>
                </a:lnTo>
                <a:lnTo>
                  <a:pt x="11872" y="1100209"/>
                </a:lnTo>
                <a:lnTo>
                  <a:pt x="14939" y="1103276"/>
                </a:lnTo>
                <a:lnTo>
                  <a:pt x="15706" y="1105127"/>
                </a:lnTo>
                <a:lnTo>
                  <a:pt x="15706" y="1109464"/>
                </a:lnTo>
                <a:lnTo>
                  <a:pt x="14939" y="1111315"/>
                </a:lnTo>
                <a:lnTo>
                  <a:pt x="11872" y="1114382"/>
                </a:lnTo>
                <a:lnTo>
                  <a:pt x="10021" y="1115149"/>
                </a:lnTo>
                <a:close/>
              </a:path>
              <a:path w="15875" h="2529204">
                <a:moveTo>
                  <a:pt x="10021" y="1036617"/>
                </a:moveTo>
                <a:lnTo>
                  <a:pt x="5684" y="1036617"/>
                </a:lnTo>
                <a:lnTo>
                  <a:pt x="3833" y="1035850"/>
                </a:lnTo>
                <a:lnTo>
                  <a:pt x="766" y="1032783"/>
                </a:lnTo>
                <a:lnTo>
                  <a:pt x="0" y="1030932"/>
                </a:lnTo>
                <a:lnTo>
                  <a:pt x="0" y="1026595"/>
                </a:lnTo>
                <a:lnTo>
                  <a:pt x="766" y="1024744"/>
                </a:lnTo>
                <a:lnTo>
                  <a:pt x="3833" y="1021677"/>
                </a:lnTo>
                <a:lnTo>
                  <a:pt x="5684" y="1020911"/>
                </a:lnTo>
                <a:lnTo>
                  <a:pt x="10021" y="1020911"/>
                </a:lnTo>
                <a:lnTo>
                  <a:pt x="11872" y="1021677"/>
                </a:lnTo>
                <a:lnTo>
                  <a:pt x="14939" y="1024744"/>
                </a:lnTo>
                <a:lnTo>
                  <a:pt x="15706" y="1026595"/>
                </a:lnTo>
                <a:lnTo>
                  <a:pt x="15706" y="1030932"/>
                </a:lnTo>
                <a:lnTo>
                  <a:pt x="14939" y="1032783"/>
                </a:lnTo>
                <a:lnTo>
                  <a:pt x="11872" y="1035850"/>
                </a:lnTo>
                <a:lnTo>
                  <a:pt x="10021" y="1036617"/>
                </a:lnTo>
                <a:close/>
              </a:path>
              <a:path w="15875" h="2529204">
                <a:moveTo>
                  <a:pt x="10021" y="958085"/>
                </a:moveTo>
                <a:lnTo>
                  <a:pt x="5684" y="958085"/>
                </a:lnTo>
                <a:lnTo>
                  <a:pt x="3833" y="957319"/>
                </a:lnTo>
                <a:lnTo>
                  <a:pt x="766" y="954252"/>
                </a:lnTo>
                <a:lnTo>
                  <a:pt x="0" y="952401"/>
                </a:lnTo>
                <a:lnTo>
                  <a:pt x="0" y="948064"/>
                </a:lnTo>
                <a:lnTo>
                  <a:pt x="766" y="946213"/>
                </a:lnTo>
                <a:lnTo>
                  <a:pt x="3833" y="943146"/>
                </a:lnTo>
                <a:lnTo>
                  <a:pt x="5684" y="942379"/>
                </a:lnTo>
                <a:lnTo>
                  <a:pt x="10021" y="942379"/>
                </a:lnTo>
                <a:lnTo>
                  <a:pt x="11872" y="943146"/>
                </a:lnTo>
                <a:lnTo>
                  <a:pt x="14939" y="946213"/>
                </a:lnTo>
                <a:lnTo>
                  <a:pt x="15706" y="948064"/>
                </a:lnTo>
                <a:lnTo>
                  <a:pt x="15706" y="952401"/>
                </a:lnTo>
                <a:lnTo>
                  <a:pt x="14939" y="954252"/>
                </a:lnTo>
                <a:lnTo>
                  <a:pt x="11872" y="957319"/>
                </a:lnTo>
                <a:lnTo>
                  <a:pt x="10021" y="958085"/>
                </a:lnTo>
                <a:close/>
              </a:path>
              <a:path w="15875" h="2529204">
                <a:moveTo>
                  <a:pt x="10021" y="879554"/>
                </a:moveTo>
                <a:lnTo>
                  <a:pt x="5684" y="879554"/>
                </a:lnTo>
                <a:lnTo>
                  <a:pt x="3833" y="878787"/>
                </a:lnTo>
                <a:lnTo>
                  <a:pt x="766" y="875720"/>
                </a:lnTo>
                <a:lnTo>
                  <a:pt x="0" y="873869"/>
                </a:lnTo>
                <a:lnTo>
                  <a:pt x="0" y="869532"/>
                </a:lnTo>
                <a:lnTo>
                  <a:pt x="766" y="867681"/>
                </a:lnTo>
                <a:lnTo>
                  <a:pt x="3833" y="864614"/>
                </a:lnTo>
                <a:lnTo>
                  <a:pt x="5684" y="863847"/>
                </a:lnTo>
                <a:lnTo>
                  <a:pt x="10021" y="863847"/>
                </a:lnTo>
                <a:lnTo>
                  <a:pt x="11872" y="864614"/>
                </a:lnTo>
                <a:lnTo>
                  <a:pt x="14939" y="867681"/>
                </a:lnTo>
                <a:lnTo>
                  <a:pt x="15706" y="869532"/>
                </a:lnTo>
                <a:lnTo>
                  <a:pt x="15706" y="873869"/>
                </a:lnTo>
                <a:lnTo>
                  <a:pt x="14939" y="875720"/>
                </a:lnTo>
                <a:lnTo>
                  <a:pt x="11872" y="878787"/>
                </a:lnTo>
                <a:lnTo>
                  <a:pt x="10021" y="879554"/>
                </a:lnTo>
                <a:close/>
              </a:path>
              <a:path w="15875" h="2529204">
                <a:moveTo>
                  <a:pt x="10021" y="801022"/>
                </a:moveTo>
                <a:lnTo>
                  <a:pt x="5684" y="801022"/>
                </a:lnTo>
                <a:lnTo>
                  <a:pt x="3833" y="800255"/>
                </a:lnTo>
                <a:lnTo>
                  <a:pt x="766" y="797188"/>
                </a:lnTo>
                <a:lnTo>
                  <a:pt x="0" y="795337"/>
                </a:lnTo>
                <a:lnTo>
                  <a:pt x="0" y="791000"/>
                </a:lnTo>
                <a:lnTo>
                  <a:pt x="766" y="789149"/>
                </a:lnTo>
                <a:lnTo>
                  <a:pt x="3833" y="786082"/>
                </a:lnTo>
                <a:lnTo>
                  <a:pt x="5684" y="785316"/>
                </a:lnTo>
                <a:lnTo>
                  <a:pt x="10021" y="785316"/>
                </a:lnTo>
                <a:lnTo>
                  <a:pt x="11872" y="786082"/>
                </a:lnTo>
                <a:lnTo>
                  <a:pt x="14939" y="789149"/>
                </a:lnTo>
                <a:lnTo>
                  <a:pt x="15706" y="791000"/>
                </a:lnTo>
                <a:lnTo>
                  <a:pt x="15706" y="795337"/>
                </a:lnTo>
                <a:lnTo>
                  <a:pt x="14939" y="797188"/>
                </a:lnTo>
                <a:lnTo>
                  <a:pt x="11872" y="800255"/>
                </a:lnTo>
                <a:lnTo>
                  <a:pt x="10021" y="801022"/>
                </a:lnTo>
                <a:close/>
              </a:path>
              <a:path w="15875" h="2529204">
                <a:moveTo>
                  <a:pt x="10021" y="722490"/>
                </a:moveTo>
                <a:lnTo>
                  <a:pt x="5684" y="722490"/>
                </a:lnTo>
                <a:lnTo>
                  <a:pt x="3833" y="721724"/>
                </a:lnTo>
                <a:lnTo>
                  <a:pt x="766" y="718657"/>
                </a:lnTo>
                <a:lnTo>
                  <a:pt x="0" y="716806"/>
                </a:lnTo>
                <a:lnTo>
                  <a:pt x="0" y="712469"/>
                </a:lnTo>
                <a:lnTo>
                  <a:pt x="766" y="710618"/>
                </a:lnTo>
                <a:lnTo>
                  <a:pt x="3833" y="707551"/>
                </a:lnTo>
                <a:lnTo>
                  <a:pt x="5684" y="706784"/>
                </a:lnTo>
                <a:lnTo>
                  <a:pt x="10021" y="706784"/>
                </a:lnTo>
                <a:lnTo>
                  <a:pt x="11872" y="707551"/>
                </a:lnTo>
                <a:lnTo>
                  <a:pt x="14939" y="710618"/>
                </a:lnTo>
                <a:lnTo>
                  <a:pt x="15706" y="712469"/>
                </a:lnTo>
                <a:lnTo>
                  <a:pt x="15706" y="716806"/>
                </a:lnTo>
                <a:lnTo>
                  <a:pt x="14939" y="718657"/>
                </a:lnTo>
                <a:lnTo>
                  <a:pt x="11872" y="721724"/>
                </a:lnTo>
                <a:lnTo>
                  <a:pt x="10021" y="722490"/>
                </a:lnTo>
                <a:close/>
              </a:path>
              <a:path w="15875" h="2529204">
                <a:moveTo>
                  <a:pt x="10021" y="643959"/>
                </a:moveTo>
                <a:lnTo>
                  <a:pt x="5684" y="643959"/>
                </a:lnTo>
                <a:lnTo>
                  <a:pt x="3833" y="643192"/>
                </a:lnTo>
                <a:lnTo>
                  <a:pt x="766" y="640125"/>
                </a:lnTo>
                <a:lnTo>
                  <a:pt x="0" y="638274"/>
                </a:lnTo>
                <a:lnTo>
                  <a:pt x="0" y="633937"/>
                </a:lnTo>
                <a:lnTo>
                  <a:pt x="766" y="632086"/>
                </a:lnTo>
                <a:lnTo>
                  <a:pt x="3833" y="629019"/>
                </a:lnTo>
                <a:lnTo>
                  <a:pt x="5684" y="628252"/>
                </a:lnTo>
                <a:lnTo>
                  <a:pt x="10021" y="628252"/>
                </a:lnTo>
                <a:lnTo>
                  <a:pt x="11872" y="629019"/>
                </a:lnTo>
                <a:lnTo>
                  <a:pt x="14939" y="632086"/>
                </a:lnTo>
                <a:lnTo>
                  <a:pt x="15706" y="633937"/>
                </a:lnTo>
                <a:lnTo>
                  <a:pt x="15706" y="638274"/>
                </a:lnTo>
                <a:lnTo>
                  <a:pt x="14939" y="640125"/>
                </a:lnTo>
                <a:lnTo>
                  <a:pt x="11872" y="643192"/>
                </a:lnTo>
                <a:lnTo>
                  <a:pt x="10021" y="643959"/>
                </a:lnTo>
                <a:close/>
              </a:path>
              <a:path w="15875" h="2529204">
                <a:moveTo>
                  <a:pt x="10021" y="565427"/>
                </a:moveTo>
                <a:lnTo>
                  <a:pt x="5684" y="565427"/>
                </a:lnTo>
                <a:lnTo>
                  <a:pt x="3833" y="564660"/>
                </a:lnTo>
                <a:lnTo>
                  <a:pt x="766" y="561594"/>
                </a:lnTo>
                <a:lnTo>
                  <a:pt x="0" y="559743"/>
                </a:lnTo>
                <a:lnTo>
                  <a:pt x="0" y="555405"/>
                </a:lnTo>
                <a:lnTo>
                  <a:pt x="766" y="553554"/>
                </a:lnTo>
                <a:lnTo>
                  <a:pt x="3833" y="550488"/>
                </a:lnTo>
                <a:lnTo>
                  <a:pt x="5684" y="549721"/>
                </a:lnTo>
                <a:lnTo>
                  <a:pt x="10021" y="549721"/>
                </a:lnTo>
                <a:lnTo>
                  <a:pt x="11872" y="550488"/>
                </a:lnTo>
                <a:lnTo>
                  <a:pt x="14939" y="553554"/>
                </a:lnTo>
                <a:lnTo>
                  <a:pt x="15706" y="555405"/>
                </a:lnTo>
                <a:lnTo>
                  <a:pt x="15706" y="559743"/>
                </a:lnTo>
                <a:lnTo>
                  <a:pt x="14939" y="561594"/>
                </a:lnTo>
                <a:lnTo>
                  <a:pt x="11872" y="564660"/>
                </a:lnTo>
                <a:lnTo>
                  <a:pt x="10021" y="565427"/>
                </a:lnTo>
                <a:close/>
              </a:path>
              <a:path w="15875" h="2529204">
                <a:moveTo>
                  <a:pt x="10021" y="486895"/>
                </a:moveTo>
                <a:lnTo>
                  <a:pt x="5684" y="486895"/>
                </a:lnTo>
                <a:lnTo>
                  <a:pt x="3833" y="486129"/>
                </a:lnTo>
                <a:lnTo>
                  <a:pt x="766" y="483062"/>
                </a:lnTo>
                <a:lnTo>
                  <a:pt x="0" y="481211"/>
                </a:lnTo>
                <a:lnTo>
                  <a:pt x="0" y="476874"/>
                </a:lnTo>
                <a:lnTo>
                  <a:pt x="766" y="475023"/>
                </a:lnTo>
                <a:lnTo>
                  <a:pt x="3833" y="471956"/>
                </a:lnTo>
                <a:lnTo>
                  <a:pt x="5684" y="471189"/>
                </a:lnTo>
                <a:lnTo>
                  <a:pt x="10021" y="471189"/>
                </a:lnTo>
                <a:lnTo>
                  <a:pt x="11872" y="471956"/>
                </a:lnTo>
                <a:lnTo>
                  <a:pt x="14939" y="475023"/>
                </a:lnTo>
                <a:lnTo>
                  <a:pt x="15706" y="476874"/>
                </a:lnTo>
                <a:lnTo>
                  <a:pt x="15706" y="481211"/>
                </a:lnTo>
                <a:lnTo>
                  <a:pt x="14939" y="483062"/>
                </a:lnTo>
                <a:lnTo>
                  <a:pt x="11872" y="486129"/>
                </a:lnTo>
                <a:lnTo>
                  <a:pt x="10021" y="486895"/>
                </a:lnTo>
                <a:close/>
              </a:path>
              <a:path w="15875" h="2529204">
                <a:moveTo>
                  <a:pt x="10021" y="408364"/>
                </a:moveTo>
                <a:lnTo>
                  <a:pt x="5684" y="408364"/>
                </a:lnTo>
                <a:lnTo>
                  <a:pt x="3833" y="407597"/>
                </a:lnTo>
                <a:lnTo>
                  <a:pt x="766" y="404530"/>
                </a:lnTo>
                <a:lnTo>
                  <a:pt x="0" y="402679"/>
                </a:lnTo>
                <a:lnTo>
                  <a:pt x="0" y="398342"/>
                </a:lnTo>
                <a:lnTo>
                  <a:pt x="766" y="396491"/>
                </a:lnTo>
                <a:lnTo>
                  <a:pt x="3833" y="393424"/>
                </a:lnTo>
                <a:lnTo>
                  <a:pt x="5684" y="392658"/>
                </a:lnTo>
                <a:lnTo>
                  <a:pt x="10021" y="392658"/>
                </a:lnTo>
                <a:lnTo>
                  <a:pt x="11872" y="393424"/>
                </a:lnTo>
                <a:lnTo>
                  <a:pt x="14939" y="396491"/>
                </a:lnTo>
                <a:lnTo>
                  <a:pt x="15706" y="398342"/>
                </a:lnTo>
                <a:lnTo>
                  <a:pt x="15706" y="402679"/>
                </a:lnTo>
                <a:lnTo>
                  <a:pt x="14939" y="404530"/>
                </a:lnTo>
                <a:lnTo>
                  <a:pt x="11872" y="407597"/>
                </a:lnTo>
                <a:lnTo>
                  <a:pt x="10021" y="408364"/>
                </a:lnTo>
                <a:close/>
              </a:path>
              <a:path w="15875" h="2529204">
                <a:moveTo>
                  <a:pt x="10021" y="329832"/>
                </a:moveTo>
                <a:lnTo>
                  <a:pt x="5684" y="329832"/>
                </a:lnTo>
                <a:lnTo>
                  <a:pt x="3833" y="329065"/>
                </a:lnTo>
                <a:lnTo>
                  <a:pt x="766" y="325999"/>
                </a:lnTo>
                <a:lnTo>
                  <a:pt x="0" y="324148"/>
                </a:lnTo>
                <a:lnTo>
                  <a:pt x="0" y="319810"/>
                </a:lnTo>
                <a:lnTo>
                  <a:pt x="766" y="317959"/>
                </a:lnTo>
                <a:lnTo>
                  <a:pt x="3833" y="314892"/>
                </a:lnTo>
                <a:lnTo>
                  <a:pt x="5684" y="314126"/>
                </a:lnTo>
                <a:lnTo>
                  <a:pt x="10021" y="314126"/>
                </a:lnTo>
                <a:lnTo>
                  <a:pt x="11872" y="314892"/>
                </a:lnTo>
                <a:lnTo>
                  <a:pt x="14939" y="317959"/>
                </a:lnTo>
                <a:lnTo>
                  <a:pt x="15706" y="319810"/>
                </a:lnTo>
                <a:lnTo>
                  <a:pt x="15706" y="324148"/>
                </a:lnTo>
                <a:lnTo>
                  <a:pt x="14939" y="325999"/>
                </a:lnTo>
                <a:lnTo>
                  <a:pt x="11872" y="329065"/>
                </a:lnTo>
                <a:lnTo>
                  <a:pt x="10021" y="329832"/>
                </a:lnTo>
                <a:close/>
              </a:path>
              <a:path w="15875" h="2529204">
                <a:moveTo>
                  <a:pt x="10021" y="251301"/>
                </a:moveTo>
                <a:lnTo>
                  <a:pt x="5684" y="251301"/>
                </a:lnTo>
                <a:lnTo>
                  <a:pt x="3833" y="250534"/>
                </a:lnTo>
                <a:lnTo>
                  <a:pt x="766" y="247467"/>
                </a:lnTo>
                <a:lnTo>
                  <a:pt x="0" y="245616"/>
                </a:lnTo>
                <a:lnTo>
                  <a:pt x="0" y="241279"/>
                </a:lnTo>
                <a:lnTo>
                  <a:pt x="766" y="239428"/>
                </a:lnTo>
                <a:lnTo>
                  <a:pt x="3833" y="236361"/>
                </a:lnTo>
                <a:lnTo>
                  <a:pt x="5684" y="235594"/>
                </a:lnTo>
                <a:lnTo>
                  <a:pt x="10021" y="235594"/>
                </a:lnTo>
                <a:lnTo>
                  <a:pt x="11872" y="236361"/>
                </a:lnTo>
                <a:lnTo>
                  <a:pt x="14939" y="239428"/>
                </a:lnTo>
                <a:lnTo>
                  <a:pt x="15706" y="241279"/>
                </a:lnTo>
                <a:lnTo>
                  <a:pt x="15706" y="245616"/>
                </a:lnTo>
                <a:lnTo>
                  <a:pt x="14939" y="247467"/>
                </a:lnTo>
                <a:lnTo>
                  <a:pt x="11872" y="250534"/>
                </a:lnTo>
                <a:lnTo>
                  <a:pt x="10021" y="251301"/>
                </a:lnTo>
                <a:close/>
              </a:path>
              <a:path w="15875" h="2529204">
                <a:moveTo>
                  <a:pt x="10021" y="172769"/>
                </a:moveTo>
                <a:lnTo>
                  <a:pt x="5684" y="172769"/>
                </a:lnTo>
                <a:lnTo>
                  <a:pt x="3833" y="172002"/>
                </a:lnTo>
                <a:lnTo>
                  <a:pt x="766" y="168936"/>
                </a:lnTo>
                <a:lnTo>
                  <a:pt x="0" y="167084"/>
                </a:lnTo>
                <a:lnTo>
                  <a:pt x="0" y="162747"/>
                </a:lnTo>
                <a:lnTo>
                  <a:pt x="766" y="160896"/>
                </a:lnTo>
                <a:lnTo>
                  <a:pt x="3833" y="157829"/>
                </a:lnTo>
                <a:lnTo>
                  <a:pt x="5684" y="157063"/>
                </a:lnTo>
                <a:lnTo>
                  <a:pt x="10021" y="157063"/>
                </a:lnTo>
                <a:lnTo>
                  <a:pt x="11872" y="157829"/>
                </a:lnTo>
                <a:lnTo>
                  <a:pt x="14939" y="160896"/>
                </a:lnTo>
                <a:lnTo>
                  <a:pt x="15706" y="162747"/>
                </a:lnTo>
                <a:lnTo>
                  <a:pt x="15706" y="167084"/>
                </a:lnTo>
                <a:lnTo>
                  <a:pt x="14939" y="168936"/>
                </a:lnTo>
                <a:lnTo>
                  <a:pt x="11872" y="172002"/>
                </a:lnTo>
                <a:lnTo>
                  <a:pt x="10021" y="172769"/>
                </a:lnTo>
                <a:close/>
              </a:path>
              <a:path w="15875" h="2529204">
                <a:moveTo>
                  <a:pt x="10021" y="94237"/>
                </a:moveTo>
                <a:lnTo>
                  <a:pt x="5684" y="94237"/>
                </a:lnTo>
                <a:lnTo>
                  <a:pt x="3833" y="93471"/>
                </a:lnTo>
                <a:lnTo>
                  <a:pt x="766" y="90404"/>
                </a:lnTo>
                <a:lnTo>
                  <a:pt x="0" y="88553"/>
                </a:lnTo>
                <a:lnTo>
                  <a:pt x="0" y="84216"/>
                </a:lnTo>
                <a:lnTo>
                  <a:pt x="766" y="82365"/>
                </a:lnTo>
                <a:lnTo>
                  <a:pt x="3833" y="79298"/>
                </a:lnTo>
                <a:lnTo>
                  <a:pt x="5684" y="78531"/>
                </a:lnTo>
                <a:lnTo>
                  <a:pt x="10021" y="78531"/>
                </a:lnTo>
                <a:lnTo>
                  <a:pt x="11872" y="79298"/>
                </a:lnTo>
                <a:lnTo>
                  <a:pt x="14939" y="82365"/>
                </a:lnTo>
                <a:lnTo>
                  <a:pt x="15706" y="84216"/>
                </a:lnTo>
                <a:lnTo>
                  <a:pt x="15706" y="88553"/>
                </a:lnTo>
                <a:lnTo>
                  <a:pt x="14939" y="90404"/>
                </a:lnTo>
                <a:lnTo>
                  <a:pt x="11872" y="93471"/>
                </a:lnTo>
                <a:lnTo>
                  <a:pt x="10021" y="94237"/>
                </a:lnTo>
                <a:close/>
              </a:path>
              <a:path w="15875" h="2529204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867002" y="417563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2K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006996" y="1620355"/>
            <a:ext cx="15875" cy="2529205"/>
          </a:xfrm>
          <a:custGeom>
            <a:avLst/>
            <a:gdLst/>
            <a:ahLst/>
            <a:cxnLst/>
            <a:rect l="l" t="t" r="r" b="b"/>
            <a:pathLst>
              <a:path w="15875" h="2529204">
                <a:moveTo>
                  <a:pt x="10021" y="2528718"/>
                </a:moveTo>
                <a:lnTo>
                  <a:pt x="5684" y="2528718"/>
                </a:lnTo>
                <a:lnTo>
                  <a:pt x="3833" y="2527951"/>
                </a:lnTo>
                <a:lnTo>
                  <a:pt x="766" y="2524884"/>
                </a:lnTo>
                <a:lnTo>
                  <a:pt x="0" y="2523033"/>
                </a:lnTo>
                <a:lnTo>
                  <a:pt x="0" y="2518696"/>
                </a:lnTo>
                <a:lnTo>
                  <a:pt x="766" y="2516845"/>
                </a:lnTo>
                <a:lnTo>
                  <a:pt x="3833" y="2513778"/>
                </a:lnTo>
                <a:lnTo>
                  <a:pt x="5684" y="2513012"/>
                </a:lnTo>
                <a:lnTo>
                  <a:pt x="10021" y="2513012"/>
                </a:lnTo>
                <a:lnTo>
                  <a:pt x="11872" y="2513778"/>
                </a:lnTo>
                <a:lnTo>
                  <a:pt x="14939" y="2516845"/>
                </a:lnTo>
                <a:lnTo>
                  <a:pt x="15706" y="2518696"/>
                </a:lnTo>
                <a:lnTo>
                  <a:pt x="15706" y="2523033"/>
                </a:lnTo>
                <a:lnTo>
                  <a:pt x="14939" y="2524884"/>
                </a:lnTo>
                <a:lnTo>
                  <a:pt x="11872" y="2527951"/>
                </a:lnTo>
                <a:lnTo>
                  <a:pt x="10021" y="2528718"/>
                </a:lnTo>
                <a:close/>
              </a:path>
              <a:path w="15875" h="2529204">
                <a:moveTo>
                  <a:pt x="10021" y="2450186"/>
                </a:moveTo>
                <a:lnTo>
                  <a:pt x="5684" y="2450186"/>
                </a:lnTo>
                <a:lnTo>
                  <a:pt x="3833" y="2449420"/>
                </a:lnTo>
                <a:lnTo>
                  <a:pt x="766" y="2446353"/>
                </a:lnTo>
                <a:lnTo>
                  <a:pt x="0" y="2444502"/>
                </a:lnTo>
                <a:lnTo>
                  <a:pt x="0" y="2440165"/>
                </a:lnTo>
                <a:lnTo>
                  <a:pt x="766" y="2438314"/>
                </a:lnTo>
                <a:lnTo>
                  <a:pt x="3833" y="2435247"/>
                </a:lnTo>
                <a:lnTo>
                  <a:pt x="5684" y="2434480"/>
                </a:lnTo>
                <a:lnTo>
                  <a:pt x="10021" y="2434480"/>
                </a:lnTo>
                <a:lnTo>
                  <a:pt x="11872" y="2435247"/>
                </a:lnTo>
                <a:lnTo>
                  <a:pt x="14939" y="2438314"/>
                </a:lnTo>
                <a:lnTo>
                  <a:pt x="15706" y="2440165"/>
                </a:lnTo>
                <a:lnTo>
                  <a:pt x="15706" y="2444502"/>
                </a:lnTo>
                <a:lnTo>
                  <a:pt x="14939" y="2446353"/>
                </a:lnTo>
                <a:lnTo>
                  <a:pt x="11872" y="2449420"/>
                </a:lnTo>
                <a:lnTo>
                  <a:pt x="10021" y="2450186"/>
                </a:lnTo>
                <a:close/>
              </a:path>
              <a:path w="15875" h="2529204">
                <a:moveTo>
                  <a:pt x="10021" y="2371655"/>
                </a:moveTo>
                <a:lnTo>
                  <a:pt x="5684" y="2371655"/>
                </a:lnTo>
                <a:lnTo>
                  <a:pt x="3833" y="2370888"/>
                </a:lnTo>
                <a:lnTo>
                  <a:pt x="766" y="2367821"/>
                </a:lnTo>
                <a:lnTo>
                  <a:pt x="0" y="2365970"/>
                </a:lnTo>
                <a:lnTo>
                  <a:pt x="0" y="2361633"/>
                </a:lnTo>
                <a:lnTo>
                  <a:pt x="766" y="2359782"/>
                </a:lnTo>
                <a:lnTo>
                  <a:pt x="3833" y="2356715"/>
                </a:lnTo>
                <a:lnTo>
                  <a:pt x="5684" y="2355948"/>
                </a:lnTo>
                <a:lnTo>
                  <a:pt x="10021" y="2355948"/>
                </a:lnTo>
                <a:lnTo>
                  <a:pt x="11872" y="2356715"/>
                </a:lnTo>
                <a:lnTo>
                  <a:pt x="14939" y="2359782"/>
                </a:lnTo>
                <a:lnTo>
                  <a:pt x="15706" y="2361633"/>
                </a:lnTo>
                <a:lnTo>
                  <a:pt x="15706" y="2365970"/>
                </a:lnTo>
                <a:lnTo>
                  <a:pt x="14939" y="2367821"/>
                </a:lnTo>
                <a:lnTo>
                  <a:pt x="11872" y="2370888"/>
                </a:lnTo>
                <a:lnTo>
                  <a:pt x="10021" y="2371655"/>
                </a:lnTo>
                <a:close/>
              </a:path>
              <a:path w="15875" h="2529204">
                <a:moveTo>
                  <a:pt x="10021" y="2293123"/>
                </a:moveTo>
                <a:lnTo>
                  <a:pt x="5684" y="2293123"/>
                </a:lnTo>
                <a:lnTo>
                  <a:pt x="3833" y="2292356"/>
                </a:lnTo>
                <a:lnTo>
                  <a:pt x="766" y="2289290"/>
                </a:lnTo>
                <a:lnTo>
                  <a:pt x="0" y="2287438"/>
                </a:lnTo>
                <a:lnTo>
                  <a:pt x="0" y="2283101"/>
                </a:lnTo>
                <a:lnTo>
                  <a:pt x="766" y="2281250"/>
                </a:lnTo>
                <a:lnTo>
                  <a:pt x="3833" y="2278183"/>
                </a:lnTo>
                <a:lnTo>
                  <a:pt x="5684" y="2277417"/>
                </a:lnTo>
                <a:lnTo>
                  <a:pt x="10021" y="2277417"/>
                </a:lnTo>
                <a:lnTo>
                  <a:pt x="11872" y="2278183"/>
                </a:lnTo>
                <a:lnTo>
                  <a:pt x="14939" y="2281250"/>
                </a:lnTo>
                <a:lnTo>
                  <a:pt x="15706" y="2283101"/>
                </a:lnTo>
                <a:lnTo>
                  <a:pt x="15706" y="2287438"/>
                </a:lnTo>
                <a:lnTo>
                  <a:pt x="14939" y="2289290"/>
                </a:lnTo>
                <a:lnTo>
                  <a:pt x="11872" y="2292356"/>
                </a:lnTo>
                <a:lnTo>
                  <a:pt x="10021" y="2293123"/>
                </a:lnTo>
                <a:close/>
              </a:path>
              <a:path w="15875" h="2529204">
                <a:moveTo>
                  <a:pt x="10021" y="2214591"/>
                </a:moveTo>
                <a:lnTo>
                  <a:pt x="5684" y="2214591"/>
                </a:lnTo>
                <a:lnTo>
                  <a:pt x="3833" y="2213825"/>
                </a:lnTo>
                <a:lnTo>
                  <a:pt x="766" y="2210758"/>
                </a:lnTo>
                <a:lnTo>
                  <a:pt x="0" y="2208907"/>
                </a:lnTo>
                <a:lnTo>
                  <a:pt x="0" y="2204570"/>
                </a:lnTo>
                <a:lnTo>
                  <a:pt x="766" y="2202719"/>
                </a:lnTo>
                <a:lnTo>
                  <a:pt x="3833" y="2199652"/>
                </a:lnTo>
                <a:lnTo>
                  <a:pt x="5684" y="2198885"/>
                </a:lnTo>
                <a:lnTo>
                  <a:pt x="10021" y="2198885"/>
                </a:lnTo>
                <a:lnTo>
                  <a:pt x="11872" y="2199652"/>
                </a:lnTo>
                <a:lnTo>
                  <a:pt x="14939" y="2202719"/>
                </a:lnTo>
                <a:lnTo>
                  <a:pt x="15706" y="2204570"/>
                </a:lnTo>
                <a:lnTo>
                  <a:pt x="15706" y="2208907"/>
                </a:lnTo>
                <a:lnTo>
                  <a:pt x="14939" y="2210758"/>
                </a:lnTo>
                <a:lnTo>
                  <a:pt x="11872" y="2213825"/>
                </a:lnTo>
                <a:lnTo>
                  <a:pt x="10021" y="2214591"/>
                </a:lnTo>
                <a:close/>
              </a:path>
              <a:path w="15875" h="2529204">
                <a:moveTo>
                  <a:pt x="10021" y="2136060"/>
                </a:moveTo>
                <a:lnTo>
                  <a:pt x="5684" y="2136060"/>
                </a:lnTo>
                <a:lnTo>
                  <a:pt x="3833" y="2135293"/>
                </a:lnTo>
                <a:lnTo>
                  <a:pt x="766" y="2132226"/>
                </a:lnTo>
                <a:lnTo>
                  <a:pt x="0" y="2130375"/>
                </a:lnTo>
                <a:lnTo>
                  <a:pt x="0" y="2126038"/>
                </a:lnTo>
                <a:lnTo>
                  <a:pt x="766" y="2124187"/>
                </a:lnTo>
                <a:lnTo>
                  <a:pt x="3833" y="2121120"/>
                </a:lnTo>
                <a:lnTo>
                  <a:pt x="5684" y="2120353"/>
                </a:lnTo>
                <a:lnTo>
                  <a:pt x="10021" y="2120353"/>
                </a:lnTo>
                <a:lnTo>
                  <a:pt x="11872" y="2121120"/>
                </a:lnTo>
                <a:lnTo>
                  <a:pt x="14939" y="2124187"/>
                </a:lnTo>
                <a:lnTo>
                  <a:pt x="15706" y="2126038"/>
                </a:lnTo>
                <a:lnTo>
                  <a:pt x="15706" y="2130375"/>
                </a:lnTo>
                <a:lnTo>
                  <a:pt x="14939" y="2132226"/>
                </a:lnTo>
                <a:lnTo>
                  <a:pt x="11872" y="2135293"/>
                </a:lnTo>
                <a:lnTo>
                  <a:pt x="10021" y="2136060"/>
                </a:lnTo>
                <a:close/>
              </a:path>
              <a:path w="15875" h="2529204">
                <a:moveTo>
                  <a:pt x="10021" y="2057528"/>
                </a:moveTo>
                <a:lnTo>
                  <a:pt x="5684" y="2057528"/>
                </a:lnTo>
                <a:lnTo>
                  <a:pt x="3833" y="2056761"/>
                </a:lnTo>
                <a:lnTo>
                  <a:pt x="766" y="2053695"/>
                </a:lnTo>
                <a:lnTo>
                  <a:pt x="0" y="2051844"/>
                </a:lnTo>
                <a:lnTo>
                  <a:pt x="0" y="2047506"/>
                </a:lnTo>
                <a:lnTo>
                  <a:pt x="766" y="2045655"/>
                </a:lnTo>
                <a:lnTo>
                  <a:pt x="3833" y="2042589"/>
                </a:lnTo>
                <a:lnTo>
                  <a:pt x="5684" y="2041822"/>
                </a:lnTo>
                <a:lnTo>
                  <a:pt x="10021" y="2041822"/>
                </a:lnTo>
                <a:lnTo>
                  <a:pt x="11872" y="2042589"/>
                </a:lnTo>
                <a:lnTo>
                  <a:pt x="14939" y="2045655"/>
                </a:lnTo>
                <a:lnTo>
                  <a:pt x="15706" y="2047506"/>
                </a:lnTo>
                <a:lnTo>
                  <a:pt x="15706" y="2051844"/>
                </a:lnTo>
                <a:lnTo>
                  <a:pt x="14939" y="2053695"/>
                </a:lnTo>
                <a:lnTo>
                  <a:pt x="11872" y="2056761"/>
                </a:lnTo>
                <a:lnTo>
                  <a:pt x="10021" y="2057528"/>
                </a:lnTo>
                <a:close/>
              </a:path>
              <a:path w="15875" h="2529204">
                <a:moveTo>
                  <a:pt x="10021" y="1978997"/>
                </a:moveTo>
                <a:lnTo>
                  <a:pt x="5684" y="1978997"/>
                </a:lnTo>
                <a:lnTo>
                  <a:pt x="3833" y="1978230"/>
                </a:lnTo>
                <a:lnTo>
                  <a:pt x="766" y="1975163"/>
                </a:lnTo>
                <a:lnTo>
                  <a:pt x="0" y="1973312"/>
                </a:lnTo>
                <a:lnTo>
                  <a:pt x="0" y="1968975"/>
                </a:lnTo>
                <a:lnTo>
                  <a:pt x="766" y="1967124"/>
                </a:lnTo>
                <a:lnTo>
                  <a:pt x="3833" y="1964057"/>
                </a:lnTo>
                <a:lnTo>
                  <a:pt x="5684" y="1963290"/>
                </a:lnTo>
                <a:lnTo>
                  <a:pt x="10021" y="1963290"/>
                </a:lnTo>
                <a:lnTo>
                  <a:pt x="11872" y="1964057"/>
                </a:lnTo>
                <a:lnTo>
                  <a:pt x="14939" y="1967124"/>
                </a:lnTo>
                <a:lnTo>
                  <a:pt x="15706" y="1968975"/>
                </a:lnTo>
                <a:lnTo>
                  <a:pt x="15706" y="1973312"/>
                </a:lnTo>
                <a:lnTo>
                  <a:pt x="14939" y="1975163"/>
                </a:lnTo>
                <a:lnTo>
                  <a:pt x="11872" y="1978230"/>
                </a:lnTo>
                <a:lnTo>
                  <a:pt x="10021" y="1978997"/>
                </a:lnTo>
                <a:close/>
              </a:path>
              <a:path w="15875" h="2529204">
                <a:moveTo>
                  <a:pt x="10021" y="1900465"/>
                </a:moveTo>
                <a:lnTo>
                  <a:pt x="5684" y="1900465"/>
                </a:lnTo>
                <a:lnTo>
                  <a:pt x="3833" y="1899698"/>
                </a:lnTo>
                <a:lnTo>
                  <a:pt x="766" y="1896631"/>
                </a:lnTo>
                <a:lnTo>
                  <a:pt x="0" y="1894780"/>
                </a:lnTo>
                <a:lnTo>
                  <a:pt x="0" y="1890443"/>
                </a:lnTo>
                <a:lnTo>
                  <a:pt x="766" y="1888592"/>
                </a:lnTo>
                <a:lnTo>
                  <a:pt x="3833" y="1885525"/>
                </a:lnTo>
                <a:lnTo>
                  <a:pt x="5684" y="1884759"/>
                </a:lnTo>
                <a:lnTo>
                  <a:pt x="10021" y="1884759"/>
                </a:lnTo>
                <a:lnTo>
                  <a:pt x="11872" y="1885525"/>
                </a:lnTo>
                <a:lnTo>
                  <a:pt x="14939" y="1888592"/>
                </a:lnTo>
                <a:lnTo>
                  <a:pt x="15706" y="1890443"/>
                </a:lnTo>
                <a:lnTo>
                  <a:pt x="15706" y="1894780"/>
                </a:lnTo>
                <a:lnTo>
                  <a:pt x="14939" y="1896631"/>
                </a:lnTo>
                <a:lnTo>
                  <a:pt x="11872" y="1899698"/>
                </a:lnTo>
                <a:lnTo>
                  <a:pt x="10021" y="1900465"/>
                </a:lnTo>
                <a:close/>
              </a:path>
              <a:path w="15875" h="2529204">
                <a:moveTo>
                  <a:pt x="10021" y="1821933"/>
                </a:moveTo>
                <a:lnTo>
                  <a:pt x="5684" y="1821933"/>
                </a:lnTo>
                <a:lnTo>
                  <a:pt x="3833" y="1821167"/>
                </a:lnTo>
                <a:lnTo>
                  <a:pt x="766" y="1818100"/>
                </a:lnTo>
                <a:lnTo>
                  <a:pt x="0" y="1816249"/>
                </a:lnTo>
                <a:lnTo>
                  <a:pt x="0" y="1811912"/>
                </a:lnTo>
                <a:lnTo>
                  <a:pt x="766" y="1810061"/>
                </a:lnTo>
                <a:lnTo>
                  <a:pt x="3833" y="1806994"/>
                </a:lnTo>
                <a:lnTo>
                  <a:pt x="5684" y="1806227"/>
                </a:lnTo>
                <a:lnTo>
                  <a:pt x="10021" y="1806227"/>
                </a:lnTo>
                <a:lnTo>
                  <a:pt x="11872" y="1806994"/>
                </a:lnTo>
                <a:lnTo>
                  <a:pt x="14939" y="1810061"/>
                </a:lnTo>
                <a:lnTo>
                  <a:pt x="15706" y="1811912"/>
                </a:lnTo>
                <a:lnTo>
                  <a:pt x="15706" y="1816249"/>
                </a:lnTo>
                <a:lnTo>
                  <a:pt x="14939" y="1818100"/>
                </a:lnTo>
                <a:lnTo>
                  <a:pt x="11872" y="1821167"/>
                </a:lnTo>
                <a:lnTo>
                  <a:pt x="10021" y="1821933"/>
                </a:lnTo>
                <a:close/>
              </a:path>
              <a:path w="15875" h="2529204">
                <a:moveTo>
                  <a:pt x="10021" y="1743402"/>
                </a:moveTo>
                <a:lnTo>
                  <a:pt x="5684" y="1743402"/>
                </a:lnTo>
                <a:lnTo>
                  <a:pt x="3833" y="1742635"/>
                </a:lnTo>
                <a:lnTo>
                  <a:pt x="766" y="1739568"/>
                </a:lnTo>
                <a:lnTo>
                  <a:pt x="0" y="1737717"/>
                </a:lnTo>
                <a:lnTo>
                  <a:pt x="0" y="1733380"/>
                </a:lnTo>
                <a:lnTo>
                  <a:pt x="766" y="1731529"/>
                </a:lnTo>
                <a:lnTo>
                  <a:pt x="3833" y="1728462"/>
                </a:lnTo>
                <a:lnTo>
                  <a:pt x="5684" y="1727695"/>
                </a:lnTo>
                <a:lnTo>
                  <a:pt x="10021" y="1727695"/>
                </a:lnTo>
                <a:lnTo>
                  <a:pt x="11872" y="1728462"/>
                </a:lnTo>
                <a:lnTo>
                  <a:pt x="14939" y="1731529"/>
                </a:lnTo>
                <a:lnTo>
                  <a:pt x="15706" y="1733380"/>
                </a:lnTo>
                <a:lnTo>
                  <a:pt x="15706" y="1737717"/>
                </a:lnTo>
                <a:lnTo>
                  <a:pt x="14939" y="1739568"/>
                </a:lnTo>
                <a:lnTo>
                  <a:pt x="11872" y="1742635"/>
                </a:lnTo>
                <a:lnTo>
                  <a:pt x="10021" y="1743402"/>
                </a:lnTo>
                <a:close/>
              </a:path>
              <a:path w="15875" h="2529204">
                <a:moveTo>
                  <a:pt x="10021" y="1664870"/>
                </a:moveTo>
                <a:lnTo>
                  <a:pt x="5684" y="1664870"/>
                </a:lnTo>
                <a:lnTo>
                  <a:pt x="3833" y="1664103"/>
                </a:lnTo>
                <a:lnTo>
                  <a:pt x="766" y="1661036"/>
                </a:lnTo>
                <a:lnTo>
                  <a:pt x="0" y="1659185"/>
                </a:lnTo>
                <a:lnTo>
                  <a:pt x="0" y="1654848"/>
                </a:lnTo>
                <a:lnTo>
                  <a:pt x="766" y="1652997"/>
                </a:lnTo>
                <a:lnTo>
                  <a:pt x="3833" y="1649930"/>
                </a:lnTo>
                <a:lnTo>
                  <a:pt x="5684" y="1649164"/>
                </a:lnTo>
                <a:lnTo>
                  <a:pt x="10021" y="1649164"/>
                </a:lnTo>
                <a:lnTo>
                  <a:pt x="11872" y="1649930"/>
                </a:lnTo>
                <a:lnTo>
                  <a:pt x="14939" y="1652997"/>
                </a:lnTo>
                <a:lnTo>
                  <a:pt x="15706" y="1654848"/>
                </a:lnTo>
                <a:lnTo>
                  <a:pt x="15706" y="1659185"/>
                </a:lnTo>
                <a:lnTo>
                  <a:pt x="14939" y="1661036"/>
                </a:lnTo>
                <a:lnTo>
                  <a:pt x="11872" y="1664103"/>
                </a:lnTo>
                <a:lnTo>
                  <a:pt x="10021" y="1664870"/>
                </a:lnTo>
                <a:close/>
              </a:path>
              <a:path w="15875" h="2529204">
                <a:moveTo>
                  <a:pt x="10021" y="1586338"/>
                </a:moveTo>
                <a:lnTo>
                  <a:pt x="5684" y="1586338"/>
                </a:lnTo>
                <a:lnTo>
                  <a:pt x="3833" y="1585572"/>
                </a:lnTo>
                <a:lnTo>
                  <a:pt x="766" y="1582505"/>
                </a:lnTo>
                <a:lnTo>
                  <a:pt x="0" y="1580654"/>
                </a:lnTo>
                <a:lnTo>
                  <a:pt x="0" y="1576317"/>
                </a:lnTo>
                <a:lnTo>
                  <a:pt x="766" y="1574466"/>
                </a:lnTo>
                <a:lnTo>
                  <a:pt x="3833" y="1571399"/>
                </a:lnTo>
                <a:lnTo>
                  <a:pt x="5684" y="1570632"/>
                </a:lnTo>
                <a:lnTo>
                  <a:pt x="10021" y="1570632"/>
                </a:lnTo>
                <a:lnTo>
                  <a:pt x="11872" y="1571399"/>
                </a:lnTo>
                <a:lnTo>
                  <a:pt x="14939" y="1574466"/>
                </a:lnTo>
                <a:lnTo>
                  <a:pt x="15706" y="1576317"/>
                </a:lnTo>
                <a:lnTo>
                  <a:pt x="15706" y="1580654"/>
                </a:lnTo>
                <a:lnTo>
                  <a:pt x="14939" y="1582505"/>
                </a:lnTo>
                <a:lnTo>
                  <a:pt x="11872" y="1585572"/>
                </a:lnTo>
                <a:lnTo>
                  <a:pt x="10021" y="1586338"/>
                </a:lnTo>
                <a:close/>
              </a:path>
              <a:path w="15875" h="2529204">
                <a:moveTo>
                  <a:pt x="10021" y="1507807"/>
                </a:moveTo>
                <a:lnTo>
                  <a:pt x="5684" y="1507807"/>
                </a:lnTo>
                <a:lnTo>
                  <a:pt x="3833" y="1507040"/>
                </a:lnTo>
                <a:lnTo>
                  <a:pt x="766" y="1503973"/>
                </a:lnTo>
                <a:lnTo>
                  <a:pt x="0" y="1502122"/>
                </a:lnTo>
                <a:lnTo>
                  <a:pt x="0" y="1497785"/>
                </a:lnTo>
                <a:lnTo>
                  <a:pt x="766" y="1495934"/>
                </a:lnTo>
                <a:lnTo>
                  <a:pt x="3833" y="1492867"/>
                </a:lnTo>
                <a:lnTo>
                  <a:pt x="5684" y="1492100"/>
                </a:lnTo>
                <a:lnTo>
                  <a:pt x="10021" y="1492100"/>
                </a:lnTo>
                <a:lnTo>
                  <a:pt x="11872" y="1492867"/>
                </a:lnTo>
                <a:lnTo>
                  <a:pt x="14939" y="1495934"/>
                </a:lnTo>
                <a:lnTo>
                  <a:pt x="15706" y="1497785"/>
                </a:lnTo>
                <a:lnTo>
                  <a:pt x="15706" y="1502122"/>
                </a:lnTo>
                <a:lnTo>
                  <a:pt x="14939" y="1503973"/>
                </a:lnTo>
                <a:lnTo>
                  <a:pt x="11872" y="1507040"/>
                </a:lnTo>
                <a:lnTo>
                  <a:pt x="10021" y="1507807"/>
                </a:lnTo>
                <a:close/>
              </a:path>
              <a:path w="15875" h="2529204">
                <a:moveTo>
                  <a:pt x="10021" y="1429275"/>
                </a:moveTo>
                <a:lnTo>
                  <a:pt x="5684" y="1429275"/>
                </a:lnTo>
                <a:lnTo>
                  <a:pt x="3833" y="1428508"/>
                </a:lnTo>
                <a:lnTo>
                  <a:pt x="766" y="1425442"/>
                </a:lnTo>
                <a:lnTo>
                  <a:pt x="0" y="1423590"/>
                </a:lnTo>
                <a:lnTo>
                  <a:pt x="0" y="1419253"/>
                </a:lnTo>
                <a:lnTo>
                  <a:pt x="766" y="1417402"/>
                </a:lnTo>
                <a:lnTo>
                  <a:pt x="3833" y="1414336"/>
                </a:lnTo>
                <a:lnTo>
                  <a:pt x="5684" y="1413569"/>
                </a:lnTo>
                <a:lnTo>
                  <a:pt x="10021" y="1413569"/>
                </a:lnTo>
                <a:lnTo>
                  <a:pt x="11872" y="1414336"/>
                </a:lnTo>
                <a:lnTo>
                  <a:pt x="14939" y="1417402"/>
                </a:lnTo>
                <a:lnTo>
                  <a:pt x="15706" y="1419253"/>
                </a:lnTo>
                <a:lnTo>
                  <a:pt x="15706" y="1423590"/>
                </a:lnTo>
                <a:lnTo>
                  <a:pt x="14939" y="1425442"/>
                </a:lnTo>
                <a:lnTo>
                  <a:pt x="11872" y="1428508"/>
                </a:lnTo>
                <a:lnTo>
                  <a:pt x="10021" y="1429275"/>
                </a:lnTo>
                <a:close/>
              </a:path>
              <a:path w="15875" h="2529204">
                <a:moveTo>
                  <a:pt x="10021" y="1350743"/>
                </a:moveTo>
                <a:lnTo>
                  <a:pt x="5684" y="1350743"/>
                </a:lnTo>
                <a:lnTo>
                  <a:pt x="3833" y="1349977"/>
                </a:lnTo>
                <a:lnTo>
                  <a:pt x="766" y="1346910"/>
                </a:lnTo>
                <a:lnTo>
                  <a:pt x="0" y="1345059"/>
                </a:lnTo>
                <a:lnTo>
                  <a:pt x="0" y="1340722"/>
                </a:lnTo>
                <a:lnTo>
                  <a:pt x="766" y="1338871"/>
                </a:lnTo>
                <a:lnTo>
                  <a:pt x="3833" y="1335804"/>
                </a:lnTo>
                <a:lnTo>
                  <a:pt x="5684" y="1335037"/>
                </a:lnTo>
                <a:lnTo>
                  <a:pt x="10021" y="1335037"/>
                </a:lnTo>
                <a:lnTo>
                  <a:pt x="11872" y="1335804"/>
                </a:lnTo>
                <a:lnTo>
                  <a:pt x="14939" y="1338871"/>
                </a:lnTo>
                <a:lnTo>
                  <a:pt x="15706" y="1340722"/>
                </a:lnTo>
                <a:lnTo>
                  <a:pt x="15706" y="1345059"/>
                </a:lnTo>
                <a:lnTo>
                  <a:pt x="14939" y="1346910"/>
                </a:lnTo>
                <a:lnTo>
                  <a:pt x="11872" y="1349977"/>
                </a:lnTo>
                <a:lnTo>
                  <a:pt x="10021" y="1350743"/>
                </a:lnTo>
                <a:close/>
              </a:path>
              <a:path w="15875" h="2529204">
                <a:moveTo>
                  <a:pt x="10021" y="1272212"/>
                </a:moveTo>
                <a:lnTo>
                  <a:pt x="5684" y="1272212"/>
                </a:lnTo>
                <a:lnTo>
                  <a:pt x="3833" y="1271445"/>
                </a:lnTo>
                <a:lnTo>
                  <a:pt x="766" y="1268378"/>
                </a:lnTo>
                <a:lnTo>
                  <a:pt x="0" y="1266527"/>
                </a:lnTo>
                <a:lnTo>
                  <a:pt x="0" y="1262190"/>
                </a:lnTo>
                <a:lnTo>
                  <a:pt x="766" y="1260339"/>
                </a:lnTo>
                <a:lnTo>
                  <a:pt x="3833" y="1257272"/>
                </a:lnTo>
                <a:lnTo>
                  <a:pt x="5684" y="1256506"/>
                </a:lnTo>
                <a:lnTo>
                  <a:pt x="10021" y="1256506"/>
                </a:lnTo>
                <a:lnTo>
                  <a:pt x="11872" y="1257272"/>
                </a:lnTo>
                <a:lnTo>
                  <a:pt x="14939" y="1260339"/>
                </a:lnTo>
                <a:lnTo>
                  <a:pt x="15706" y="1262190"/>
                </a:lnTo>
                <a:lnTo>
                  <a:pt x="15706" y="1266527"/>
                </a:lnTo>
                <a:lnTo>
                  <a:pt x="14939" y="1268378"/>
                </a:lnTo>
                <a:lnTo>
                  <a:pt x="11872" y="1271445"/>
                </a:lnTo>
                <a:lnTo>
                  <a:pt x="10021" y="1272212"/>
                </a:lnTo>
                <a:close/>
              </a:path>
              <a:path w="15875" h="2529204">
                <a:moveTo>
                  <a:pt x="10021" y="1193680"/>
                </a:moveTo>
                <a:lnTo>
                  <a:pt x="5684" y="1193680"/>
                </a:lnTo>
                <a:lnTo>
                  <a:pt x="3833" y="1192913"/>
                </a:lnTo>
                <a:lnTo>
                  <a:pt x="766" y="1189847"/>
                </a:lnTo>
                <a:lnTo>
                  <a:pt x="0" y="1187996"/>
                </a:lnTo>
                <a:lnTo>
                  <a:pt x="0" y="1183658"/>
                </a:lnTo>
                <a:lnTo>
                  <a:pt x="766" y="1181808"/>
                </a:lnTo>
                <a:lnTo>
                  <a:pt x="3833" y="1178741"/>
                </a:lnTo>
                <a:lnTo>
                  <a:pt x="5684" y="1177974"/>
                </a:lnTo>
                <a:lnTo>
                  <a:pt x="10021" y="1177974"/>
                </a:lnTo>
                <a:lnTo>
                  <a:pt x="11872" y="1178741"/>
                </a:lnTo>
                <a:lnTo>
                  <a:pt x="14939" y="1181808"/>
                </a:lnTo>
                <a:lnTo>
                  <a:pt x="15706" y="1183658"/>
                </a:lnTo>
                <a:lnTo>
                  <a:pt x="15706" y="1187996"/>
                </a:lnTo>
                <a:lnTo>
                  <a:pt x="14939" y="1189847"/>
                </a:lnTo>
                <a:lnTo>
                  <a:pt x="11872" y="1192913"/>
                </a:lnTo>
                <a:lnTo>
                  <a:pt x="10021" y="1193680"/>
                </a:lnTo>
                <a:close/>
              </a:path>
              <a:path w="15875" h="2529204">
                <a:moveTo>
                  <a:pt x="10021" y="1115149"/>
                </a:moveTo>
                <a:lnTo>
                  <a:pt x="5684" y="1115149"/>
                </a:lnTo>
                <a:lnTo>
                  <a:pt x="3833" y="1114382"/>
                </a:lnTo>
                <a:lnTo>
                  <a:pt x="766" y="1111315"/>
                </a:lnTo>
                <a:lnTo>
                  <a:pt x="0" y="1109464"/>
                </a:lnTo>
                <a:lnTo>
                  <a:pt x="0" y="1105127"/>
                </a:lnTo>
                <a:lnTo>
                  <a:pt x="766" y="1103276"/>
                </a:lnTo>
                <a:lnTo>
                  <a:pt x="3833" y="1100209"/>
                </a:lnTo>
                <a:lnTo>
                  <a:pt x="5684" y="1099442"/>
                </a:lnTo>
                <a:lnTo>
                  <a:pt x="10021" y="1099442"/>
                </a:lnTo>
                <a:lnTo>
                  <a:pt x="11872" y="1100209"/>
                </a:lnTo>
                <a:lnTo>
                  <a:pt x="14939" y="1103276"/>
                </a:lnTo>
                <a:lnTo>
                  <a:pt x="15706" y="1105127"/>
                </a:lnTo>
                <a:lnTo>
                  <a:pt x="15706" y="1109464"/>
                </a:lnTo>
                <a:lnTo>
                  <a:pt x="14939" y="1111315"/>
                </a:lnTo>
                <a:lnTo>
                  <a:pt x="11872" y="1114382"/>
                </a:lnTo>
                <a:lnTo>
                  <a:pt x="10021" y="1115149"/>
                </a:lnTo>
                <a:close/>
              </a:path>
              <a:path w="15875" h="2529204">
                <a:moveTo>
                  <a:pt x="10021" y="1036617"/>
                </a:moveTo>
                <a:lnTo>
                  <a:pt x="5684" y="1036617"/>
                </a:lnTo>
                <a:lnTo>
                  <a:pt x="3833" y="1035850"/>
                </a:lnTo>
                <a:lnTo>
                  <a:pt x="766" y="1032783"/>
                </a:lnTo>
                <a:lnTo>
                  <a:pt x="0" y="1030932"/>
                </a:lnTo>
                <a:lnTo>
                  <a:pt x="0" y="1026595"/>
                </a:lnTo>
                <a:lnTo>
                  <a:pt x="766" y="1024744"/>
                </a:lnTo>
                <a:lnTo>
                  <a:pt x="3833" y="1021677"/>
                </a:lnTo>
                <a:lnTo>
                  <a:pt x="5684" y="1020911"/>
                </a:lnTo>
                <a:lnTo>
                  <a:pt x="10021" y="1020911"/>
                </a:lnTo>
                <a:lnTo>
                  <a:pt x="11872" y="1021677"/>
                </a:lnTo>
                <a:lnTo>
                  <a:pt x="14939" y="1024744"/>
                </a:lnTo>
                <a:lnTo>
                  <a:pt x="15706" y="1026595"/>
                </a:lnTo>
                <a:lnTo>
                  <a:pt x="15706" y="1030932"/>
                </a:lnTo>
                <a:lnTo>
                  <a:pt x="14939" y="1032783"/>
                </a:lnTo>
                <a:lnTo>
                  <a:pt x="11872" y="1035850"/>
                </a:lnTo>
                <a:lnTo>
                  <a:pt x="10021" y="1036617"/>
                </a:lnTo>
                <a:close/>
              </a:path>
              <a:path w="15875" h="2529204">
                <a:moveTo>
                  <a:pt x="10021" y="958085"/>
                </a:moveTo>
                <a:lnTo>
                  <a:pt x="5684" y="958085"/>
                </a:lnTo>
                <a:lnTo>
                  <a:pt x="3833" y="957319"/>
                </a:lnTo>
                <a:lnTo>
                  <a:pt x="766" y="954252"/>
                </a:lnTo>
                <a:lnTo>
                  <a:pt x="0" y="952401"/>
                </a:lnTo>
                <a:lnTo>
                  <a:pt x="0" y="948064"/>
                </a:lnTo>
                <a:lnTo>
                  <a:pt x="766" y="946213"/>
                </a:lnTo>
                <a:lnTo>
                  <a:pt x="3833" y="943146"/>
                </a:lnTo>
                <a:lnTo>
                  <a:pt x="5684" y="942379"/>
                </a:lnTo>
                <a:lnTo>
                  <a:pt x="10021" y="942379"/>
                </a:lnTo>
                <a:lnTo>
                  <a:pt x="11872" y="943146"/>
                </a:lnTo>
                <a:lnTo>
                  <a:pt x="14939" y="946213"/>
                </a:lnTo>
                <a:lnTo>
                  <a:pt x="15706" y="948064"/>
                </a:lnTo>
                <a:lnTo>
                  <a:pt x="15706" y="952401"/>
                </a:lnTo>
                <a:lnTo>
                  <a:pt x="14939" y="954252"/>
                </a:lnTo>
                <a:lnTo>
                  <a:pt x="11872" y="957319"/>
                </a:lnTo>
                <a:lnTo>
                  <a:pt x="10021" y="958085"/>
                </a:lnTo>
                <a:close/>
              </a:path>
              <a:path w="15875" h="2529204">
                <a:moveTo>
                  <a:pt x="10021" y="879554"/>
                </a:moveTo>
                <a:lnTo>
                  <a:pt x="5684" y="879554"/>
                </a:lnTo>
                <a:lnTo>
                  <a:pt x="3833" y="878787"/>
                </a:lnTo>
                <a:lnTo>
                  <a:pt x="766" y="875720"/>
                </a:lnTo>
                <a:lnTo>
                  <a:pt x="0" y="873869"/>
                </a:lnTo>
                <a:lnTo>
                  <a:pt x="0" y="869532"/>
                </a:lnTo>
                <a:lnTo>
                  <a:pt x="766" y="867681"/>
                </a:lnTo>
                <a:lnTo>
                  <a:pt x="3833" y="864614"/>
                </a:lnTo>
                <a:lnTo>
                  <a:pt x="5684" y="863847"/>
                </a:lnTo>
                <a:lnTo>
                  <a:pt x="10021" y="863847"/>
                </a:lnTo>
                <a:lnTo>
                  <a:pt x="11872" y="864614"/>
                </a:lnTo>
                <a:lnTo>
                  <a:pt x="14939" y="867681"/>
                </a:lnTo>
                <a:lnTo>
                  <a:pt x="15706" y="869532"/>
                </a:lnTo>
                <a:lnTo>
                  <a:pt x="15706" y="873869"/>
                </a:lnTo>
                <a:lnTo>
                  <a:pt x="14939" y="875720"/>
                </a:lnTo>
                <a:lnTo>
                  <a:pt x="11872" y="878787"/>
                </a:lnTo>
                <a:lnTo>
                  <a:pt x="10021" y="879554"/>
                </a:lnTo>
                <a:close/>
              </a:path>
              <a:path w="15875" h="2529204">
                <a:moveTo>
                  <a:pt x="10021" y="801022"/>
                </a:moveTo>
                <a:lnTo>
                  <a:pt x="5684" y="801022"/>
                </a:lnTo>
                <a:lnTo>
                  <a:pt x="3833" y="800255"/>
                </a:lnTo>
                <a:lnTo>
                  <a:pt x="766" y="797188"/>
                </a:lnTo>
                <a:lnTo>
                  <a:pt x="0" y="795337"/>
                </a:lnTo>
                <a:lnTo>
                  <a:pt x="0" y="791000"/>
                </a:lnTo>
                <a:lnTo>
                  <a:pt x="766" y="789149"/>
                </a:lnTo>
                <a:lnTo>
                  <a:pt x="3833" y="786082"/>
                </a:lnTo>
                <a:lnTo>
                  <a:pt x="5684" y="785316"/>
                </a:lnTo>
                <a:lnTo>
                  <a:pt x="10021" y="785316"/>
                </a:lnTo>
                <a:lnTo>
                  <a:pt x="11872" y="786082"/>
                </a:lnTo>
                <a:lnTo>
                  <a:pt x="14939" y="789149"/>
                </a:lnTo>
                <a:lnTo>
                  <a:pt x="15706" y="791000"/>
                </a:lnTo>
                <a:lnTo>
                  <a:pt x="15706" y="795337"/>
                </a:lnTo>
                <a:lnTo>
                  <a:pt x="14939" y="797188"/>
                </a:lnTo>
                <a:lnTo>
                  <a:pt x="11872" y="800255"/>
                </a:lnTo>
                <a:lnTo>
                  <a:pt x="10021" y="801022"/>
                </a:lnTo>
                <a:close/>
              </a:path>
              <a:path w="15875" h="2529204">
                <a:moveTo>
                  <a:pt x="10021" y="722490"/>
                </a:moveTo>
                <a:lnTo>
                  <a:pt x="5684" y="722490"/>
                </a:lnTo>
                <a:lnTo>
                  <a:pt x="3833" y="721724"/>
                </a:lnTo>
                <a:lnTo>
                  <a:pt x="766" y="718657"/>
                </a:lnTo>
                <a:lnTo>
                  <a:pt x="0" y="716806"/>
                </a:lnTo>
                <a:lnTo>
                  <a:pt x="0" y="712469"/>
                </a:lnTo>
                <a:lnTo>
                  <a:pt x="766" y="710618"/>
                </a:lnTo>
                <a:lnTo>
                  <a:pt x="3833" y="707551"/>
                </a:lnTo>
                <a:lnTo>
                  <a:pt x="5684" y="706784"/>
                </a:lnTo>
                <a:lnTo>
                  <a:pt x="10021" y="706784"/>
                </a:lnTo>
                <a:lnTo>
                  <a:pt x="11872" y="707551"/>
                </a:lnTo>
                <a:lnTo>
                  <a:pt x="14939" y="710618"/>
                </a:lnTo>
                <a:lnTo>
                  <a:pt x="15706" y="712469"/>
                </a:lnTo>
                <a:lnTo>
                  <a:pt x="15706" y="716806"/>
                </a:lnTo>
                <a:lnTo>
                  <a:pt x="14939" y="718657"/>
                </a:lnTo>
                <a:lnTo>
                  <a:pt x="11872" y="721724"/>
                </a:lnTo>
                <a:lnTo>
                  <a:pt x="10021" y="722490"/>
                </a:lnTo>
                <a:close/>
              </a:path>
              <a:path w="15875" h="2529204">
                <a:moveTo>
                  <a:pt x="10021" y="643959"/>
                </a:moveTo>
                <a:lnTo>
                  <a:pt x="5684" y="643959"/>
                </a:lnTo>
                <a:lnTo>
                  <a:pt x="3833" y="643192"/>
                </a:lnTo>
                <a:lnTo>
                  <a:pt x="766" y="640125"/>
                </a:lnTo>
                <a:lnTo>
                  <a:pt x="0" y="638274"/>
                </a:lnTo>
                <a:lnTo>
                  <a:pt x="0" y="633937"/>
                </a:lnTo>
                <a:lnTo>
                  <a:pt x="766" y="632086"/>
                </a:lnTo>
                <a:lnTo>
                  <a:pt x="3833" y="629019"/>
                </a:lnTo>
                <a:lnTo>
                  <a:pt x="5684" y="628252"/>
                </a:lnTo>
                <a:lnTo>
                  <a:pt x="10021" y="628252"/>
                </a:lnTo>
                <a:lnTo>
                  <a:pt x="11872" y="629019"/>
                </a:lnTo>
                <a:lnTo>
                  <a:pt x="14939" y="632086"/>
                </a:lnTo>
                <a:lnTo>
                  <a:pt x="15706" y="633937"/>
                </a:lnTo>
                <a:lnTo>
                  <a:pt x="15706" y="638274"/>
                </a:lnTo>
                <a:lnTo>
                  <a:pt x="14939" y="640125"/>
                </a:lnTo>
                <a:lnTo>
                  <a:pt x="11872" y="643192"/>
                </a:lnTo>
                <a:lnTo>
                  <a:pt x="10021" y="643959"/>
                </a:lnTo>
                <a:close/>
              </a:path>
              <a:path w="15875" h="2529204">
                <a:moveTo>
                  <a:pt x="10021" y="565427"/>
                </a:moveTo>
                <a:lnTo>
                  <a:pt x="5684" y="565427"/>
                </a:lnTo>
                <a:lnTo>
                  <a:pt x="3833" y="564660"/>
                </a:lnTo>
                <a:lnTo>
                  <a:pt x="766" y="561594"/>
                </a:lnTo>
                <a:lnTo>
                  <a:pt x="0" y="559743"/>
                </a:lnTo>
                <a:lnTo>
                  <a:pt x="0" y="555405"/>
                </a:lnTo>
                <a:lnTo>
                  <a:pt x="766" y="553554"/>
                </a:lnTo>
                <a:lnTo>
                  <a:pt x="3833" y="550488"/>
                </a:lnTo>
                <a:lnTo>
                  <a:pt x="5684" y="549721"/>
                </a:lnTo>
                <a:lnTo>
                  <a:pt x="10021" y="549721"/>
                </a:lnTo>
                <a:lnTo>
                  <a:pt x="11872" y="550488"/>
                </a:lnTo>
                <a:lnTo>
                  <a:pt x="14939" y="553554"/>
                </a:lnTo>
                <a:lnTo>
                  <a:pt x="15706" y="555405"/>
                </a:lnTo>
                <a:lnTo>
                  <a:pt x="15706" y="559743"/>
                </a:lnTo>
                <a:lnTo>
                  <a:pt x="14939" y="561594"/>
                </a:lnTo>
                <a:lnTo>
                  <a:pt x="11872" y="564660"/>
                </a:lnTo>
                <a:lnTo>
                  <a:pt x="10021" y="565427"/>
                </a:lnTo>
                <a:close/>
              </a:path>
              <a:path w="15875" h="2529204">
                <a:moveTo>
                  <a:pt x="10021" y="486895"/>
                </a:moveTo>
                <a:lnTo>
                  <a:pt x="5684" y="486895"/>
                </a:lnTo>
                <a:lnTo>
                  <a:pt x="3833" y="486129"/>
                </a:lnTo>
                <a:lnTo>
                  <a:pt x="766" y="483062"/>
                </a:lnTo>
                <a:lnTo>
                  <a:pt x="0" y="481211"/>
                </a:lnTo>
                <a:lnTo>
                  <a:pt x="0" y="476874"/>
                </a:lnTo>
                <a:lnTo>
                  <a:pt x="766" y="475023"/>
                </a:lnTo>
                <a:lnTo>
                  <a:pt x="3833" y="471956"/>
                </a:lnTo>
                <a:lnTo>
                  <a:pt x="5684" y="471189"/>
                </a:lnTo>
                <a:lnTo>
                  <a:pt x="10021" y="471189"/>
                </a:lnTo>
                <a:lnTo>
                  <a:pt x="11872" y="471956"/>
                </a:lnTo>
                <a:lnTo>
                  <a:pt x="14939" y="475023"/>
                </a:lnTo>
                <a:lnTo>
                  <a:pt x="15706" y="476874"/>
                </a:lnTo>
                <a:lnTo>
                  <a:pt x="15706" y="481211"/>
                </a:lnTo>
                <a:lnTo>
                  <a:pt x="14939" y="483062"/>
                </a:lnTo>
                <a:lnTo>
                  <a:pt x="11872" y="486129"/>
                </a:lnTo>
                <a:lnTo>
                  <a:pt x="10021" y="486895"/>
                </a:lnTo>
                <a:close/>
              </a:path>
              <a:path w="15875" h="2529204">
                <a:moveTo>
                  <a:pt x="10021" y="408364"/>
                </a:moveTo>
                <a:lnTo>
                  <a:pt x="5684" y="408364"/>
                </a:lnTo>
                <a:lnTo>
                  <a:pt x="3833" y="407597"/>
                </a:lnTo>
                <a:lnTo>
                  <a:pt x="766" y="404530"/>
                </a:lnTo>
                <a:lnTo>
                  <a:pt x="0" y="402679"/>
                </a:lnTo>
                <a:lnTo>
                  <a:pt x="0" y="398342"/>
                </a:lnTo>
                <a:lnTo>
                  <a:pt x="766" y="396491"/>
                </a:lnTo>
                <a:lnTo>
                  <a:pt x="3833" y="393424"/>
                </a:lnTo>
                <a:lnTo>
                  <a:pt x="5684" y="392658"/>
                </a:lnTo>
                <a:lnTo>
                  <a:pt x="10021" y="392658"/>
                </a:lnTo>
                <a:lnTo>
                  <a:pt x="11872" y="393424"/>
                </a:lnTo>
                <a:lnTo>
                  <a:pt x="14939" y="396491"/>
                </a:lnTo>
                <a:lnTo>
                  <a:pt x="15706" y="398342"/>
                </a:lnTo>
                <a:lnTo>
                  <a:pt x="15706" y="402679"/>
                </a:lnTo>
                <a:lnTo>
                  <a:pt x="14939" y="404530"/>
                </a:lnTo>
                <a:lnTo>
                  <a:pt x="11872" y="407597"/>
                </a:lnTo>
                <a:lnTo>
                  <a:pt x="10021" y="408364"/>
                </a:lnTo>
                <a:close/>
              </a:path>
              <a:path w="15875" h="2529204">
                <a:moveTo>
                  <a:pt x="10021" y="329832"/>
                </a:moveTo>
                <a:lnTo>
                  <a:pt x="5684" y="329832"/>
                </a:lnTo>
                <a:lnTo>
                  <a:pt x="3833" y="329065"/>
                </a:lnTo>
                <a:lnTo>
                  <a:pt x="766" y="325999"/>
                </a:lnTo>
                <a:lnTo>
                  <a:pt x="0" y="324148"/>
                </a:lnTo>
                <a:lnTo>
                  <a:pt x="0" y="319810"/>
                </a:lnTo>
                <a:lnTo>
                  <a:pt x="766" y="317959"/>
                </a:lnTo>
                <a:lnTo>
                  <a:pt x="3833" y="314892"/>
                </a:lnTo>
                <a:lnTo>
                  <a:pt x="5684" y="314126"/>
                </a:lnTo>
                <a:lnTo>
                  <a:pt x="10021" y="314126"/>
                </a:lnTo>
                <a:lnTo>
                  <a:pt x="11872" y="314892"/>
                </a:lnTo>
                <a:lnTo>
                  <a:pt x="14939" y="317959"/>
                </a:lnTo>
                <a:lnTo>
                  <a:pt x="15706" y="319810"/>
                </a:lnTo>
                <a:lnTo>
                  <a:pt x="15706" y="324148"/>
                </a:lnTo>
                <a:lnTo>
                  <a:pt x="14939" y="325999"/>
                </a:lnTo>
                <a:lnTo>
                  <a:pt x="11872" y="329065"/>
                </a:lnTo>
                <a:lnTo>
                  <a:pt x="10021" y="329832"/>
                </a:lnTo>
                <a:close/>
              </a:path>
              <a:path w="15875" h="2529204">
                <a:moveTo>
                  <a:pt x="10021" y="251301"/>
                </a:moveTo>
                <a:lnTo>
                  <a:pt x="5684" y="251301"/>
                </a:lnTo>
                <a:lnTo>
                  <a:pt x="3833" y="250534"/>
                </a:lnTo>
                <a:lnTo>
                  <a:pt x="766" y="247467"/>
                </a:lnTo>
                <a:lnTo>
                  <a:pt x="0" y="245616"/>
                </a:lnTo>
                <a:lnTo>
                  <a:pt x="0" y="241279"/>
                </a:lnTo>
                <a:lnTo>
                  <a:pt x="766" y="239428"/>
                </a:lnTo>
                <a:lnTo>
                  <a:pt x="3833" y="236361"/>
                </a:lnTo>
                <a:lnTo>
                  <a:pt x="5684" y="235594"/>
                </a:lnTo>
                <a:lnTo>
                  <a:pt x="10021" y="235594"/>
                </a:lnTo>
                <a:lnTo>
                  <a:pt x="11872" y="236361"/>
                </a:lnTo>
                <a:lnTo>
                  <a:pt x="14939" y="239428"/>
                </a:lnTo>
                <a:lnTo>
                  <a:pt x="15706" y="241279"/>
                </a:lnTo>
                <a:lnTo>
                  <a:pt x="15706" y="245616"/>
                </a:lnTo>
                <a:lnTo>
                  <a:pt x="14939" y="247467"/>
                </a:lnTo>
                <a:lnTo>
                  <a:pt x="11872" y="250534"/>
                </a:lnTo>
                <a:lnTo>
                  <a:pt x="10021" y="251301"/>
                </a:lnTo>
                <a:close/>
              </a:path>
              <a:path w="15875" h="2529204">
                <a:moveTo>
                  <a:pt x="10021" y="172769"/>
                </a:moveTo>
                <a:lnTo>
                  <a:pt x="5684" y="172769"/>
                </a:lnTo>
                <a:lnTo>
                  <a:pt x="3833" y="172002"/>
                </a:lnTo>
                <a:lnTo>
                  <a:pt x="766" y="168936"/>
                </a:lnTo>
                <a:lnTo>
                  <a:pt x="0" y="167084"/>
                </a:lnTo>
                <a:lnTo>
                  <a:pt x="0" y="162747"/>
                </a:lnTo>
                <a:lnTo>
                  <a:pt x="766" y="160896"/>
                </a:lnTo>
                <a:lnTo>
                  <a:pt x="3833" y="157829"/>
                </a:lnTo>
                <a:lnTo>
                  <a:pt x="5684" y="157063"/>
                </a:lnTo>
                <a:lnTo>
                  <a:pt x="10021" y="157063"/>
                </a:lnTo>
                <a:lnTo>
                  <a:pt x="11872" y="157829"/>
                </a:lnTo>
                <a:lnTo>
                  <a:pt x="14939" y="160896"/>
                </a:lnTo>
                <a:lnTo>
                  <a:pt x="15706" y="162747"/>
                </a:lnTo>
                <a:lnTo>
                  <a:pt x="15706" y="167084"/>
                </a:lnTo>
                <a:lnTo>
                  <a:pt x="14939" y="168936"/>
                </a:lnTo>
                <a:lnTo>
                  <a:pt x="11872" y="172002"/>
                </a:lnTo>
                <a:lnTo>
                  <a:pt x="10021" y="172769"/>
                </a:lnTo>
                <a:close/>
              </a:path>
              <a:path w="15875" h="2529204">
                <a:moveTo>
                  <a:pt x="10021" y="94237"/>
                </a:moveTo>
                <a:lnTo>
                  <a:pt x="5684" y="94237"/>
                </a:lnTo>
                <a:lnTo>
                  <a:pt x="3833" y="93471"/>
                </a:lnTo>
                <a:lnTo>
                  <a:pt x="766" y="90404"/>
                </a:lnTo>
                <a:lnTo>
                  <a:pt x="0" y="88553"/>
                </a:lnTo>
                <a:lnTo>
                  <a:pt x="0" y="84216"/>
                </a:lnTo>
                <a:lnTo>
                  <a:pt x="766" y="82365"/>
                </a:lnTo>
                <a:lnTo>
                  <a:pt x="3833" y="79298"/>
                </a:lnTo>
                <a:lnTo>
                  <a:pt x="5684" y="78531"/>
                </a:lnTo>
                <a:lnTo>
                  <a:pt x="10021" y="78531"/>
                </a:lnTo>
                <a:lnTo>
                  <a:pt x="11872" y="79298"/>
                </a:lnTo>
                <a:lnTo>
                  <a:pt x="14939" y="82365"/>
                </a:lnTo>
                <a:lnTo>
                  <a:pt x="15706" y="84216"/>
                </a:lnTo>
                <a:lnTo>
                  <a:pt x="15706" y="88553"/>
                </a:lnTo>
                <a:lnTo>
                  <a:pt x="14939" y="90404"/>
                </a:lnTo>
                <a:lnTo>
                  <a:pt x="11872" y="93471"/>
                </a:lnTo>
                <a:lnTo>
                  <a:pt x="10021" y="94237"/>
                </a:lnTo>
                <a:close/>
              </a:path>
              <a:path w="15875" h="2529204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886805" y="417563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3K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026799" y="1620355"/>
            <a:ext cx="15875" cy="2529205"/>
          </a:xfrm>
          <a:custGeom>
            <a:avLst/>
            <a:gdLst/>
            <a:ahLst/>
            <a:cxnLst/>
            <a:rect l="l" t="t" r="r" b="b"/>
            <a:pathLst>
              <a:path w="15875" h="2529204">
                <a:moveTo>
                  <a:pt x="10021" y="2528718"/>
                </a:moveTo>
                <a:lnTo>
                  <a:pt x="5684" y="2528718"/>
                </a:lnTo>
                <a:lnTo>
                  <a:pt x="3833" y="2527951"/>
                </a:lnTo>
                <a:lnTo>
                  <a:pt x="766" y="2524884"/>
                </a:lnTo>
                <a:lnTo>
                  <a:pt x="0" y="2523033"/>
                </a:lnTo>
                <a:lnTo>
                  <a:pt x="0" y="2518696"/>
                </a:lnTo>
                <a:lnTo>
                  <a:pt x="766" y="2516845"/>
                </a:lnTo>
                <a:lnTo>
                  <a:pt x="3833" y="2513778"/>
                </a:lnTo>
                <a:lnTo>
                  <a:pt x="5684" y="2513012"/>
                </a:lnTo>
                <a:lnTo>
                  <a:pt x="10021" y="2513012"/>
                </a:lnTo>
                <a:lnTo>
                  <a:pt x="11872" y="2513778"/>
                </a:lnTo>
                <a:lnTo>
                  <a:pt x="14939" y="2516845"/>
                </a:lnTo>
                <a:lnTo>
                  <a:pt x="15706" y="2518696"/>
                </a:lnTo>
                <a:lnTo>
                  <a:pt x="15706" y="2523033"/>
                </a:lnTo>
                <a:lnTo>
                  <a:pt x="14939" y="2524884"/>
                </a:lnTo>
                <a:lnTo>
                  <a:pt x="11872" y="2527951"/>
                </a:lnTo>
                <a:lnTo>
                  <a:pt x="10021" y="2528718"/>
                </a:lnTo>
                <a:close/>
              </a:path>
              <a:path w="15875" h="2529204">
                <a:moveTo>
                  <a:pt x="10021" y="2450186"/>
                </a:moveTo>
                <a:lnTo>
                  <a:pt x="5684" y="2450186"/>
                </a:lnTo>
                <a:lnTo>
                  <a:pt x="3833" y="2449420"/>
                </a:lnTo>
                <a:lnTo>
                  <a:pt x="766" y="2446353"/>
                </a:lnTo>
                <a:lnTo>
                  <a:pt x="0" y="2444502"/>
                </a:lnTo>
                <a:lnTo>
                  <a:pt x="0" y="2440165"/>
                </a:lnTo>
                <a:lnTo>
                  <a:pt x="766" y="2438314"/>
                </a:lnTo>
                <a:lnTo>
                  <a:pt x="3833" y="2435247"/>
                </a:lnTo>
                <a:lnTo>
                  <a:pt x="5684" y="2434480"/>
                </a:lnTo>
                <a:lnTo>
                  <a:pt x="10021" y="2434480"/>
                </a:lnTo>
                <a:lnTo>
                  <a:pt x="11872" y="2435247"/>
                </a:lnTo>
                <a:lnTo>
                  <a:pt x="14939" y="2438314"/>
                </a:lnTo>
                <a:lnTo>
                  <a:pt x="15706" y="2440165"/>
                </a:lnTo>
                <a:lnTo>
                  <a:pt x="15706" y="2444502"/>
                </a:lnTo>
                <a:lnTo>
                  <a:pt x="14939" y="2446353"/>
                </a:lnTo>
                <a:lnTo>
                  <a:pt x="11872" y="2449420"/>
                </a:lnTo>
                <a:lnTo>
                  <a:pt x="10021" y="2450186"/>
                </a:lnTo>
                <a:close/>
              </a:path>
              <a:path w="15875" h="2529204">
                <a:moveTo>
                  <a:pt x="10021" y="2371655"/>
                </a:moveTo>
                <a:lnTo>
                  <a:pt x="5684" y="2371655"/>
                </a:lnTo>
                <a:lnTo>
                  <a:pt x="3833" y="2370888"/>
                </a:lnTo>
                <a:lnTo>
                  <a:pt x="766" y="2367821"/>
                </a:lnTo>
                <a:lnTo>
                  <a:pt x="0" y="2365970"/>
                </a:lnTo>
                <a:lnTo>
                  <a:pt x="0" y="2361633"/>
                </a:lnTo>
                <a:lnTo>
                  <a:pt x="766" y="2359782"/>
                </a:lnTo>
                <a:lnTo>
                  <a:pt x="3833" y="2356715"/>
                </a:lnTo>
                <a:lnTo>
                  <a:pt x="5684" y="2355948"/>
                </a:lnTo>
                <a:lnTo>
                  <a:pt x="10021" y="2355948"/>
                </a:lnTo>
                <a:lnTo>
                  <a:pt x="11872" y="2356715"/>
                </a:lnTo>
                <a:lnTo>
                  <a:pt x="14939" y="2359782"/>
                </a:lnTo>
                <a:lnTo>
                  <a:pt x="15706" y="2361633"/>
                </a:lnTo>
                <a:lnTo>
                  <a:pt x="15706" y="2365970"/>
                </a:lnTo>
                <a:lnTo>
                  <a:pt x="14939" y="2367821"/>
                </a:lnTo>
                <a:lnTo>
                  <a:pt x="11872" y="2370888"/>
                </a:lnTo>
                <a:lnTo>
                  <a:pt x="10021" y="2371655"/>
                </a:lnTo>
                <a:close/>
              </a:path>
              <a:path w="15875" h="2529204">
                <a:moveTo>
                  <a:pt x="10021" y="2293123"/>
                </a:moveTo>
                <a:lnTo>
                  <a:pt x="5684" y="2293123"/>
                </a:lnTo>
                <a:lnTo>
                  <a:pt x="3833" y="2292356"/>
                </a:lnTo>
                <a:lnTo>
                  <a:pt x="766" y="2289290"/>
                </a:lnTo>
                <a:lnTo>
                  <a:pt x="0" y="2287438"/>
                </a:lnTo>
                <a:lnTo>
                  <a:pt x="0" y="2283101"/>
                </a:lnTo>
                <a:lnTo>
                  <a:pt x="766" y="2281250"/>
                </a:lnTo>
                <a:lnTo>
                  <a:pt x="3833" y="2278183"/>
                </a:lnTo>
                <a:lnTo>
                  <a:pt x="5684" y="2277417"/>
                </a:lnTo>
                <a:lnTo>
                  <a:pt x="10021" y="2277417"/>
                </a:lnTo>
                <a:lnTo>
                  <a:pt x="11872" y="2278183"/>
                </a:lnTo>
                <a:lnTo>
                  <a:pt x="14939" y="2281250"/>
                </a:lnTo>
                <a:lnTo>
                  <a:pt x="15706" y="2283101"/>
                </a:lnTo>
                <a:lnTo>
                  <a:pt x="15706" y="2287438"/>
                </a:lnTo>
                <a:lnTo>
                  <a:pt x="14939" y="2289290"/>
                </a:lnTo>
                <a:lnTo>
                  <a:pt x="11872" y="2292356"/>
                </a:lnTo>
                <a:lnTo>
                  <a:pt x="10021" y="2293123"/>
                </a:lnTo>
                <a:close/>
              </a:path>
              <a:path w="15875" h="2529204">
                <a:moveTo>
                  <a:pt x="10021" y="2214591"/>
                </a:moveTo>
                <a:lnTo>
                  <a:pt x="5684" y="2214591"/>
                </a:lnTo>
                <a:lnTo>
                  <a:pt x="3833" y="2213825"/>
                </a:lnTo>
                <a:lnTo>
                  <a:pt x="766" y="2210758"/>
                </a:lnTo>
                <a:lnTo>
                  <a:pt x="0" y="2208907"/>
                </a:lnTo>
                <a:lnTo>
                  <a:pt x="0" y="2204570"/>
                </a:lnTo>
                <a:lnTo>
                  <a:pt x="766" y="2202719"/>
                </a:lnTo>
                <a:lnTo>
                  <a:pt x="3833" y="2199652"/>
                </a:lnTo>
                <a:lnTo>
                  <a:pt x="5684" y="2198885"/>
                </a:lnTo>
                <a:lnTo>
                  <a:pt x="10021" y="2198885"/>
                </a:lnTo>
                <a:lnTo>
                  <a:pt x="11872" y="2199652"/>
                </a:lnTo>
                <a:lnTo>
                  <a:pt x="14939" y="2202719"/>
                </a:lnTo>
                <a:lnTo>
                  <a:pt x="15706" y="2204570"/>
                </a:lnTo>
                <a:lnTo>
                  <a:pt x="15706" y="2208907"/>
                </a:lnTo>
                <a:lnTo>
                  <a:pt x="14939" y="2210758"/>
                </a:lnTo>
                <a:lnTo>
                  <a:pt x="11872" y="2213825"/>
                </a:lnTo>
                <a:lnTo>
                  <a:pt x="10021" y="2214591"/>
                </a:lnTo>
                <a:close/>
              </a:path>
              <a:path w="15875" h="2529204">
                <a:moveTo>
                  <a:pt x="10021" y="2136060"/>
                </a:moveTo>
                <a:lnTo>
                  <a:pt x="5684" y="2136060"/>
                </a:lnTo>
                <a:lnTo>
                  <a:pt x="3833" y="2135293"/>
                </a:lnTo>
                <a:lnTo>
                  <a:pt x="766" y="2132226"/>
                </a:lnTo>
                <a:lnTo>
                  <a:pt x="0" y="2130375"/>
                </a:lnTo>
                <a:lnTo>
                  <a:pt x="0" y="2126038"/>
                </a:lnTo>
                <a:lnTo>
                  <a:pt x="766" y="2124187"/>
                </a:lnTo>
                <a:lnTo>
                  <a:pt x="3833" y="2121120"/>
                </a:lnTo>
                <a:lnTo>
                  <a:pt x="5684" y="2120353"/>
                </a:lnTo>
                <a:lnTo>
                  <a:pt x="10021" y="2120353"/>
                </a:lnTo>
                <a:lnTo>
                  <a:pt x="11872" y="2121120"/>
                </a:lnTo>
                <a:lnTo>
                  <a:pt x="14939" y="2124187"/>
                </a:lnTo>
                <a:lnTo>
                  <a:pt x="15706" y="2126038"/>
                </a:lnTo>
                <a:lnTo>
                  <a:pt x="15706" y="2130375"/>
                </a:lnTo>
                <a:lnTo>
                  <a:pt x="14939" y="2132226"/>
                </a:lnTo>
                <a:lnTo>
                  <a:pt x="11872" y="2135293"/>
                </a:lnTo>
                <a:lnTo>
                  <a:pt x="10021" y="2136060"/>
                </a:lnTo>
                <a:close/>
              </a:path>
              <a:path w="15875" h="2529204">
                <a:moveTo>
                  <a:pt x="10021" y="2057528"/>
                </a:moveTo>
                <a:lnTo>
                  <a:pt x="5684" y="2057528"/>
                </a:lnTo>
                <a:lnTo>
                  <a:pt x="3833" y="2056761"/>
                </a:lnTo>
                <a:lnTo>
                  <a:pt x="766" y="2053695"/>
                </a:lnTo>
                <a:lnTo>
                  <a:pt x="0" y="2051844"/>
                </a:lnTo>
                <a:lnTo>
                  <a:pt x="0" y="2047506"/>
                </a:lnTo>
                <a:lnTo>
                  <a:pt x="766" y="2045655"/>
                </a:lnTo>
                <a:lnTo>
                  <a:pt x="3833" y="2042589"/>
                </a:lnTo>
                <a:lnTo>
                  <a:pt x="5684" y="2041822"/>
                </a:lnTo>
                <a:lnTo>
                  <a:pt x="10021" y="2041822"/>
                </a:lnTo>
                <a:lnTo>
                  <a:pt x="11872" y="2042589"/>
                </a:lnTo>
                <a:lnTo>
                  <a:pt x="14939" y="2045655"/>
                </a:lnTo>
                <a:lnTo>
                  <a:pt x="15706" y="2047506"/>
                </a:lnTo>
                <a:lnTo>
                  <a:pt x="15706" y="2051844"/>
                </a:lnTo>
                <a:lnTo>
                  <a:pt x="14939" y="2053695"/>
                </a:lnTo>
                <a:lnTo>
                  <a:pt x="11872" y="2056761"/>
                </a:lnTo>
                <a:lnTo>
                  <a:pt x="10021" y="2057528"/>
                </a:lnTo>
                <a:close/>
              </a:path>
              <a:path w="15875" h="2529204">
                <a:moveTo>
                  <a:pt x="10021" y="1978997"/>
                </a:moveTo>
                <a:lnTo>
                  <a:pt x="5684" y="1978997"/>
                </a:lnTo>
                <a:lnTo>
                  <a:pt x="3833" y="1978230"/>
                </a:lnTo>
                <a:lnTo>
                  <a:pt x="766" y="1975163"/>
                </a:lnTo>
                <a:lnTo>
                  <a:pt x="0" y="1973312"/>
                </a:lnTo>
                <a:lnTo>
                  <a:pt x="0" y="1968975"/>
                </a:lnTo>
                <a:lnTo>
                  <a:pt x="766" y="1967124"/>
                </a:lnTo>
                <a:lnTo>
                  <a:pt x="3833" y="1964057"/>
                </a:lnTo>
                <a:lnTo>
                  <a:pt x="5684" y="1963290"/>
                </a:lnTo>
                <a:lnTo>
                  <a:pt x="10021" y="1963290"/>
                </a:lnTo>
                <a:lnTo>
                  <a:pt x="11872" y="1964057"/>
                </a:lnTo>
                <a:lnTo>
                  <a:pt x="14939" y="1967124"/>
                </a:lnTo>
                <a:lnTo>
                  <a:pt x="15706" y="1968975"/>
                </a:lnTo>
                <a:lnTo>
                  <a:pt x="15706" y="1973312"/>
                </a:lnTo>
                <a:lnTo>
                  <a:pt x="14939" y="1975163"/>
                </a:lnTo>
                <a:lnTo>
                  <a:pt x="11872" y="1978230"/>
                </a:lnTo>
                <a:lnTo>
                  <a:pt x="10021" y="1978997"/>
                </a:lnTo>
                <a:close/>
              </a:path>
              <a:path w="15875" h="2529204">
                <a:moveTo>
                  <a:pt x="10021" y="1900465"/>
                </a:moveTo>
                <a:lnTo>
                  <a:pt x="5684" y="1900465"/>
                </a:lnTo>
                <a:lnTo>
                  <a:pt x="3833" y="1899698"/>
                </a:lnTo>
                <a:lnTo>
                  <a:pt x="766" y="1896631"/>
                </a:lnTo>
                <a:lnTo>
                  <a:pt x="0" y="1894780"/>
                </a:lnTo>
                <a:lnTo>
                  <a:pt x="0" y="1890443"/>
                </a:lnTo>
                <a:lnTo>
                  <a:pt x="766" y="1888592"/>
                </a:lnTo>
                <a:lnTo>
                  <a:pt x="3833" y="1885525"/>
                </a:lnTo>
                <a:lnTo>
                  <a:pt x="5684" y="1884759"/>
                </a:lnTo>
                <a:lnTo>
                  <a:pt x="10021" y="1884759"/>
                </a:lnTo>
                <a:lnTo>
                  <a:pt x="11872" y="1885525"/>
                </a:lnTo>
                <a:lnTo>
                  <a:pt x="14939" y="1888592"/>
                </a:lnTo>
                <a:lnTo>
                  <a:pt x="15706" y="1890443"/>
                </a:lnTo>
                <a:lnTo>
                  <a:pt x="15706" y="1894780"/>
                </a:lnTo>
                <a:lnTo>
                  <a:pt x="14939" y="1896631"/>
                </a:lnTo>
                <a:lnTo>
                  <a:pt x="11872" y="1899698"/>
                </a:lnTo>
                <a:lnTo>
                  <a:pt x="10021" y="1900465"/>
                </a:lnTo>
                <a:close/>
              </a:path>
              <a:path w="15875" h="2529204">
                <a:moveTo>
                  <a:pt x="10021" y="1821933"/>
                </a:moveTo>
                <a:lnTo>
                  <a:pt x="5684" y="1821933"/>
                </a:lnTo>
                <a:lnTo>
                  <a:pt x="3833" y="1821167"/>
                </a:lnTo>
                <a:lnTo>
                  <a:pt x="766" y="1818100"/>
                </a:lnTo>
                <a:lnTo>
                  <a:pt x="0" y="1816249"/>
                </a:lnTo>
                <a:lnTo>
                  <a:pt x="0" y="1811912"/>
                </a:lnTo>
                <a:lnTo>
                  <a:pt x="766" y="1810061"/>
                </a:lnTo>
                <a:lnTo>
                  <a:pt x="3833" y="1806994"/>
                </a:lnTo>
                <a:lnTo>
                  <a:pt x="5684" y="1806227"/>
                </a:lnTo>
                <a:lnTo>
                  <a:pt x="10021" y="1806227"/>
                </a:lnTo>
                <a:lnTo>
                  <a:pt x="11872" y="1806994"/>
                </a:lnTo>
                <a:lnTo>
                  <a:pt x="14939" y="1810061"/>
                </a:lnTo>
                <a:lnTo>
                  <a:pt x="15706" y="1811912"/>
                </a:lnTo>
                <a:lnTo>
                  <a:pt x="15706" y="1816249"/>
                </a:lnTo>
                <a:lnTo>
                  <a:pt x="14939" y="1818100"/>
                </a:lnTo>
                <a:lnTo>
                  <a:pt x="11872" y="1821167"/>
                </a:lnTo>
                <a:lnTo>
                  <a:pt x="10021" y="1821933"/>
                </a:lnTo>
                <a:close/>
              </a:path>
              <a:path w="15875" h="2529204">
                <a:moveTo>
                  <a:pt x="10021" y="1743402"/>
                </a:moveTo>
                <a:lnTo>
                  <a:pt x="5684" y="1743402"/>
                </a:lnTo>
                <a:lnTo>
                  <a:pt x="3833" y="1742635"/>
                </a:lnTo>
                <a:lnTo>
                  <a:pt x="766" y="1739568"/>
                </a:lnTo>
                <a:lnTo>
                  <a:pt x="0" y="1737717"/>
                </a:lnTo>
                <a:lnTo>
                  <a:pt x="0" y="1733380"/>
                </a:lnTo>
                <a:lnTo>
                  <a:pt x="766" y="1731529"/>
                </a:lnTo>
                <a:lnTo>
                  <a:pt x="3833" y="1728462"/>
                </a:lnTo>
                <a:lnTo>
                  <a:pt x="5684" y="1727695"/>
                </a:lnTo>
                <a:lnTo>
                  <a:pt x="10021" y="1727695"/>
                </a:lnTo>
                <a:lnTo>
                  <a:pt x="11872" y="1728462"/>
                </a:lnTo>
                <a:lnTo>
                  <a:pt x="14939" y="1731529"/>
                </a:lnTo>
                <a:lnTo>
                  <a:pt x="15706" y="1733380"/>
                </a:lnTo>
                <a:lnTo>
                  <a:pt x="15706" y="1737717"/>
                </a:lnTo>
                <a:lnTo>
                  <a:pt x="14939" y="1739568"/>
                </a:lnTo>
                <a:lnTo>
                  <a:pt x="11872" y="1742635"/>
                </a:lnTo>
                <a:lnTo>
                  <a:pt x="10021" y="1743402"/>
                </a:lnTo>
                <a:close/>
              </a:path>
              <a:path w="15875" h="2529204">
                <a:moveTo>
                  <a:pt x="10021" y="1664870"/>
                </a:moveTo>
                <a:lnTo>
                  <a:pt x="5684" y="1664870"/>
                </a:lnTo>
                <a:lnTo>
                  <a:pt x="3833" y="1664103"/>
                </a:lnTo>
                <a:lnTo>
                  <a:pt x="766" y="1661036"/>
                </a:lnTo>
                <a:lnTo>
                  <a:pt x="0" y="1659185"/>
                </a:lnTo>
                <a:lnTo>
                  <a:pt x="0" y="1654848"/>
                </a:lnTo>
                <a:lnTo>
                  <a:pt x="766" y="1652997"/>
                </a:lnTo>
                <a:lnTo>
                  <a:pt x="3833" y="1649930"/>
                </a:lnTo>
                <a:lnTo>
                  <a:pt x="5684" y="1649164"/>
                </a:lnTo>
                <a:lnTo>
                  <a:pt x="10021" y="1649164"/>
                </a:lnTo>
                <a:lnTo>
                  <a:pt x="11872" y="1649930"/>
                </a:lnTo>
                <a:lnTo>
                  <a:pt x="14939" y="1652997"/>
                </a:lnTo>
                <a:lnTo>
                  <a:pt x="15706" y="1654848"/>
                </a:lnTo>
                <a:lnTo>
                  <a:pt x="15706" y="1659185"/>
                </a:lnTo>
                <a:lnTo>
                  <a:pt x="14939" y="1661036"/>
                </a:lnTo>
                <a:lnTo>
                  <a:pt x="11872" y="1664103"/>
                </a:lnTo>
                <a:lnTo>
                  <a:pt x="10021" y="1664870"/>
                </a:lnTo>
                <a:close/>
              </a:path>
              <a:path w="15875" h="2529204">
                <a:moveTo>
                  <a:pt x="10021" y="1586338"/>
                </a:moveTo>
                <a:lnTo>
                  <a:pt x="5684" y="1586338"/>
                </a:lnTo>
                <a:lnTo>
                  <a:pt x="3833" y="1585572"/>
                </a:lnTo>
                <a:lnTo>
                  <a:pt x="766" y="1582505"/>
                </a:lnTo>
                <a:lnTo>
                  <a:pt x="0" y="1580654"/>
                </a:lnTo>
                <a:lnTo>
                  <a:pt x="0" y="1576317"/>
                </a:lnTo>
                <a:lnTo>
                  <a:pt x="766" y="1574466"/>
                </a:lnTo>
                <a:lnTo>
                  <a:pt x="3833" y="1571399"/>
                </a:lnTo>
                <a:lnTo>
                  <a:pt x="5684" y="1570632"/>
                </a:lnTo>
                <a:lnTo>
                  <a:pt x="10021" y="1570632"/>
                </a:lnTo>
                <a:lnTo>
                  <a:pt x="11872" y="1571399"/>
                </a:lnTo>
                <a:lnTo>
                  <a:pt x="14939" y="1574466"/>
                </a:lnTo>
                <a:lnTo>
                  <a:pt x="15706" y="1576317"/>
                </a:lnTo>
                <a:lnTo>
                  <a:pt x="15706" y="1580654"/>
                </a:lnTo>
                <a:lnTo>
                  <a:pt x="14939" y="1582505"/>
                </a:lnTo>
                <a:lnTo>
                  <a:pt x="11872" y="1585572"/>
                </a:lnTo>
                <a:lnTo>
                  <a:pt x="10021" y="1586338"/>
                </a:lnTo>
                <a:close/>
              </a:path>
              <a:path w="15875" h="2529204">
                <a:moveTo>
                  <a:pt x="10021" y="1507807"/>
                </a:moveTo>
                <a:lnTo>
                  <a:pt x="5684" y="1507807"/>
                </a:lnTo>
                <a:lnTo>
                  <a:pt x="3833" y="1507040"/>
                </a:lnTo>
                <a:lnTo>
                  <a:pt x="766" y="1503973"/>
                </a:lnTo>
                <a:lnTo>
                  <a:pt x="0" y="1502122"/>
                </a:lnTo>
                <a:lnTo>
                  <a:pt x="0" y="1497785"/>
                </a:lnTo>
                <a:lnTo>
                  <a:pt x="766" y="1495934"/>
                </a:lnTo>
                <a:lnTo>
                  <a:pt x="3833" y="1492867"/>
                </a:lnTo>
                <a:lnTo>
                  <a:pt x="5684" y="1492100"/>
                </a:lnTo>
                <a:lnTo>
                  <a:pt x="10021" y="1492100"/>
                </a:lnTo>
                <a:lnTo>
                  <a:pt x="11872" y="1492867"/>
                </a:lnTo>
                <a:lnTo>
                  <a:pt x="14939" y="1495934"/>
                </a:lnTo>
                <a:lnTo>
                  <a:pt x="15706" y="1497785"/>
                </a:lnTo>
                <a:lnTo>
                  <a:pt x="15706" y="1502122"/>
                </a:lnTo>
                <a:lnTo>
                  <a:pt x="14939" y="1503973"/>
                </a:lnTo>
                <a:lnTo>
                  <a:pt x="11872" y="1507040"/>
                </a:lnTo>
                <a:lnTo>
                  <a:pt x="10021" y="1507807"/>
                </a:lnTo>
                <a:close/>
              </a:path>
              <a:path w="15875" h="2529204">
                <a:moveTo>
                  <a:pt x="10021" y="1429275"/>
                </a:moveTo>
                <a:lnTo>
                  <a:pt x="5684" y="1429275"/>
                </a:lnTo>
                <a:lnTo>
                  <a:pt x="3833" y="1428508"/>
                </a:lnTo>
                <a:lnTo>
                  <a:pt x="766" y="1425442"/>
                </a:lnTo>
                <a:lnTo>
                  <a:pt x="0" y="1423590"/>
                </a:lnTo>
                <a:lnTo>
                  <a:pt x="0" y="1419253"/>
                </a:lnTo>
                <a:lnTo>
                  <a:pt x="766" y="1417402"/>
                </a:lnTo>
                <a:lnTo>
                  <a:pt x="3833" y="1414336"/>
                </a:lnTo>
                <a:lnTo>
                  <a:pt x="5684" y="1413569"/>
                </a:lnTo>
                <a:lnTo>
                  <a:pt x="10021" y="1413569"/>
                </a:lnTo>
                <a:lnTo>
                  <a:pt x="11872" y="1414336"/>
                </a:lnTo>
                <a:lnTo>
                  <a:pt x="14939" y="1417402"/>
                </a:lnTo>
                <a:lnTo>
                  <a:pt x="15706" y="1419253"/>
                </a:lnTo>
                <a:lnTo>
                  <a:pt x="15706" y="1423590"/>
                </a:lnTo>
                <a:lnTo>
                  <a:pt x="14939" y="1425442"/>
                </a:lnTo>
                <a:lnTo>
                  <a:pt x="11872" y="1428508"/>
                </a:lnTo>
                <a:lnTo>
                  <a:pt x="10021" y="1429275"/>
                </a:lnTo>
                <a:close/>
              </a:path>
              <a:path w="15875" h="2529204">
                <a:moveTo>
                  <a:pt x="10021" y="1350743"/>
                </a:moveTo>
                <a:lnTo>
                  <a:pt x="5684" y="1350743"/>
                </a:lnTo>
                <a:lnTo>
                  <a:pt x="3833" y="1349977"/>
                </a:lnTo>
                <a:lnTo>
                  <a:pt x="766" y="1346910"/>
                </a:lnTo>
                <a:lnTo>
                  <a:pt x="0" y="1345059"/>
                </a:lnTo>
                <a:lnTo>
                  <a:pt x="0" y="1340722"/>
                </a:lnTo>
                <a:lnTo>
                  <a:pt x="766" y="1338871"/>
                </a:lnTo>
                <a:lnTo>
                  <a:pt x="3833" y="1335804"/>
                </a:lnTo>
                <a:lnTo>
                  <a:pt x="5684" y="1335037"/>
                </a:lnTo>
                <a:lnTo>
                  <a:pt x="10021" y="1335037"/>
                </a:lnTo>
                <a:lnTo>
                  <a:pt x="11872" y="1335804"/>
                </a:lnTo>
                <a:lnTo>
                  <a:pt x="14939" y="1338871"/>
                </a:lnTo>
                <a:lnTo>
                  <a:pt x="15706" y="1340722"/>
                </a:lnTo>
                <a:lnTo>
                  <a:pt x="15706" y="1345059"/>
                </a:lnTo>
                <a:lnTo>
                  <a:pt x="14939" y="1346910"/>
                </a:lnTo>
                <a:lnTo>
                  <a:pt x="11872" y="1349977"/>
                </a:lnTo>
                <a:lnTo>
                  <a:pt x="10021" y="1350743"/>
                </a:lnTo>
                <a:close/>
              </a:path>
              <a:path w="15875" h="2529204">
                <a:moveTo>
                  <a:pt x="10021" y="1272212"/>
                </a:moveTo>
                <a:lnTo>
                  <a:pt x="5684" y="1272212"/>
                </a:lnTo>
                <a:lnTo>
                  <a:pt x="3833" y="1271445"/>
                </a:lnTo>
                <a:lnTo>
                  <a:pt x="766" y="1268378"/>
                </a:lnTo>
                <a:lnTo>
                  <a:pt x="0" y="1266527"/>
                </a:lnTo>
                <a:lnTo>
                  <a:pt x="0" y="1262190"/>
                </a:lnTo>
                <a:lnTo>
                  <a:pt x="766" y="1260339"/>
                </a:lnTo>
                <a:lnTo>
                  <a:pt x="3833" y="1257272"/>
                </a:lnTo>
                <a:lnTo>
                  <a:pt x="5684" y="1256506"/>
                </a:lnTo>
                <a:lnTo>
                  <a:pt x="10021" y="1256506"/>
                </a:lnTo>
                <a:lnTo>
                  <a:pt x="11872" y="1257272"/>
                </a:lnTo>
                <a:lnTo>
                  <a:pt x="14939" y="1260339"/>
                </a:lnTo>
                <a:lnTo>
                  <a:pt x="15706" y="1262190"/>
                </a:lnTo>
                <a:lnTo>
                  <a:pt x="15706" y="1266527"/>
                </a:lnTo>
                <a:lnTo>
                  <a:pt x="14939" y="1268378"/>
                </a:lnTo>
                <a:lnTo>
                  <a:pt x="11872" y="1271445"/>
                </a:lnTo>
                <a:lnTo>
                  <a:pt x="10021" y="1272212"/>
                </a:lnTo>
                <a:close/>
              </a:path>
              <a:path w="15875" h="2529204">
                <a:moveTo>
                  <a:pt x="10021" y="1193680"/>
                </a:moveTo>
                <a:lnTo>
                  <a:pt x="5684" y="1193680"/>
                </a:lnTo>
                <a:lnTo>
                  <a:pt x="3833" y="1192913"/>
                </a:lnTo>
                <a:lnTo>
                  <a:pt x="766" y="1189847"/>
                </a:lnTo>
                <a:lnTo>
                  <a:pt x="0" y="1187996"/>
                </a:lnTo>
                <a:lnTo>
                  <a:pt x="0" y="1183658"/>
                </a:lnTo>
                <a:lnTo>
                  <a:pt x="766" y="1181808"/>
                </a:lnTo>
                <a:lnTo>
                  <a:pt x="3833" y="1178741"/>
                </a:lnTo>
                <a:lnTo>
                  <a:pt x="5684" y="1177974"/>
                </a:lnTo>
                <a:lnTo>
                  <a:pt x="10021" y="1177974"/>
                </a:lnTo>
                <a:lnTo>
                  <a:pt x="11872" y="1178741"/>
                </a:lnTo>
                <a:lnTo>
                  <a:pt x="14939" y="1181808"/>
                </a:lnTo>
                <a:lnTo>
                  <a:pt x="15706" y="1183658"/>
                </a:lnTo>
                <a:lnTo>
                  <a:pt x="15706" y="1187996"/>
                </a:lnTo>
                <a:lnTo>
                  <a:pt x="14939" y="1189847"/>
                </a:lnTo>
                <a:lnTo>
                  <a:pt x="11872" y="1192913"/>
                </a:lnTo>
                <a:lnTo>
                  <a:pt x="10021" y="1193680"/>
                </a:lnTo>
                <a:close/>
              </a:path>
              <a:path w="15875" h="2529204">
                <a:moveTo>
                  <a:pt x="10021" y="1115149"/>
                </a:moveTo>
                <a:lnTo>
                  <a:pt x="5684" y="1115149"/>
                </a:lnTo>
                <a:lnTo>
                  <a:pt x="3833" y="1114382"/>
                </a:lnTo>
                <a:lnTo>
                  <a:pt x="766" y="1111315"/>
                </a:lnTo>
                <a:lnTo>
                  <a:pt x="0" y="1109464"/>
                </a:lnTo>
                <a:lnTo>
                  <a:pt x="0" y="1105127"/>
                </a:lnTo>
                <a:lnTo>
                  <a:pt x="766" y="1103276"/>
                </a:lnTo>
                <a:lnTo>
                  <a:pt x="3833" y="1100209"/>
                </a:lnTo>
                <a:lnTo>
                  <a:pt x="5684" y="1099442"/>
                </a:lnTo>
                <a:lnTo>
                  <a:pt x="10021" y="1099442"/>
                </a:lnTo>
                <a:lnTo>
                  <a:pt x="11872" y="1100209"/>
                </a:lnTo>
                <a:lnTo>
                  <a:pt x="14939" y="1103276"/>
                </a:lnTo>
                <a:lnTo>
                  <a:pt x="15706" y="1105127"/>
                </a:lnTo>
                <a:lnTo>
                  <a:pt x="15706" y="1109464"/>
                </a:lnTo>
                <a:lnTo>
                  <a:pt x="14939" y="1111315"/>
                </a:lnTo>
                <a:lnTo>
                  <a:pt x="11872" y="1114382"/>
                </a:lnTo>
                <a:lnTo>
                  <a:pt x="10021" y="1115149"/>
                </a:lnTo>
                <a:close/>
              </a:path>
              <a:path w="15875" h="2529204">
                <a:moveTo>
                  <a:pt x="10021" y="1036617"/>
                </a:moveTo>
                <a:lnTo>
                  <a:pt x="5684" y="1036617"/>
                </a:lnTo>
                <a:lnTo>
                  <a:pt x="3833" y="1035850"/>
                </a:lnTo>
                <a:lnTo>
                  <a:pt x="766" y="1032783"/>
                </a:lnTo>
                <a:lnTo>
                  <a:pt x="0" y="1030932"/>
                </a:lnTo>
                <a:lnTo>
                  <a:pt x="0" y="1026595"/>
                </a:lnTo>
                <a:lnTo>
                  <a:pt x="766" y="1024744"/>
                </a:lnTo>
                <a:lnTo>
                  <a:pt x="3833" y="1021677"/>
                </a:lnTo>
                <a:lnTo>
                  <a:pt x="5684" y="1020911"/>
                </a:lnTo>
                <a:lnTo>
                  <a:pt x="10021" y="1020911"/>
                </a:lnTo>
                <a:lnTo>
                  <a:pt x="11872" y="1021677"/>
                </a:lnTo>
                <a:lnTo>
                  <a:pt x="14939" y="1024744"/>
                </a:lnTo>
                <a:lnTo>
                  <a:pt x="15706" y="1026595"/>
                </a:lnTo>
                <a:lnTo>
                  <a:pt x="15706" y="1030932"/>
                </a:lnTo>
                <a:lnTo>
                  <a:pt x="14939" y="1032783"/>
                </a:lnTo>
                <a:lnTo>
                  <a:pt x="11872" y="1035850"/>
                </a:lnTo>
                <a:lnTo>
                  <a:pt x="10021" y="1036617"/>
                </a:lnTo>
                <a:close/>
              </a:path>
              <a:path w="15875" h="2529204">
                <a:moveTo>
                  <a:pt x="10021" y="958085"/>
                </a:moveTo>
                <a:lnTo>
                  <a:pt x="5684" y="958085"/>
                </a:lnTo>
                <a:lnTo>
                  <a:pt x="3833" y="957319"/>
                </a:lnTo>
                <a:lnTo>
                  <a:pt x="766" y="954252"/>
                </a:lnTo>
                <a:lnTo>
                  <a:pt x="0" y="952401"/>
                </a:lnTo>
                <a:lnTo>
                  <a:pt x="0" y="948064"/>
                </a:lnTo>
                <a:lnTo>
                  <a:pt x="766" y="946213"/>
                </a:lnTo>
                <a:lnTo>
                  <a:pt x="3833" y="943146"/>
                </a:lnTo>
                <a:lnTo>
                  <a:pt x="5684" y="942379"/>
                </a:lnTo>
                <a:lnTo>
                  <a:pt x="10021" y="942379"/>
                </a:lnTo>
                <a:lnTo>
                  <a:pt x="11872" y="943146"/>
                </a:lnTo>
                <a:lnTo>
                  <a:pt x="14939" y="946213"/>
                </a:lnTo>
                <a:lnTo>
                  <a:pt x="15706" y="948064"/>
                </a:lnTo>
                <a:lnTo>
                  <a:pt x="15706" y="952401"/>
                </a:lnTo>
                <a:lnTo>
                  <a:pt x="14939" y="954252"/>
                </a:lnTo>
                <a:lnTo>
                  <a:pt x="11872" y="957319"/>
                </a:lnTo>
                <a:lnTo>
                  <a:pt x="10021" y="958085"/>
                </a:lnTo>
                <a:close/>
              </a:path>
              <a:path w="15875" h="2529204">
                <a:moveTo>
                  <a:pt x="10021" y="879554"/>
                </a:moveTo>
                <a:lnTo>
                  <a:pt x="5684" y="879554"/>
                </a:lnTo>
                <a:lnTo>
                  <a:pt x="3833" y="878787"/>
                </a:lnTo>
                <a:lnTo>
                  <a:pt x="766" y="875720"/>
                </a:lnTo>
                <a:lnTo>
                  <a:pt x="0" y="873869"/>
                </a:lnTo>
                <a:lnTo>
                  <a:pt x="0" y="869532"/>
                </a:lnTo>
                <a:lnTo>
                  <a:pt x="766" y="867681"/>
                </a:lnTo>
                <a:lnTo>
                  <a:pt x="3833" y="864614"/>
                </a:lnTo>
                <a:lnTo>
                  <a:pt x="5684" y="863847"/>
                </a:lnTo>
                <a:lnTo>
                  <a:pt x="10021" y="863847"/>
                </a:lnTo>
                <a:lnTo>
                  <a:pt x="11872" y="864614"/>
                </a:lnTo>
                <a:lnTo>
                  <a:pt x="14939" y="867681"/>
                </a:lnTo>
                <a:lnTo>
                  <a:pt x="15706" y="869532"/>
                </a:lnTo>
                <a:lnTo>
                  <a:pt x="15706" y="873869"/>
                </a:lnTo>
                <a:lnTo>
                  <a:pt x="14939" y="875720"/>
                </a:lnTo>
                <a:lnTo>
                  <a:pt x="11872" y="878787"/>
                </a:lnTo>
                <a:lnTo>
                  <a:pt x="10021" y="879554"/>
                </a:lnTo>
                <a:close/>
              </a:path>
              <a:path w="15875" h="2529204">
                <a:moveTo>
                  <a:pt x="10021" y="801022"/>
                </a:moveTo>
                <a:lnTo>
                  <a:pt x="5684" y="801022"/>
                </a:lnTo>
                <a:lnTo>
                  <a:pt x="3833" y="800255"/>
                </a:lnTo>
                <a:lnTo>
                  <a:pt x="766" y="797188"/>
                </a:lnTo>
                <a:lnTo>
                  <a:pt x="0" y="795337"/>
                </a:lnTo>
                <a:lnTo>
                  <a:pt x="0" y="791000"/>
                </a:lnTo>
                <a:lnTo>
                  <a:pt x="766" y="789149"/>
                </a:lnTo>
                <a:lnTo>
                  <a:pt x="3833" y="786082"/>
                </a:lnTo>
                <a:lnTo>
                  <a:pt x="5684" y="785316"/>
                </a:lnTo>
                <a:lnTo>
                  <a:pt x="10021" y="785316"/>
                </a:lnTo>
                <a:lnTo>
                  <a:pt x="11872" y="786082"/>
                </a:lnTo>
                <a:lnTo>
                  <a:pt x="14939" y="789149"/>
                </a:lnTo>
                <a:lnTo>
                  <a:pt x="15706" y="791000"/>
                </a:lnTo>
                <a:lnTo>
                  <a:pt x="15706" y="795337"/>
                </a:lnTo>
                <a:lnTo>
                  <a:pt x="14939" y="797188"/>
                </a:lnTo>
                <a:lnTo>
                  <a:pt x="11872" y="800255"/>
                </a:lnTo>
                <a:lnTo>
                  <a:pt x="10021" y="801022"/>
                </a:lnTo>
                <a:close/>
              </a:path>
              <a:path w="15875" h="2529204">
                <a:moveTo>
                  <a:pt x="10021" y="722490"/>
                </a:moveTo>
                <a:lnTo>
                  <a:pt x="5684" y="722490"/>
                </a:lnTo>
                <a:lnTo>
                  <a:pt x="3833" y="721724"/>
                </a:lnTo>
                <a:lnTo>
                  <a:pt x="766" y="718657"/>
                </a:lnTo>
                <a:lnTo>
                  <a:pt x="0" y="716806"/>
                </a:lnTo>
                <a:lnTo>
                  <a:pt x="0" y="712469"/>
                </a:lnTo>
                <a:lnTo>
                  <a:pt x="766" y="710618"/>
                </a:lnTo>
                <a:lnTo>
                  <a:pt x="3833" y="707551"/>
                </a:lnTo>
                <a:lnTo>
                  <a:pt x="5684" y="706784"/>
                </a:lnTo>
                <a:lnTo>
                  <a:pt x="10021" y="706784"/>
                </a:lnTo>
                <a:lnTo>
                  <a:pt x="11872" y="707551"/>
                </a:lnTo>
                <a:lnTo>
                  <a:pt x="14939" y="710618"/>
                </a:lnTo>
                <a:lnTo>
                  <a:pt x="15706" y="712469"/>
                </a:lnTo>
                <a:lnTo>
                  <a:pt x="15706" y="716806"/>
                </a:lnTo>
                <a:lnTo>
                  <a:pt x="14939" y="718657"/>
                </a:lnTo>
                <a:lnTo>
                  <a:pt x="11872" y="721724"/>
                </a:lnTo>
                <a:lnTo>
                  <a:pt x="10021" y="722490"/>
                </a:lnTo>
                <a:close/>
              </a:path>
              <a:path w="15875" h="2529204">
                <a:moveTo>
                  <a:pt x="10021" y="643959"/>
                </a:moveTo>
                <a:lnTo>
                  <a:pt x="5684" y="643959"/>
                </a:lnTo>
                <a:lnTo>
                  <a:pt x="3833" y="643192"/>
                </a:lnTo>
                <a:lnTo>
                  <a:pt x="766" y="640125"/>
                </a:lnTo>
                <a:lnTo>
                  <a:pt x="0" y="638274"/>
                </a:lnTo>
                <a:lnTo>
                  <a:pt x="0" y="633937"/>
                </a:lnTo>
                <a:lnTo>
                  <a:pt x="766" y="632086"/>
                </a:lnTo>
                <a:lnTo>
                  <a:pt x="3833" y="629019"/>
                </a:lnTo>
                <a:lnTo>
                  <a:pt x="5684" y="628252"/>
                </a:lnTo>
                <a:lnTo>
                  <a:pt x="10021" y="628252"/>
                </a:lnTo>
                <a:lnTo>
                  <a:pt x="11872" y="629019"/>
                </a:lnTo>
                <a:lnTo>
                  <a:pt x="14939" y="632086"/>
                </a:lnTo>
                <a:lnTo>
                  <a:pt x="15706" y="633937"/>
                </a:lnTo>
                <a:lnTo>
                  <a:pt x="15706" y="638274"/>
                </a:lnTo>
                <a:lnTo>
                  <a:pt x="14939" y="640125"/>
                </a:lnTo>
                <a:lnTo>
                  <a:pt x="11872" y="643192"/>
                </a:lnTo>
                <a:lnTo>
                  <a:pt x="10021" y="643959"/>
                </a:lnTo>
                <a:close/>
              </a:path>
              <a:path w="15875" h="2529204">
                <a:moveTo>
                  <a:pt x="10021" y="565427"/>
                </a:moveTo>
                <a:lnTo>
                  <a:pt x="5684" y="565427"/>
                </a:lnTo>
                <a:lnTo>
                  <a:pt x="3833" y="564660"/>
                </a:lnTo>
                <a:lnTo>
                  <a:pt x="766" y="561594"/>
                </a:lnTo>
                <a:lnTo>
                  <a:pt x="0" y="559743"/>
                </a:lnTo>
                <a:lnTo>
                  <a:pt x="0" y="555405"/>
                </a:lnTo>
                <a:lnTo>
                  <a:pt x="766" y="553554"/>
                </a:lnTo>
                <a:lnTo>
                  <a:pt x="3833" y="550488"/>
                </a:lnTo>
                <a:lnTo>
                  <a:pt x="5684" y="549721"/>
                </a:lnTo>
                <a:lnTo>
                  <a:pt x="10021" y="549721"/>
                </a:lnTo>
                <a:lnTo>
                  <a:pt x="11872" y="550488"/>
                </a:lnTo>
                <a:lnTo>
                  <a:pt x="14939" y="553554"/>
                </a:lnTo>
                <a:lnTo>
                  <a:pt x="15706" y="555405"/>
                </a:lnTo>
                <a:lnTo>
                  <a:pt x="15706" y="559743"/>
                </a:lnTo>
                <a:lnTo>
                  <a:pt x="14939" y="561594"/>
                </a:lnTo>
                <a:lnTo>
                  <a:pt x="11872" y="564660"/>
                </a:lnTo>
                <a:lnTo>
                  <a:pt x="10021" y="565427"/>
                </a:lnTo>
                <a:close/>
              </a:path>
              <a:path w="15875" h="2529204">
                <a:moveTo>
                  <a:pt x="10021" y="486895"/>
                </a:moveTo>
                <a:lnTo>
                  <a:pt x="5684" y="486895"/>
                </a:lnTo>
                <a:lnTo>
                  <a:pt x="3833" y="486129"/>
                </a:lnTo>
                <a:lnTo>
                  <a:pt x="766" y="483062"/>
                </a:lnTo>
                <a:lnTo>
                  <a:pt x="0" y="481211"/>
                </a:lnTo>
                <a:lnTo>
                  <a:pt x="0" y="476874"/>
                </a:lnTo>
                <a:lnTo>
                  <a:pt x="766" y="475023"/>
                </a:lnTo>
                <a:lnTo>
                  <a:pt x="3833" y="471956"/>
                </a:lnTo>
                <a:lnTo>
                  <a:pt x="5684" y="471189"/>
                </a:lnTo>
                <a:lnTo>
                  <a:pt x="10021" y="471189"/>
                </a:lnTo>
                <a:lnTo>
                  <a:pt x="11872" y="471956"/>
                </a:lnTo>
                <a:lnTo>
                  <a:pt x="14939" y="475023"/>
                </a:lnTo>
                <a:lnTo>
                  <a:pt x="15706" y="476874"/>
                </a:lnTo>
                <a:lnTo>
                  <a:pt x="15706" y="481211"/>
                </a:lnTo>
                <a:lnTo>
                  <a:pt x="14939" y="483062"/>
                </a:lnTo>
                <a:lnTo>
                  <a:pt x="11872" y="486129"/>
                </a:lnTo>
                <a:lnTo>
                  <a:pt x="10021" y="486895"/>
                </a:lnTo>
                <a:close/>
              </a:path>
              <a:path w="15875" h="2529204">
                <a:moveTo>
                  <a:pt x="10021" y="408364"/>
                </a:moveTo>
                <a:lnTo>
                  <a:pt x="5684" y="408364"/>
                </a:lnTo>
                <a:lnTo>
                  <a:pt x="3833" y="407597"/>
                </a:lnTo>
                <a:lnTo>
                  <a:pt x="766" y="404530"/>
                </a:lnTo>
                <a:lnTo>
                  <a:pt x="0" y="402679"/>
                </a:lnTo>
                <a:lnTo>
                  <a:pt x="0" y="398342"/>
                </a:lnTo>
                <a:lnTo>
                  <a:pt x="766" y="396491"/>
                </a:lnTo>
                <a:lnTo>
                  <a:pt x="3833" y="393424"/>
                </a:lnTo>
                <a:lnTo>
                  <a:pt x="5684" y="392658"/>
                </a:lnTo>
                <a:lnTo>
                  <a:pt x="10021" y="392658"/>
                </a:lnTo>
                <a:lnTo>
                  <a:pt x="11872" y="393424"/>
                </a:lnTo>
                <a:lnTo>
                  <a:pt x="14939" y="396491"/>
                </a:lnTo>
                <a:lnTo>
                  <a:pt x="15706" y="398342"/>
                </a:lnTo>
                <a:lnTo>
                  <a:pt x="15706" y="402679"/>
                </a:lnTo>
                <a:lnTo>
                  <a:pt x="14939" y="404530"/>
                </a:lnTo>
                <a:lnTo>
                  <a:pt x="11872" y="407597"/>
                </a:lnTo>
                <a:lnTo>
                  <a:pt x="10021" y="408364"/>
                </a:lnTo>
                <a:close/>
              </a:path>
              <a:path w="15875" h="2529204">
                <a:moveTo>
                  <a:pt x="10021" y="329832"/>
                </a:moveTo>
                <a:lnTo>
                  <a:pt x="5684" y="329832"/>
                </a:lnTo>
                <a:lnTo>
                  <a:pt x="3833" y="329065"/>
                </a:lnTo>
                <a:lnTo>
                  <a:pt x="766" y="325999"/>
                </a:lnTo>
                <a:lnTo>
                  <a:pt x="0" y="324148"/>
                </a:lnTo>
                <a:lnTo>
                  <a:pt x="0" y="319810"/>
                </a:lnTo>
                <a:lnTo>
                  <a:pt x="766" y="317959"/>
                </a:lnTo>
                <a:lnTo>
                  <a:pt x="3833" y="314892"/>
                </a:lnTo>
                <a:lnTo>
                  <a:pt x="5684" y="314126"/>
                </a:lnTo>
                <a:lnTo>
                  <a:pt x="10021" y="314126"/>
                </a:lnTo>
                <a:lnTo>
                  <a:pt x="11872" y="314892"/>
                </a:lnTo>
                <a:lnTo>
                  <a:pt x="14939" y="317959"/>
                </a:lnTo>
                <a:lnTo>
                  <a:pt x="15706" y="319810"/>
                </a:lnTo>
                <a:lnTo>
                  <a:pt x="15706" y="324148"/>
                </a:lnTo>
                <a:lnTo>
                  <a:pt x="14939" y="325999"/>
                </a:lnTo>
                <a:lnTo>
                  <a:pt x="11872" y="329065"/>
                </a:lnTo>
                <a:lnTo>
                  <a:pt x="10021" y="329832"/>
                </a:lnTo>
                <a:close/>
              </a:path>
              <a:path w="15875" h="2529204">
                <a:moveTo>
                  <a:pt x="10021" y="251301"/>
                </a:moveTo>
                <a:lnTo>
                  <a:pt x="5684" y="251301"/>
                </a:lnTo>
                <a:lnTo>
                  <a:pt x="3833" y="250534"/>
                </a:lnTo>
                <a:lnTo>
                  <a:pt x="766" y="247467"/>
                </a:lnTo>
                <a:lnTo>
                  <a:pt x="0" y="245616"/>
                </a:lnTo>
                <a:lnTo>
                  <a:pt x="0" y="241279"/>
                </a:lnTo>
                <a:lnTo>
                  <a:pt x="766" y="239428"/>
                </a:lnTo>
                <a:lnTo>
                  <a:pt x="3833" y="236361"/>
                </a:lnTo>
                <a:lnTo>
                  <a:pt x="5684" y="235594"/>
                </a:lnTo>
                <a:lnTo>
                  <a:pt x="10021" y="235594"/>
                </a:lnTo>
                <a:lnTo>
                  <a:pt x="11872" y="236361"/>
                </a:lnTo>
                <a:lnTo>
                  <a:pt x="14939" y="239428"/>
                </a:lnTo>
                <a:lnTo>
                  <a:pt x="15706" y="241279"/>
                </a:lnTo>
                <a:lnTo>
                  <a:pt x="15706" y="245616"/>
                </a:lnTo>
                <a:lnTo>
                  <a:pt x="14939" y="247467"/>
                </a:lnTo>
                <a:lnTo>
                  <a:pt x="11872" y="250534"/>
                </a:lnTo>
                <a:lnTo>
                  <a:pt x="10021" y="251301"/>
                </a:lnTo>
                <a:close/>
              </a:path>
              <a:path w="15875" h="2529204">
                <a:moveTo>
                  <a:pt x="10021" y="172769"/>
                </a:moveTo>
                <a:lnTo>
                  <a:pt x="5684" y="172769"/>
                </a:lnTo>
                <a:lnTo>
                  <a:pt x="3833" y="172002"/>
                </a:lnTo>
                <a:lnTo>
                  <a:pt x="766" y="168936"/>
                </a:lnTo>
                <a:lnTo>
                  <a:pt x="0" y="167084"/>
                </a:lnTo>
                <a:lnTo>
                  <a:pt x="0" y="162747"/>
                </a:lnTo>
                <a:lnTo>
                  <a:pt x="766" y="160896"/>
                </a:lnTo>
                <a:lnTo>
                  <a:pt x="3833" y="157829"/>
                </a:lnTo>
                <a:lnTo>
                  <a:pt x="5684" y="157063"/>
                </a:lnTo>
                <a:lnTo>
                  <a:pt x="10021" y="157063"/>
                </a:lnTo>
                <a:lnTo>
                  <a:pt x="11872" y="157829"/>
                </a:lnTo>
                <a:lnTo>
                  <a:pt x="14939" y="160896"/>
                </a:lnTo>
                <a:lnTo>
                  <a:pt x="15706" y="162747"/>
                </a:lnTo>
                <a:lnTo>
                  <a:pt x="15706" y="167084"/>
                </a:lnTo>
                <a:lnTo>
                  <a:pt x="14939" y="168936"/>
                </a:lnTo>
                <a:lnTo>
                  <a:pt x="11872" y="172002"/>
                </a:lnTo>
                <a:lnTo>
                  <a:pt x="10021" y="172769"/>
                </a:lnTo>
                <a:close/>
              </a:path>
              <a:path w="15875" h="2529204">
                <a:moveTo>
                  <a:pt x="10021" y="94237"/>
                </a:moveTo>
                <a:lnTo>
                  <a:pt x="5684" y="94237"/>
                </a:lnTo>
                <a:lnTo>
                  <a:pt x="3833" y="93471"/>
                </a:lnTo>
                <a:lnTo>
                  <a:pt x="766" y="90404"/>
                </a:lnTo>
                <a:lnTo>
                  <a:pt x="0" y="88553"/>
                </a:lnTo>
                <a:lnTo>
                  <a:pt x="0" y="84216"/>
                </a:lnTo>
                <a:lnTo>
                  <a:pt x="766" y="82365"/>
                </a:lnTo>
                <a:lnTo>
                  <a:pt x="3833" y="79298"/>
                </a:lnTo>
                <a:lnTo>
                  <a:pt x="5684" y="78531"/>
                </a:lnTo>
                <a:lnTo>
                  <a:pt x="10021" y="78531"/>
                </a:lnTo>
                <a:lnTo>
                  <a:pt x="11872" y="79298"/>
                </a:lnTo>
                <a:lnTo>
                  <a:pt x="14939" y="82365"/>
                </a:lnTo>
                <a:lnTo>
                  <a:pt x="15706" y="84216"/>
                </a:lnTo>
                <a:lnTo>
                  <a:pt x="15706" y="88553"/>
                </a:lnTo>
                <a:lnTo>
                  <a:pt x="14939" y="90404"/>
                </a:lnTo>
                <a:lnTo>
                  <a:pt x="11872" y="93471"/>
                </a:lnTo>
                <a:lnTo>
                  <a:pt x="10021" y="94237"/>
                </a:lnTo>
                <a:close/>
              </a:path>
              <a:path w="15875" h="2529204">
                <a:moveTo>
                  <a:pt x="10021" y="15706"/>
                </a:moveTo>
                <a:lnTo>
                  <a:pt x="5684" y="15706"/>
                </a:lnTo>
                <a:lnTo>
                  <a:pt x="3833" y="14939"/>
                </a:lnTo>
                <a:lnTo>
                  <a:pt x="766" y="11872"/>
                </a:lnTo>
                <a:lnTo>
                  <a:pt x="0" y="10021"/>
                </a:lnTo>
                <a:lnTo>
                  <a:pt x="0" y="5684"/>
                </a:lnTo>
                <a:lnTo>
                  <a:pt x="766" y="3833"/>
                </a:lnTo>
                <a:lnTo>
                  <a:pt x="3833" y="766"/>
                </a:lnTo>
                <a:lnTo>
                  <a:pt x="5684" y="0"/>
                </a:lnTo>
                <a:lnTo>
                  <a:pt x="10021" y="0"/>
                </a:lnTo>
                <a:lnTo>
                  <a:pt x="11872" y="766"/>
                </a:lnTo>
                <a:lnTo>
                  <a:pt x="14939" y="3833"/>
                </a:lnTo>
                <a:lnTo>
                  <a:pt x="15706" y="5684"/>
                </a:lnTo>
                <a:lnTo>
                  <a:pt x="15706" y="10021"/>
                </a:lnTo>
                <a:lnTo>
                  <a:pt x="14939" y="11872"/>
                </a:lnTo>
                <a:lnTo>
                  <a:pt x="11872" y="14939"/>
                </a:lnTo>
                <a:lnTo>
                  <a:pt x="10021" y="157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906610" y="4175639"/>
            <a:ext cx="2565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4K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8175" y="1810517"/>
            <a:ext cx="1511300" cy="2077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Online</a:t>
            </a:r>
            <a:r>
              <a:rPr sz="1450" b="1" spc="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25" dirty="0">
                <a:solidFill>
                  <a:srgbClr val="FFFFFF"/>
                </a:solidFill>
                <a:latin typeface="Segoe UI"/>
                <a:cs typeface="Segoe UI"/>
              </a:rPr>
              <a:t>ads</a:t>
            </a:r>
            <a:endParaRPr sz="1450">
              <a:latin typeface="Segoe UI"/>
              <a:cs typeface="Segoe UI"/>
            </a:endParaRPr>
          </a:p>
          <a:p>
            <a:pPr marL="12700" marR="5080" indent="82550" algn="r">
              <a:lnSpc>
                <a:spcPct val="206500"/>
              </a:lnSpc>
            </a:pP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TV</a:t>
            </a:r>
            <a:r>
              <a:rPr sz="1450" b="1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commercials 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Outdoor</a:t>
            </a:r>
            <a:r>
              <a:rPr sz="1450" b="1" spc="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billbo…</a:t>
            </a:r>
            <a:endParaRPr sz="1450">
              <a:latin typeface="Segoe UI"/>
              <a:cs typeface="Segoe UI"/>
            </a:endParaRPr>
          </a:p>
          <a:p>
            <a:pPr marL="466725" marR="5080" indent="523875" algn="r">
              <a:lnSpc>
                <a:spcPct val="206500"/>
              </a:lnSpc>
            </a:pPr>
            <a:r>
              <a:rPr sz="1450" b="1" spc="-10" dirty="0">
                <a:solidFill>
                  <a:srgbClr val="FFFFFF"/>
                </a:solidFill>
                <a:latin typeface="Segoe UI"/>
                <a:cs typeface="Segoe UI"/>
              </a:rPr>
              <a:t>Other </a:t>
            </a:r>
            <a:r>
              <a:rPr sz="1450" b="1" dirty="0">
                <a:solidFill>
                  <a:srgbClr val="FFFFFF"/>
                </a:solidFill>
                <a:latin typeface="Segoe UI"/>
                <a:cs typeface="Segoe UI"/>
              </a:rPr>
              <a:t>Print</a:t>
            </a:r>
            <a:r>
              <a:rPr sz="1450" b="1" spc="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media</a:t>
            </a:r>
            <a:endParaRPr sz="1450">
              <a:latin typeface="Segoe UI"/>
              <a:cs typeface="Segoe UI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0" y="78532"/>
            <a:ext cx="11206970" cy="3859774"/>
            <a:chOff x="0" y="78531"/>
            <a:chExt cx="11151870" cy="3867785"/>
          </a:xfrm>
        </p:grpSpPr>
        <p:sp>
          <p:nvSpPr>
            <p:cNvPr id="131" name="object 131"/>
            <p:cNvSpPr/>
            <p:nvPr/>
          </p:nvSpPr>
          <p:spPr>
            <a:xfrm>
              <a:off x="1947583" y="1768838"/>
              <a:ext cx="4100195" cy="2177415"/>
            </a:xfrm>
            <a:custGeom>
              <a:avLst/>
              <a:gdLst/>
              <a:ahLst/>
              <a:cxnLst/>
              <a:rect l="l" t="t" r="r" b="b"/>
              <a:pathLst>
                <a:path w="4100195" h="2177415">
                  <a:moveTo>
                    <a:pt x="857656" y="1824913"/>
                  </a:moveTo>
                  <a:lnTo>
                    <a:pt x="0" y="1824913"/>
                  </a:lnTo>
                  <a:lnTo>
                    <a:pt x="0" y="2177313"/>
                  </a:lnTo>
                  <a:lnTo>
                    <a:pt x="857656" y="2177313"/>
                  </a:lnTo>
                  <a:lnTo>
                    <a:pt x="857656" y="1824913"/>
                  </a:lnTo>
                  <a:close/>
                </a:path>
                <a:path w="4100195" h="2177415">
                  <a:moveTo>
                    <a:pt x="1249260" y="1368691"/>
                  </a:moveTo>
                  <a:lnTo>
                    <a:pt x="0" y="1368691"/>
                  </a:lnTo>
                  <a:lnTo>
                    <a:pt x="0" y="1721078"/>
                  </a:lnTo>
                  <a:lnTo>
                    <a:pt x="1249260" y="1721078"/>
                  </a:lnTo>
                  <a:lnTo>
                    <a:pt x="1249260" y="1368691"/>
                  </a:lnTo>
                  <a:close/>
                </a:path>
                <a:path w="4100195" h="2177415">
                  <a:moveTo>
                    <a:pt x="1250276" y="912456"/>
                  </a:moveTo>
                  <a:lnTo>
                    <a:pt x="0" y="912456"/>
                  </a:lnTo>
                  <a:lnTo>
                    <a:pt x="0" y="1264856"/>
                  </a:lnTo>
                  <a:lnTo>
                    <a:pt x="1250276" y="1264856"/>
                  </a:lnTo>
                  <a:lnTo>
                    <a:pt x="1250276" y="912456"/>
                  </a:lnTo>
                  <a:close/>
                </a:path>
                <a:path w="4100195" h="2177415">
                  <a:moveTo>
                    <a:pt x="2741231" y="456222"/>
                  </a:moveTo>
                  <a:lnTo>
                    <a:pt x="0" y="456222"/>
                  </a:lnTo>
                  <a:lnTo>
                    <a:pt x="0" y="808621"/>
                  </a:lnTo>
                  <a:lnTo>
                    <a:pt x="2741231" y="808621"/>
                  </a:lnTo>
                  <a:lnTo>
                    <a:pt x="2741231" y="456222"/>
                  </a:lnTo>
                  <a:close/>
                </a:path>
                <a:path w="4100195" h="2177415">
                  <a:moveTo>
                    <a:pt x="4099610" y="0"/>
                  </a:moveTo>
                  <a:lnTo>
                    <a:pt x="0" y="0"/>
                  </a:lnTo>
                  <a:lnTo>
                    <a:pt x="0" y="352399"/>
                  </a:lnTo>
                  <a:lnTo>
                    <a:pt x="4099610" y="352399"/>
                  </a:lnTo>
                  <a:lnTo>
                    <a:pt x="409961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78531"/>
              <a:ext cx="11151870" cy="1209675"/>
            </a:xfrm>
            <a:custGeom>
              <a:avLst/>
              <a:gdLst/>
              <a:ahLst/>
              <a:cxnLst/>
              <a:rect l="l" t="t" r="r" b="b"/>
              <a:pathLst>
                <a:path w="11151870" h="1209675">
                  <a:moveTo>
                    <a:pt x="11151492" y="1209387"/>
                  </a:moveTo>
                  <a:lnTo>
                    <a:pt x="0" y="1209387"/>
                  </a:lnTo>
                  <a:lnTo>
                    <a:pt x="0" y="0"/>
                  </a:lnTo>
                  <a:lnTo>
                    <a:pt x="11151492" y="0"/>
                  </a:lnTo>
                  <a:lnTo>
                    <a:pt x="11151492" y="1209387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6160146" y="1809869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4.0K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801768" y="2266098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2.7K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309794" y="2722327"/>
            <a:ext cx="417195" cy="708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1.2K</a:t>
            </a:r>
            <a:endParaRPr sz="1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1.2K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918190" y="3634784"/>
            <a:ext cx="415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20" dirty="0">
                <a:solidFill>
                  <a:srgbClr val="FFFFFF"/>
                </a:solidFill>
                <a:latin typeface="Segoe UI"/>
                <a:cs typeface="Segoe UI"/>
              </a:rPr>
              <a:t>0.8K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title"/>
          </p:nvPr>
        </p:nvSpPr>
        <p:spPr>
          <a:xfrm>
            <a:off x="2392331" y="207188"/>
            <a:ext cx="61531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dirty="0"/>
              <a:t>Brand</a:t>
            </a:r>
            <a:r>
              <a:rPr sz="5900" b="1" spc="10" dirty="0"/>
              <a:t> </a:t>
            </a:r>
            <a:r>
              <a:rPr sz="5900" b="1" spc="-10" dirty="0"/>
              <a:t>Perception</a:t>
            </a:r>
            <a:endParaRPr sz="5900" b="1" dirty="0"/>
          </a:p>
        </p:txBody>
      </p:sp>
      <p:grpSp>
        <p:nvGrpSpPr>
          <p:cNvPr id="138" name="object 138"/>
          <p:cNvGrpSpPr/>
          <p:nvPr/>
        </p:nvGrpSpPr>
        <p:grpSpPr>
          <a:xfrm>
            <a:off x="15203724" y="3001010"/>
            <a:ext cx="4900930" cy="2372360"/>
            <a:chOff x="15203724" y="3001010"/>
            <a:chExt cx="4900930" cy="2372360"/>
          </a:xfrm>
        </p:grpSpPr>
        <p:sp>
          <p:nvSpPr>
            <p:cNvPr id="139" name="object 139"/>
            <p:cNvSpPr/>
            <p:nvPr/>
          </p:nvSpPr>
          <p:spPr>
            <a:xfrm>
              <a:off x="15203716" y="3001017"/>
              <a:ext cx="4900930" cy="2372360"/>
            </a:xfrm>
            <a:custGeom>
              <a:avLst/>
              <a:gdLst/>
              <a:ahLst/>
              <a:cxnLst/>
              <a:rect l="l" t="t" r="r" b="b"/>
              <a:pathLst>
                <a:path w="4900930" h="2372360">
                  <a:moveTo>
                    <a:pt x="4900371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1977390"/>
                  </a:lnTo>
                  <a:lnTo>
                    <a:pt x="0" y="2372360"/>
                  </a:lnTo>
                  <a:lnTo>
                    <a:pt x="4900371" y="2372360"/>
                  </a:lnTo>
                  <a:lnTo>
                    <a:pt x="4900371" y="1977898"/>
                  </a:lnTo>
                  <a:lnTo>
                    <a:pt x="4900371" y="1977390"/>
                  </a:lnTo>
                  <a:lnTo>
                    <a:pt x="4900371" y="171665"/>
                  </a:lnTo>
                  <a:lnTo>
                    <a:pt x="4688344" y="171665"/>
                  </a:lnTo>
                  <a:lnTo>
                    <a:pt x="4688344" y="1977390"/>
                  </a:lnTo>
                  <a:lnTo>
                    <a:pt x="164922" y="1977390"/>
                  </a:lnTo>
                  <a:lnTo>
                    <a:pt x="164922" y="171450"/>
                  </a:lnTo>
                  <a:lnTo>
                    <a:pt x="4900371" y="171450"/>
                  </a:lnTo>
                  <a:lnTo>
                    <a:pt x="490037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5368641" y="3164825"/>
              <a:ext cx="4523740" cy="1822450"/>
            </a:xfrm>
            <a:custGeom>
              <a:avLst/>
              <a:gdLst/>
              <a:ahLst/>
              <a:cxnLst/>
              <a:rect l="l" t="t" r="r" b="b"/>
              <a:pathLst>
                <a:path w="4523740" h="1822450">
                  <a:moveTo>
                    <a:pt x="4517737" y="1821933"/>
                  </a:moveTo>
                  <a:lnTo>
                    <a:pt x="5684" y="1821933"/>
                  </a:lnTo>
                  <a:lnTo>
                    <a:pt x="3833" y="1821167"/>
                  </a:lnTo>
                  <a:lnTo>
                    <a:pt x="766" y="1818100"/>
                  </a:lnTo>
                  <a:lnTo>
                    <a:pt x="0" y="1816249"/>
                  </a:lnTo>
                  <a:lnTo>
                    <a:pt x="0" y="1814080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4517737" y="0"/>
                  </a:lnTo>
                  <a:lnTo>
                    <a:pt x="4519588" y="766"/>
                  </a:lnTo>
                  <a:lnTo>
                    <a:pt x="4522655" y="3833"/>
                  </a:lnTo>
                  <a:lnTo>
                    <a:pt x="4523421" y="5684"/>
                  </a:lnTo>
                  <a:lnTo>
                    <a:pt x="4523421" y="1816249"/>
                  </a:lnTo>
                  <a:lnTo>
                    <a:pt x="4522655" y="1818100"/>
                  </a:lnTo>
                  <a:lnTo>
                    <a:pt x="4519588" y="1821167"/>
                  </a:lnTo>
                  <a:lnTo>
                    <a:pt x="4517737" y="1821933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5368641" y="3164825"/>
              <a:ext cx="4523740" cy="1822450"/>
            </a:xfrm>
            <a:custGeom>
              <a:avLst/>
              <a:gdLst/>
              <a:ahLst/>
              <a:cxnLst/>
              <a:rect l="l" t="t" r="r" b="b"/>
              <a:pathLst>
                <a:path w="4523740" h="1822450">
                  <a:moveTo>
                    <a:pt x="0" y="1814080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4515568" y="0"/>
                  </a:lnTo>
                  <a:lnTo>
                    <a:pt x="4517737" y="0"/>
                  </a:lnTo>
                  <a:lnTo>
                    <a:pt x="4519588" y="766"/>
                  </a:lnTo>
                  <a:lnTo>
                    <a:pt x="4521121" y="2300"/>
                  </a:lnTo>
                  <a:lnTo>
                    <a:pt x="4522655" y="3833"/>
                  </a:lnTo>
                  <a:lnTo>
                    <a:pt x="4523421" y="5684"/>
                  </a:lnTo>
                  <a:lnTo>
                    <a:pt x="4523422" y="7853"/>
                  </a:lnTo>
                  <a:lnTo>
                    <a:pt x="4523422" y="1814080"/>
                  </a:lnTo>
                  <a:lnTo>
                    <a:pt x="4515568" y="1821933"/>
                  </a:lnTo>
                  <a:lnTo>
                    <a:pt x="7853" y="1821933"/>
                  </a:lnTo>
                  <a:lnTo>
                    <a:pt x="0" y="1816249"/>
                  </a:lnTo>
                  <a:lnTo>
                    <a:pt x="0" y="1814080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5989642" y="3738503"/>
              <a:ext cx="3292475" cy="539115"/>
            </a:xfrm>
            <a:custGeom>
              <a:avLst/>
              <a:gdLst/>
              <a:ahLst/>
              <a:cxnLst/>
              <a:rect l="l" t="t" r="r" b="b"/>
              <a:pathLst>
                <a:path w="3292475" h="539114">
                  <a:moveTo>
                    <a:pt x="193397" y="538480"/>
                  </a:moveTo>
                  <a:lnTo>
                    <a:pt x="140381" y="533400"/>
                  </a:lnTo>
                  <a:lnTo>
                    <a:pt x="97534" y="518160"/>
                  </a:lnTo>
                  <a:lnTo>
                    <a:pt x="63381" y="495300"/>
                  </a:lnTo>
                  <a:lnTo>
                    <a:pt x="30940" y="458470"/>
                  </a:lnTo>
                  <a:lnTo>
                    <a:pt x="11127" y="417830"/>
                  </a:lnTo>
                  <a:lnTo>
                    <a:pt x="1753" y="379730"/>
                  </a:lnTo>
                  <a:lnTo>
                    <a:pt x="0" y="176530"/>
                  </a:lnTo>
                  <a:lnTo>
                    <a:pt x="103" y="172720"/>
                  </a:lnTo>
                  <a:lnTo>
                    <a:pt x="7839" y="129540"/>
                  </a:lnTo>
                  <a:lnTo>
                    <a:pt x="24956" y="88900"/>
                  </a:lnTo>
                  <a:lnTo>
                    <a:pt x="30940" y="80010"/>
                  </a:lnTo>
                  <a:lnTo>
                    <a:pt x="37614" y="69850"/>
                  </a:lnTo>
                  <a:lnTo>
                    <a:pt x="73832" y="34290"/>
                  </a:lnTo>
                  <a:lnTo>
                    <a:pt x="110821" y="13970"/>
                  </a:lnTo>
                  <a:lnTo>
                    <a:pt x="156876" y="1270"/>
                  </a:lnTo>
                  <a:lnTo>
                    <a:pt x="174548" y="0"/>
                  </a:lnTo>
                  <a:lnTo>
                    <a:pt x="209750" y="0"/>
                  </a:lnTo>
                  <a:lnTo>
                    <a:pt x="225245" y="1270"/>
                  </a:lnTo>
                  <a:lnTo>
                    <a:pt x="239883" y="3810"/>
                  </a:lnTo>
                  <a:lnTo>
                    <a:pt x="253662" y="6350"/>
                  </a:lnTo>
                  <a:lnTo>
                    <a:pt x="266639" y="11430"/>
                  </a:lnTo>
                  <a:lnTo>
                    <a:pt x="193397" y="11430"/>
                  </a:lnTo>
                  <a:lnTo>
                    <a:pt x="158815" y="13970"/>
                  </a:lnTo>
                  <a:lnTo>
                    <a:pt x="115564" y="25400"/>
                  </a:lnTo>
                  <a:lnTo>
                    <a:pt x="81104" y="44450"/>
                  </a:lnTo>
                  <a:lnTo>
                    <a:pt x="47689" y="77470"/>
                  </a:lnTo>
                  <a:lnTo>
                    <a:pt x="26512" y="114300"/>
                  </a:lnTo>
                  <a:lnTo>
                    <a:pt x="15439" y="151130"/>
                  </a:lnTo>
                  <a:lnTo>
                    <a:pt x="12330" y="356870"/>
                  </a:lnTo>
                  <a:lnTo>
                    <a:pt x="12524" y="363220"/>
                  </a:lnTo>
                  <a:lnTo>
                    <a:pt x="19761" y="405130"/>
                  </a:lnTo>
                  <a:lnTo>
                    <a:pt x="35789" y="441960"/>
                  </a:lnTo>
                  <a:lnTo>
                    <a:pt x="41411" y="450850"/>
                  </a:lnTo>
                  <a:lnTo>
                    <a:pt x="47689" y="461010"/>
                  </a:lnTo>
                  <a:lnTo>
                    <a:pt x="54731" y="469900"/>
                  </a:lnTo>
                  <a:lnTo>
                    <a:pt x="62648" y="477520"/>
                  </a:lnTo>
                  <a:lnTo>
                    <a:pt x="71439" y="486410"/>
                  </a:lnTo>
                  <a:lnTo>
                    <a:pt x="115564" y="511810"/>
                  </a:lnTo>
                  <a:lnTo>
                    <a:pt x="158815" y="523240"/>
                  </a:lnTo>
                  <a:lnTo>
                    <a:pt x="175523" y="525780"/>
                  </a:lnTo>
                  <a:lnTo>
                    <a:pt x="270084" y="525780"/>
                  </a:lnTo>
                  <a:lnTo>
                    <a:pt x="267028" y="527050"/>
                  </a:lnTo>
                  <a:lnTo>
                    <a:pt x="254051" y="530860"/>
                  </a:lnTo>
                  <a:lnTo>
                    <a:pt x="240247" y="534670"/>
                  </a:lnTo>
                  <a:lnTo>
                    <a:pt x="193397" y="538480"/>
                  </a:lnTo>
                  <a:close/>
                </a:path>
                <a:path w="3292475" h="539114">
                  <a:moveTo>
                    <a:pt x="209073" y="525780"/>
                  </a:moveTo>
                  <a:lnTo>
                    <a:pt x="175523" y="525780"/>
                  </a:lnTo>
                  <a:lnTo>
                    <a:pt x="158815" y="523240"/>
                  </a:lnTo>
                  <a:lnTo>
                    <a:pt x="115564" y="511810"/>
                  </a:lnTo>
                  <a:lnTo>
                    <a:pt x="81104" y="494030"/>
                  </a:lnTo>
                  <a:lnTo>
                    <a:pt x="62648" y="477520"/>
                  </a:lnTo>
                  <a:lnTo>
                    <a:pt x="54731" y="469900"/>
                  </a:lnTo>
                  <a:lnTo>
                    <a:pt x="47689" y="461010"/>
                  </a:lnTo>
                  <a:lnTo>
                    <a:pt x="41411" y="450850"/>
                  </a:lnTo>
                  <a:lnTo>
                    <a:pt x="35789" y="441960"/>
                  </a:lnTo>
                  <a:lnTo>
                    <a:pt x="19761" y="405130"/>
                  </a:lnTo>
                  <a:lnTo>
                    <a:pt x="12524" y="363220"/>
                  </a:lnTo>
                  <a:lnTo>
                    <a:pt x="12447" y="176530"/>
                  </a:lnTo>
                  <a:lnTo>
                    <a:pt x="12524" y="173990"/>
                  </a:lnTo>
                  <a:lnTo>
                    <a:pt x="19761" y="132080"/>
                  </a:lnTo>
                  <a:lnTo>
                    <a:pt x="35789" y="95250"/>
                  </a:lnTo>
                  <a:lnTo>
                    <a:pt x="62648" y="59690"/>
                  </a:lnTo>
                  <a:lnTo>
                    <a:pt x="103155" y="30480"/>
                  </a:lnTo>
                  <a:lnTo>
                    <a:pt x="143273" y="16510"/>
                  </a:lnTo>
                  <a:lnTo>
                    <a:pt x="193397" y="11430"/>
                  </a:lnTo>
                  <a:lnTo>
                    <a:pt x="237364" y="15240"/>
                  </a:lnTo>
                  <a:lnTo>
                    <a:pt x="250320" y="19050"/>
                  </a:lnTo>
                  <a:lnTo>
                    <a:pt x="262487" y="22860"/>
                  </a:lnTo>
                  <a:lnTo>
                    <a:pt x="266300" y="24130"/>
                  </a:lnTo>
                  <a:lnTo>
                    <a:pt x="176499" y="24130"/>
                  </a:lnTo>
                  <a:lnTo>
                    <a:pt x="160755" y="26670"/>
                  </a:lnTo>
                  <a:lnTo>
                    <a:pt x="120308" y="36830"/>
                  </a:lnTo>
                  <a:lnTo>
                    <a:pt x="79497" y="60960"/>
                  </a:lnTo>
                  <a:lnTo>
                    <a:pt x="51882" y="92710"/>
                  </a:lnTo>
                  <a:lnTo>
                    <a:pt x="34539" y="128270"/>
                  </a:lnTo>
                  <a:lnTo>
                    <a:pt x="25493" y="167640"/>
                  </a:lnTo>
                  <a:lnTo>
                    <a:pt x="24764" y="356870"/>
                  </a:lnTo>
                  <a:lnTo>
                    <a:pt x="24946" y="363220"/>
                  </a:lnTo>
                  <a:lnTo>
                    <a:pt x="31683" y="401320"/>
                  </a:lnTo>
                  <a:lnTo>
                    <a:pt x="46622" y="435610"/>
                  </a:lnTo>
                  <a:lnTo>
                    <a:pt x="51882" y="444500"/>
                  </a:lnTo>
                  <a:lnTo>
                    <a:pt x="79497" y="476250"/>
                  </a:lnTo>
                  <a:lnTo>
                    <a:pt x="120308" y="500380"/>
                  </a:lnTo>
                  <a:lnTo>
                    <a:pt x="160755" y="511810"/>
                  </a:lnTo>
                  <a:lnTo>
                    <a:pt x="176499" y="513080"/>
                  </a:lnTo>
                  <a:lnTo>
                    <a:pt x="268594" y="513080"/>
                  </a:lnTo>
                  <a:lnTo>
                    <a:pt x="262875" y="515620"/>
                  </a:lnTo>
                  <a:lnTo>
                    <a:pt x="250709" y="519430"/>
                  </a:lnTo>
                  <a:lnTo>
                    <a:pt x="237729" y="521970"/>
                  </a:lnTo>
                  <a:lnTo>
                    <a:pt x="223850" y="524510"/>
                  </a:lnTo>
                  <a:lnTo>
                    <a:pt x="209073" y="525780"/>
                  </a:lnTo>
                  <a:close/>
                </a:path>
                <a:path w="3292475" h="539114">
                  <a:moveTo>
                    <a:pt x="372521" y="157480"/>
                  </a:moveTo>
                  <a:lnTo>
                    <a:pt x="362467" y="119380"/>
                  </a:lnTo>
                  <a:lnTo>
                    <a:pt x="359116" y="111760"/>
                  </a:lnTo>
                  <a:lnTo>
                    <a:pt x="355279" y="102870"/>
                  </a:lnTo>
                  <a:lnTo>
                    <a:pt x="350956" y="95250"/>
                  </a:lnTo>
                  <a:lnTo>
                    <a:pt x="346087" y="87630"/>
                  </a:lnTo>
                  <a:lnTo>
                    <a:pt x="340611" y="78740"/>
                  </a:lnTo>
                  <a:lnTo>
                    <a:pt x="334527" y="71120"/>
                  </a:lnTo>
                  <a:lnTo>
                    <a:pt x="327837" y="63500"/>
                  </a:lnTo>
                  <a:lnTo>
                    <a:pt x="320515" y="57150"/>
                  </a:lnTo>
                  <a:lnTo>
                    <a:pt x="312538" y="49530"/>
                  </a:lnTo>
                  <a:lnTo>
                    <a:pt x="273925" y="26670"/>
                  </a:lnTo>
                  <a:lnTo>
                    <a:pt x="237364" y="15240"/>
                  </a:lnTo>
                  <a:lnTo>
                    <a:pt x="193397" y="11430"/>
                  </a:lnTo>
                  <a:lnTo>
                    <a:pt x="266639" y="11430"/>
                  </a:lnTo>
                  <a:lnTo>
                    <a:pt x="311064" y="33020"/>
                  </a:lnTo>
                  <a:lnTo>
                    <a:pt x="344107" y="63500"/>
                  </a:lnTo>
                  <a:lnTo>
                    <a:pt x="350651" y="72390"/>
                  </a:lnTo>
                  <a:lnTo>
                    <a:pt x="356551" y="80010"/>
                  </a:lnTo>
                  <a:lnTo>
                    <a:pt x="374089" y="115570"/>
                  </a:lnTo>
                  <a:lnTo>
                    <a:pt x="383004" y="146050"/>
                  </a:lnTo>
                  <a:lnTo>
                    <a:pt x="372521" y="146050"/>
                  </a:lnTo>
                  <a:lnTo>
                    <a:pt x="372521" y="157480"/>
                  </a:lnTo>
                  <a:close/>
                </a:path>
                <a:path w="3292475" h="539114">
                  <a:moveTo>
                    <a:pt x="208225" y="513080"/>
                  </a:moveTo>
                  <a:lnTo>
                    <a:pt x="176499" y="513080"/>
                  </a:lnTo>
                  <a:lnTo>
                    <a:pt x="160755" y="511810"/>
                  </a:lnTo>
                  <a:lnTo>
                    <a:pt x="120308" y="500380"/>
                  </a:lnTo>
                  <a:lnTo>
                    <a:pt x="79497" y="476250"/>
                  </a:lnTo>
                  <a:lnTo>
                    <a:pt x="51882" y="444500"/>
                  </a:lnTo>
                  <a:lnTo>
                    <a:pt x="46622" y="435610"/>
                  </a:lnTo>
                  <a:lnTo>
                    <a:pt x="41983" y="427990"/>
                  </a:lnTo>
                  <a:lnTo>
                    <a:pt x="27680" y="384810"/>
                  </a:lnTo>
                  <a:lnTo>
                    <a:pt x="24873" y="176530"/>
                  </a:lnTo>
                  <a:lnTo>
                    <a:pt x="24946" y="173990"/>
                  </a:lnTo>
                  <a:lnTo>
                    <a:pt x="31683" y="135890"/>
                  </a:lnTo>
                  <a:lnTo>
                    <a:pt x="51882" y="92710"/>
                  </a:lnTo>
                  <a:lnTo>
                    <a:pt x="79497" y="60960"/>
                  </a:lnTo>
                  <a:lnTo>
                    <a:pt x="120308" y="36830"/>
                  </a:lnTo>
                  <a:lnTo>
                    <a:pt x="160755" y="26670"/>
                  </a:lnTo>
                  <a:lnTo>
                    <a:pt x="176499" y="24130"/>
                  </a:lnTo>
                  <a:lnTo>
                    <a:pt x="208055" y="24130"/>
                  </a:lnTo>
                  <a:lnTo>
                    <a:pt x="246978" y="30480"/>
                  </a:lnTo>
                  <a:lnTo>
                    <a:pt x="288171" y="48260"/>
                  </a:lnTo>
                  <a:lnTo>
                    <a:pt x="312037" y="66040"/>
                  </a:lnTo>
                  <a:lnTo>
                    <a:pt x="181649" y="66040"/>
                  </a:lnTo>
                  <a:lnTo>
                    <a:pt x="160158" y="68580"/>
                  </a:lnTo>
                  <a:lnTo>
                    <a:pt x="150415" y="71120"/>
                  </a:lnTo>
                  <a:lnTo>
                    <a:pt x="141354" y="74930"/>
                  </a:lnTo>
                  <a:lnTo>
                    <a:pt x="132910" y="78740"/>
                  </a:lnTo>
                  <a:lnTo>
                    <a:pt x="125083" y="83820"/>
                  </a:lnTo>
                  <a:lnTo>
                    <a:pt x="117873" y="87630"/>
                  </a:lnTo>
                  <a:lnTo>
                    <a:pt x="111277" y="92710"/>
                  </a:lnTo>
                  <a:lnTo>
                    <a:pt x="105214" y="99060"/>
                  </a:lnTo>
                  <a:lnTo>
                    <a:pt x="99683" y="104140"/>
                  </a:lnTo>
                  <a:lnTo>
                    <a:pt x="77466" y="142240"/>
                  </a:lnTo>
                  <a:lnTo>
                    <a:pt x="75349" y="148590"/>
                  </a:lnTo>
                  <a:lnTo>
                    <a:pt x="73601" y="153670"/>
                  </a:lnTo>
                  <a:lnTo>
                    <a:pt x="72224" y="160020"/>
                  </a:lnTo>
                  <a:lnTo>
                    <a:pt x="70632" y="167640"/>
                  </a:lnTo>
                  <a:lnTo>
                    <a:pt x="69836" y="175260"/>
                  </a:lnTo>
                  <a:lnTo>
                    <a:pt x="69836" y="356870"/>
                  </a:lnTo>
                  <a:lnTo>
                    <a:pt x="78423" y="398780"/>
                  </a:lnTo>
                  <a:lnTo>
                    <a:pt x="102121" y="435610"/>
                  </a:lnTo>
                  <a:lnTo>
                    <a:pt x="145374" y="464820"/>
                  </a:lnTo>
                  <a:lnTo>
                    <a:pt x="193397" y="472440"/>
                  </a:lnTo>
                  <a:lnTo>
                    <a:pt x="312112" y="472440"/>
                  </a:lnTo>
                  <a:lnTo>
                    <a:pt x="304924" y="477520"/>
                  </a:lnTo>
                  <a:lnTo>
                    <a:pt x="297074" y="483870"/>
                  </a:lnTo>
                  <a:lnTo>
                    <a:pt x="288560" y="488950"/>
                  </a:lnTo>
                  <a:lnTo>
                    <a:pt x="279320" y="495300"/>
                  </a:lnTo>
                  <a:lnTo>
                    <a:pt x="235210" y="509270"/>
                  </a:lnTo>
                  <a:lnTo>
                    <a:pt x="222163" y="511810"/>
                  </a:lnTo>
                  <a:lnTo>
                    <a:pt x="208225" y="513080"/>
                  </a:lnTo>
                  <a:close/>
                </a:path>
                <a:path w="3292475" h="539114">
                  <a:moveTo>
                    <a:pt x="360205" y="160020"/>
                  </a:moveTo>
                  <a:lnTo>
                    <a:pt x="359115" y="152400"/>
                  </a:lnTo>
                  <a:lnTo>
                    <a:pt x="357635" y="146050"/>
                  </a:lnTo>
                  <a:lnTo>
                    <a:pt x="355767" y="138430"/>
                  </a:lnTo>
                  <a:lnTo>
                    <a:pt x="353509" y="132080"/>
                  </a:lnTo>
                  <a:lnTo>
                    <a:pt x="350845" y="124460"/>
                  </a:lnTo>
                  <a:lnTo>
                    <a:pt x="330571" y="86360"/>
                  </a:lnTo>
                  <a:lnTo>
                    <a:pt x="324948" y="80010"/>
                  </a:lnTo>
                  <a:lnTo>
                    <a:pt x="318755" y="72390"/>
                  </a:lnTo>
                  <a:lnTo>
                    <a:pt x="288171" y="48260"/>
                  </a:lnTo>
                  <a:lnTo>
                    <a:pt x="246978" y="30480"/>
                  </a:lnTo>
                  <a:lnTo>
                    <a:pt x="208055" y="24130"/>
                  </a:lnTo>
                  <a:lnTo>
                    <a:pt x="266300" y="24130"/>
                  </a:lnTo>
                  <a:lnTo>
                    <a:pt x="303904" y="43180"/>
                  </a:lnTo>
                  <a:lnTo>
                    <a:pt x="320515" y="57150"/>
                  </a:lnTo>
                  <a:lnTo>
                    <a:pt x="327837" y="63500"/>
                  </a:lnTo>
                  <a:lnTo>
                    <a:pt x="334527" y="71120"/>
                  </a:lnTo>
                  <a:lnTo>
                    <a:pt x="340611" y="78740"/>
                  </a:lnTo>
                  <a:lnTo>
                    <a:pt x="346087" y="87630"/>
                  </a:lnTo>
                  <a:lnTo>
                    <a:pt x="350956" y="95250"/>
                  </a:lnTo>
                  <a:lnTo>
                    <a:pt x="355279" y="102870"/>
                  </a:lnTo>
                  <a:lnTo>
                    <a:pt x="359116" y="111760"/>
                  </a:lnTo>
                  <a:lnTo>
                    <a:pt x="362467" y="119380"/>
                  </a:lnTo>
                  <a:lnTo>
                    <a:pt x="372521" y="157480"/>
                  </a:lnTo>
                  <a:lnTo>
                    <a:pt x="360205" y="160020"/>
                  </a:lnTo>
                  <a:close/>
                </a:path>
                <a:path w="3292475" h="539114">
                  <a:moveTo>
                    <a:pt x="193397" y="472440"/>
                  </a:moveTo>
                  <a:lnTo>
                    <a:pt x="145374" y="464820"/>
                  </a:lnTo>
                  <a:lnTo>
                    <a:pt x="110990" y="444500"/>
                  </a:lnTo>
                  <a:lnTo>
                    <a:pt x="82733" y="408940"/>
                  </a:lnTo>
                  <a:lnTo>
                    <a:pt x="71166" y="372110"/>
                  </a:lnTo>
                  <a:lnTo>
                    <a:pt x="69836" y="356870"/>
                  </a:lnTo>
                  <a:lnTo>
                    <a:pt x="69836" y="175260"/>
                  </a:lnTo>
                  <a:lnTo>
                    <a:pt x="70632" y="167640"/>
                  </a:lnTo>
                  <a:lnTo>
                    <a:pt x="72224" y="160020"/>
                  </a:lnTo>
                  <a:lnTo>
                    <a:pt x="73601" y="153670"/>
                  </a:lnTo>
                  <a:lnTo>
                    <a:pt x="75349" y="148590"/>
                  </a:lnTo>
                  <a:lnTo>
                    <a:pt x="77466" y="142240"/>
                  </a:lnTo>
                  <a:lnTo>
                    <a:pt x="99683" y="104140"/>
                  </a:lnTo>
                  <a:lnTo>
                    <a:pt x="105214" y="99060"/>
                  </a:lnTo>
                  <a:lnTo>
                    <a:pt x="111277" y="92710"/>
                  </a:lnTo>
                  <a:lnTo>
                    <a:pt x="117873" y="87630"/>
                  </a:lnTo>
                  <a:lnTo>
                    <a:pt x="125083" y="83820"/>
                  </a:lnTo>
                  <a:lnTo>
                    <a:pt x="132910" y="78740"/>
                  </a:lnTo>
                  <a:lnTo>
                    <a:pt x="141354" y="74930"/>
                  </a:lnTo>
                  <a:lnTo>
                    <a:pt x="150415" y="71120"/>
                  </a:lnTo>
                  <a:lnTo>
                    <a:pt x="160158" y="68580"/>
                  </a:lnTo>
                  <a:lnTo>
                    <a:pt x="181649" y="66040"/>
                  </a:lnTo>
                  <a:lnTo>
                    <a:pt x="207212" y="66040"/>
                  </a:lnTo>
                  <a:lnTo>
                    <a:pt x="220129" y="67310"/>
                  </a:lnTo>
                  <a:lnTo>
                    <a:pt x="232148" y="69850"/>
                  </a:lnTo>
                  <a:lnTo>
                    <a:pt x="243268" y="74930"/>
                  </a:lnTo>
                  <a:lnTo>
                    <a:pt x="250023" y="77470"/>
                  </a:lnTo>
                  <a:lnTo>
                    <a:pt x="193397" y="77470"/>
                  </a:lnTo>
                  <a:lnTo>
                    <a:pt x="182651" y="78740"/>
                  </a:lnTo>
                  <a:lnTo>
                    <a:pt x="172561" y="78740"/>
                  </a:lnTo>
                  <a:lnTo>
                    <a:pt x="131617" y="93980"/>
                  </a:lnTo>
                  <a:lnTo>
                    <a:pt x="100654" y="123190"/>
                  </a:lnTo>
                  <a:lnTo>
                    <a:pt x="97132" y="129540"/>
                  </a:lnTo>
                  <a:lnTo>
                    <a:pt x="94048" y="134620"/>
                  </a:lnTo>
                  <a:lnTo>
                    <a:pt x="91401" y="140970"/>
                  </a:lnTo>
                  <a:lnTo>
                    <a:pt x="88163" y="148590"/>
                  </a:lnTo>
                  <a:lnTo>
                    <a:pt x="85832" y="154940"/>
                  </a:lnTo>
                  <a:lnTo>
                    <a:pt x="82983" y="170180"/>
                  </a:lnTo>
                  <a:lnTo>
                    <a:pt x="82270" y="175260"/>
                  </a:lnTo>
                  <a:lnTo>
                    <a:pt x="82270" y="356870"/>
                  </a:lnTo>
                  <a:lnTo>
                    <a:pt x="90029" y="394970"/>
                  </a:lnTo>
                  <a:lnTo>
                    <a:pt x="111205" y="427990"/>
                  </a:lnTo>
                  <a:lnTo>
                    <a:pt x="119134" y="434340"/>
                  </a:lnTo>
                  <a:lnTo>
                    <a:pt x="128205" y="441960"/>
                  </a:lnTo>
                  <a:lnTo>
                    <a:pt x="138416" y="448310"/>
                  </a:lnTo>
                  <a:lnTo>
                    <a:pt x="149939" y="453390"/>
                  </a:lnTo>
                  <a:lnTo>
                    <a:pt x="162944" y="457200"/>
                  </a:lnTo>
                  <a:lnTo>
                    <a:pt x="193397" y="459740"/>
                  </a:lnTo>
                  <a:lnTo>
                    <a:pt x="250867" y="459740"/>
                  </a:lnTo>
                  <a:lnTo>
                    <a:pt x="243268" y="463550"/>
                  </a:lnTo>
                  <a:lnTo>
                    <a:pt x="232148" y="467360"/>
                  </a:lnTo>
                  <a:lnTo>
                    <a:pt x="220129" y="469900"/>
                  </a:lnTo>
                  <a:lnTo>
                    <a:pt x="193397" y="472440"/>
                  </a:lnTo>
                  <a:close/>
                </a:path>
                <a:path w="3292475" h="539114">
                  <a:moveTo>
                    <a:pt x="359842" y="157480"/>
                  </a:moveTo>
                  <a:lnTo>
                    <a:pt x="301415" y="157480"/>
                  </a:lnTo>
                  <a:lnTo>
                    <a:pt x="313455" y="154940"/>
                  </a:lnTo>
                  <a:lnTo>
                    <a:pt x="311432" y="147320"/>
                  </a:lnTo>
                  <a:lnTo>
                    <a:pt x="291996" y="110490"/>
                  </a:lnTo>
                  <a:lnTo>
                    <a:pt x="285870" y="104140"/>
                  </a:lnTo>
                  <a:lnTo>
                    <a:pt x="278970" y="96520"/>
                  </a:lnTo>
                  <a:lnTo>
                    <a:pt x="271252" y="90170"/>
                  </a:lnTo>
                  <a:lnTo>
                    <a:pt x="262728" y="83820"/>
                  </a:lnTo>
                  <a:lnTo>
                    <a:pt x="253401" y="78740"/>
                  </a:lnTo>
                  <a:lnTo>
                    <a:pt x="243268" y="74930"/>
                  </a:lnTo>
                  <a:lnTo>
                    <a:pt x="232148" y="69850"/>
                  </a:lnTo>
                  <a:lnTo>
                    <a:pt x="220129" y="67310"/>
                  </a:lnTo>
                  <a:lnTo>
                    <a:pt x="207212" y="66040"/>
                  </a:lnTo>
                  <a:lnTo>
                    <a:pt x="312037" y="66040"/>
                  </a:lnTo>
                  <a:lnTo>
                    <a:pt x="318755" y="72390"/>
                  </a:lnTo>
                  <a:lnTo>
                    <a:pt x="324948" y="80010"/>
                  </a:lnTo>
                  <a:lnTo>
                    <a:pt x="330571" y="86360"/>
                  </a:lnTo>
                  <a:lnTo>
                    <a:pt x="350845" y="124460"/>
                  </a:lnTo>
                  <a:lnTo>
                    <a:pt x="353509" y="132080"/>
                  </a:lnTo>
                  <a:lnTo>
                    <a:pt x="355767" y="138430"/>
                  </a:lnTo>
                  <a:lnTo>
                    <a:pt x="357635" y="146050"/>
                  </a:lnTo>
                  <a:lnTo>
                    <a:pt x="359115" y="152400"/>
                  </a:lnTo>
                  <a:lnTo>
                    <a:pt x="359842" y="157480"/>
                  </a:lnTo>
                  <a:close/>
                </a:path>
                <a:path w="3292475" h="539114">
                  <a:moveTo>
                    <a:pt x="205976" y="459740"/>
                  </a:moveTo>
                  <a:lnTo>
                    <a:pt x="193397" y="459740"/>
                  </a:lnTo>
                  <a:lnTo>
                    <a:pt x="162944" y="457200"/>
                  </a:lnTo>
                  <a:lnTo>
                    <a:pt x="149939" y="453390"/>
                  </a:lnTo>
                  <a:lnTo>
                    <a:pt x="138416" y="448310"/>
                  </a:lnTo>
                  <a:lnTo>
                    <a:pt x="128205" y="441960"/>
                  </a:lnTo>
                  <a:lnTo>
                    <a:pt x="119134" y="434340"/>
                  </a:lnTo>
                  <a:lnTo>
                    <a:pt x="111205" y="427990"/>
                  </a:lnTo>
                  <a:lnTo>
                    <a:pt x="90029" y="394970"/>
                  </a:lnTo>
                  <a:lnTo>
                    <a:pt x="82270" y="356870"/>
                  </a:lnTo>
                  <a:lnTo>
                    <a:pt x="82270" y="175260"/>
                  </a:lnTo>
                  <a:lnTo>
                    <a:pt x="82983" y="170180"/>
                  </a:lnTo>
                  <a:lnTo>
                    <a:pt x="85832" y="154940"/>
                  </a:lnTo>
                  <a:lnTo>
                    <a:pt x="88163" y="148590"/>
                  </a:lnTo>
                  <a:lnTo>
                    <a:pt x="91401" y="140970"/>
                  </a:lnTo>
                  <a:lnTo>
                    <a:pt x="94048" y="134620"/>
                  </a:lnTo>
                  <a:lnTo>
                    <a:pt x="97132" y="129540"/>
                  </a:lnTo>
                  <a:lnTo>
                    <a:pt x="100654" y="123190"/>
                  </a:lnTo>
                  <a:lnTo>
                    <a:pt x="104612" y="118110"/>
                  </a:lnTo>
                  <a:lnTo>
                    <a:pt x="138611" y="90170"/>
                  </a:lnTo>
                  <a:lnTo>
                    <a:pt x="172561" y="78740"/>
                  </a:lnTo>
                  <a:lnTo>
                    <a:pt x="182651" y="78740"/>
                  </a:lnTo>
                  <a:lnTo>
                    <a:pt x="193397" y="77470"/>
                  </a:lnTo>
                  <a:lnTo>
                    <a:pt x="217682" y="80010"/>
                  </a:lnTo>
                  <a:lnTo>
                    <a:pt x="228513" y="82550"/>
                  </a:lnTo>
                  <a:lnTo>
                    <a:pt x="238469" y="86360"/>
                  </a:lnTo>
                  <a:lnTo>
                    <a:pt x="247612" y="90170"/>
                  </a:lnTo>
                  <a:lnTo>
                    <a:pt x="183653" y="90170"/>
                  </a:lnTo>
                  <a:lnTo>
                    <a:pt x="174552" y="91440"/>
                  </a:lnTo>
                  <a:lnTo>
                    <a:pt x="166094" y="92710"/>
                  </a:lnTo>
                  <a:lnTo>
                    <a:pt x="158279" y="95250"/>
                  </a:lnTo>
                  <a:lnTo>
                    <a:pt x="151021" y="97790"/>
                  </a:lnTo>
                  <a:lnTo>
                    <a:pt x="144311" y="101600"/>
                  </a:lnTo>
                  <a:lnTo>
                    <a:pt x="138150" y="104140"/>
                  </a:lnTo>
                  <a:lnTo>
                    <a:pt x="109585" y="132080"/>
                  </a:lnTo>
                  <a:lnTo>
                    <a:pt x="95333" y="171450"/>
                  </a:lnTo>
                  <a:lnTo>
                    <a:pt x="94704" y="176530"/>
                  </a:lnTo>
                  <a:lnTo>
                    <a:pt x="94704" y="356870"/>
                  </a:lnTo>
                  <a:lnTo>
                    <a:pt x="105023" y="397510"/>
                  </a:lnTo>
                  <a:lnTo>
                    <a:pt x="114351" y="411480"/>
                  </a:lnTo>
                  <a:lnTo>
                    <a:pt x="120290" y="419100"/>
                  </a:lnTo>
                  <a:lnTo>
                    <a:pt x="154505" y="441960"/>
                  </a:lnTo>
                  <a:lnTo>
                    <a:pt x="179001" y="447040"/>
                  </a:lnTo>
                  <a:lnTo>
                    <a:pt x="247612" y="447040"/>
                  </a:lnTo>
                  <a:lnTo>
                    <a:pt x="238469" y="452120"/>
                  </a:lnTo>
                  <a:lnTo>
                    <a:pt x="228513" y="455930"/>
                  </a:lnTo>
                  <a:lnTo>
                    <a:pt x="217682" y="457200"/>
                  </a:lnTo>
                  <a:lnTo>
                    <a:pt x="205976" y="459740"/>
                  </a:lnTo>
                  <a:close/>
                </a:path>
                <a:path w="3292475" h="539114">
                  <a:moveTo>
                    <a:pt x="301415" y="157480"/>
                  </a:moveTo>
                  <a:lnTo>
                    <a:pt x="299594" y="151130"/>
                  </a:lnTo>
                  <a:lnTo>
                    <a:pt x="297238" y="144780"/>
                  </a:lnTo>
                  <a:lnTo>
                    <a:pt x="294348" y="138430"/>
                  </a:lnTo>
                  <a:lnTo>
                    <a:pt x="290924" y="132080"/>
                  </a:lnTo>
                  <a:lnTo>
                    <a:pt x="286881" y="124460"/>
                  </a:lnTo>
                  <a:lnTo>
                    <a:pt x="256003" y="95250"/>
                  </a:lnTo>
                  <a:lnTo>
                    <a:pt x="217682" y="80010"/>
                  </a:lnTo>
                  <a:lnTo>
                    <a:pt x="193397" y="77470"/>
                  </a:lnTo>
                  <a:lnTo>
                    <a:pt x="250023" y="77470"/>
                  </a:lnTo>
                  <a:lnTo>
                    <a:pt x="285870" y="104140"/>
                  </a:lnTo>
                  <a:lnTo>
                    <a:pt x="291996" y="110490"/>
                  </a:lnTo>
                  <a:lnTo>
                    <a:pt x="310912" y="146050"/>
                  </a:lnTo>
                  <a:lnTo>
                    <a:pt x="301415" y="146050"/>
                  </a:lnTo>
                  <a:lnTo>
                    <a:pt x="301415" y="157480"/>
                  </a:lnTo>
                  <a:close/>
                </a:path>
                <a:path w="3292475" h="539114">
                  <a:moveTo>
                    <a:pt x="386801" y="170180"/>
                  </a:moveTo>
                  <a:lnTo>
                    <a:pt x="291783" y="170180"/>
                  </a:lnTo>
                  <a:lnTo>
                    <a:pt x="287546" y="153670"/>
                  </a:lnTo>
                  <a:lnTo>
                    <a:pt x="284397" y="146050"/>
                  </a:lnTo>
                  <a:lnTo>
                    <a:pt x="279928" y="137160"/>
                  </a:lnTo>
                  <a:lnTo>
                    <a:pt x="276416" y="132080"/>
                  </a:lnTo>
                  <a:lnTo>
                    <a:pt x="272271" y="125730"/>
                  </a:lnTo>
                  <a:lnTo>
                    <a:pt x="241824" y="101600"/>
                  </a:lnTo>
                  <a:lnTo>
                    <a:pt x="204740" y="90170"/>
                  </a:lnTo>
                  <a:lnTo>
                    <a:pt x="247612" y="90170"/>
                  </a:lnTo>
                  <a:lnTo>
                    <a:pt x="282133" y="118110"/>
                  </a:lnTo>
                  <a:lnTo>
                    <a:pt x="290924" y="132080"/>
                  </a:lnTo>
                  <a:lnTo>
                    <a:pt x="294348" y="138430"/>
                  </a:lnTo>
                  <a:lnTo>
                    <a:pt x="297238" y="144780"/>
                  </a:lnTo>
                  <a:lnTo>
                    <a:pt x="299594" y="151130"/>
                  </a:lnTo>
                  <a:lnTo>
                    <a:pt x="301415" y="157480"/>
                  </a:lnTo>
                  <a:lnTo>
                    <a:pt x="359842" y="157480"/>
                  </a:lnTo>
                  <a:lnTo>
                    <a:pt x="360205" y="160020"/>
                  </a:lnTo>
                  <a:lnTo>
                    <a:pt x="385372" y="160020"/>
                  </a:lnTo>
                  <a:lnTo>
                    <a:pt x="386801" y="170180"/>
                  </a:lnTo>
                  <a:close/>
                </a:path>
                <a:path w="3292475" h="539114">
                  <a:moveTo>
                    <a:pt x="301415" y="157480"/>
                  </a:moveTo>
                  <a:lnTo>
                    <a:pt x="301415" y="146050"/>
                  </a:lnTo>
                  <a:lnTo>
                    <a:pt x="310912" y="146050"/>
                  </a:lnTo>
                  <a:lnTo>
                    <a:pt x="311432" y="147320"/>
                  </a:lnTo>
                  <a:lnTo>
                    <a:pt x="313455" y="154940"/>
                  </a:lnTo>
                  <a:lnTo>
                    <a:pt x="301415" y="157480"/>
                  </a:lnTo>
                  <a:close/>
                </a:path>
                <a:path w="3292475" h="539114">
                  <a:moveTo>
                    <a:pt x="385372" y="160020"/>
                  </a:moveTo>
                  <a:lnTo>
                    <a:pt x="360205" y="160020"/>
                  </a:lnTo>
                  <a:lnTo>
                    <a:pt x="372521" y="157480"/>
                  </a:lnTo>
                  <a:lnTo>
                    <a:pt x="372521" y="146050"/>
                  </a:lnTo>
                  <a:lnTo>
                    <a:pt x="383004" y="146050"/>
                  </a:lnTo>
                  <a:lnTo>
                    <a:pt x="383571" y="148590"/>
                  </a:lnTo>
                  <a:lnTo>
                    <a:pt x="384836" y="156210"/>
                  </a:lnTo>
                  <a:lnTo>
                    <a:pt x="385372" y="160020"/>
                  </a:lnTo>
                  <a:close/>
                </a:path>
                <a:path w="3292475" h="539114">
                  <a:moveTo>
                    <a:pt x="247612" y="447040"/>
                  </a:moveTo>
                  <a:lnTo>
                    <a:pt x="204740" y="447040"/>
                  </a:lnTo>
                  <a:lnTo>
                    <a:pt x="215234" y="445770"/>
                  </a:lnTo>
                  <a:lnTo>
                    <a:pt x="224877" y="443230"/>
                  </a:lnTo>
                  <a:lnTo>
                    <a:pt x="233670" y="440690"/>
                  </a:lnTo>
                  <a:lnTo>
                    <a:pt x="241824" y="436880"/>
                  </a:lnTo>
                  <a:lnTo>
                    <a:pt x="249277" y="431800"/>
                  </a:lnTo>
                  <a:lnTo>
                    <a:pt x="256029" y="427990"/>
                  </a:lnTo>
                  <a:lnTo>
                    <a:pt x="262080" y="422910"/>
                  </a:lnTo>
                  <a:lnTo>
                    <a:pt x="267492" y="417830"/>
                  </a:lnTo>
                  <a:lnTo>
                    <a:pt x="272271" y="411480"/>
                  </a:lnTo>
                  <a:lnTo>
                    <a:pt x="276416" y="406400"/>
                  </a:lnTo>
                  <a:lnTo>
                    <a:pt x="279928" y="400050"/>
                  </a:lnTo>
                  <a:lnTo>
                    <a:pt x="284397" y="391160"/>
                  </a:lnTo>
                  <a:lnTo>
                    <a:pt x="287546" y="383540"/>
                  </a:lnTo>
                  <a:lnTo>
                    <a:pt x="291783" y="367030"/>
                  </a:lnTo>
                  <a:lnTo>
                    <a:pt x="387198" y="367030"/>
                  </a:lnTo>
                  <a:lnTo>
                    <a:pt x="385590" y="377190"/>
                  </a:lnTo>
                  <a:lnTo>
                    <a:pt x="360256" y="377190"/>
                  </a:lnTo>
                  <a:lnTo>
                    <a:pt x="359835" y="379730"/>
                  </a:lnTo>
                  <a:lnTo>
                    <a:pt x="301415" y="379730"/>
                  </a:lnTo>
                  <a:lnTo>
                    <a:pt x="299594" y="386080"/>
                  </a:lnTo>
                  <a:lnTo>
                    <a:pt x="297238" y="392430"/>
                  </a:lnTo>
                  <a:lnTo>
                    <a:pt x="294348" y="398780"/>
                  </a:lnTo>
                  <a:lnTo>
                    <a:pt x="290924" y="406400"/>
                  </a:lnTo>
                  <a:lnTo>
                    <a:pt x="286881" y="412750"/>
                  </a:lnTo>
                  <a:lnTo>
                    <a:pt x="256003" y="443230"/>
                  </a:lnTo>
                  <a:lnTo>
                    <a:pt x="247612" y="447040"/>
                  </a:lnTo>
                  <a:close/>
                </a:path>
                <a:path w="3292475" h="539114">
                  <a:moveTo>
                    <a:pt x="268594" y="513080"/>
                  </a:moveTo>
                  <a:lnTo>
                    <a:pt x="208225" y="513080"/>
                  </a:lnTo>
                  <a:lnTo>
                    <a:pt x="222163" y="511810"/>
                  </a:lnTo>
                  <a:lnTo>
                    <a:pt x="235210" y="509270"/>
                  </a:lnTo>
                  <a:lnTo>
                    <a:pt x="279320" y="495300"/>
                  </a:lnTo>
                  <a:lnTo>
                    <a:pt x="288560" y="488950"/>
                  </a:lnTo>
                  <a:lnTo>
                    <a:pt x="297074" y="483870"/>
                  </a:lnTo>
                  <a:lnTo>
                    <a:pt x="304924" y="477520"/>
                  </a:lnTo>
                  <a:lnTo>
                    <a:pt x="312112" y="472440"/>
                  </a:lnTo>
                  <a:lnTo>
                    <a:pt x="318637" y="464820"/>
                  </a:lnTo>
                  <a:lnTo>
                    <a:pt x="324695" y="458470"/>
                  </a:lnTo>
                  <a:lnTo>
                    <a:pt x="330228" y="450850"/>
                  </a:lnTo>
                  <a:lnTo>
                    <a:pt x="335235" y="443230"/>
                  </a:lnTo>
                  <a:lnTo>
                    <a:pt x="339717" y="436880"/>
                  </a:lnTo>
                  <a:lnTo>
                    <a:pt x="355425" y="398780"/>
                  </a:lnTo>
                  <a:lnTo>
                    <a:pt x="360256" y="377190"/>
                  </a:lnTo>
                  <a:lnTo>
                    <a:pt x="372521" y="379730"/>
                  </a:lnTo>
                  <a:lnTo>
                    <a:pt x="362078" y="417830"/>
                  </a:lnTo>
                  <a:lnTo>
                    <a:pt x="358727" y="425450"/>
                  </a:lnTo>
                  <a:lnTo>
                    <a:pt x="354890" y="434340"/>
                  </a:lnTo>
                  <a:lnTo>
                    <a:pt x="350567" y="441960"/>
                  </a:lnTo>
                  <a:lnTo>
                    <a:pt x="345723" y="450850"/>
                  </a:lnTo>
                  <a:lnTo>
                    <a:pt x="340319" y="458470"/>
                  </a:lnTo>
                  <a:lnTo>
                    <a:pt x="312829" y="487680"/>
                  </a:lnTo>
                  <a:lnTo>
                    <a:pt x="274313" y="510540"/>
                  </a:lnTo>
                  <a:lnTo>
                    <a:pt x="268594" y="513080"/>
                  </a:lnTo>
                  <a:close/>
                </a:path>
                <a:path w="3292475" h="539114">
                  <a:moveTo>
                    <a:pt x="382748" y="392430"/>
                  </a:moveTo>
                  <a:lnTo>
                    <a:pt x="372521" y="392430"/>
                  </a:lnTo>
                  <a:lnTo>
                    <a:pt x="372521" y="379730"/>
                  </a:lnTo>
                  <a:lnTo>
                    <a:pt x="360256" y="377190"/>
                  </a:lnTo>
                  <a:lnTo>
                    <a:pt x="385590" y="377190"/>
                  </a:lnTo>
                  <a:lnTo>
                    <a:pt x="384785" y="382270"/>
                  </a:lnTo>
                  <a:lnTo>
                    <a:pt x="383353" y="389890"/>
                  </a:lnTo>
                  <a:lnTo>
                    <a:pt x="382748" y="392430"/>
                  </a:lnTo>
                  <a:close/>
                </a:path>
                <a:path w="3292475" h="539114">
                  <a:moveTo>
                    <a:pt x="250867" y="459740"/>
                  </a:moveTo>
                  <a:lnTo>
                    <a:pt x="205976" y="459740"/>
                  </a:lnTo>
                  <a:lnTo>
                    <a:pt x="217682" y="457200"/>
                  </a:lnTo>
                  <a:lnTo>
                    <a:pt x="228513" y="455930"/>
                  </a:lnTo>
                  <a:lnTo>
                    <a:pt x="238469" y="452120"/>
                  </a:lnTo>
                  <a:lnTo>
                    <a:pt x="247612" y="447040"/>
                  </a:lnTo>
                  <a:lnTo>
                    <a:pt x="256003" y="443230"/>
                  </a:lnTo>
                  <a:lnTo>
                    <a:pt x="263640" y="438150"/>
                  </a:lnTo>
                  <a:lnTo>
                    <a:pt x="290924" y="406400"/>
                  </a:lnTo>
                  <a:lnTo>
                    <a:pt x="294348" y="398780"/>
                  </a:lnTo>
                  <a:lnTo>
                    <a:pt x="297238" y="392430"/>
                  </a:lnTo>
                  <a:lnTo>
                    <a:pt x="299594" y="386080"/>
                  </a:lnTo>
                  <a:lnTo>
                    <a:pt x="301415" y="379730"/>
                  </a:lnTo>
                  <a:lnTo>
                    <a:pt x="301415" y="392430"/>
                  </a:lnTo>
                  <a:lnTo>
                    <a:pt x="310393" y="392430"/>
                  </a:lnTo>
                  <a:lnTo>
                    <a:pt x="308835" y="396240"/>
                  </a:lnTo>
                  <a:lnTo>
                    <a:pt x="285870" y="434340"/>
                  </a:lnTo>
                  <a:lnTo>
                    <a:pt x="253401" y="458470"/>
                  </a:lnTo>
                  <a:lnTo>
                    <a:pt x="250867" y="459740"/>
                  </a:lnTo>
                  <a:close/>
                </a:path>
                <a:path w="3292475" h="539114">
                  <a:moveTo>
                    <a:pt x="310393" y="392430"/>
                  </a:moveTo>
                  <a:lnTo>
                    <a:pt x="301415" y="392430"/>
                  </a:lnTo>
                  <a:lnTo>
                    <a:pt x="301415" y="379730"/>
                  </a:lnTo>
                  <a:lnTo>
                    <a:pt x="313455" y="382270"/>
                  </a:lnTo>
                  <a:lnTo>
                    <a:pt x="311432" y="389890"/>
                  </a:lnTo>
                  <a:lnTo>
                    <a:pt x="310393" y="392430"/>
                  </a:lnTo>
                  <a:close/>
                </a:path>
                <a:path w="3292475" h="539114">
                  <a:moveTo>
                    <a:pt x="312112" y="472440"/>
                  </a:moveTo>
                  <a:lnTo>
                    <a:pt x="193397" y="472440"/>
                  </a:lnTo>
                  <a:lnTo>
                    <a:pt x="220129" y="469900"/>
                  </a:lnTo>
                  <a:lnTo>
                    <a:pt x="232148" y="467360"/>
                  </a:lnTo>
                  <a:lnTo>
                    <a:pt x="271252" y="447040"/>
                  </a:lnTo>
                  <a:lnTo>
                    <a:pt x="297346" y="419100"/>
                  </a:lnTo>
                  <a:lnTo>
                    <a:pt x="313455" y="382270"/>
                  </a:lnTo>
                  <a:lnTo>
                    <a:pt x="301415" y="379730"/>
                  </a:lnTo>
                  <a:lnTo>
                    <a:pt x="359835" y="379730"/>
                  </a:lnTo>
                  <a:lnTo>
                    <a:pt x="347335" y="421640"/>
                  </a:lnTo>
                  <a:lnTo>
                    <a:pt x="335235" y="443230"/>
                  </a:lnTo>
                  <a:lnTo>
                    <a:pt x="330228" y="450850"/>
                  </a:lnTo>
                  <a:lnTo>
                    <a:pt x="324695" y="458470"/>
                  </a:lnTo>
                  <a:lnTo>
                    <a:pt x="318637" y="464820"/>
                  </a:lnTo>
                  <a:lnTo>
                    <a:pt x="312112" y="472440"/>
                  </a:lnTo>
                  <a:close/>
                </a:path>
                <a:path w="3292475" h="539114">
                  <a:moveTo>
                    <a:pt x="270084" y="525780"/>
                  </a:moveTo>
                  <a:lnTo>
                    <a:pt x="209073" y="525780"/>
                  </a:lnTo>
                  <a:lnTo>
                    <a:pt x="223850" y="524510"/>
                  </a:lnTo>
                  <a:lnTo>
                    <a:pt x="237729" y="521970"/>
                  </a:lnTo>
                  <a:lnTo>
                    <a:pt x="274313" y="510540"/>
                  </a:lnTo>
                  <a:lnTo>
                    <a:pt x="312829" y="487680"/>
                  </a:lnTo>
                  <a:lnTo>
                    <a:pt x="340319" y="458470"/>
                  </a:lnTo>
                  <a:lnTo>
                    <a:pt x="350567" y="441960"/>
                  </a:lnTo>
                  <a:lnTo>
                    <a:pt x="354890" y="434340"/>
                  </a:lnTo>
                  <a:lnTo>
                    <a:pt x="358727" y="425450"/>
                  </a:lnTo>
                  <a:lnTo>
                    <a:pt x="362078" y="417830"/>
                  </a:lnTo>
                  <a:lnTo>
                    <a:pt x="364944" y="410210"/>
                  </a:lnTo>
                  <a:lnTo>
                    <a:pt x="367385" y="401320"/>
                  </a:lnTo>
                  <a:lnTo>
                    <a:pt x="371173" y="387350"/>
                  </a:lnTo>
                  <a:lnTo>
                    <a:pt x="372521" y="379730"/>
                  </a:lnTo>
                  <a:lnTo>
                    <a:pt x="372521" y="392430"/>
                  </a:lnTo>
                  <a:lnTo>
                    <a:pt x="382748" y="392430"/>
                  </a:lnTo>
                  <a:lnTo>
                    <a:pt x="381539" y="397510"/>
                  </a:lnTo>
                  <a:lnTo>
                    <a:pt x="376768" y="414020"/>
                  </a:lnTo>
                  <a:lnTo>
                    <a:pt x="373700" y="422910"/>
                  </a:lnTo>
                  <a:lnTo>
                    <a:pt x="370119" y="430530"/>
                  </a:lnTo>
                  <a:lnTo>
                    <a:pt x="366025" y="439420"/>
                  </a:lnTo>
                  <a:lnTo>
                    <a:pt x="344019" y="473710"/>
                  </a:lnTo>
                  <a:lnTo>
                    <a:pt x="337037" y="481330"/>
                  </a:lnTo>
                  <a:lnTo>
                    <a:pt x="329258" y="490220"/>
                  </a:lnTo>
                  <a:lnTo>
                    <a:pt x="290726" y="516890"/>
                  </a:lnTo>
                  <a:lnTo>
                    <a:pt x="279253" y="521970"/>
                  </a:lnTo>
                  <a:lnTo>
                    <a:pt x="270084" y="525780"/>
                  </a:lnTo>
                  <a:close/>
                </a:path>
                <a:path w="3292475" h="539114">
                  <a:moveTo>
                    <a:pt x="619279" y="538242"/>
                  </a:moveTo>
                  <a:lnTo>
                    <a:pt x="586396" y="538242"/>
                  </a:lnTo>
                  <a:lnTo>
                    <a:pt x="570946" y="535702"/>
                  </a:lnTo>
                  <a:lnTo>
                    <a:pt x="531094" y="523002"/>
                  </a:lnTo>
                  <a:lnTo>
                    <a:pt x="491177" y="495062"/>
                  </a:lnTo>
                  <a:lnTo>
                    <a:pt x="464875" y="458232"/>
                  </a:lnTo>
                  <a:lnTo>
                    <a:pt x="449649" y="418862"/>
                  </a:lnTo>
                  <a:lnTo>
                    <a:pt x="441905" y="373142"/>
                  </a:lnTo>
                  <a:lnTo>
                    <a:pt x="441295" y="323612"/>
                  </a:lnTo>
                  <a:lnTo>
                    <a:pt x="441448" y="317262"/>
                  </a:lnTo>
                  <a:lnTo>
                    <a:pt x="447191" y="272812"/>
                  </a:lnTo>
                  <a:lnTo>
                    <a:pt x="464875" y="224552"/>
                  </a:lnTo>
                  <a:lnTo>
                    <a:pt x="476334" y="205502"/>
                  </a:lnTo>
                  <a:lnTo>
                    <a:pt x="483344" y="195342"/>
                  </a:lnTo>
                  <a:lnTo>
                    <a:pt x="519776" y="164862"/>
                  </a:lnTo>
                  <a:lnTo>
                    <a:pt x="556584" y="149622"/>
                  </a:lnTo>
                  <a:lnTo>
                    <a:pt x="586396" y="144542"/>
                  </a:lnTo>
                  <a:lnTo>
                    <a:pt x="619302" y="144542"/>
                  </a:lnTo>
                  <a:lnTo>
                    <a:pt x="634631" y="145812"/>
                  </a:lnTo>
                  <a:lnTo>
                    <a:pt x="648920" y="149622"/>
                  </a:lnTo>
                  <a:lnTo>
                    <a:pt x="662171" y="153432"/>
                  </a:lnTo>
                  <a:lnTo>
                    <a:pt x="668276" y="155972"/>
                  </a:lnTo>
                  <a:lnTo>
                    <a:pt x="602934" y="155972"/>
                  </a:lnTo>
                  <a:lnTo>
                    <a:pt x="573210" y="158512"/>
                  </a:lnTo>
                  <a:lnTo>
                    <a:pt x="536528" y="169942"/>
                  </a:lnTo>
                  <a:lnTo>
                    <a:pt x="507932" y="188992"/>
                  </a:lnTo>
                  <a:lnTo>
                    <a:pt x="500052" y="195342"/>
                  </a:lnTo>
                  <a:lnTo>
                    <a:pt x="492924" y="204232"/>
                  </a:lnTo>
                  <a:lnTo>
                    <a:pt x="486550" y="211852"/>
                  </a:lnTo>
                  <a:lnTo>
                    <a:pt x="480928" y="220742"/>
                  </a:lnTo>
                  <a:lnTo>
                    <a:pt x="464414" y="257572"/>
                  </a:lnTo>
                  <a:lnTo>
                    <a:pt x="455040" y="302022"/>
                  </a:lnTo>
                  <a:lnTo>
                    <a:pt x="453729" y="323612"/>
                  </a:lnTo>
                  <a:lnTo>
                    <a:pt x="453850" y="364252"/>
                  </a:lnTo>
                  <a:lnTo>
                    <a:pt x="459314" y="406162"/>
                  </a:lnTo>
                  <a:lnTo>
                    <a:pt x="471554" y="442992"/>
                  </a:lnTo>
                  <a:lnTo>
                    <a:pt x="492924" y="478552"/>
                  </a:lnTo>
                  <a:lnTo>
                    <a:pt x="526146" y="506492"/>
                  </a:lnTo>
                  <a:lnTo>
                    <a:pt x="573210" y="523002"/>
                  </a:lnTo>
                  <a:lnTo>
                    <a:pt x="587538" y="525542"/>
                  </a:lnTo>
                  <a:lnTo>
                    <a:pt x="669438" y="525542"/>
                  </a:lnTo>
                  <a:lnTo>
                    <a:pt x="662086" y="529352"/>
                  </a:lnTo>
                  <a:lnTo>
                    <a:pt x="648855" y="533162"/>
                  </a:lnTo>
                  <a:lnTo>
                    <a:pt x="634586" y="535702"/>
                  </a:lnTo>
                  <a:lnTo>
                    <a:pt x="619279" y="538242"/>
                  </a:lnTo>
                  <a:close/>
                </a:path>
                <a:path w="3292475" h="539114">
                  <a:moveTo>
                    <a:pt x="618161" y="525542"/>
                  </a:moveTo>
                  <a:lnTo>
                    <a:pt x="587538" y="525542"/>
                  </a:lnTo>
                  <a:lnTo>
                    <a:pt x="573210" y="523002"/>
                  </a:lnTo>
                  <a:lnTo>
                    <a:pt x="536528" y="511572"/>
                  </a:lnTo>
                  <a:lnTo>
                    <a:pt x="500052" y="486172"/>
                  </a:lnTo>
                  <a:lnTo>
                    <a:pt x="475961" y="451882"/>
                  </a:lnTo>
                  <a:lnTo>
                    <a:pt x="461634" y="415052"/>
                  </a:lnTo>
                  <a:lnTo>
                    <a:pt x="454312" y="371872"/>
                  </a:lnTo>
                  <a:lnTo>
                    <a:pt x="453729" y="323612"/>
                  </a:lnTo>
                  <a:lnTo>
                    <a:pt x="453875" y="317262"/>
                  </a:lnTo>
                  <a:lnTo>
                    <a:pt x="459314" y="275352"/>
                  </a:lnTo>
                  <a:lnTo>
                    <a:pt x="471554" y="238522"/>
                  </a:lnTo>
                  <a:lnTo>
                    <a:pt x="492924" y="204232"/>
                  </a:lnTo>
                  <a:lnTo>
                    <a:pt x="500052" y="195342"/>
                  </a:lnTo>
                  <a:lnTo>
                    <a:pt x="507932" y="188992"/>
                  </a:lnTo>
                  <a:lnTo>
                    <a:pt x="516614" y="181372"/>
                  </a:lnTo>
                  <a:lnTo>
                    <a:pt x="526146" y="175022"/>
                  </a:lnTo>
                  <a:lnTo>
                    <a:pt x="573210" y="158512"/>
                  </a:lnTo>
                  <a:lnTo>
                    <a:pt x="602934" y="155972"/>
                  </a:lnTo>
                  <a:lnTo>
                    <a:pt x="632367" y="158512"/>
                  </a:lnTo>
                  <a:lnTo>
                    <a:pt x="645554" y="161052"/>
                  </a:lnTo>
                  <a:lnTo>
                    <a:pt x="657720" y="164862"/>
                  </a:lnTo>
                  <a:lnTo>
                    <a:pt x="666153" y="168672"/>
                  </a:lnTo>
                  <a:lnTo>
                    <a:pt x="588679" y="168672"/>
                  </a:lnTo>
                  <a:lnTo>
                    <a:pt x="575473" y="171212"/>
                  </a:lnTo>
                  <a:lnTo>
                    <a:pt x="532516" y="186452"/>
                  </a:lnTo>
                  <a:lnTo>
                    <a:pt x="502504" y="211852"/>
                  </a:lnTo>
                  <a:lnTo>
                    <a:pt x="487048" y="235982"/>
                  </a:lnTo>
                  <a:lnTo>
                    <a:pt x="482915" y="243602"/>
                  </a:lnTo>
                  <a:lnTo>
                    <a:pt x="469693" y="286782"/>
                  </a:lnTo>
                  <a:lnTo>
                    <a:pt x="466163" y="323612"/>
                  </a:lnTo>
                  <a:lnTo>
                    <a:pt x="466190" y="359172"/>
                  </a:lnTo>
                  <a:lnTo>
                    <a:pt x="471438" y="403622"/>
                  </a:lnTo>
                  <a:lnTo>
                    <a:pt x="487048" y="446802"/>
                  </a:lnTo>
                  <a:lnTo>
                    <a:pt x="508927" y="477282"/>
                  </a:lnTo>
                  <a:lnTo>
                    <a:pt x="516033" y="484902"/>
                  </a:lnTo>
                  <a:lnTo>
                    <a:pt x="523873" y="489982"/>
                  </a:lnTo>
                  <a:lnTo>
                    <a:pt x="532516" y="496332"/>
                  </a:lnTo>
                  <a:lnTo>
                    <a:pt x="541962" y="501412"/>
                  </a:lnTo>
                  <a:lnTo>
                    <a:pt x="552210" y="505222"/>
                  </a:lnTo>
                  <a:lnTo>
                    <a:pt x="563317" y="509032"/>
                  </a:lnTo>
                  <a:lnTo>
                    <a:pt x="575473" y="511572"/>
                  </a:lnTo>
                  <a:lnTo>
                    <a:pt x="588679" y="512842"/>
                  </a:lnTo>
                  <a:lnTo>
                    <a:pt x="668964" y="512842"/>
                  </a:lnTo>
                  <a:lnTo>
                    <a:pt x="657720" y="516652"/>
                  </a:lnTo>
                  <a:lnTo>
                    <a:pt x="645554" y="520462"/>
                  </a:lnTo>
                  <a:lnTo>
                    <a:pt x="632367" y="524272"/>
                  </a:lnTo>
                  <a:lnTo>
                    <a:pt x="618161" y="525542"/>
                  </a:lnTo>
                  <a:close/>
                </a:path>
                <a:path w="3292475" h="539114">
                  <a:moveTo>
                    <a:pt x="669438" y="525542"/>
                  </a:moveTo>
                  <a:lnTo>
                    <a:pt x="618161" y="525542"/>
                  </a:lnTo>
                  <a:lnTo>
                    <a:pt x="632367" y="524272"/>
                  </a:lnTo>
                  <a:lnTo>
                    <a:pt x="645554" y="520462"/>
                  </a:lnTo>
                  <a:lnTo>
                    <a:pt x="657720" y="516652"/>
                  </a:lnTo>
                  <a:lnTo>
                    <a:pt x="668964" y="512842"/>
                  </a:lnTo>
                  <a:lnTo>
                    <a:pt x="679382" y="506492"/>
                  </a:lnTo>
                  <a:lnTo>
                    <a:pt x="688975" y="501412"/>
                  </a:lnTo>
                  <a:lnTo>
                    <a:pt x="719306" y="470932"/>
                  </a:lnTo>
                  <a:lnTo>
                    <a:pt x="729907" y="451882"/>
                  </a:lnTo>
                  <a:lnTo>
                    <a:pt x="734314" y="442992"/>
                  </a:lnTo>
                  <a:lnTo>
                    <a:pt x="746554" y="406162"/>
                  </a:lnTo>
                  <a:lnTo>
                    <a:pt x="751921" y="366792"/>
                  </a:lnTo>
                  <a:lnTo>
                    <a:pt x="752139" y="323612"/>
                  </a:lnTo>
                  <a:lnTo>
                    <a:pt x="751994" y="317262"/>
                  </a:lnTo>
                  <a:lnTo>
                    <a:pt x="746554" y="275352"/>
                  </a:lnTo>
                  <a:lnTo>
                    <a:pt x="734314" y="238522"/>
                  </a:lnTo>
                  <a:lnTo>
                    <a:pt x="712895" y="204232"/>
                  </a:lnTo>
                  <a:lnTo>
                    <a:pt x="705707" y="195342"/>
                  </a:lnTo>
                  <a:lnTo>
                    <a:pt x="697742" y="188992"/>
                  </a:lnTo>
                  <a:lnTo>
                    <a:pt x="688975" y="181372"/>
                  </a:lnTo>
                  <a:lnTo>
                    <a:pt x="679382" y="175022"/>
                  </a:lnTo>
                  <a:lnTo>
                    <a:pt x="632367" y="158512"/>
                  </a:lnTo>
                  <a:lnTo>
                    <a:pt x="602934" y="155972"/>
                  </a:lnTo>
                  <a:lnTo>
                    <a:pt x="668276" y="155972"/>
                  </a:lnTo>
                  <a:lnTo>
                    <a:pt x="705788" y="178832"/>
                  </a:lnTo>
                  <a:lnTo>
                    <a:pt x="735722" y="214392"/>
                  </a:lnTo>
                  <a:lnTo>
                    <a:pt x="753274" y="253762"/>
                  </a:lnTo>
                  <a:lnTo>
                    <a:pt x="762133" y="291862"/>
                  </a:lnTo>
                  <a:lnTo>
                    <a:pt x="764573" y="323612"/>
                  </a:lnTo>
                  <a:lnTo>
                    <a:pt x="764471" y="364252"/>
                  </a:lnTo>
                  <a:lnTo>
                    <a:pt x="758677" y="408702"/>
                  </a:lnTo>
                  <a:lnTo>
                    <a:pt x="740978" y="458232"/>
                  </a:lnTo>
                  <a:lnTo>
                    <a:pt x="714578" y="495062"/>
                  </a:lnTo>
                  <a:lnTo>
                    <a:pt x="696222" y="510302"/>
                  </a:lnTo>
                  <a:lnTo>
                    <a:pt x="685719" y="517922"/>
                  </a:lnTo>
                  <a:lnTo>
                    <a:pt x="674340" y="523002"/>
                  </a:lnTo>
                  <a:lnTo>
                    <a:pt x="669438" y="525542"/>
                  </a:lnTo>
                  <a:close/>
                </a:path>
                <a:path w="3292475" h="539114">
                  <a:moveTo>
                    <a:pt x="617042" y="512842"/>
                  </a:moveTo>
                  <a:lnTo>
                    <a:pt x="588679" y="512842"/>
                  </a:lnTo>
                  <a:lnTo>
                    <a:pt x="575473" y="511572"/>
                  </a:lnTo>
                  <a:lnTo>
                    <a:pt x="532516" y="496332"/>
                  </a:lnTo>
                  <a:lnTo>
                    <a:pt x="523873" y="489982"/>
                  </a:lnTo>
                  <a:lnTo>
                    <a:pt x="516033" y="484902"/>
                  </a:lnTo>
                  <a:lnTo>
                    <a:pt x="508927" y="477282"/>
                  </a:lnTo>
                  <a:lnTo>
                    <a:pt x="502504" y="470932"/>
                  </a:lnTo>
                  <a:lnTo>
                    <a:pt x="496765" y="463312"/>
                  </a:lnTo>
                  <a:lnTo>
                    <a:pt x="476234" y="421402"/>
                  </a:lnTo>
                  <a:lnTo>
                    <a:pt x="467413" y="379492"/>
                  </a:lnTo>
                  <a:lnTo>
                    <a:pt x="466163" y="323612"/>
                  </a:lnTo>
                  <a:lnTo>
                    <a:pt x="466302" y="317262"/>
                  </a:lnTo>
                  <a:lnTo>
                    <a:pt x="471438" y="279162"/>
                  </a:lnTo>
                  <a:lnTo>
                    <a:pt x="487048" y="235982"/>
                  </a:lnTo>
                  <a:lnTo>
                    <a:pt x="491709" y="227092"/>
                  </a:lnTo>
                  <a:lnTo>
                    <a:pt x="523873" y="191532"/>
                  </a:lnTo>
                  <a:lnTo>
                    <a:pt x="563317" y="173752"/>
                  </a:lnTo>
                  <a:lnTo>
                    <a:pt x="588679" y="168672"/>
                  </a:lnTo>
                  <a:lnTo>
                    <a:pt x="617019" y="168672"/>
                  </a:lnTo>
                  <a:lnTo>
                    <a:pt x="663547" y="181372"/>
                  </a:lnTo>
                  <a:lnTo>
                    <a:pt x="696869" y="204232"/>
                  </a:lnTo>
                  <a:lnTo>
                    <a:pt x="700104" y="208042"/>
                  </a:lnTo>
                  <a:lnTo>
                    <a:pt x="602546" y="208042"/>
                  </a:lnTo>
                  <a:lnTo>
                    <a:pt x="589207" y="209312"/>
                  </a:lnTo>
                  <a:lnTo>
                    <a:pt x="547299" y="227092"/>
                  </a:lnTo>
                  <a:lnTo>
                    <a:pt x="522683" y="258842"/>
                  </a:lnTo>
                  <a:lnTo>
                    <a:pt x="511775" y="296942"/>
                  </a:lnTo>
                  <a:lnTo>
                    <a:pt x="509681" y="323612"/>
                  </a:lnTo>
                  <a:lnTo>
                    <a:pt x="509681" y="359172"/>
                  </a:lnTo>
                  <a:lnTo>
                    <a:pt x="515740" y="404892"/>
                  </a:lnTo>
                  <a:lnTo>
                    <a:pt x="532994" y="440452"/>
                  </a:lnTo>
                  <a:lnTo>
                    <a:pt x="565890" y="467122"/>
                  </a:lnTo>
                  <a:lnTo>
                    <a:pt x="589207" y="473472"/>
                  </a:lnTo>
                  <a:lnTo>
                    <a:pt x="700732" y="473472"/>
                  </a:lnTo>
                  <a:lnTo>
                    <a:pt x="696836" y="477282"/>
                  </a:lnTo>
                  <a:lnTo>
                    <a:pt x="663589" y="501412"/>
                  </a:lnTo>
                  <a:lnTo>
                    <a:pt x="630148" y="511572"/>
                  </a:lnTo>
                  <a:lnTo>
                    <a:pt x="617042" y="512842"/>
                  </a:lnTo>
                  <a:close/>
                </a:path>
                <a:path w="3292475" h="539114">
                  <a:moveTo>
                    <a:pt x="668964" y="512842"/>
                  </a:moveTo>
                  <a:lnTo>
                    <a:pt x="617042" y="512842"/>
                  </a:lnTo>
                  <a:lnTo>
                    <a:pt x="630148" y="511572"/>
                  </a:lnTo>
                  <a:lnTo>
                    <a:pt x="642252" y="509032"/>
                  </a:lnTo>
                  <a:lnTo>
                    <a:pt x="681727" y="491252"/>
                  </a:lnTo>
                  <a:lnTo>
                    <a:pt x="696836" y="477282"/>
                  </a:lnTo>
                  <a:lnTo>
                    <a:pt x="703330" y="470932"/>
                  </a:lnTo>
                  <a:lnTo>
                    <a:pt x="709114" y="463312"/>
                  </a:lnTo>
                  <a:lnTo>
                    <a:pt x="714188" y="455692"/>
                  </a:lnTo>
                  <a:lnTo>
                    <a:pt x="718835" y="446802"/>
                  </a:lnTo>
                  <a:lnTo>
                    <a:pt x="722957" y="437912"/>
                  </a:lnTo>
                  <a:lnTo>
                    <a:pt x="726552" y="430292"/>
                  </a:lnTo>
                  <a:lnTo>
                    <a:pt x="737488" y="387112"/>
                  </a:lnTo>
                  <a:lnTo>
                    <a:pt x="739705" y="323612"/>
                  </a:lnTo>
                  <a:lnTo>
                    <a:pt x="739567" y="317262"/>
                  </a:lnTo>
                  <a:lnTo>
                    <a:pt x="734431" y="279162"/>
                  </a:lnTo>
                  <a:lnTo>
                    <a:pt x="718820" y="235982"/>
                  </a:lnTo>
                  <a:lnTo>
                    <a:pt x="714159" y="227092"/>
                  </a:lnTo>
                  <a:lnTo>
                    <a:pt x="689695" y="197882"/>
                  </a:lnTo>
                  <a:lnTo>
                    <a:pt x="653270" y="176292"/>
                  </a:lnTo>
                  <a:lnTo>
                    <a:pt x="617019" y="168672"/>
                  </a:lnTo>
                  <a:lnTo>
                    <a:pt x="666153" y="168672"/>
                  </a:lnTo>
                  <a:lnTo>
                    <a:pt x="668964" y="169942"/>
                  </a:lnTo>
                  <a:lnTo>
                    <a:pt x="679382" y="175022"/>
                  </a:lnTo>
                  <a:lnTo>
                    <a:pt x="688975" y="181372"/>
                  </a:lnTo>
                  <a:lnTo>
                    <a:pt x="697742" y="188992"/>
                  </a:lnTo>
                  <a:lnTo>
                    <a:pt x="705707" y="195342"/>
                  </a:lnTo>
                  <a:lnTo>
                    <a:pt x="712895" y="204232"/>
                  </a:lnTo>
                  <a:lnTo>
                    <a:pt x="719306" y="211852"/>
                  </a:lnTo>
                  <a:lnTo>
                    <a:pt x="724940" y="220742"/>
                  </a:lnTo>
                  <a:lnTo>
                    <a:pt x="741454" y="257572"/>
                  </a:lnTo>
                  <a:lnTo>
                    <a:pt x="750828" y="302022"/>
                  </a:lnTo>
                  <a:lnTo>
                    <a:pt x="752139" y="323612"/>
                  </a:lnTo>
                  <a:lnTo>
                    <a:pt x="752023" y="364252"/>
                  </a:lnTo>
                  <a:lnTo>
                    <a:pt x="746554" y="406162"/>
                  </a:lnTo>
                  <a:lnTo>
                    <a:pt x="734314" y="442992"/>
                  </a:lnTo>
                  <a:lnTo>
                    <a:pt x="729907" y="451882"/>
                  </a:lnTo>
                  <a:lnTo>
                    <a:pt x="724940" y="462042"/>
                  </a:lnTo>
                  <a:lnTo>
                    <a:pt x="697742" y="493792"/>
                  </a:lnTo>
                  <a:lnTo>
                    <a:pt x="679382" y="506492"/>
                  </a:lnTo>
                  <a:lnTo>
                    <a:pt x="668964" y="512842"/>
                  </a:lnTo>
                  <a:close/>
                </a:path>
                <a:path w="3292475" h="539114">
                  <a:moveTo>
                    <a:pt x="616026" y="473472"/>
                  </a:moveTo>
                  <a:lnTo>
                    <a:pt x="589207" y="473472"/>
                  </a:lnTo>
                  <a:lnTo>
                    <a:pt x="576988" y="470932"/>
                  </a:lnTo>
                  <a:lnTo>
                    <a:pt x="539661" y="448072"/>
                  </a:lnTo>
                  <a:lnTo>
                    <a:pt x="518832" y="413782"/>
                  </a:lnTo>
                  <a:lnTo>
                    <a:pt x="510613" y="375682"/>
                  </a:lnTo>
                  <a:lnTo>
                    <a:pt x="509681" y="359172"/>
                  </a:lnTo>
                  <a:lnTo>
                    <a:pt x="509681" y="323612"/>
                  </a:lnTo>
                  <a:lnTo>
                    <a:pt x="515734" y="277892"/>
                  </a:lnTo>
                  <a:lnTo>
                    <a:pt x="532994" y="242332"/>
                  </a:lnTo>
                  <a:lnTo>
                    <a:pt x="565890" y="215662"/>
                  </a:lnTo>
                  <a:lnTo>
                    <a:pt x="602546" y="208042"/>
                  </a:lnTo>
                  <a:lnTo>
                    <a:pt x="616054" y="209312"/>
                  </a:lnTo>
                  <a:lnTo>
                    <a:pt x="628394" y="211852"/>
                  </a:lnTo>
                  <a:lnTo>
                    <a:pt x="639566" y="215662"/>
                  </a:lnTo>
                  <a:lnTo>
                    <a:pt x="649569" y="220742"/>
                  </a:lnTo>
                  <a:lnTo>
                    <a:pt x="602546" y="220742"/>
                  </a:lnTo>
                  <a:lnTo>
                    <a:pt x="591022" y="222012"/>
                  </a:lnTo>
                  <a:lnTo>
                    <a:pt x="555275" y="235982"/>
                  </a:lnTo>
                  <a:lnTo>
                    <a:pt x="542939" y="249952"/>
                  </a:lnTo>
                  <a:lnTo>
                    <a:pt x="538045" y="256302"/>
                  </a:lnTo>
                  <a:lnTo>
                    <a:pt x="524082" y="299482"/>
                  </a:lnTo>
                  <a:lnTo>
                    <a:pt x="522115" y="323612"/>
                  </a:lnTo>
                  <a:lnTo>
                    <a:pt x="522115" y="359172"/>
                  </a:lnTo>
                  <a:lnTo>
                    <a:pt x="527700" y="401082"/>
                  </a:lnTo>
                  <a:lnTo>
                    <a:pt x="548682" y="439182"/>
                  </a:lnTo>
                  <a:lnTo>
                    <a:pt x="591022" y="460772"/>
                  </a:lnTo>
                  <a:lnTo>
                    <a:pt x="651204" y="460772"/>
                  </a:lnTo>
                  <a:lnTo>
                    <a:pt x="649478" y="462042"/>
                  </a:lnTo>
                  <a:lnTo>
                    <a:pt x="639493" y="467122"/>
                  </a:lnTo>
                  <a:lnTo>
                    <a:pt x="628342" y="470932"/>
                  </a:lnTo>
                  <a:lnTo>
                    <a:pt x="616026" y="473472"/>
                  </a:lnTo>
                  <a:close/>
                </a:path>
                <a:path w="3292475" h="539114">
                  <a:moveTo>
                    <a:pt x="700732" y="473472"/>
                  </a:moveTo>
                  <a:lnTo>
                    <a:pt x="616026" y="473472"/>
                  </a:lnTo>
                  <a:lnTo>
                    <a:pt x="628342" y="470932"/>
                  </a:lnTo>
                  <a:lnTo>
                    <a:pt x="639493" y="467122"/>
                  </a:lnTo>
                  <a:lnTo>
                    <a:pt x="672525" y="440452"/>
                  </a:lnTo>
                  <a:lnTo>
                    <a:pt x="690108" y="404892"/>
                  </a:lnTo>
                  <a:lnTo>
                    <a:pt x="696187" y="359172"/>
                  </a:lnTo>
                  <a:lnTo>
                    <a:pt x="696187" y="323612"/>
                  </a:lnTo>
                  <a:lnTo>
                    <a:pt x="690113" y="277892"/>
                  </a:lnTo>
                  <a:lnTo>
                    <a:pt x="672542" y="242332"/>
                  </a:lnTo>
                  <a:lnTo>
                    <a:pt x="639566" y="215662"/>
                  </a:lnTo>
                  <a:lnTo>
                    <a:pt x="602546" y="208042"/>
                  </a:lnTo>
                  <a:lnTo>
                    <a:pt x="700104" y="208042"/>
                  </a:lnTo>
                  <a:lnTo>
                    <a:pt x="703338" y="211852"/>
                  </a:lnTo>
                  <a:lnTo>
                    <a:pt x="709101" y="219472"/>
                  </a:lnTo>
                  <a:lnTo>
                    <a:pt x="714159" y="227092"/>
                  </a:lnTo>
                  <a:lnTo>
                    <a:pt x="718820" y="235982"/>
                  </a:lnTo>
                  <a:lnTo>
                    <a:pt x="722953" y="243602"/>
                  </a:lnTo>
                  <a:lnTo>
                    <a:pt x="736175" y="286782"/>
                  </a:lnTo>
                  <a:lnTo>
                    <a:pt x="739705" y="323612"/>
                  </a:lnTo>
                  <a:lnTo>
                    <a:pt x="739595" y="364252"/>
                  </a:lnTo>
                  <a:lnTo>
                    <a:pt x="734430" y="403622"/>
                  </a:lnTo>
                  <a:lnTo>
                    <a:pt x="722957" y="437912"/>
                  </a:lnTo>
                  <a:lnTo>
                    <a:pt x="718835" y="446802"/>
                  </a:lnTo>
                  <a:lnTo>
                    <a:pt x="714188" y="455692"/>
                  </a:lnTo>
                  <a:lnTo>
                    <a:pt x="709114" y="463312"/>
                  </a:lnTo>
                  <a:lnTo>
                    <a:pt x="703330" y="470932"/>
                  </a:lnTo>
                  <a:lnTo>
                    <a:pt x="700732" y="473472"/>
                  </a:lnTo>
                  <a:close/>
                </a:path>
                <a:path w="3292475" h="539114">
                  <a:moveTo>
                    <a:pt x="614239" y="460772"/>
                  </a:moveTo>
                  <a:lnTo>
                    <a:pt x="591022" y="460772"/>
                  </a:lnTo>
                  <a:lnTo>
                    <a:pt x="580544" y="458232"/>
                  </a:lnTo>
                  <a:lnTo>
                    <a:pt x="542939" y="432832"/>
                  </a:lnTo>
                  <a:lnTo>
                    <a:pt x="525612" y="392192"/>
                  </a:lnTo>
                  <a:lnTo>
                    <a:pt x="522115" y="359172"/>
                  </a:lnTo>
                  <a:lnTo>
                    <a:pt x="522115" y="323612"/>
                  </a:lnTo>
                  <a:lnTo>
                    <a:pt x="527700" y="281702"/>
                  </a:lnTo>
                  <a:lnTo>
                    <a:pt x="542939" y="249952"/>
                  </a:lnTo>
                  <a:lnTo>
                    <a:pt x="548682" y="242332"/>
                  </a:lnTo>
                  <a:lnTo>
                    <a:pt x="591022" y="222012"/>
                  </a:lnTo>
                  <a:lnTo>
                    <a:pt x="602546" y="220742"/>
                  </a:lnTo>
                  <a:lnTo>
                    <a:pt x="614239" y="222012"/>
                  </a:lnTo>
                  <a:lnTo>
                    <a:pt x="624839" y="223282"/>
                  </a:lnTo>
                  <a:lnTo>
                    <a:pt x="634346" y="227092"/>
                  </a:lnTo>
                  <a:lnTo>
                    <a:pt x="642761" y="230902"/>
                  </a:lnTo>
                  <a:lnTo>
                    <a:pt x="646489" y="233442"/>
                  </a:lnTo>
                  <a:lnTo>
                    <a:pt x="592838" y="233442"/>
                  </a:lnTo>
                  <a:lnTo>
                    <a:pt x="584099" y="234712"/>
                  </a:lnTo>
                  <a:lnTo>
                    <a:pt x="576328" y="238522"/>
                  </a:lnTo>
                  <a:lnTo>
                    <a:pt x="569526" y="241062"/>
                  </a:lnTo>
                  <a:lnTo>
                    <a:pt x="563251" y="246142"/>
                  </a:lnTo>
                  <a:lnTo>
                    <a:pt x="539666" y="284242"/>
                  </a:lnTo>
                  <a:lnTo>
                    <a:pt x="534548" y="323612"/>
                  </a:lnTo>
                  <a:lnTo>
                    <a:pt x="534548" y="359172"/>
                  </a:lnTo>
                  <a:lnTo>
                    <a:pt x="539660" y="397272"/>
                  </a:lnTo>
                  <a:lnTo>
                    <a:pt x="557703" y="431562"/>
                  </a:lnTo>
                  <a:lnTo>
                    <a:pt x="592838" y="448072"/>
                  </a:lnTo>
                  <a:lnTo>
                    <a:pt x="602546" y="449342"/>
                  </a:lnTo>
                  <a:lnTo>
                    <a:pt x="645743" y="449342"/>
                  </a:lnTo>
                  <a:lnTo>
                    <a:pt x="642761" y="451882"/>
                  </a:lnTo>
                  <a:lnTo>
                    <a:pt x="634346" y="455692"/>
                  </a:lnTo>
                  <a:lnTo>
                    <a:pt x="624839" y="458232"/>
                  </a:lnTo>
                  <a:lnTo>
                    <a:pt x="614239" y="460772"/>
                  </a:lnTo>
                  <a:close/>
                </a:path>
                <a:path w="3292475" h="539114">
                  <a:moveTo>
                    <a:pt x="651204" y="460772"/>
                  </a:moveTo>
                  <a:lnTo>
                    <a:pt x="614239" y="460772"/>
                  </a:lnTo>
                  <a:lnTo>
                    <a:pt x="624839" y="458232"/>
                  </a:lnTo>
                  <a:lnTo>
                    <a:pt x="634346" y="455692"/>
                  </a:lnTo>
                  <a:lnTo>
                    <a:pt x="642761" y="451882"/>
                  </a:lnTo>
                  <a:lnTo>
                    <a:pt x="650216" y="445532"/>
                  </a:lnTo>
                  <a:lnTo>
                    <a:pt x="656846" y="440452"/>
                  </a:lnTo>
                  <a:lnTo>
                    <a:pt x="678156" y="401082"/>
                  </a:lnTo>
                  <a:lnTo>
                    <a:pt x="683754" y="359172"/>
                  </a:lnTo>
                  <a:lnTo>
                    <a:pt x="683754" y="323612"/>
                  </a:lnTo>
                  <a:lnTo>
                    <a:pt x="678156" y="281702"/>
                  </a:lnTo>
                  <a:lnTo>
                    <a:pt x="662650" y="249952"/>
                  </a:lnTo>
                  <a:lnTo>
                    <a:pt x="656846" y="242332"/>
                  </a:lnTo>
                  <a:lnTo>
                    <a:pt x="614239" y="222012"/>
                  </a:lnTo>
                  <a:lnTo>
                    <a:pt x="602546" y="220742"/>
                  </a:lnTo>
                  <a:lnTo>
                    <a:pt x="649569" y="220742"/>
                  </a:lnTo>
                  <a:lnTo>
                    <a:pt x="678314" y="249952"/>
                  </a:lnTo>
                  <a:lnTo>
                    <a:pt x="692464" y="288052"/>
                  </a:lnTo>
                  <a:lnTo>
                    <a:pt x="696187" y="323612"/>
                  </a:lnTo>
                  <a:lnTo>
                    <a:pt x="696187" y="359172"/>
                  </a:lnTo>
                  <a:lnTo>
                    <a:pt x="690108" y="404892"/>
                  </a:lnTo>
                  <a:lnTo>
                    <a:pt x="672525" y="440452"/>
                  </a:lnTo>
                  <a:lnTo>
                    <a:pt x="658107" y="455692"/>
                  </a:lnTo>
                  <a:lnTo>
                    <a:pt x="651204" y="460772"/>
                  </a:lnTo>
                  <a:close/>
                </a:path>
                <a:path w="3292475" h="539114">
                  <a:moveTo>
                    <a:pt x="645743" y="449342"/>
                  </a:moveTo>
                  <a:lnTo>
                    <a:pt x="602546" y="449342"/>
                  </a:lnTo>
                  <a:lnTo>
                    <a:pt x="612451" y="448072"/>
                  </a:lnTo>
                  <a:lnTo>
                    <a:pt x="621336" y="446802"/>
                  </a:lnTo>
                  <a:lnTo>
                    <a:pt x="652775" y="425212"/>
                  </a:lnTo>
                  <a:lnTo>
                    <a:pt x="668054" y="389652"/>
                  </a:lnTo>
                  <a:lnTo>
                    <a:pt x="671320" y="359172"/>
                  </a:lnTo>
                  <a:lnTo>
                    <a:pt x="671320" y="323612"/>
                  </a:lnTo>
                  <a:lnTo>
                    <a:pt x="666198" y="284242"/>
                  </a:lnTo>
                  <a:lnTo>
                    <a:pt x="652758" y="257572"/>
                  </a:lnTo>
                  <a:lnTo>
                    <a:pt x="647865" y="251222"/>
                  </a:lnTo>
                  <a:lnTo>
                    <a:pt x="642264" y="246142"/>
                  </a:lnTo>
                  <a:lnTo>
                    <a:pt x="635953" y="241062"/>
                  </a:lnTo>
                  <a:lnTo>
                    <a:pt x="629127" y="238522"/>
                  </a:lnTo>
                  <a:lnTo>
                    <a:pt x="621284" y="234712"/>
                  </a:lnTo>
                  <a:lnTo>
                    <a:pt x="612423" y="233442"/>
                  </a:lnTo>
                  <a:lnTo>
                    <a:pt x="646489" y="233442"/>
                  </a:lnTo>
                  <a:lnTo>
                    <a:pt x="650216" y="235982"/>
                  </a:lnTo>
                  <a:lnTo>
                    <a:pt x="656846" y="242332"/>
                  </a:lnTo>
                  <a:lnTo>
                    <a:pt x="662650" y="249952"/>
                  </a:lnTo>
                  <a:lnTo>
                    <a:pt x="667628" y="256302"/>
                  </a:lnTo>
                  <a:lnTo>
                    <a:pt x="681786" y="299482"/>
                  </a:lnTo>
                  <a:lnTo>
                    <a:pt x="683754" y="323612"/>
                  </a:lnTo>
                  <a:lnTo>
                    <a:pt x="683754" y="359172"/>
                  </a:lnTo>
                  <a:lnTo>
                    <a:pt x="678156" y="401082"/>
                  </a:lnTo>
                  <a:lnTo>
                    <a:pt x="656846" y="440452"/>
                  </a:lnTo>
                  <a:lnTo>
                    <a:pt x="650216" y="445532"/>
                  </a:lnTo>
                  <a:lnTo>
                    <a:pt x="645743" y="449342"/>
                  </a:lnTo>
                  <a:close/>
                </a:path>
                <a:path w="3292475" h="539114">
                  <a:moveTo>
                    <a:pt x="990712" y="535040"/>
                  </a:moveTo>
                  <a:lnTo>
                    <a:pt x="927823" y="535040"/>
                  </a:lnTo>
                  <a:lnTo>
                    <a:pt x="923153" y="534906"/>
                  </a:lnTo>
                  <a:lnTo>
                    <a:pt x="884298" y="526161"/>
                  </a:lnTo>
                  <a:lnTo>
                    <a:pt x="853604" y="496728"/>
                  </a:lnTo>
                  <a:lnTo>
                    <a:pt x="840414" y="454595"/>
                  </a:lnTo>
                  <a:lnTo>
                    <a:pt x="839176" y="3885"/>
                  </a:lnTo>
                  <a:lnTo>
                    <a:pt x="932429" y="3885"/>
                  </a:lnTo>
                  <a:lnTo>
                    <a:pt x="932429" y="16319"/>
                  </a:lnTo>
                  <a:lnTo>
                    <a:pt x="851609" y="16319"/>
                  </a:lnTo>
                  <a:lnTo>
                    <a:pt x="851724" y="436534"/>
                  </a:lnTo>
                  <a:lnTo>
                    <a:pt x="858482" y="477582"/>
                  </a:lnTo>
                  <a:lnTo>
                    <a:pt x="889817" y="514965"/>
                  </a:lnTo>
                  <a:lnTo>
                    <a:pt x="928025" y="522606"/>
                  </a:lnTo>
                  <a:lnTo>
                    <a:pt x="990712" y="522606"/>
                  </a:lnTo>
                  <a:lnTo>
                    <a:pt x="990712" y="535040"/>
                  </a:lnTo>
                  <a:close/>
                </a:path>
                <a:path w="3292475" h="539114">
                  <a:moveTo>
                    <a:pt x="965845" y="522606"/>
                  </a:moveTo>
                  <a:lnTo>
                    <a:pt x="928025" y="522606"/>
                  </a:lnTo>
                  <a:lnTo>
                    <a:pt x="923557" y="522477"/>
                  </a:lnTo>
                  <a:lnTo>
                    <a:pt x="877902" y="507712"/>
                  </a:lnTo>
                  <a:lnTo>
                    <a:pt x="856078" y="470151"/>
                  </a:lnTo>
                  <a:lnTo>
                    <a:pt x="851609" y="16319"/>
                  </a:lnTo>
                  <a:lnTo>
                    <a:pt x="864043" y="16319"/>
                  </a:lnTo>
                  <a:lnTo>
                    <a:pt x="864155" y="436534"/>
                  </a:lnTo>
                  <a:lnTo>
                    <a:pt x="864254" y="440522"/>
                  </a:lnTo>
                  <a:lnTo>
                    <a:pt x="873894" y="483007"/>
                  </a:lnTo>
                  <a:lnTo>
                    <a:pt x="909888" y="508773"/>
                  </a:lnTo>
                  <a:lnTo>
                    <a:pt x="928227" y="510173"/>
                  </a:lnTo>
                  <a:lnTo>
                    <a:pt x="965845" y="510173"/>
                  </a:lnTo>
                  <a:lnTo>
                    <a:pt x="965845" y="522606"/>
                  </a:lnTo>
                  <a:close/>
                </a:path>
                <a:path w="3292475" h="539114">
                  <a:moveTo>
                    <a:pt x="965845" y="510173"/>
                  </a:moveTo>
                  <a:lnTo>
                    <a:pt x="928227" y="510173"/>
                  </a:lnTo>
                  <a:lnTo>
                    <a:pt x="923961" y="510048"/>
                  </a:lnTo>
                  <a:lnTo>
                    <a:pt x="885822" y="497977"/>
                  </a:lnTo>
                  <a:lnTo>
                    <a:pt x="866284" y="459354"/>
                  </a:lnTo>
                  <a:lnTo>
                    <a:pt x="864043" y="16319"/>
                  </a:lnTo>
                  <a:lnTo>
                    <a:pt x="907561" y="16319"/>
                  </a:lnTo>
                  <a:lnTo>
                    <a:pt x="907641" y="436534"/>
                  </a:lnTo>
                  <a:lnTo>
                    <a:pt x="907877" y="439269"/>
                  </a:lnTo>
                  <a:lnTo>
                    <a:pt x="933139" y="470540"/>
                  </a:lnTo>
                  <a:lnTo>
                    <a:pt x="965845" y="470540"/>
                  </a:lnTo>
                  <a:lnTo>
                    <a:pt x="965845" y="510173"/>
                  </a:lnTo>
                  <a:close/>
                </a:path>
                <a:path w="3292475" h="539114">
                  <a:moveTo>
                    <a:pt x="965845" y="470540"/>
                  </a:moveTo>
                  <a:lnTo>
                    <a:pt x="933139" y="470540"/>
                  </a:lnTo>
                  <a:lnTo>
                    <a:pt x="927752" y="469122"/>
                  </a:lnTo>
                  <a:lnTo>
                    <a:pt x="907641" y="436534"/>
                  </a:lnTo>
                  <a:lnTo>
                    <a:pt x="907561" y="16319"/>
                  </a:lnTo>
                  <a:lnTo>
                    <a:pt x="919995" y="16319"/>
                  </a:lnTo>
                  <a:lnTo>
                    <a:pt x="920055" y="435608"/>
                  </a:lnTo>
                  <a:lnTo>
                    <a:pt x="920254" y="437901"/>
                  </a:lnTo>
                  <a:lnTo>
                    <a:pt x="935537" y="458106"/>
                  </a:lnTo>
                  <a:lnTo>
                    <a:pt x="965845" y="458106"/>
                  </a:lnTo>
                  <a:lnTo>
                    <a:pt x="965845" y="470540"/>
                  </a:lnTo>
                  <a:close/>
                </a:path>
                <a:path w="3292475" h="539114">
                  <a:moveTo>
                    <a:pt x="990712" y="522606"/>
                  </a:moveTo>
                  <a:lnTo>
                    <a:pt x="978278" y="522606"/>
                  </a:lnTo>
                  <a:lnTo>
                    <a:pt x="978278" y="458106"/>
                  </a:lnTo>
                  <a:lnTo>
                    <a:pt x="935537" y="458106"/>
                  </a:lnTo>
                  <a:lnTo>
                    <a:pt x="919995" y="16319"/>
                  </a:lnTo>
                  <a:lnTo>
                    <a:pt x="932429" y="16319"/>
                  </a:lnTo>
                  <a:lnTo>
                    <a:pt x="932550" y="435608"/>
                  </a:lnTo>
                  <a:lnTo>
                    <a:pt x="932632" y="436534"/>
                  </a:lnTo>
                  <a:lnTo>
                    <a:pt x="937936" y="445672"/>
                  </a:lnTo>
                  <a:lnTo>
                    <a:pt x="990712" y="445672"/>
                  </a:lnTo>
                  <a:lnTo>
                    <a:pt x="990712" y="522606"/>
                  </a:lnTo>
                  <a:close/>
                </a:path>
                <a:path w="3292475" h="539114">
                  <a:moveTo>
                    <a:pt x="978278" y="522606"/>
                  </a:moveTo>
                  <a:lnTo>
                    <a:pt x="965845" y="522606"/>
                  </a:lnTo>
                  <a:lnTo>
                    <a:pt x="965845" y="458106"/>
                  </a:lnTo>
                  <a:lnTo>
                    <a:pt x="978278" y="458106"/>
                  </a:lnTo>
                  <a:lnTo>
                    <a:pt x="978278" y="522606"/>
                  </a:lnTo>
                  <a:close/>
                </a:path>
                <a:path w="3292475" h="539114">
                  <a:moveTo>
                    <a:pt x="1104337" y="257572"/>
                  </a:moveTo>
                  <a:lnTo>
                    <a:pt x="1031085" y="208042"/>
                  </a:lnTo>
                  <a:lnTo>
                    <a:pt x="1039805" y="197882"/>
                  </a:lnTo>
                  <a:lnTo>
                    <a:pt x="1045054" y="191532"/>
                  </a:lnTo>
                  <a:lnTo>
                    <a:pt x="1050619" y="186452"/>
                  </a:lnTo>
                  <a:lnTo>
                    <a:pt x="1056500" y="180102"/>
                  </a:lnTo>
                  <a:lnTo>
                    <a:pt x="1062699" y="175022"/>
                  </a:lnTo>
                  <a:lnTo>
                    <a:pt x="1069361" y="171212"/>
                  </a:lnTo>
                  <a:lnTo>
                    <a:pt x="1076438" y="166132"/>
                  </a:lnTo>
                  <a:lnTo>
                    <a:pt x="1083930" y="162322"/>
                  </a:lnTo>
                  <a:lnTo>
                    <a:pt x="1127694" y="147082"/>
                  </a:lnTo>
                  <a:lnTo>
                    <a:pt x="1148420" y="144542"/>
                  </a:lnTo>
                  <a:lnTo>
                    <a:pt x="1191517" y="144542"/>
                  </a:lnTo>
                  <a:lnTo>
                    <a:pt x="1210246" y="145812"/>
                  </a:lnTo>
                  <a:lnTo>
                    <a:pt x="1227579" y="149622"/>
                  </a:lnTo>
                  <a:lnTo>
                    <a:pt x="1243514" y="153432"/>
                  </a:lnTo>
                  <a:lnTo>
                    <a:pt x="1249468" y="155972"/>
                  </a:lnTo>
                  <a:lnTo>
                    <a:pt x="1160207" y="155972"/>
                  </a:lnTo>
                  <a:lnTo>
                    <a:pt x="1139517" y="158512"/>
                  </a:lnTo>
                  <a:lnTo>
                    <a:pt x="1130009" y="159782"/>
                  </a:lnTo>
                  <a:lnTo>
                    <a:pt x="1121012" y="162322"/>
                  </a:lnTo>
                  <a:lnTo>
                    <a:pt x="1112476" y="163592"/>
                  </a:lnTo>
                  <a:lnTo>
                    <a:pt x="1104401" y="166132"/>
                  </a:lnTo>
                  <a:lnTo>
                    <a:pt x="1096788" y="169942"/>
                  </a:lnTo>
                  <a:lnTo>
                    <a:pt x="1089599" y="173752"/>
                  </a:lnTo>
                  <a:lnTo>
                    <a:pt x="1082800" y="176292"/>
                  </a:lnTo>
                  <a:lnTo>
                    <a:pt x="1076389" y="181372"/>
                  </a:lnTo>
                  <a:lnTo>
                    <a:pt x="1070366" y="185182"/>
                  </a:lnTo>
                  <a:lnTo>
                    <a:pt x="1064683" y="190262"/>
                  </a:lnTo>
                  <a:lnTo>
                    <a:pt x="1059292" y="195342"/>
                  </a:lnTo>
                  <a:lnTo>
                    <a:pt x="1056366" y="195342"/>
                  </a:lnTo>
                  <a:lnTo>
                    <a:pt x="1049384" y="205502"/>
                  </a:lnTo>
                  <a:lnTo>
                    <a:pt x="1058963" y="213122"/>
                  </a:lnTo>
                  <a:lnTo>
                    <a:pt x="1060639" y="213122"/>
                  </a:lnTo>
                  <a:lnTo>
                    <a:pt x="1103782" y="242332"/>
                  </a:lnTo>
                  <a:lnTo>
                    <a:pt x="1124456" y="242332"/>
                  </a:lnTo>
                  <a:lnTo>
                    <a:pt x="1120585" y="244872"/>
                  </a:lnTo>
                  <a:lnTo>
                    <a:pt x="1116169" y="248682"/>
                  </a:lnTo>
                  <a:lnTo>
                    <a:pt x="1104337" y="257572"/>
                  </a:lnTo>
                  <a:close/>
                </a:path>
                <a:path w="3292475" h="539114">
                  <a:moveTo>
                    <a:pt x="1068570" y="203605"/>
                  </a:moveTo>
                  <a:lnTo>
                    <a:pt x="1058108" y="196522"/>
                  </a:lnTo>
                  <a:lnTo>
                    <a:pt x="1059292" y="195342"/>
                  </a:lnTo>
                  <a:lnTo>
                    <a:pt x="1064683" y="190262"/>
                  </a:lnTo>
                  <a:lnTo>
                    <a:pt x="1070366" y="185182"/>
                  </a:lnTo>
                  <a:lnTo>
                    <a:pt x="1076389" y="181372"/>
                  </a:lnTo>
                  <a:lnTo>
                    <a:pt x="1082800" y="176292"/>
                  </a:lnTo>
                  <a:lnTo>
                    <a:pt x="1089599" y="173752"/>
                  </a:lnTo>
                  <a:lnTo>
                    <a:pt x="1096788" y="169942"/>
                  </a:lnTo>
                  <a:lnTo>
                    <a:pt x="1104401" y="166132"/>
                  </a:lnTo>
                  <a:lnTo>
                    <a:pt x="1112476" y="163592"/>
                  </a:lnTo>
                  <a:lnTo>
                    <a:pt x="1121012" y="162322"/>
                  </a:lnTo>
                  <a:lnTo>
                    <a:pt x="1130009" y="159782"/>
                  </a:lnTo>
                  <a:lnTo>
                    <a:pt x="1139517" y="158512"/>
                  </a:lnTo>
                  <a:lnTo>
                    <a:pt x="1160207" y="155972"/>
                  </a:lnTo>
                  <a:lnTo>
                    <a:pt x="1171390" y="155972"/>
                  </a:lnTo>
                  <a:lnTo>
                    <a:pt x="1208254" y="158512"/>
                  </a:lnTo>
                  <a:lnTo>
                    <a:pt x="1224610" y="162322"/>
                  </a:lnTo>
                  <a:lnTo>
                    <a:pt x="1239582" y="166132"/>
                  </a:lnTo>
                  <a:lnTo>
                    <a:pt x="1246406" y="168672"/>
                  </a:lnTo>
                  <a:lnTo>
                    <a:pt x="1160790" y="168672"/>
                  </a:lnTo>
                  <a:lnTo>
                    <a:pt x="1141257" y="171212"/>
                  </a:lnTo>
                  <a:lnTo>
                    <a:pt x="1101740" y="181372"/>
                  </a:lnTo>
                  <a:lnTo>
                    <a:pt x="1072866" y="199152"/>
                  </a:lnTo>
                  <a:lnTo>
                    <a:pt x="1068570" y="203605"/>
                  </a:lnTo>
                  <a:close/>
                </a:path>
                <a:path w="3292475" h="539114">
                  <a:moveTo>
                    <a:pt x="1334583" y="521732"/>
                  </a:moveTo>
                  <a:lnTo>
                    <a:pt x="1322150" y="521732"/>
                  </a:lnTo>
                  <a:lnTo>
                    <a:pt x="1322043" y="280432"/>
                  </a:lnTo>
                  <a:lnTo>
                    <a:pt x="1321615" y="270272"/>
                  </a:lnTo>
                  <a:lnTo>
                    <a:pt x="1308708" y="222012"/>
                  </a:lnTo>
                  <a:lnTo>
                    <a:pt x="1276737" y="183912"/>
                  </a:lnTo>
                  <a:lnTo>
                    <a:pt x="1239582" y="166132"/>
                  </a:lnTo>
                  <a:lnTo>
                    <a:pt x="1171390" y="155972"/>
                  </a:lnTo>
                  <a:lnTo>
                    <a:pt x="1249468" y="155972"/>
                  </a:lnTo>
                  <a:lnTo>
                    <a:pt x="1284166" y="175022"/>
                  </a:lnTo>
                  <a:lnTo>
                    <a:pt x="1312929" y="204232"/>
                  </a:lnTo>
                  <a:lnTo>
                    <a:pt x="1329348" y="241062"/>
                  </a:lnTo>
                  <a:lnTo>
                    <a:pt x="1334478" y="280432"/>
                  </a:lnTo>
                  <a:lnTo>
                    <a:pt x="1334583" y="521732"/>
                  </a:lnTo>
                  <a:close/>
                </a:path>
                <a:path w="3292475" h="539114">
                  <a:moveTo>
                    <a:pt x="1103054" y="226953"/>
                  </a:moveTo>
                  <a:lnTo>
                    <a:pt x="1068570" y="203605"/>
                  </a:lnTo>
                  <a:lnTo>
                    <a:pt x="1072866" y="199152"/>
                  </a:lnTo>
                  <a:lnTo>
                    <a:pt x="1078033" y="195342"/>
                  </a:lnTo>
                  <a:lnTo>
                    <a:pt x="1116132" y="176292"/>
                  </a:lnTo>
                  <a:lnTo>
                    <a:pt x="1160790" y="168672"/>
                  </a:lnTo>
                  <a:lnTo>
                    <a:pt x="1171390" y="168672"/>
                  </a:lnTo>
                  <a:lnTo>
                    <a:pt x="1221642" y="173752"/>
                  </a:lnTo>
                  <a:lnTo>
                    <a:pt x="1259280" y="187722"/>
                  </a:lnTo>
                  <a:lnTo>
                    <a:pt x="1283204" y="206772"/>
                  </a:lnTo>
                  <a:lnTo>
                    <a:pt x="1159428" y="206772"/>
                  </a:lnTo>
                  <a:lnTo>
                    <a:pt x="1153280" y="208042"/>
                  </a:lnTo>
                  <a:lnTo>
                    <a:pt x="1147667" y="208042"/>
                  </a:lnTo>
                  <a:lnTo>
                    <a:pt x="1140369" y="209312"/>
                  </a:lnTo>
                  <a:lnTo>
                    <a:pt x="1133740" y="210582"/>
                  </a:lnTo>
                  <a:lnTo>
                    <a:pt x="1121680" y="215662"/>
                  </a:lnTo>
                  <a:lnTo>
                    <a:pt x="1116020" y="218202"/>
                  </a:lnTo>
                  <a:lnTo>
                    <a:pt x="1106147" y="224552"/>
                  </a:lnTo>
                  <a:lnTo>
                    <a:pt x="1103054" y="226953"/>
                  </a:lnTo>
                  <a:close/>
                </a:path>
                <a:path w="3292475" h="539114">
                  <a:moveTo>
                    <a:pt x="1322150" y="521732"/>
                  </a:moveTo>
                  <a:lnTo>
                    <a:pt x="1309716" y="521732"/>
                  </a:lnTo>
                  <a:lnTo>
                    <a:pt x="1309608" y="280432"/>
                  </a:lnTo>
                  <a:lnTo>
                    <a:pt x="1309229" y="271542"/>
                  </a:lnTo>
                  <a:lnTo>
                    <a:pt x="1297622" y="227092"/>
                  </a:lnTo>
                  <a:lnTo>
                    <a:pt x="1269309" y="194072"/>
                  </a:lnTo>
                  <a:lnTo>
                    <a:pt x="1221642" y="173752"/>
                  </a:lnTo>
                  <a:lnTo>
                    <a:pt x="1171390" y="168672"/>
                  </a:lnTo>
                  <a:lnTo>
                    <a:pt x="1246406" y="168672"/>
                  </a:lnTo>
                  <a:lnTo>
                    <a:pt x="1286597" y="192802"/>
                  </a:lnTo>
                  <a:lnTo>
                    <a:pt x="1313602" y="233442"/>
                  </a:lnTo>
                  <a:lnTo>
                    <a:pt x="1322043" y="280432"/>
                  </a:lnTo>
                  <a:lnTo>
                    <a:pt x="1322150" y="521732"/>
                  </a:lnTo>
                  <a:close/>
                </a:path>
                <a:path w="3292475" h="539114">
                  <a:moveTo>
                    <a:pt x="1049384" y="205502"/>
                  </a:moveTo>
                  <a:lnTo>
                    <a:pt x="1056366" y="195342"/>
                  </a:lnTo>
                  <a:lnTo>
                    <a:pt x="1058108" y="196522"/>
                  </a:lnTo>
                  <a:lnTo>
                    <a:pt x="1054192" y="200422"/>
                  </a:lnTo>
                  <a:lnTo>
                    <a:pt x="1049384" y="205502"/>
                  </a:lnTo>
                  <a:close/>
                </a:path>
                <a:path w="3292475" h="539114">
                  <a:moveTo>
                    <a:pt x="1058108" y="196522"/>
                  </a:moveTo>
                  <a:lnTo>
                    <a:pt x="1056366" y="195342"/>
                  </a:lnTo>
                  <a:lnTo>
                    <a:pt x="1059292" y="195342"/>
                  </a:lnTo>
                  <a:lnTo>
                    <a:pt x="1058108" y="196522"/>
                  </a:lnTo>
                  <a:close/>
                </a:path>
                <a:path w="3292475" h="539114">
                  <a:moveTo>
                    <a:pt x="1059579" y="212405"/>
                  </a:moveTo>
                  <a:lnTo>
                    <a:pt x="1049384" y="205502"/>
                  </a:lnTo>
                  <a:lnTo>
                    <a:pt x="1054192" y="200422"/>
                  </a:lnTo>
                  <a:lnTo>
                    <a:pt x="1058108" y="196522"/>
                  </a:lnTo>
                  <a:lnTo>
                    <a:pt x="1068570" y="203605"/>
                  </a:lnTo>
                  <a:lnTo>
                    <a:pt x="1067966" y="204232"/>
                  </a:lnTo>
                  <a:lnTo>
                    <a:pt x="1063331" y="208042"/>
                  </a:lnTo>
                  <a:lnTo>
                    <a:pt x="1059579" y="212405"/>
                  </a:lnTo>
                  <a:close/>
                </a:path>
                <a:path w="3292475" h="539114">
                  <a:moveTo>
                    <a:pt x="1103782" y="242332"/>
                  </a:moveTo>
                  <a:lnTo>
                    <a:pt x="1059579" y="212405"/>
                  </a:lnTo>
                  <a:lnTo>
                    <a:pt x="1063331" y="208042"/>
                  </a:lnTo>
                  <a:lnTo>
                    <a:pt x="1067966" y="204232"/>
                  </a:lnTo>
                  <a:lnTo>
                    <a:pt x="1068570" y="203605"/>
                  </a:lnTo>
                  <a:lnTo>
                    <a:pt x="1103054" y="226953"/>
                  </a:lnTo>
                  <a:lnTo>
                    <a:pt x="1101238" y="228362"/>
                  </a:lnTo>
                  <a:lnTo>
                    <a:pt x="1096077" y="233442"/>
                  </a:lnTo>
                  <a:lnTo>
                    <a:pt x="1103782" y="242332"/>
                  </a:lnTo>
                  <a:close/>
                </a:path>
                <a:path w="3292475" h="539114">
                  <a:moveTo>
                    <a:pt x="1058963" y="213122"/>
                  </a:moveTo>
                  <a:lnTo>
                    <a:pt x="1049384" y="205502"/>
                  </a:lnTo>
                  <a:lnTo>
                    <a:pt x="1059579" y="212405"/>
                  </a:lnTo>
                  <a:lnTo>
                    <a:pt x="1058963" y="213122"/>
                  </a:lnTo>
                  <a:close/>
                </a:path>
                <a:path w="3292475" h="539114">
                  <a:moveTo>
                    <a:pt x="1103782" y="242332"/>
                  </a:moveTo>
                  <a:lnTo>
                    <a:pt x="1110763" y="232172"/>
                  </a:lnTo>
                  <a:lnTo>
                    <a:pt x="1103054" y="226953"/>
                  </a:lnTo>
                  <a:lnTo>
                    <a:pt x="1106147" y="224552"/>
                  </a:lnTo>
                  <a:lnTo>
                    <a:pt x="1147667" y="208042"/>
                  </a:lnTo>
                  <a:lnTo>
                    <a:pt x="1153280" y="208042"/>
                  </a:lnTo>
                  <a:lnTo>
                    <a:pt x="1159428" y="206772"/>
                  </a:lnTo>
                  <a:lnTo>
                    <a:pt x="1185354" y="206772"/>
                  </a:lnTo>
                  <a:lnTo>
                    <a:pt x="1196429" y="208042"/>
                  </a:lnTo>
                  <a:lnTo>
                    <a:pt x="1206559" y="210582"/>
                  </a:lnTo>
                  <a:lnTo>
                    <a:pt x="1215742" y="213122"/>
                  </a:lnTo>
                  <a:lnTo>
                    <a:pt x="1224167" y="216932"/>
                  </a:lnTo>
                  <a:lnTo>
                    <a:pt x="1227948" y="219472"/>
                  </a:lnTo>
                  <a:lnTo>
                    <a:pt x="1156107" y="219472"/>
                  </a:lnTo>
                  <a:lnTo>
                    <a:pt x="1143155" y="222012"/>
                  </a:lnTo>
                  <a:lnTo>
                    <a:pt x="1108703" y="238522"/>
                  </a:lnTo>
                  <a:lnTo>
                    <a:pt x="1103782" y="242332"/>
                  </a:lnTo>
                  <a:close/>
                </a:path>
                <a:path w="3292475" h="539114">
                  <a:moveTo>
                    <a:pt x="1172764" y="512842"/>
                  </a:moveTo>
                  <a:lnTo>
                    <a:pt x="1139280" y="512842"/>
                  </a:lnTo>
                  <a:lnTo>
                    <a:pt x="1117529" y="510302"/>
                  </a:lnTo>
                  <a:lnTo>
                    <a:pt x="1081555" y="495062"/>
                  </a:lnTo>
                  <a:lnTo>
                    <a:pt x="1053002" y="460772"/>
                  </a:lnTo>
                  <a:lnTo>
                    <a:pt x="1045307" y="422672"/>
                  </a:lnTo>
                  <a:lnTo>
                    <a:pt x="1045233" y="415052"/>
                  </a:lnTo>
                  <a:lnTo>
                    <a:pt x="1045666" y="406162"/>
                  </a:lnTo>
                  <a:lnTo>
                    <a:pt x="1058865" y="368062"/>
                  </a:lnTo>
                  <a:lnTo>
                    <a:pt x="1095789" y="337582"/>
                  </a:lnTo>
                  <a:lnTo>
                    <a:pt x="1153346" y="326152"/>
                  </a:lnTo>
                  <a:lnTo>
                    <a:pt x="1189468" y="326152"/>
                  </a:lnTo>
                  <a:lnTo>
                    <a:pt x="1203660" y="324882"/>
                  </a:lnTo>
                  <a:lnTo>
                    <a:pt x="1223062" y="324882"/>
                  </a:lnTo>
                  <a:lnTo>
                    <a:pt x="1228981" y="323612"/>
                  </a:lnTo>
                  <a:lnTo>
                    <a:pt x="1240375" y="322342"/>
                  </a:lnTo>
                  <a:lnTo>
                    <a:pt x="1246755" y="321072"/>
                  </a:lnTo>
                  <a:lnTo>
                    <a:pt x="1263866" y="318532"/>
                  </a:lnTo>
                  <a:lnTo>
                    <a:pt x="1263866" y="286782"/>
                  </a:lnTo>
                  <a:lnTo>
                    <a:pt x="1253529" y="244872"/>
                  </a:lnTo>
                  <a:lnTo>
                    <a:pt x="1224167" y="216932"/>
                  </a:lnTo>
                  <a:lnTo>
                    <a:pt x="1185354" y="206772"/>
                  </a:lnTo>
                  <a:lnTo>
                    <a:pt x="1283204" y="206772"/>
                  </a:lnTo>
                  <a:lnTo>
                    <a:pt x="1305335" y="247412"/>
                  </a:lnTo>
                  <a:lnTo>
                    <a:pt x="1309716" y="347742"/>
                  </a:lnTo>
                  <a:lnTo>
                    <a:pt x="1263866" y="347742"/>
                  </a:lnTo>
                  <a:lnTo>
                    <a:pt x="1240699" y="350282"/>
                  </a:lnTo>
                  <a:lnTo>
                    <a:pt x="1231519" y="350282"/>
                  </a:lnTo>
                  <a:lnTo>
                    <a:pt x="1214106" y="352822"/>
                  </a:lnTo>
                  <a:lnTo>
                    <a:pt x="1196585" y="352822"/>
                  </a:lnTo>
                  <a:lnTo>
                    <a:pt x="1186986" y="354092"/>
                  </a:lnTo>
                  <a:lnTo>
                    <a:pt x="1164777" y="354092"/>
                  </a:lnTo>
                  <a:lnTo>
                    <a:pt x="1153762" y="355362"/>
                  </a:lnTo>
                  <a:lnTo>
                    <a:pt x="1143783" y="356632"/>
                  </a:lnTo>
                  <a:lnTo>
                    <a:pt x="1134842" y="360442"/>
                  </a:lnTo>
                  <a:lnTo>
                    <a:pt x="1126686" y="362982"/>
                  </a:lnTo>
                  <a:lnTo>
                    <a:pt x="1119400" y="366792"/>
                  </a:lnTo>
                  <a:lnTo>
                    <a:pt x="1112985" y="371872"/>
                  </a:lnTo>
                  <a:lnTo>
                    <a:pt x="1107441" y="375682"/>
                  </a:lnTo>
                  <a:lnTo>
                    <a:pt x="1088628" y="411242"/>
                  </a:lnTo>
                  <a:lnTo>
                    <a:pt x="1088628" y="422672"/>
                  </a:lnTo>
                  <a:lnTo>
                    <a:pt x="1105732" y="462042"/>
                  </a:lnTo>
                  <a:lnTo>
                    <a:pt x="1111283" y="467122"/>
                  </a:lnTo>
                  <a:lnTo>
                    <a:pt x="1153083" y="479822"/>
                  </a:lnTo>
                  <a:lnTo>
                    <a:pt x="1309716" y="479822"/>
                  </a:lnTo>
                  <a:lnTo>
                    <a:pt x="1309716" y="483632"/>
                  </a:lnTo>
                  <a:lnTo>
                    <a:pt x="1244002" y="483632"/>
                  </a:lnTo>
                  <a:lnTo>
                    <a:pt x="1233613" y="489982"/>
                  </a:lnTo>
                  <a:lnTo>
                    <a:pt x="1226692" y="493792"/>
                  </a:lnTo>
                  <a:lnTo>
                    <a:pt x="1214268" y="500142"/>
                  </a:lnTo>
                  <a:lnTo>
                    <a:pt x="1207951" y="503952"/>
                  </a:lnTo>
                  <a:lnTo>
                    <a:pt x="1194584" y="507762"/>
                  </a:lnTo>
                  <a:lnTo>
                    <a:pt x="1187199" y="510302"/>
                  </a:lnTo>
                  <a:lnTo>
                    <a:pt x="1179119" y="511572"/>
                  </a:lnTo>
                  <a:lnTo>
                    <a:pt x="1172764" y="512842"/>
                  </a:lnTo>
                  <a:close/>
                </a:path>
                <a:path w="3292475" h="539114">
                  <a:moveTo>
                    <a:pt x="1060639" y="213122"/>
                  </a:moveTo>
                  <a:lnTo>
                    <a:pt x="1058963" y="213122"/>
                  </a:lnTo>
                  <a:lnTo>
                    <a:pt x="1059579" y="212405"/>
                  </a:lnTo>
                  <a:lnTo>
                    <a:pt x="1060639" y="213122"/>
                  </a:lnTo>
                  <a:close/>
                </a:path>
                <a:path w="3292475" h="539114">
                  <a:moveTo>
                    <a:pt x="1124456" y="242332"/>
                  </a:moveTo>
                  <a:lnTo>
                    <a:pt x="1103782" y="242332"/>
                  </a:lnTo>
                  <a:lnTo>
                    <a:pt x="1108703" y="238522"/>
                  </a:lnTo>
                  <a:lnTo>
                    <a:pt x="1113366" y="234712"/>
                  </a:lnTo>
                  <a:lnTo>
                    <a:pt x="1156107" y="219472"/>
                  </a:lnTo>
                  <a:lnTo>
                    <a:pt x="1184140" y="219472"/>
                  </a:lnTo>
                  <a:lnTo>
                    <a:pt x="1222485" y="230902"/>
                  </a:lnTo>
                  <a:lnTo>
                    <a:pt x="1164667" y="230902"/>
                  </a:lnTo>
                  <a:lnTo>
                    <a:pt x="1157421" y="232172"/>
                  </a:lnTo>
                  <a:lnTo>
                    <a:pt x="1145941" y="233442"/>
                  </a:lnTo>
                  <a:lnTo>
                    <a:pt x="1140914" y="234712"/>
                  </a:lnTo>
                  <a:lnTo>
                    <a:pt x="1132251" y="238522"/>
                  </a:lnTo>
                  <a:lnTo>
                    <a:pt x="1128326" y="239792"/>
                  </a:lnTo>
                  <a:lnTo>
                    <a:pt x="1124456" y="242332"/>
                  </a:lnTo>
                  <a:close/>
                </a:path>
                <a:path w="3292475" h="539114">
                  <a:moveTo>
                    <a:pt x="1166922" y="525542"/>
                  </a:moveTo>
                  <a:lnTo>
                    <a:pt x="1138387" y="525542"/>
                  </a:lnTo>
                  <a:lnTo>
                    <a:pt x="1126415" y="524272"/>
                  </a:lnTo>
                  <a:lnTo>
                    <a:pt x="1083528" y="511572"/>
                  </a:lnTo>
                  <a:lnTo>
                    <a:pt x="1052250" y="484902"/>
                  </a:lnTo>
                  <a:lnTo>
                    <a:pt x="1034910" y="444262"/>
                  </a:lnTo>
                  <a:lnTo>
                    <a:pt x="1032676" y="417592"/>
                  </a:lnTo>
                  <a:lnTo>
                    <a:pt x="1033320" y="404892"/>
                  </a:lnTo>
                  <a:lnTo>
                    <a:pt x="1048595" y="360442"/>
                  </a:lnTo>
                  <a:lnTo>
                    <a:pt x="1080493" y="331232"/>
                  </a:lnTo>
                  <a:lnTo>
                    <a:pt x="1126002" y="315992"/>
                  </a:lnTo>
                  <a:lnTo>
                    <a:pt x="1152618" y="313452"/>
                  </a:lnTo>
                  <a:lnTo>
                    <a:pt x="1203252" y="313452"/>
                  </a:lnTo>
                  <a:lnTo>
                    <a:pt x="1210116" y="312182"/>
                  </a:lnTo>
                  <a:lnTo>
                    <a:pt x="1222032" y="312182"/>
                  </a:lnTo>
                  <a:lnTo>
                    <a:pt x="1227731" y="310912"/>
                  </a:lnTo>
                  <a:lnTo>
                    <a:pt x="1238610" y="309642"/>
                  </a:lnTo>
                  <a:lnTo>
                    <a:pt x="1244698" y="309642"/>
                  </a:lnTo>
                  <a:lnTo>
                    <a:pt x="1251433" y="308372"/>
                  </a:lnTo>
                  <a:lnTo>
                    <a:pt x="1251433" y="279162"/>
                  </a:lnTo>
                  <a:lnTo>
                    <a:pt x="1250202" y="270272"/>
                  </a:lnTo>
                  <a:lnTo>
                    <a:pt x="1230256" y="235982"/>
                  </a:lnTo>
                  <a:lnTo>
                    <a:pt x="1194024" y="220742"/>
                  </a:lnTo>
                  <a:lnTo>
                    <a:pt x="1184140" y="219472"/>
                  </a:lnTo>
                  <a:lnTo>
                    <a:pt x="1227948" y="219472"/>
                  </a:lnTo>
                  <a:lnTo>
                    <a:pt x="1256975" y="252492"/>
                  </a:lnTo>
                  <a:lnTo>
                    <a:pt x="1263866" y="286782"/>
                  </a:lnTo>
                  <a:lnTo>
                    <a:pt x="1263866" y="318532"/>
                  </a:lnTo>
                  <a:lnTo>
                    <a:pt x="1246755" y="321072"/>
                  </a:lnTo>
                  <a:lnTo>
                    <a:pt x="1240375" y="322342"/>
                  </a:lnTo>
                  <a:lnTo>
                    <a:pt x="1228981" y="323612"/>
                  </a:lnTo>
                  <a:lnTo>
                    <a:pt x="1223062" y="324882"/>
                  </a:lnTo>
                  <a:lnTo>
                    <a:pt x="1203660" y="324882"/>
                  </a:lnTo>
                  <a:lnTo>
                    <a:pt x="1189468" y="326152"/>
                  </a:lnTo>
                  <a:lnTo>
                    <a:pt x="1153346" y="326152"/>
                  </a:lnTo>
                  <a:lnTo>
                    <a:pt x="1128170" y="328692"/>
                  </a:lnTo>
                  <a:lnTo>
                    <a:pt x="1086664" y="342662"/>
                  </a:lnTo>
                  <a:lnTo>
                    <a:pt x="1054006" y="375682"/>
                  </a:lnTo>
                  <a:lnTo>
                    <a:pt x="1045233" y="415052"/>
                  </a:lnTo>
                  <a:lnTo>
                    <a:pt x="1045307" y="422672"/>
                  </a:lnTo>
                  <a:lnTo>
                    <a:pt x="1053002" y="460772"/>
                  </a:lnTo>
                  <a:lnTo>
                    <a:pt x="1081555" y="495062"/>
                  </a:lnTo>
                  <a:lnTo>
                    <a:pt x="1117529" y="510302"/>
                  </a:lnTo>
                  <a:lnTo>
                    <a:pt x="1139280" y="512842"/>
                  </a:lnTo>
                  <a:lnTo>
                    <a:pt x="1217434" y="512842"/>
                  </a:lnTo>
                  <a:lnTo>
                    <a:pt x="1212771" y="515382"/>
                  </a:lnTo>
                  <a:lnTo>
                    <a:pt x="1198006" y="520462"/>
                  </a:lnTo>
                  <a:lnTo>
                    <a:pt x="1189911" y="521732"/>
                  </a:lnTo>
                  <a:lnTo>
                    <a:pt x="1181104" y="524272"/>
                  </a:lnTo>
                  <a:lnTo>
                    <a:pt x="1174256" y="524272"/>
                  </a:lnTo>
                  <a:lnTo>
                    <a:pt x="1166922" y="525542"/>
                  </a:lnTo>
                  <a:close/>
                </a:path>
                <a:path w="3292475" h="539114">
                  <a:moveTo>
                    <a:pt x="1103782" y="242332"/>
                  </a:moveTo>
                  <a:lnTo>
                    <a:pt x="1096077" y="233442"/>
                  </a:lnTo>
                  <a:lnTo>
                    <a:pt x="1101238" y="228362"/>
                  </a:lnTo>
                  <a:lnTo>
                    <a:pt x="1103054" y="226953"/>
                  </a:lnTo>
                  <a:lnTo>
                    <a:pt x="1110763" y="232172"/>
                  </a:lnTo>
                  <a:lnTo>
                    <a:pt x="1103782" y="242332"/>
                  </a:lnTo>
                  <a:close/>
                </a:path>
                <a:path w="3292475" h="539114">
                  <a:moveTo>
                    <a:pt x="1238999" y="297740"/>
                  </a:moveTo>
                  <a:lnTo>
                    <a:pt x="1238999" y="280432"/>
                  </a:lnTo>
                  <a:lnTo>
                    <a:pt x="1237950" y="272812"/>
                  </a:lnTo>
                  <a:lnTo>
                    <a:pt x="1214700" y="239792"/>
                  </a:lnTo>
                  <a:lnTo>
                    <a:pt x="1206304" y="237252"/>
                  </a:lnTo>
                  <a:lnTo>
                    <a:pt x="1199411" y="234712"/>
                  </a:lnTo>
                  <a:lnTo>
                    <a:pt x="1191618" y="232172"/>
                  </a:lnTo>
                  <a:lnTo>
                    <a:pt x="1182926" y="232172"/>
                  </a:lnTo>
                  <a:lnTo>
                    <a:pt x="1173333" y="230902"/>
                  </a:lnTo>
                  <a:lnTo>
                    <a:pt x="1222485" y="230902"/>
                  </a:lnTo>
                  <a:lnTo>
                    <a:pt x="1224622" y="232172"/>
                  </a:lnTo>
                  <a:lnTo>
                    <a:pt x="1250202" y="270272"/>
                  </a:lnTo>
                  <a:lnTo>
                    <a:pt x="1251433" y="279162"/>
                  </a:lnTo>
                  <a:lnTo>
                    <a:pt x="1251433" y="295672"/>
                  </a:lnTo>
                  <a:lnTo>
                    <a:pt x="1249085" y="295672"/>
                  </a:lnTo>
                  <a:lnTo>
                    <a:pt x="1242641" y="296942"/>
                  </a:lnTo>
                  <a:lnTo>
                    <a:pt x="1238999" y="297740"/>
                  </a:lnTo>
                  <a:close/>
                </a:path>
                <a:path w="3292475" h="539114">
                  <a:moveTo>
                    <a:pt x="1251433" y="308372"/>
                  </a:moveTo>
                  <a:lnTo>
                    <a:pt x="1238999" y="308372"/>
                  </a:lnTo>
                  <a:lnTo>
                    <a:pt x="1238999" y="297740"/>
                  </a:lnTo>
                  <a:lnTo>
                    <a:pt x="1242641" y="296942"/>
                  </a:lnTo>
                  <a:lnTo>
                    <a:pt x="1249085" y="295672"/>
                  </a:lnTo>
                  <a:lnTo>
                    <a:pt x="1251433" y="308372"/>
                  </a:lnTo>
                  <a:close/>
                </a:path>
                <a:path w="3292475" h="539114">
                  <a:moveTo>
                    <a:pt x="1251433" y="308372"/>
                  </a:moveTo>
                  <a:lnTo>
                    <a:pt x="1249085" y="295672"/>
                  </a:lnTo>
                  <a:lnTo>
                    <a:pt x="1251433" y="295672"/>
                  </a:lnTo>
                  <a:lnTo>
                    <a:pt x="1251433" y="308372"/>
                  </a:lnTo>
                  <a:close/>
                </a:path>
                <a:path w="3292475" h="539114">
                  <a:moveTo>
                    <a:pt x="1167918" y="538242"/>
                  </a:moveTo>
                  <a:lnTo>
                    <a:pt x="1137495" y="538242"/>
                  </a:lnTo>
                  <a:lnTo>
                    <a:pt x="1124640" y="536972"/>
                  </a:lnTo>
                  <a:lnTo>
                    <a:pt x="1077609" y="521732"/>
                  </a:lnTo>
                  <a:lnTo>
                    <a:pt x="1042266" y="492522"/>
                  </a:lnTo>
                  <a:lnTo>
                    <a:pt x="1022738" y="446802"/>
                  </a:lnTo>
                  <a:lnTo>
                    <a:pt x="1020364" y="415052"/>
                  </a:lnTo>
                  <a:lnTo>
                    <a:pt x="1020973" y="402352"/>
                  </a:lnTo>
                  <a:lnTo>
                    <a:pt x="1031940" y="364252"/>
                  </a:lnTo>
                  <a:lnTo>
                    <a:pt x="1063968" y="327422"/>
                  </a:lnTo>
                  <a:lnTo>
                    <a:pt x="1110616" y="307102"/>
                  </a:lnTo>
                  <a:lnTo>
                    <a:pt x="1151891" y="300752"/>
                  </a:lnTo>
                  <a:lnTo>
                    <a:pt x="1209507" y="300752"/>
                  </a:lnTo>
                  <a:lnTo>
                    <a:pt x="1221002" y="299482"/>
                  </a:lnTo>
                  <a:lnTo>
                    <a:pt x="1226481" y="299482"/>
                  </a:lnTo>
                  <a:lnTo>
                    <a:pt x="1236846" y="298212"/>
                  </a:lnTo>
                  <a:lnTo>
                    <a:pt x="1238999" y="297740"/>
                  </a:lnTo>
                  <a:lnTo>
                    <a:pt x="1238999" y="308372"/>
                  </a:lnTo>
                  <a:lnTo>
                    <a:pt x="1251433" y="308372"/>
                  </a:lnTo>
                  <a:lnTo>
                    <a:pt x="1244698" y="309642"/>
                  </a:lnTo>
                  <a:lnTo>
                    <a:pt x="1238610" y="309642"/>
                  </a:lnTo>
                  <a:lnTo>
                    <a:pt x="1227731" y="310912"/>
                  </a:lnTo>
                  <a:lnTo>
                    <a:pt x="1222032" y="312182"/>
                  </a:lnTo>
                  <a:lnTo>
                    <a:pt x="1210116" y="312182"/>
                  </a:lnTo>
                  <a:lnTo>
                    <a:pt x="1203252" y="313452"/>
                  </a:lnTo>
                  <a:lnTo>
                    <a:pt x="1152618" y="313452"/>
                  </a:lnTo>
                  <a:lnTo>
                    <a:pt x="1126002" y="315992"/>
                  </a:lnTo>
                  <a:lnTo>
                    <a:pt x="1080493" y="331232"/>
                  </a:lnTo>
                  <a:lnTo>
                    <a:pt x="1048595" y="360442"/>
                  </a:lnTo>
                  <a:lnTo>
                    <a:pt x="1033320" y="404892"/>
                  </a:lnTo>
                  <a:lnTo>
                    <a:pt x="1032805" y="415052"/>
                  </a:lnTo>
                  <a:lnTo>
                    <a:pt x="1032879" y="422672"/>
                  </a:lnTo>
                  <a:lnTo>
                    <a:pt x="1041613" y="465852"/>
                  </a:lnTo>
                  <a:lnTo>
                    <a:pt x="1066286" y="500142"/>
                  </a:lnTo>
                  <a:lnTo>
                    <a:pt x="1103782" y="519192"/>
                  </a:lnTo>
                  <a:lnTo>
                    <a:pt x="1138387" y="525542"/>
                  </a:lnTo>
                  <a:lnTo>
                    <a:pt x="1220149" y="525542"/>
                  </a:lnTo>
                  <a:lnTo>
                    <a:pt x="1217592" y="526812"/>
                  </a:lnTo>
                  <a:lnTo>
                    <a:pt x="1209506" y="529352"/>
                  </a:lnTo>
                  <a:lnTo>
                    <a:pt x="1203311" y="531892"/>
                  </a:lnTo>
                  <a:lnTo>
                    <a:pt x="1190103" y="534432"/>
                  </a:lnTo>
                  <a:lnTo>
                    <a:pt x="1175747" y="536972"/>
                  </a:lnTo>
                  <a:lnTo>
                    <a:pt x="1167918" y="538242"/>
                  </a:lnTo>
                  <a:close/>
                </a:path>
                <a:path w="3292475" h="539114">
                  <a:moveTo>
                    <a:pt x="1178062" y="479822"/>
                  </a:moveTo>
                  <a:lnTo>
                    <a:pt x="1153083" y="479822"/>
                  </a:lnTo>
                  <a:lnTo>
                    <a:pt x="1142569" y="478552"/>
                  </a:lnTo>
                  <a:lnTo>
                    <a:pt x="1105732" y="462042"/>
                  </a:lnTo>
                  <a:lnTo>
                    <a:pt x="1101090" y="458232"/>
                  </a:lnTo>
                  <a:lnTo>
                    <a:pt x="1095373" y="450612"/>
                  </a:lnTo>
                  <a:lnTo>
                    <a:pt x="1091801" y="444262"/>
                  </a:lnTo>
                  <a:lnTo>
                    <a:pt x="1089210" y="429022"/>
                  </a:lnTo>
                  <a:lnTo>
                    <a:pt x="1088628" y="422672"/>
                  </a:lnTo>
                  <a:lnTo>
                    <a:pt x="1088628" y="411242"/>
                  </a:lnTo>
                  <a:lnTo>
                    <a:pt x="1107441" y="375682"/>
                  </a:lnTo>
                  <a:lnTo>
                    <a:pt x="1112985" y="371872"/>
                  </a:lnTo>
                  <a:lnTo>
                    <a:pt x="1119400" y="366792"/>
                  </a:lnTo>
                  <a:lnTo>
                    <a:pt x="1126686" y="362982"/>
                  </a:lnTo>
                  <a:lnTo>
                    <a:pt x="1134842" y="360442"/>
                  </a:lnTo>
                  <a:lnTo>
                    <a:pt x="1143783" y="356632"/>
                  </a:lnTo>
                  <a:lnTo>
                    <a:pt x="1153762" y="355362"/>
                  </a:lnTo>
                  <a:lnTo>
                    <a:pt x="1164777" y="354092"/>
                  </a:lnTo>
                  <a:lnTo>
                    <a:pt x="1186986" y="354092"/>
                  </a:lnTo>
                  <a:lnTo>
                    <a:pt x="1196585" y="352822"/>
                  </a:lnTo>
                  <a:lnTo>
                    <a:pt x="1214106" y="352822"/>
                  </a:lnTo>
                  <a:lnTo>
                    <a:pt x="1231519" y="350282"/>
                  </a:lnTo>
                  <a:lnTo>
                    <a:pt x="1240699" y="350282"/>
                  </a:lnTo>
                  <a:lnTo>
                    <a:pt x="1263866" y="347742"/>
                  </a:lnTo>
                  <a:lnTo>
                    <a:pt x="1263866" y="361712"/>
                  </a:lnTo>
                  <a:lnTo>
                    <a:pt x="1238999" y="361712"/>
                  </a:lnTo>
                  <a:lnTo>
                    <a:pt x="1238999" y="362982"/>
                  </a:lnTo>
                  <a:lnTo>
                    <a:pt x="1232636" y="362982"/>
                  </a:lnTo>
                  <a:lnTo>
                    <a:pt x="1223712" y="364252"/>
                  </a:lnTo>
                  <a:lnTo>
                    <a:pt x="1215103" y="364252"/>
                  </a:lnTo>
                  <a:lnTo>
                    <a:pt x="1206372" y="365522"/>
                  </a:lnTo>
                  <a:lnTo>
                    <a:pt x="1187236" y="365522"/>
                  </a:lnTo>
                  <a:lnTo>
                    <a:pt x="1176830" y="366792"/>
                  </a:lnTo>
                  <a:lnTo>
                    <a:pt x="1165878" y="366792"/>
                  </a:lnTo>
                  <a:lnTo>
                    <a:pt x="1155945" y="368062"/>
                  </a:lnTo>
                  <a:lnTo>
                    <a:pt x="1147033" y="369332"/>
                  </a:lnTo>
                  <a:lnTo>
                    <a:pt x="1139140" y="371872"/>
                  </a:lnTo>
                  <a:lnTo>
                    <a:pt x="1132158" y="374412"/>
                  </a:lnTo>
                  <a:lnTo>
                    <a:pt x="1125978" y="378222"/>
                  </a:lnTo>
                  <a:lnTo>
                    <a:pt x="1120599" y="380762"/>
                  </a:lnTo>
                  <a:lnTo>
                    <a:pt x="1101062" y="413782"/>
                  </a:lnTo>
                  <a:lnTo>
                    <a:pt x="1101062" y="422672"/>
                  </a:lnTo>
                  <a:lnTo>
                    <a:pt x="1121267" y="459502"/>
                  </a:lnTo>
                  <a:lnTo>
                    <a:pt x="1136809" y="464582"/>
                  </a:lnTo>
                  <a:lnTo>
                    <a:pt x="1144969" y="467122"/>
                  </a:lnTo>
                  <a:lnTo>
                    <a:pt x="1154294" y="467122"/>
                  </a:lnTo>
                  <a:lnTo>
                    <a:pt x="1164785" y="468392"/>
                  </a:lnTo>
                  <a:lnTo>
                    <a:pt x="1225489" y="468392"/>
                  </a:lnTo>
                  <a:lnTo>
                    <a:pt x="1220097" y="470932"/>
                  </a:lnTo>
                  <a:lnTo>
                    <a:pt x="1211110" y="474742"/>
                  </a:lnTo>
                  <a:lnTo>
                    <a:pt x="1201225" y="477282"/>
                  </a:lnTo>
                  <a:lnTo>
                    <a:pt x="1190209" y="478552"/>
                  </a:lnTo>
                  <a:lnTo>
                    <a:pt x="1178062" y="479822"/>
                  </a:lnTo>
                  <a:close/>
                </a:path>
                <a:path w="3292475" h="539114">
                  <a:moveTo>
                    <a:pt x="1309716" y="479822"/>
                  </a:moveTo>
                  <a:lnTo>
                    <a:pt x="1178062" y="479822"/>
                  </a:lnTo>
                  <a:lnTo>
                    <a:pt x="1190209" y="478552"/>
                  </a:lnTo>
                  <a:lnTo>
                    <a:pt x="1201225" y="477282"/>
                  </a:lnTo>
                  <a:lnTo>
                    <a:pt x="1241658" y="458232"/>
                  </a:lnTo>
                  <a:lnTo>
                    <a:pt x="1263866" y="421402"/>
                  </a:lnTo>
                  <a:lnTo>
                    <a:pt x="1263866" y="347742"/>
                  </a:lnTo>
                  <a:lnTo>
                    <a:pt x="1309716" y="347742"/>
                  </a:lnTo>
                  <a:lnTo>
                    <a:pt x="1309716" y="479822"/>
                  </a:lnTo>
                  <a:close/>
                </a:path>
                <a:path w="3292475" h="539114">
                  <a:moveTo>
                    <a:pt x="1238999" y="374966"/>
                  </a:moveTo>
                  <a:lnTo>
                    <a:pt x="1238999" y="361712"/>
                  </a:lnTo>
                  <a:lnTo>
                    <a:pt x="1251433" y="361712"/>
                  </a:lnTo>
                  <a:lnTo>
                    <a:pt x="1241877" y="362982"/>
                  </a:lnTo>
                  <a:lnTo>
                    <a:pt x="1251433" y="362982"/>
                  </a:lnTo>
                  <a:lnTo>
                    <a:pt x="1251433" y="374412"/>
                  </a:lnTo>
                  <a:lnTo>
                    <a:pt x="1243054" y="374412"/>
                  </a:lnTo>
                  <a:lnTo>
                    <a:pt x="1238999" y="374966"/>
                  </a:lnTo>
                  <a:close/>
                </a:path>
                <a:path w="3292475" h="539114">
                  <a:moveTo>
                    <a:pt x="1251433" y="362982"/>
                  </a:moveTo>
                  <a:lnTo>
                    <a:pt x="1241877" y="362982"/>
                  </a:lnTo>
                  <a:lnTo>
                    <a:pt x="1251433" y="361712"/>
                  </a:lnTo>
                  <a:lnTo>
                    <a:pt x="1251433" y="362982"/>
                  </a:lnTo>
                  <a:close/>
                </a:path>
                <a:path w="3292475" h="539114">
                  <a:moveTo>
                    <a:pt x="1225489" y="468392"/>
                  </a:moveTo>
                  <a:lnTo>
                    <a:pt x="1164785" y="468392"/>
                  </a:lnTo>
                  <a:lnTo>
                    <a:pt x="1177049" y="467122"/>
                  </a:lnTo>
                  <a:lnTo>
                    <a:pt x="1188195" y="467122"/>
                  </a:lnTo>
                  <a:lnTo>
                    <a:pt x="1198225" y="464582"/>
                  </a:lnTo>
                  <a:lnTo>
                    <a:pt x="1233753" y="448072"/>
                  </a:lnTo>
                  <a:lnTo>
                    <a:pt x="1251433" y="420132"/>
                  </a:lnTo>
                  <a:lnTo>
                    <a:pt x="1251433" y="361712"/>
                  </a:lnTo>
                  <a:lnTo>
                    <a:pt x="1252670" y="374412"/>
                  </a:lnTo>
                  <a:lnTo>
                    <a:pt x="1263866" y="374412"/>
                  </a:lnTo>
                  <a:lnTo>
                    <a:pt x="1263866" y="421402"/>
                  </a:lnTo>
                  <a:lnTo>
                    <a:pt x="1241658" y="458232"/>
                  </a:lnTo>
                  <a:lnTo>
                    <a:pt x="1228184" y="467122"/>
                  </a:lnTo>
                  <a:lnTo>
                    <a:pt x="1225489" y="468392"/>
                  </a:lnTo>
                  <a:close/>
                </a:path>
                <a:path w="3292475" h="539114">
                  <a:moveTo>
                    <a:pt x="1263866" y="374412"/>
                  </a:moveTo>
                  <a:lnTo>
                    <a:pt x="1252670" y="374412"/>
                  </a:lnTo>
                  <a:lnTo>
                    <a:pt x="1251433" y="361712"/>
                  </a:lnTo>
                  <a:lnTo>
                    <a:pt x="1263866" y="361712"/>
                  </a:lnTo>
                  <a:lnTo>
                    <a:pt x="1263866" y="374412"/>
                  </a:lnTo>
                  <a:close/>
                </a:path>
                <a:path w="3292475" h="539114">
                  <a:moveTo>
                    <a:pt x="1188195" y="467122"/>
                  </a:moveTo>
                  <a:lnTo>
                    <a:pt x="1144969" y="467122"/>
                  </a:lnTo>
                  <a:lnTo>
                    <a:pt x="1136809" y="464582"/>
                  </a:lnTo>
                  <a:lnTo>
                    <a:pt x="1129815" y="463312"/>
                  </a:lnTo>
                  <a:lnTo>
                    <a:pt x="1101580" y="427752"/>
                  </a:lnTo>
                  <a:lnTo>
                    <a:pt x="1101062" y="422672"/>
                  </a:lnTo>
                  <a:lnTo>
                    <a:pt x="1101062" y="413782"/>
                  </a:lnTo>
                  <a:lnTo>
                    <a:pt x="1120599" y="380762"/>
                  </a:lnTo>
                  <a:lnTo>
                    <a:pt x="1125978" y="378222"/>
                  </a:lnTo>
                  <a:lnTo>
                    <a:pt x="1132158" y="374412"/>
                  </a:lnTo>
                  <a:lnTo>
                    <a:pt x="1139140" y="371872"/>
                  </a:lnTo>
                  <a:lnTo>
                    <a:pt x="1147033" y="369332"/>
                  </a:lnTo>
                  <a:lnTo>
                    <a:pt x="1155945" y="368062"/>
                  </a:lnTo>
                  <a:lnTo>
                    <a:pt x="1165878" y="366792"/>
                  </a:lnTo>
                  <a:lnTo>
                    <a:pt x="1176830" y="366792"/>
                  </a:lnTo>
                  <a:lnTo>
                    <a:pt x="1187236" y="365522"/>
                  </a:lnTo>
                  <a:lnTo>
                    <a:pt x="1206372" y="365522"/>
                  </a:lnTo>
                  <a:lnTo>
                    <a:pt x="1215103" y="364252"/>
                  </a:lnTo>
                  <a:lnTo>
                    <a:pt x="1223712" y="364252"/>
                  </a:lnTo>
                  <a:lnTo>
                    <a:pt x="1232636" y="362982"/>
                  </a:lnTo>
                  <a:lnTo>
                    <a:pt x="1238999" y="362982"/>
                  </a:lnTo>
                  <a:lnTo>
                    <a:pt x="1238999" y="374966"/>
                  </a:lnTo>
                  <a:lnTo>
                    <a:pt x="1224769" y="376952"/>
                  </a:lnTo>
                  <a:lnTo>
                    <a:pt x="1216100" y="376952"/>
                  </a:lnTo>
                  <a:lnTo>
                    <a:pt x="1207121" y="378222"/>
                  </a:lnTo>
                  <a:lnTo>
                    <a:pt x="1176830" y="378222"/>
                  </a:lnTo>
                  <a:lnTo>
                    <a:pt x="1166978" y="379492"/>
                  </a:lnTo>
                  <a:lnTo>
                    <a:pt x="1158129" y="379492"/>
                  </a:lnTo>
                  <a:lnTo>
                    <a:pt x="1150282" y="380762"/>
                  </a:lnTo>
                  <a:lnTo>
                    <a:pt x="1143439" y="383302"/>
                  </a:lnTo>
                  <a:lnTo>
                    <a:pt x="1135207" y="385842"/>
                  </a:lnTo>
                  <a:lnTo>
                    <a:pt x="1113496" y="415052"/>
                  </a:lnTo>
                  <a:lnTo>
                    <a:pt x="1113609" y="422672"/>
                  </a:lnTo>
                  <a:lnTo>
                    <a:pt x="1134523" y="450612"/>
                  </a:lnTo>
                  <a:lnTo>
                    <a:pt x="1140374" y="453152"/>
                  </a:lnTo>
                  <a:lnTo>
                    <a:pt x="1147368" y="454422"/>
                  </a:lnTo>
                  <a:lnTo>
                    <a:pt x="1155505" y="455692"/>
                  </a:lnTo>
                  <a:lnTo>
                    <a:pt x="1222145" y="455692"/>
                  </a:lnTo>
                  <a:lnTo>
                    <a:pt x="1215066" y="459502"/>
                  </a:lnTo>
                  <a:lnTo>
                    <a:pt x="1207137" y="462042"/>
                  </a:lnTo>
                  <a:lnTo>
                    <a:pt x="1198225" y="464582"/>
                  </a:lnTo>
                  <a:lnTo>
                    <a:pt x="1188195" y="467122"/>
                  </a:lnTo>
                  <a:close/>
                </a:path>
                <a:path w="3292475" h="539114">
                  <a:moveTo>
                    <a:pt x="1222145" y="455692"/>
                  </a:moveTo>
                  <a:lnTo>
                    <a:pt x="1176035" y="455692"/>
                  </a:lnTo>
                  <a:lnTo>
                    <a:pt x="1186182" y="454422"/>
                  </a:lnTo>
                  <a:lnTo>
                    <a:pt x="1195225" y="453152"/>
                  </a:lnTo>
                  <a:lnTo>
                    <a:pt x="1203164" y="450612"/>
                  </a:lnTo>
                  <a:lnTo>
                    <a:pt x="1210035" y="448072"/>
                  </a:lnTo>
                  <a:lnTo>
                    <a:pt x="1216106" y="445532"/>
                  </a:lnTo>
                  <a:lnTo>
                    <a:pt x="1221378" y="441722"/>
                  </a:lnTo>
                  <a:lnTo>
                    <a:pt x="1225849" y="439182"/>
                  </a:lnTo>
                  <a:lnTo>
                    <a:pt x="1230917" y="435372"/>
                  </a:lnTo>
                  <a:lnTo>
                    <a:pt x="1234348" y="430292"/>
                  </a:lnTo>
                  <a:lnTo>
                    <a:pt x="1238047" y="422672"/>
                  </a:lnTo>
                  <a:lnTo>
                    <a:pt x="1238999" y="418862"/>
                  </a:lnTo>
                  <a:lnTo>
                    <a:pt x="1238999" y="374966"/>
                  </a:lnTo>
                  <a:lnTo>
                    <a:pt x="1243054" y="374412"/>
                  </a:lnTo>
                  <a:lnTo>
                    <a:pt x="1251433" y="374412"/>
                  </a:lnTo>
                  <a:lnTo>
                    <a:pt x="1251433" y="420132"/>
                  </a:lnTo>
                  <a:lnTo>
                    <a:pt x="1228374" y="451882"/>
                  </a:lnTo>
                  <a:lnTo>
                    <a:pt x="1222145" y="455692"/>
                  </a:lnTo>
                  <a:close/>
                </a:path>
                <a:path w="3292475" h="539114">
                  <a:moveTo>
                    <a:pt x="1164785" y="468392"/>
                  </a:moveTo>
                  <a:lnTo>
                    <a:pt x="1154294" y="467122"/>
                  </a:lnTo>
                  <a:lnTo>
                    <a:pt x="1177049" y="467122"/>
                  </a:lnTo>
                  <a:lnTo>
                    <a:pt x="1164785" y="468392"/>
                  </a:lnTo>
                  <a:close/>
                </a:path>
                <a:path w="3292475" h="539114">
                  <a:moveTo>
                    <a:pt x="1217434" y="512842"/>
                  </a:moveTo>
                  <a:lnTo>
                    <a:pt x="1172764" y="512842"/>
                  </a:lnTo>
                  <a:lnTo>
                    <a:pt x="1179119" y="511572"/>
                  </a:lnTo>
                  <a:lnTo>
                    <a:pt x="1187199" y="510302"/>
                  </a:lnTo>
                  <a:lnTo>
                    <a:pt x="1194584" y="507762"/>
                  </a:lnTo>
                  <a:lnTo>
                    <a:pt x="1207951" y="503952"/>
                  </a:lnTo>
                  <a:lnTo>
                    <a:pt x="1214268" y="500142"/>
                  </a:lnTo>
                  <a:lnTo>
                    <a:pt x="1226692" y="493792"/>
                  </a:lnTo>
                  <a:lnTo>
                    <a:pt x="1233613" y="489982"/>
                  </a:lnTo>
                  <a:lnTo>
                    <a:pt x="1244002" y="483632"/>
                  </a:lnTo>
                  <a:lnTo>
                    <a:pt x="1263866" y="483632"/>
                  </a:lnTo>
                  <a:lnTo>
                    <a:pt x="1263866" y="495062"/>
                  </a:lnTo>
                  <a:lnTo>
                    <a:pt x="1238999" y="495062"/>
                  </a:lnTo>
                  <a:lnTo>
                    <a:pt x="1238999" y="500701"/>
                  </a:lnTo>
                  <a:lnTo>
                    <a:pt x="1232976" y="503952"/>
                  </a:lnTo>
                  <a:lnTo>
                    <a:pt x="1219765" y="511572"/>
                  </a:lnTo>
                  <a:lnTo>
                    <a:pt x="1217434" y="512842"/>
                  </a:lnTo>
                  <a:close/>
                </a:path>
                <a:path w="3292475" h="539114">
                  <a:moveTo>
                    <a:pt x="1309716" y="521732"/>
                  </a:moveTo>
                  <a:lnTo>
                    <a:pt x="1263866" y="521732"/>
                  </a:lnTo>
                  <a:lnTo>
                    <a:pt x="1263866" y="483632"/>
                  </a:lnTo>
                  <a:lnTo>
                    <a:pt x="1309716" y="483632"/>
                  </a:lnTo>
                  <a:lnTo>
                    <a:pt x="1309716" y="521732"/>
                  </a:lnTo>
                  <a:close/>
                </a:path>
                <a:path w="3292475" h="539114">
                  <a:moveTo>
                    <a:pt x="1238999" y="500701"/>
                  </a:moveTo>
                  <a:lnTo>
                    <a:pt x="1238999" y="495062"/>
                  </a:lnTo>
                  <a:lnTo>
                    <a:pt x="1247547" y="495062"/>
                  </a:lnTo>
                  <a:lnTo>
                    <a:pt x="1240035" y="500142"/>
                  </a:lnTo>
                  <a:lnTo>
                    <a:pt x="1238999" y="500701"/>
                  </a:lnTo>
                  <a:close/>
                </a:path>
                <a:path w="3292475" h="539114">
                  <a:moveTo>
                    <a:pt x="1238999" y="515525"/>
                  </a:moveTo>
                  <a:lnTo>
                    <a:pt x="1238999" y="500701"/>
                  </a:lnTo>
                  <a:lnTo>
                    <a:pt x="1240035" y="500142"/>
                  </a:lnTo>
                  <a:lnTo>
                    <a:pt x="1247547" y="495062"/>
                  </a:lnTo>
                  <a:lnTo>
                    <a:pt x="1247547" y="507762"/>
                  </a:lnTo>
                  <a:lnTo>
                    <a:pt x="1251433" y="507762"/>
                  </a:lnTo>
                  <a:lnTo>
                    <a:pt x="1246457" y="510302"/>
                  </a:lnTo>
                  <a:lnTo>
                    <a:pt x="1239261" y="515382"/>
                  </a:lnTo>
                  <a:lnTo>
                    <a:pt x="1238999" y="515525"/>
                  </a:lnTo>
                  <a:close/>
                </a:path>
                <a:path w="3292475" h="539114">
                  <a:moveTo>
                    <a:pt x="1251433" y="507762"/>
                  </a:moveTo>
                  <a:lnTo>
                    <a:pt x="1247547" y="507762"/>
                  </a:lnTo>
                  <a:lnTo>
                    <a:pt x="1247547" y="495062"/>
                  </a:lnTo>
                  <a:lnTo>
                    <a:pt x="1251433" y="501835"/>
                  </a:lnTo>
                  <a:lnTo>
                    <a:pt x="1251433" y="507762"/>
                  </a:lnTo>
                  <a:close/>
                </a:path>
                <a:path w="3292475" h="539114">
                  <a:moveTo>
                    <a:pt x="1251433" y="501835"/>
                  </a:moveTo>
                  <a:lnTo>
                    <a:pt x="1247547" y="495062"/>
                  </a:lnTo>
                  <a:lnTo>
                    <a:pt x="1251433" y="495062"/>
                  </a:lnTo>
                  <a:lnTo>
                    <a:pt x="1251433" y="501835"/>
                  </a:lnTo>
                  <a:close/>
                </a:path>
                <a:path w="3292475" h="539114">
                  <a:moveTo>
                    <a:pt x="1263866" y="521732"/>
                  </a:moveTo>
                  <a:lnTo>
                    <a:pt x="1251433" y="521732"/>
                  </a:lnTo>
                  <a:lnTo>
                    <a:pt x="1251555" y="507762"/>
                  </a:lnTo>
                  <a:lnTo>
                    <a:pt x="1254104" y="506492"/>
                  </a:lnTo>
                  <a:lnTo>
                    <a:pt x="1251433" y="501835"/>
                  </a:lnTo>
                  <a:lnTo>
                    <a:pt x="1251433" y="495062"/>
                  </a:lnTo>
                  <a:lnTo>
                    <a:pt x="1263866" y="495062"/>
                  </a:lnTo>
                  <a:lnTo>
                    <a:pt x="1263866" y="521732"/>
                  </a:lnTo>
                  <a:close/>
                </a:path>
                <a:path w="3292475" h="539114">
                  <a:moveTo>
                    <a:pt x="1220149" y="525542"/>
                  </a:moveTo>
                  <a:lnTo>
                    <a:pt x="1166922" y="525542"/>
                  </a:lnTo>
                  <a:lnTo>
                    <a:pt x="1174256" y="524272"/>
                  </a:lnTo>
                  <a:lnTo>
                    <a:pt x="1181104" y="524272"/>
                  </a:lnTo>
                  <a:lnTo>
                    <a:pt x="1189911" y="521732"/>
                  </a:lnTo>
                  <a:lnTo>
                    <a:pt x="1198006" y="520462"/>
                  </a:lnTo>
                  <a:lnTo>
                    <a:pt x="1212771" y="515382"/>
                  </a:lnTo>
                  <a:lnTo>
                    <a:pt x="1219765" y="511572"/>
                  </a:lnTo>
                  <a:lnTo>
                    <a:pt x="1232976" y="503952"/>
                  </a:lnTo>
                  <a:lnTo>
                    <a:pt x="1238999" y="500701"/>
                  </a:lnTo>
                  <a:lnTo>
                    <a:pt x="1238999" y="515525"/>
                  </a:lnTo>
                  <a:lnTo>
                    <a:pt x="1225263" y="523002"/>
                  </a:lnTo>
                  <a:lnTo>
                    <a:pt x="1220149" y="525542"/>
                  </a:lnTo>
                  <a:close/>
                </a:path>
                <a:path w="3292475" h="539114">
                  <a:moveTo>
                    <a:pt x="1251433" y="507823"/>
                  </a:moveTo>
                  <a:lnTo>
                    <a:pt x="1251433" y="501835"/>
                  </a:lnTo>
                  <a:lnTo>
                    <a:pt x="1254104" y="506492"/>
                  </a:lnTo>
                  <a:lnTo>
                    <a:pt x="1251433" y="507823"/>
                  </a:lnTo>
                  <a:close/>
                </a:path>
                <a:path w="3292475" h="539114">
                  <a:moveTo>
                    <a:pt x="1334583" y="534432"/>
                  </a:moveTo>
                  <a:lnTo>
                    <a:pt x="1238999" y="534432"/>
                  </a:lnTo>
                  <a:lnTo>
                    <a:pt x="1238999" y="515525"/>
                  </a:lnTo>
                  <a:lnTo>
                    <a:pt x="1239261" y="515382"/>
                  </a:lnTo>
                  <a:lnTo>
                    <a:pt x="1246457" y="510302"/>
                  </a:lnTo>
                  <a:lnTo>
                    <a:pt x="1251433" y="507823"/>
                  </a:lnTo>
                  <a:lnTo>
                    <a:pt x="1251433" y="521732"/>
                  </a:lnTo>
                  <a:lnTo>
                    <a:pt x="1334583" y="521732"/>
                  </a:lnTo>
                  <a:lnTo>
                    <a:pt x="1334583" y="534432"/>
                  </a:lnTo>
                  <a:close/>
                </a:path>
                <a:path w="3292475" h="539114">
                  <a:moveTo>
                    <a:pt x="1691666" y="388166"/>
                  </a:moveTo>
                  <a:lnTo>
                    <a:pt x="1449984" y="388166"/>
                  </a:lnTo>
                  <a:lnTo>
                    <a:pt x="1449984" y="294913"/>
                  </a:lnTo>
                  <a:lnTo>
                    <a:pt x="1691666" y="294913"/>
                  </a:lnTo>
                  <a:lnTo>
                    <a:pt x="1691666" y="388166"/>
                  </a:lnTo>
                  <a:close/>
                </a:path>
                <a:path w="3292475" h="539114">
                  <a:moveTo>
                    <a:pt x="1986968" y="538480"/>
                  </a:moveTo>
                  <a:lnTo>
                    <a:pt x="1933952" y="533400"/>
                  </a:lnTo>
                  <a:lnTo>
                    <a:pt x="1891105" y="518160"/>
                  </a:lnTo>
                  <a:lnTo>
                    <a:pt x="1856952" y="495300"/>
                  </a:lnTo>
                  <a:lnTo>
                    <a:pt x="1824511" y="458470"/>
                  </a:lnTo>
                  <a:lnTo>
                    <a:pt x="1804698" y="417830"/>
                  </a:lnTo>
                  <a:lnTo>
                    <a:pt x="1795324" y="379730"/>
                  </a:lnTo>
                  <a:lnTo>
                    <a:pt x="1793570" y="176530"/>
                  </a:lnTo>
                  <a:lnTo>
                    <a:pt x="1793673" y="172720"/>
                  </a:lnTo>
                  <a:lnTo>
                    <a:pt x="1801410" y="129540"/>
                  </a:lnTo>
                  <a:lnTo>
                    <a:pt x="1818527" y="88900"/>
                  </a:lnTo>
                  <a:lnTo>
                    <a:pt x="1824511" y="80010"/>
                  </a:lnTo>
                  <a:lnTo>
                    <a:pt x="1831185" y="69850"/>
                  </a:lnTo>
                  <a:lnTo>
                    <a:pt x="1867402" y="34290"/>
                  </a:lnTo>
                  <a:lnTo>
                    <a:pt x="1904392" y="13970"/>
                  </a:lnTo>
                  <a:lnTo>
                    <a:pt x="1950447" y="1270"/>
                  </a:lnTo>
                  <a:lnTo>
                    <a:pt x="1968118" y="0"/>
                  </a:lnTo>
                  <a:lnTo>
                    <a:pt x="2003321" y="0"/>
                  </a:lnTo>
                  <a:lnTo>
                    <a:pt x="2018816" y="1270"/>
                  </a:lnTo>
                  <a:lnTo>
                    <a:pt x="2033453" y="3810"/>
                  </a:lnTo>
                  <a:lnTo>
                    <a:pt x="2047233" y="6350"/>
                  </a:lnTo>
                  <a:lnTo>
                    <a:pt x="2060210" y="11430"/>
                  </a:lnTo>
                  <a:lnTo>
                    <a:pt x="1986968" y="11430"/>
                  </a:lnTo>
                  <a:lnTo>
                    <a:pt x="1952386" y="13970"/>
                  </a:lnTo>
                  <a:lnTo>
                    <a:pt x="1909135" y="25400"/>
                  </a:lnTo>
                  <a:lnTo>
                    <a:pt x="1874675" y="44450"/>
                  </a:lnTo>
                  <a:lnTo>
                    <a:pt x="1841259" y="77470"/>
                  </a:lnTo>
                  <a:lnTo>
                    <a:pt x="1820083" y="114300"/>
                  </a:lnTo>
                  <a:lnTo>
                    <a:pt x="1809009" y="151130"/>
                  </a:lnTo>
                  <a:lnTo>
                    <a:pt x="1805901" y="356870"/>
                  </a:lnTo>
                  <a:lnTo>
                    <a:pt x="1806095" y="363220"/>
                  </a:lnTo>
                  <a:lnTo>
                    <a:pt x="1813332" y="405130"/>
                  </a:lnTo>
                  <a:lnTo>
                    <a:pt x="1829360" y="441960"/>
                  </a:lnTo>
                  <a:lnTo>
                    <a:pt x="1834982" y="450850"/>
                  </a:lnTo>
                  <a:lnTo>
                    <a:pt x="1841259" y="461010"/>
                  </a:lnTo>
                  <a:lnTo>
                    <a:pt x="1848302" y="469900"/>
                  </a:lnTo>
                  <a:lnTo>
                    <a:pt x="1856219" y="477520"/>
                  </a:lnTo>
                  <a:lnTo>
                    <a:pt x="1865010" y="486410"/>
                  </a:lnTo>
                  <a:lnTo>
                    <a:pt x="1909135" y="511810"/>
                  </a:lnTo>
                  <a:lnTo>
                    <a:pt x="1952386" y="523240"/>
                  </a:lnTo>
                  <a:lnTo>
                    <a:pt x="1969094" y="525780"/>
                  </a:lnTo>
                  <a:lnTo>
                    <a:pt x="2063655" y="525780"/>
                  </a:lnTo>
                  <a:lnTo>
                    <a:pt x="2060598" y="527050"/>
                  </a:lnTo>
                  <a:lnTo>
                    <a:pt x="2047622" y="530860"/>
                  </a:lnTo>
                  <a:lnTo>
                    <a:pt x="2033818" y="534670"/>
                  </a:lnTo>
                  <a:lnTo>
                    <a:pt x="1986968" y="538480"/>
                  </a:lnTo>
                  <a:close/>
                </a:path>
                <a:path w="3292475" h="539114">
                  <a:moveTo>
                    <a:pt x="2002643" y="525780"/>
                  </a:moveTo>
                  <a:lnTo>
                    <a:pt x="1969094" y="525780"/>
                  </a:lnTo>
                  <a:lnTo>
                    <a:pt x="1952386" y="523240"/>
                  </a:lnTo>
                  <a:lnTo>
                    <a:pt x="1909135" y="511810"/>
                  </a:lnTo>
                  <a:lnTo>
                    <a:pt x="1874675" y="494030"/>
                  </a:lnTo>
                  <a:lnTo>
                    <a:pt x="1856219" y="477520"/>
                  </a:lnTo>
                  <a:lnTo>
                    <a:pt x="1848302" y="469900"/>
                  </a:lnTo>
                  <a:lnTo>
                    <a:pt x="1841259" y="461010"/>
                  </a:lnTo>
                  <a:lnTo>
                    <a:pt x="1834982" y="450850"/>
                  </a:lnTo>
                  <a:lnTo>
                    <a:pt x="1829360" y="441960"/>
                  </a:lnTo>
                  <a:lnTo>
                    <a:pt x="1813332" y="405130"/>
                  </a:lnTo>
                  <a:lnTo>
                    <a:pt x="1806095" y="363220"/>
                  </a:lnTo>
                  <a:lnTo>
                    <a:pt x="1806017" y="176530"/>
                  </a:lnTo>
                  <a:lnTo>
                    <a:pt x="1806095" y="173990"/>
                  </a:lnTo>
                  <a:lnTo>
                    <a:pt x="1813332" y="132080"/>
                  </a:lnTo>
                  <a:lnTo>
                    <a:pt x="1829360" y="95250"/>
                  </a:lnTo>
                  <a:lnTo>
                    <a:pt x="1856219" y="59690"/>
                  </a:lnTo>
                  <a:lnTo>
                    <a:pt x="1896726" y="30480"/>
                  </a:lnTo>
                  <a:lnTo>
                    <a:pt x="1936844" y="16510"/>
                  </a:lnTo>
                  <a:lnTo>
                    <a:pt x="1986968" y="11430"/>
                  </a:lnTo>
                  <a:lnTo>
                    <a:pt x="2030935" y="15240"/>
                  </a:lnTo>
                  <a:lnTo>
                    <a:pt x="2043891" y="19050"/>
                  </a:lnTo>
                  <a:lnTo>
                    <a:pt x="2056058" y="22860"/>
                  </a:lnTo>
                  <a:lnTo>
                    <a:pt x="2059870" y="24130"/>
                  </a:lnTo>
                  <a:lnTo>
                    <a:pt x="1970070" y="24130"/>
                  </a:lnTo>
                  <a:lnTo>
                    <a:pt x="1954326" y="26670"/>
                  </a:lnTo>
                  <a:lnTo>
                    <a:pt x="1913878" y="36830"/>
                  </a:lnTo>
                  <a:lnTo>
                    <a:pt x="1873068" y="60960"/>
                  </a:lnTo>
                  <a:lnTo>
                    <a:pt x="1845453" y="92710"/>
                  </a:lnTo>
                  <a:lnTo>
                    <a:pt x="1828110" y="128270"/>
                  </a:lnTo>
                  <a:lnTo>
                    <a:pt x="1819064" y="167640"/>
                  </a:lnTo>
                  <a:lnTo>
                    <a:pt x="1818335" y="356870"/>
                  </a:lnTo>
                  <a:lnTo>
                    <a:pt x="1818517" y="363220"/>
                  </a:lnTo>
                  <a:lnTo>
                    <a:pt x="1825254" y="401320"/>
                  </a:lnTo>
                  <a:lnTo>
                    <a:pt x="1840193" y="435610"/>
                  </a:lnTo>
                  <a:lnTo>
                    <a:pt x="1845453" y="444500"/>
                  </a:lnTo>
                  <a:lnTo>
                    <a:pt x="1873068" y="476250"/>
                  </a:lnTo>
                  <a:lnTo>
                    <a:pt x="1913879" y="500380"/>
                  </a:lnTo>
                  <a:lnTo>
                    <a:pt x="1954326" y="511810"/>
                  </a:lnTo>
                  <a:lnTo>
                    <a:pt x="1970070" y="513080"/>
                  </a:lnTo>
                  <a:lnTo>
                    <a:pt x="2062165" y="513080"/>
                  </a:lnTo>
                  <a:lnTo>
                    <a:pt x="2056446" y="515620"/>
                  </a:lnTo>
                  <a:lnTo>
                    <a:pt x="2044280" y="519430"/>
                  </a:lnTo>
                  <a:lnTo>
                    <a:pt x="2031299" y="521970"/>
                  </a:lnTo>
                  <a:lnTo>
                    <a:pt x="2017421" y="524510"/>
                  </a:lnTo>
                  <a:lnTo>
                    <a:pt x="2002643" y="525780"/>
                  </a:lnTo>
                  <a:close/>
                </a:path>
                <a:path w="3292475" h="539114">
                  <a:moveTo>
                    <a:pt x="2166092" y="157480"/>
                  </a:moveTo>
                  <a:lnTo>
                    <a:pt x="2156038" y="119380"/>
                  </a:lnTo>
                  <a:lnTo>
                    <a:pt x="2152686" y="111760"/>
                  </a:lnTo>
                  <a:lnTo>
                    <a:pt x="2148849" y="102870"/>
                  </a:lnTo>
                  <a:lnTo>
                    <a:pt x="2144527" y="95250"/>
                  </a:lnTo>
                  <a:lnTo>
                    <a:pt x="2139658" y="87630"/>
                  </a:lnTo>
                  <a:lnTo>
                    <a:pt x="2134181" y="78740"/>
                  </a:lnTo>
                  <a:lnTo>
                    <a:pt x="2128098" y="71120"/>
                  </a:lnTo>
                  <a:lnTo>
                    <a:pt x="2121408" y="63500"/>
                  </a:lnTo>
                  <a:lnTo>
                    <a:pt x="2114086" y="57150"/>
                  </a:lnTo>
                  <a:lnTo>
                    <a:pt x="2106108" y="49530"/>
                  </a:lnTo>
                  <a:lnTo>
                    <a:pt x="2067496" y="26670"/>
                  </a:lnTo>
                  <a:lnTo>
                    <a:pt x="2030935" y="15240"/>
                  </a:lnTo>
                  <a:lnTo>
                    <a:pt x="1986968" y="11430"/>
                  </a:lnTo>
                  <a:lnTo>
                    <a:pt x="2060210" y="11430"/>
                  </a:lnTo>
                  <a:lnTo>
                    <a:pt x="2104634" y="33020"/>
                  </a:lnTo>
                  <a:lnTo>
                    <a:pt x="2137677" y="63500"/>
                  </a:lnTo>
                  <a:lnTo>
                    <a:pt x="2144221" y="72390"/>
                  </a:lnTo>
                  <a:lnTo>
                    <a:pt x="2150121" y="80010"/>
                  </a:lnTo>
                  <a:lnTo>
                    <a:pt x="2167659" y="115570"/>
                  </a:lnTo>
                  <a:lnTo>
                    <a:pt x="2176575" y="146050"/>
                  </a:lnTo>
                  <a:lnTo>
                    <a:pt x="2166092" y="146050"/>
                  </a:lnTo>
                  <a:lnTo>
                    <a:pt x="2166092" y="157480"/>
                  </a:lnTo>
                  <a:close/>
                </a:path>
                <a:path w="3292475" h="539114">
                  <a:moveTo>
                    <a:pt x="2001796" y="513080"/>
                  </a:moveTo>
                  <a:lnTo>
                    <a:pt x="1970070" y="513080"/>
                  </a:lnTo>
                  <a:lnTo>
                    <a:pt x="1954326" y="511810"/>
                  </a:lnTo>
                  <a:lnTo>
                    <a:pt x="1913879" y="500380"/>
                  </a:lnTo>
                  <a:lnTo>
                    <a:pt x="1873068" y="476250"/>
                  </a:lnTo>
                  <a:lnTo>
                    <a:pt x="1845453" y="444500"/>
                  </a:lnTo>
                  <a:lnTo>
                    <a:pt x="1840193" y="435610"/>
                  </a:lnTo>
                  <a:lnTo>
                    <a:pt x="1835554" y="427990"/>
                  </a:lnTo>
                  <a:lnTo>
                    <a:pt x="1821251" y="384810"/>
                  </a:lnTo>
                  <a:lnTo>
                    <a:pt x="1818444" y="176530"/>
                  </a:lnTo>
                  <a:lnTo>
                    <a:pt x="1818517" y="173990"/>
                  </a:lnTo>
                  <a:lnTo>
                    <a:pt x="1825254" y="135890"/>
                  </a:lnTo>
                  <a:lnTo>
                    <a:pt x="1845453" y="92710"/>
                  </a:lnTo>
                  <a:lnTo>
                    <a:pt x="1873068" y="60960"/>
                  </a:lnTo>
                  <a:lnTo>
                    <a:pt x="1913878" y="36830"/>
                  </a:lnTo>
                  <a:lnTo>
                    <a:pt x="1954326" y="26670"/>
                  </a:lnTo>
                  <a:lnTo>
                    <a:pt x="1970070" y="24130"/>
                  </a:lnTo>
                  <a:lnTo>
                    <a:pt x="2001626" y="24130"/>
                  </a:lnTo>
                  <a:lnTo>
                    <a:pt x="2040549" y="30480"/>
                  </a:lnTo>
                  <a:lnTo>
                    <a:pt x="2081742" y="48260"/>
                  </a:lnTo>
                  <a:lnTo>
                    <a:pt x="2105608" y="66040"/>
                  </a:lnTo>
                  <a:lnTo>
                    <a:pt x="1975219" y="66040"/>
                  </a:lnTo>
                  <a:lnTo>
                    <a:pt x="1953728" y="68580"/>
                  </a:lnTo>
                  <a:lnTo>
                    <a:pt x="1943986" y="71120"/>
                  </a:lnTo>
                  <a:lnTo>
                    <a:pt x="1934925" y="74930"/>
                  </a:lnTo>
                  <a:lnTo>
                    <a:pt x="1926481" y="78740"/>
                  </a:lnTo>
                  <a:lnTo>
                    <a:pt x="1918654" y="83820"/>
                  </a:lnTo>
                  <a:lnTo>
                    <a:pt x="1911444" y="87630"/>
                  </a:lnTo>
                  <a:lnTo>
                    <a:pt x="1904848" y="92710"/>
                  </a:lnTo>
                  <a:lnTo>
                    <a:pt x="1898784" y="99060"/>
                  </a:lnTo>
                  <a:lnTo>
                    <a:pt x="1893254" y="104140"/>
                  </a:lnTo>
                  <a:lnTo>
                    <a:pt x="1871037" y="142240"/>
                  </a:lnTo>
                  <a:lnTo>
                    <a:pt x="1868920" y="148590"/>
                  </a:lnTo>
                  <a:lnTo>
                    <a:pt x="1867172" y="153670"/>
                  </a:lnTo>
                  <a:lnTo>
                    <a:pt x="1865794" y="160020"/>
                  </a:lnTo>
                  <a:lnTo>
                    <a:pt x="1864203" y="167640"/>
                  </a:lnTo>
                  <a:lnTo>
                    <a:pt x="1863407" y="175260"/>
                  </a:lnTo>
                  <a:lnTo>
                    <a:pt x="1863407" y="356870"/>
                  </a:lnTo>
                  <a:lnTo>
                    <a:pt x="1871994" y="398780"/>
                  </a:lnTo>
                  <a:lnTo>
                    <a:pt x="1895692" y="435610"/>
                  </a:lnTo>
                  <a:lnTo>
                    <a:pt x="1938945" y="464820"/>
                  </a:lnTo>
                  <a:lnTo>
                    <a:pt x="1986968" y="472440"/>
                  </a:lnTo>
                  <a:lnTo>
                    <a:pt x="2105683" y="472440"/>
                  </a:lnTo>
                  <a:lnTo>
                    <a:pt x="2098495" y="477520"/>
                  </a:lnTo>
                  <a:lnTo>
                    <a:pt x="2090644" y="483870"/>
                  </a:lnTo>
                  <a:lnTo>
                    <a:pt x="2082130" y="488950"/>
                  </a:lnTo>
                  <a:lnTo>
                    <a:pt x="2072890" y="495300"/>
                  </a:lnTo>
                  <a:lnTo>
                    <a:pt x="2028781" y="509270"/>
                  </a:lnTo>
                  <a:lnTo>
                    <a:pt x="2015734" y="511810"/>
                  </a:lnTo>
                  <a:lnTo>
                    <a:pt x="2001796" y="513080"/>
                  </a:lnTo>
                  <a:close/>
                </a:path>
                <a:path w="3292475" h="539114">
                  <a:moveTo>
                    <a:pt x="2153776" y="160020"/>
                  </a:moveTo>
                  <a:lnTo>
                    <a:pt x="2152686" y="152400"/>
                  </a:lnTo>
                  <a:lnTo>
                    <a:pt x="2151206" y="146050"/>
                  </a:lnTo>
                  <a:lnTo>
                    <a:pt x="2149337" y="138430"/>
                  </a:lnTo>
                  <a:lnTo>
                    <a:pt x="2147079" y="132080"/>
                  </a:lnTo>
                  <a:lnTo>
                    <a:pt x="2144416" y="124460"/>
                  </a:lnTo>
                  <a:lnTo>
                    <a:pt x="2124142" y="86360"/>
                  </a:lnTo>
                  <a:lnTo>
                    <a:pt x="2118519" y="80010"/>
                  </a:lnTo>
                  <a:lnTo>
                    <a:pt x="2112326" y="72390"/>
                  </a:lnTo>
                  <a:lnTo>
                    <a:pt x="2081742" y="48260"/>
                  </a:lnTo>
                  <a:lnTo>
                    <a:pt x="2040549" y="30480"/>
                  </a:lnTo>
                  <a:lnTo>
                    <a:pt x="2001626" y="24130"/>
                  </a:lnTo>
                  <a:lnTo>
                    <a:pt x="2059870" y="24130"/>
                  </a:lnTo>
                  <a:lnTo>
                    <a:pt x="2097475" y="43180"/>
                  </a:lnTo>
                  <a:lnTo>
                    <a:pt x="2114086" y="57150"/>
                  </a:lnTo>
                  <a:lnTo>
                    <a:pt x="2121408" y="63500"/>
                  </a:lnTo>
                  <a:lnTo>
                    <a:pt x="2128098" y="71120"/>
                  </a:lnTo>
                  <a:lnTo>
                    <a:pt x="2134181" y="78740"/>
                  </a:lnTo>
                  <a:lnTo>
                    <a:pt x="2139658" y="87630"/>
                  </a:lnTo>
                  <a:lnTo>
                    <a:pt x="2144527" y="95250"/>
                  </a:lnTo>
                  <a:lnTo>
                    <a:pt x="2148849" y="102870"/>
                  </a:lnTo>
                  <a:lnTo>
                    <a:pt x="2152686" y="111760"/>
                  </a:lnTo>
                  <a:lnTo>
                    <a:pt x="2156038" y="119380"/>
                  </a:lnTo>
                  <a:lnTo>
                    <a:pt x="2166092" y="157480"/>
                  </a:lnTo>
                  <a:lnTo>
                    <a:pt x="2153776" y="160020"/>
                  </a:lnTo>
                  <a:close/>
                </a:path>
                <a:path w="3292475" h="539114">
                  <a:moveTo>
                    <a:pt x="1986968" y="472440"/>
                  </a:moveTo>
                  <a:lnTo>
                    <a:pt x="1938945" y="464820"/>
                  </a:lnTo>
                  <a:lnTo>
                    <a:pt x="1904561" y="444500"/>
                  </a:lnTo>
                  <a:lnTo>
                    <a:pt x="1876304" y="408940"/>
                  </a:lnTo>
                  <a:lnTo>
                    <a:pt x="1864737" y="372110"/>
                  </a:lnTo>
                  <a:lnTo>
                    <a:pt x="1863407" y="175260"/>
                  </a:lnTo>
                  <a:lnTo>
                    <a:pt x="1864203" y="167640"/>
                  </a:lnTo>
                  <a:lnTo>
                    <a:pt x="1865794" y="160020"/>
                  </a:lnTo>
                  <a:lnTo>
                    <a:pt x="1867172" y="153670"/>
                  </a:lnTo>
                  <a:lnTo>
                    <a:pt x="1868920" y="148590"/>
                  </a:lnTo>
                  <a:lnTo>
                    <a:pt x="1871037" y="142240"/>
                  </a:lnTo>
                  <a:lnTo>
                    <a:pt x="1893254" y="104140"/>
                  </a:lnTo>
                  <a:lnTo>
                    <a:pt x="1898784" y="99060"/>
                  </a:lnTo>
                  <a:lnTo>
                    <a:pt x="1904848" y="92710"/>
                  </a:lnTo>
                  <a:lnTo>
                    <a:pt x="1911444" y="87630"/>
                  </a:lnTo>
                  <a:lnTo>
                    <a:pt x="1918654" y="83820"/>
                  </a:lnTo>
                  <a:lnTo>
                    <a:pt x="1926481" y="78740"/>
                  </a:lnTo>
                  <a:lnTo>
                    <a:pt x="1934925" y="74930"/>
                  </a:lnTo>
                  <a:lnTo>
                    <a:pt x="1943986" y="71120"/>
                  </a:lnTo>
                  <a:lnTo>
                    <a:pt x="1953728" y="68580"/>
                  </a:lnTo>
                  <a:lnTo>
                    <a:pt x="1975219" y="66040"/>
                  </a:lnTo>
                  <a:lnTo>
                    <a:pt x="2000783" y="66040"/>
                  </a:lnTo>
                  <a:lnTo>
                    <a:pt x="2013700" y="67310"/>
                  </a:lnTo>
                  <a:lnTo>
                    <a:pt x="2025719" y="69850"/>
                  </a:lnTo>
                  <a:lnTo>
                    <a:pt x="2036839" y="74930"/>
                  </a:lnTo>
                  <a:lnTo>
                    <a:pt x="2043594" y="77470"/>
                  </a:lnTo>
                  <a:lnTo>
                    <a:pt x="1986968" y="77470"/>
                  </a:lnTo>
                  <a:lnTo>
                    <a:pt x="1976222" y="78740"/>
                  </a:lnTo>
                  <a:lnTo>
                    <a:pt x="1966131" y="78740"/>
                  </a:lnTo>
                  <a:lnTo>
                    <a:pt x="1925187" y="93980"/>
                  </a:lnTo>
                  <a:lnTo>
                    <a:pt x="1894224" y="123190"/>
                  </a:lnTo>
                  <a:lnTo>
                    <a:pt x="1890703" y="129540"/>
                  </a:lnTo>
                  <a:lnTo>
                    <a:pt x="1887619" y="134620"/>
                  </a:lnTo>
                  <a:lnTo>
                    <a:pt x="1884972" y="140970"/>
                  </a:lnTo>
                  <a:lnTo>
                    <a:pt x="1881734" y="148590"/>
                  </a:lnTo>
                  <a:lnTo>
                    <a:pt x="1879403" y="154940"/>
                  </a:lnTo>
                  <a:lnTo>
                    <a:pt x="1876553" y="170180"/>
                  </a:lnTo>
                  <a:lnTo>
                    <a:pt x="1875841" y="175260"/>
                  </a:lnTo>
                  <a:lnTo>
                    <a:pt x="1875841" y="356870"/>
                  </a:lnTo>
                  <a:lnTo>
                    <a:pt x="1883600" y="394970"/>
                  </a:lnTo>
                  <a:lnTo>
                    <a:pt x="1904776" y="427990"/>
                  </a:lnTo>
                  <a:lnTo>
                    <a:pt x="1912705" y="434340"/>
                  </a:lnTo>
                  <a:lnTo>
                    <a:pt x="1921775" y="441960"/>
                  </a:lnTo>
                  <a:lnTo>
                    <a:pt x="1931987" y="448310"/>
                  </a:lnTo>
                  <a:lnTo>
                    <a:pt x="1943510" y="453390"/>
                  </a:lnTo>
                  <a:lnTo>
                    <a:pt x="1956515" y="457200"/>
                  </a:lnTo>
                  <a:lnTo>
                    <a:pt x="1986968" y="459740"/>
                  </a:lnTo>
                  <a:lnTo>
                    <a:pt x="2044438" y="459740"/>
                  </a:lnTo>
                  <a:lnTo>
                    <a:pt x="2036839" y="463550"/>
                  </a:lnTo>
                  <a:lnTo>
                    <a:pt x="2025719" y="467360"/>
                  </a:lnTo>
                  <a:lnTo>
                    <a:pt x="2013700" y="469900"/>
                  </a:lnTo>
                  <a:lnTo>
                    <a:pt x="1986968" y="472440"/>
                  </a:lnTo>
                  <a:close/>
                </a:path>
                <a:path w="3292475" h="539114">
                  <a:moveTo>
                    <a:pt x="2153413" y="157480"/>
                  </a:moveTo>
                  <a:lnTo>
                    <a:pt x="2094986" y="157480"/>
                  </a:lnTo>
                  <a:lnTo>
                    <a:pt x="2107025" y="154940"/>
                  </a:lnTo>
                  <a:lnTo>
                    <a:pt x="2105002" y="147320"/>
                  </a:lnTo>
                  <a:lnTo>
                    <a:pt x="2085566" y="110490"/>
                  </a:lnTo>
                  <a:lnTo>
                    <a:pt x="2079441" y="104140"/>
                  </a:lnTo>
                  <a:lnTo>
                    <a:pt x="2072541" y="96520"/>
                  </a:lnTo>
                  <a:lnTo>
                    <a:pt x="2064822" y="90170"/>
                  </a:lnTo>
                  <a:lnTo>
                    <a:pt x="2056299" y="83820"/>
                  </a:lnTo>
                  <a:lnTo>
                    <a:pt x="2046971" y="78740"/>
                  </a:lnTo>
                  <a:lnTo>
                    <a:pt x="2036839" y="74930"/>
                  </a:lnTo>
                  <a:lnTo>
                    <a:pt x="2025719" y="69850"/>
                  </a:lnTo>
                  <a:lnTo>
                    <a:pt x="2013700" y="67310"/>
                  </a:lnTo>
                  <a:lnTo>
                    <a:pt x="2000783" y="66040"/>
                  </a:lnTo>
                  <a:lnTo>
                    <a:pt x="2105608" y="66040"/>
                  </a:lnTo>
                  <a:lnTo>
                    <a:pt x="2112326" y="72390"/>
                  </a:lnTo>
                  <a:lnTo>
                    <a:pt x="2118519" y="80010"/>
                  </a:lnTo>
                  <a:lnTo>
                    <a:pt x="2124142" y="86360"/>
                  </a:lnTo>
                  <a:lnTo>
                    <a:pt x="2144416" y="124460"/>
                  </a:lnTo>
                  <a:lnTo>
                    <a:pt x="2147079" y="132080"/>
                  </a:lnTo>
                  <a:lnTo>
                    <a:pt x="2149337" y="138430"/>
                  </a:lnTo>
                  <a:lnTo>
                    <a:pt x="2151206" y="146050"/>
                  </a:lnTo>
                  <a:lnTo>
                    <a:pt x="2152686" y="152400"/>
                  </a:lnTo>
                  <a:lnTo>
                    <a:pt x="2153413" y="157480"/>
                  </a:lnTo>
                  <a:close/>
                </a:path>
                <a:path w="3292475" h="539114">
                  <a:moveTo>
                    <a:pt x="1999547" y="459740"/>
                  </a:moveTo>
                  <a:lnTo>
                    <a:pt x="1986968" y="459740"/>
                  </a:lnTo>
                  <a:lnTo>
                    <a:pt x="1956515" y="457200"/>
                  </a:lnTo>
                  <a:lnTo>
                    <a:pt x="1943510" y="453390"/>
                  </a:lnTo>
                  <a:lnTo>
                    <a:pt x="1931987" y="448310"/>
                  </a:lnTo>
                  <a:lnTo>
                    <a:pt x="1921775" y="441960"/>
                  </a:lnTo>
                  <a:lnTo>
                    <a:pt x="1912705" y="434340"/>
                  </a:lnTo>
                  <a:lnTo>
                    <a:pt x="1904776" y="427990"/>
                  </a:lnTo>
                  <a:lnTo>
                    <a:pt x="1883600" y="394970"/>
                  </a:lnTo>
                  <a:lnTo>
                    <a:pt x="1875841" y="356870"/>
                  </a:lnTo>
                  <a:lnTo>
                    <a:pt x="1875841" y="175260"/>
                  </a:lnTo>
                  <a:lnTo>
                    <a:pt x="1876553" y="170180"/>
                  </a:lnTo>
                  <a:lnTo>
                    <a:pt x="1879403" y="154940"/>
                  </a:lnTo>
                  <a:lnTo>
                    <a:pt x="1881734" y="148590"/>
                  </a:lnTo>
                  <a:lnTo>
                    <a:pt x="1884972" y="140970"/>
                  </a:lnTo>
                  <a:lnTo>
                    <a:pt x="1887619" y="134620"/>
                  </a:lnTo>
                  <a:lnTo>
                    <a:pt x="1890703" y="129540"/>
                  </a:lnTo>
                  <a:lnTo>
                    <a:pt x="1894224" y="123190"/>
                  </a:lnTo>
                  <a:lnTo>
                    <a:pt x="1898183" y="118110"/>
                  </a:lnTo>
                  <a:lnTo>
                    <a:pt x="1932181" y="90170"/>
                  </a:lnTo>
                  <a:lnTo>
                    <a:pt x="1966131" y="78740"/>
                  </a:lnTo>
                  <a:lnTo>
                    <a:pt x="1976222" y="78740"/>
                  </a:lnTo>
                  <a:lnTo>
                    <a:pt x="1986968" y="77470"/>
                  </a:lnTo>
                  <a:lnTo>
                    <a:pt x="2011252" y="80010"/>
                  </a:lnTo>
                  <a:lnTo>
                    <a:pt x="2022083" y="82550"/>
                  </a:lnTo>
                  <a:lnTo>
                    <a:pt x="2032040" y="86360"/>
                  </a:lnTo>
                  <a:lnTo>
                    <a:pt x="2041183" y="90170"/>
                  </a:lnTo>
                  <a:lnTo>
                    <a:pt x="1977224" y="90170"/>
                  </a:lnTo>
                  <a:lnTo>
                    <a:pt x="1968123" y="91440"/>
                  </a:lnTo>
                  <a:lnTo>
                    <a:pt x="1959665" y="92710"/>
                  </a:lnTo>
                  <a:lnTo>
                    <a:pt x="1951850" y="95250"/>
                  </a:lnTo>
                  <a:lnTo>
                    <a:pt x="1944591" y="97790"/>
                  </a:lnTo>
                  <a:lnTo>
                    <a:pt x="1937882" y="101600"/>
                  </a:lnTo>
                  <a:lnTo>
                    <a:pt x="1931721" y="104140"/>
                  </a:lnTo>
                  <a:lnTo>
                    <a:pt x="1903155" y="132080"/>
                  </a:lnTo>
                  <a:lnTo>
                    <a:pt x="1888904" y="171450"/>
                  </a:lnTo>
                  <a:lnTo>
                    <a:pt x="1888275" y="176530"/>
                  </a:lnTo>
                  <a:lnTo>
                    <a:pt x="1888275" y="356870"/>
                  </a:lnTo>
                  <a:lnTo>
                    <a:pt x="1898594" y="397510"/>
                  </a:lnTo>
                  <a:lnTo>
                    <a:pt x="1907921" y="411480"/>
                  </a:lnTo>
                  <a:lnTo>
                    <a:pt x="1913860" y="419100"/>
                  </a:lnTo>
                  <a:lnTo>
                    <a:pt x="1948075" y="441960"/>
                  </a:lnTo>
                  <a:lnTo>
                    <a:pt x="1972571" y="447040"/>
                  </a:lnTo>
                  <a:lnTo>
                    <a:pt x="2041183" y="447040"/>
                  </a:lnTo>
                  <a:lnTo>
                    <a:pt x="2032040" y="452120"/>
                  </a:lnTo>
                  <a:lnTo>
                    <a:pt x="2022083" y="455930"/>
                  </a:lnTo>
                  <a:lnTo>
                    <a:pt x="2011252" y="457200"/>
                  </a:lnTo>
                  <a:lnTo>
                    <a:pt x="1999547" y="459740"/>
                  </a:lnTo>
                  <a:close/>
                </a:path>
                <a:path w="3292475" h="539114">
                  <a:moveTo>
                    <a:pt x="2094986" y="157480"/>
                  </a:moveTo>
                  <a:lnTo>
                    <a:pt x="2093165" y="151130"/>
                  </a:lnTo>
                  <a:lnTo>
                    <a:pt x="2090809" y="144780"/>
                  </a:lnTo>
                  <a:lnTo>
                    <a:pt x="2087919" y="138430"/>
                  </a:lnTo>
                  <a:lnTo>
                    <a:pt x="2084495" y="132080"/>
                  </a:lnTo>
                  <a:lnTo>
                    <a:pt x="2080452" y="124460"/>
                  </a:lnTo>
                  <a:lnTo>
                    <a:pt x="2049574" y="95250"/>
                  </a:lnTo>
                  <a:lnTo>
                    <a:pt x="2011252" y="80010"/>
                  </a:lnTo>
                  <a:lnTo>
                    <a:pt x="1986968" y="77470"/>
                  </a:lnTo>
                  <a:lnTo>
                    <a:pt x="2043594" y="77470"/>
                  </a:lnTo>
                  <a:lnTo>
                    <a:pt x="2079441" y="104140"/>
                  </a:lnTo>
                  <a:lnTo>
                    <a:pt x="2085566" y="110490"/>
                  </a:lnTo>
                  <a:lnTo>
                    <a:pt x="2104483" y="146050"/>
                  </a:lnTo>
                  <a:lnTo>
                    <a:pt x="2094986" y="146050"/>
                  </a:lnTo>
                  <a:lnTo>
                    <a:pt x="2094986" y="157480"/>
                  </a:lnTo>
                  <a:close/>
                </a:path>
                <a:path w="3292475" h="539114">
                  <a:moveTo>
                    <a:pt x="2180372" y="170180"/>
                  </a:moveTo>
                  <a:lnTo>
                    <a:pt x="2085354" y="170180"/>
                  </a:lnTo>
                  <a:lnTo>
                    <a:pt x="2081117" y="153670"/>
                  </a:lnTo>
                  <a:lnTo>
                    <a:pt x="2077967" y="146050"/>
                  </a:lnTo>
                  <a:lnTo>
                    <a:pt x="2073499" y="137160"/>
                  </a:lnTo>
                  <a:lnTo>
                    <a:pt x="2069987" y="132080"/>
                  </a:lnTo>
                  <a:lnTo>
                    <a:pt x="2065841" y="125730"/>
                  </a:lnTo>
                  <a:lnTo>
                    <a:pt x="2035395" y="101600"/>
                  </a:lnTo>
                  <a:lnTo>
                    <a:pt x="1998311" y="90170"/>
                  </a:lnTo>
                  <a:lnTo>
                    <a:pt x="2041183" y="90170"/>
                  </a:lnTo>
                  <a:lnTo>
                    <a:pt x="2075704" y="118110"/>
                  </a:lnTo>
                  <a:lnTo>
                    <a:pt x="2084495" y="132080"/>
                  </a:lnTo>
                  <a:lnTo>
                    <a:pt x="2087919" y="138430"/>
                  </a:lnTo>
                  <a:lnTo>
                    <a:pt x="2090809" y="144780"/>
                  </a:lnTo>
                  <a:lnTo>
                    <a:pt x="2093165" y="151130"/>
                  </a:lnTo>
                  <a:lnTo>
                    <a:pt x="2094986" y="157480"/>
                  </a:lnTo>
                  <a:lnTo>
                    <a:pt x="2153413" y="157480"/>
                  </a:lnTo>
                  <a:lnTo>
                    <a:pt x="2153776" y="160020"/>
                  </a:lnTo>
                  <a:lnTo>
                    <a:pt x="2178943" y="160020"/>
                  </a:lnTo>
                  <a:lnTo>
                    <a:pt x="2180372" y="170180"/>
                  </a:lnTo>
                  <a:close/>
                </a:path>
                <a:path w="3292475" h="539114">
                  <a:moveTo>
                    <a:pt x="2094986" y="157480"/>
                  </a:moveTo>
                  <a:lnTo>
                    <a:pt x="2094986" y="146050"/>
                  </a:lnTo>
                  <a:lnTo>
                    <a:pt x="2104483" y="146050"/>
                  </a:lnTo>
                  <a:lnTo>
                    <a:pt x="2105002" y="147320"/>
                  </a:lnTo>
                  <a:lnTo>
                    <a:pt x="2107025" y="154940"/>
                  </a:lnTo>
                  <a:lnTo>
                    <a:pt x="2094986" y="157480"/>
                  </a:lnTo>
                  <a:close/>
                </a:path>
                <a:path w="3292475" h="539114">
                  <a:moveTo>
                    <a:pt x="2178943" y="160020"/>
                  </a:moveTo>
                  <a:lnTo>
                    <a:pt x="2153776" y="160020"/>
                  </a:lnTo>
                  <a:lnTo>
                    <a:pt x="2166092" y="157480"/>
                  </a:lnTo>
                  <a:lnTo>
                    <a:pt x="2166092" y="146050"/>
                  </a:lnTo>
                  <a:lnTo>
                    <a:pt x="2176575" y="146050"/>
                  </a:lnTo>
                  <a:lnTo>
                    <a:pt x="2177142" y="148590"/>
                  </a:lnTo>
                  <a:lnTo>
                    <a:pt x="2178407" y="156210"/>
                  </a:lnTo>
                  <a:lnTo>
                    <a:pt x="2178943" y="160020"/>
                  </a:lnTo>
                  <a:close/>
                </a:path>
                <a:path w="3292475" h="539114">
                  <a:moveTo>
                    <a:pt x="2041183" y="447040"/>
                  </a:moveTo>
                  <a:lnTo>
                    <a:pt x="1998311" y="447040"/>
                  </a:lnTo>
                  <a:lnTo>
                    <a:pt x="2008805" y="445770"/>
                  </a:lnTo>
                  <a:lnTo>
                    <a:pt x="2018448" y="443230"/>
                  </a:lnTo>
                  <a:lnTo>
                    <a:pt x="2027241" y="440690"/>
                  </a:lnTo>
                  <a:lnTo>
                    <a:pt x="2035395" y="436880"/>
                  </a:lnTo>
                  <a:lnTo>
                    <a:pt x="2042848" y="431800"/>
                  </a:lnTo>
                  <a:lnTo>
                    <a:pt x="2049600" y="427990"/>
                  </a:lnTo>
                  <a:lnTo>
                    <a:pt x="2055651" y="422910"/>
                  </a:lnTo>
                  <a:lnTo>
                    <a:pt x="2061063" y="417830"/>
                  </a:lnTo>
                  <a:lnTo>
                    <a:pt x="2065841" y="411480"/>
                  </a:lnTo>
                  <a:lnTo>
                    <a:pt x="2069987" y="406400"/>
                  </a:lnTo>
                  <a:lnTo>
                    <a:pt x="2073499" y="400050"/>
                  </a:lnTo>
                  <a:lnTo>
                    <a:pt x="2077968" y="391160"/>
                  </a:lnTo>
                  <a:lnTo>
                    <a:pt x="2081117" y="383540"/>
                  </a:lnTo>
                  <a:lnTo>
                    <a:pt x="2085354" y="367030"/>
                  </a:lnTo>
                  <a:lnTo>
                    <a:pt x="2180769" y="367030"/>
                  </a:lnTo>
                  <a:lnTo>
                    <a:pt x="2179160" y="377190"/>
                  </a:lnTo>
                  <a:lnTo>
                    <a:pt x="2153827" y="377190"/>
                  </a:lnTo>
                  <a:lnTo>
                    <a:pt x="2153406" y="379730"/>
                  </a:lnTo>
                  <a:lnTo>
                    <a:pt x="2094986" y="379730"/>
                  </a:lnTo>
                  <a:lnTo>
                    <a:pt x="2093165" y="386080"/>
                  </a:lnTo>
                  <a:lnTo>
                    <a:pt x="2090809" y="392430"/>
                  </a:lnTo>
                  <a:lnTo>
                    <a:pt x="2087919" y="398780"/>
                  </a:lnTo>
                  <a:lnTo>
                    <a:pt x="2084495" y="406400"/>
                  </a:lnTo>
                  <a:lnTo>
                    <a:pt x="2080452" y="412750"/>
                  </a:lnTo>
                  <a:lnTo>
                    <a:pt x="2049574" y="443230"/>
                  </a:lnTo>
                  <a:lnTo>
                    <a:pt x="2041183" y="447040"/>
                  </a:lnTo>
                  <a:close/>
                </a:path>
                <a:path w="3292475" h="539114">
                  <a:moveTo>
                    <a:pt x="2062165" y="513080"/>
                  </a:moveTo>
                  <a:lnTo>
                    <a:pt x="2001796" y="513080"/>
                  </a:lnTo>
                  <a:lnTo>
                    <a:pt x="2015734" y="511810"/>
                  </a:lnTo>
                  <a:lnTo>
                    <a:pt x="2028781" y="509270"/>
                  </a:lnTo>
                  <a:lnTo>
                    <a:pt x="2072890" y="495300"/>
                  </a:lnTo>
                  <a:lnTo>
                    <a:pt x="2082130" y="488950"/>
                  </a:lnTo>
                  <a:lnTo>
                    <a:pt x="2090644" y="483870"/>
                  </a:lnTo>
                  <a:lnTo>
                    <a:pt x="2098495" y="477520"/>
                  </a:lnTo>
                  <a:lnTo>
                    <a:pt x="2105683" y="472440"/>
                  </a:lnTo>
                  <a:lnTo>
                    <a:pt x="2112207" y="464820"/>
                  </a:lnTo>
                  <a:lnTo>
                    <a:pt x="2118266" y="458470"/>
                  </a:lnTo>
                  <a:lnTo>
                    <a:pt x="2123799" y="450850"/>
                  </a:lnTo>
                  <a:lnTo>
                    <a:pt x="2128806" y="443230"/>
                  </a:lnTo>
                  <a:lnTo>
                    <a:pt x="2133287" y="436880"/>
                  </a:lnTo>
                  <a:lnTo>
                    <a:pt x="2148996" y="398780"/>
                  </a:lnTo>
                  <a:lnTo>
                    <a:pt x="2153827" y="377190"/>
                  </a:lnTo>
                  <a:lnTo>
                    <a:pt x="2166092" y="379730"/>
                  </a:lnTo>
                  <a:lnTo>
                    <a:pt x="2155649" y="417830"/>
                  </a:lnTo>
                  <a:lnTo>
                    <a:pt x="2152298" y="425450"/>
                  </a:lnTo>
                  <a:lnTo>
                    <a:pt x="2148461" y="434340"/>
                  </a:lnTo>
                  <a:lnTo>
                    <a:pt x="2144138" y="441960"/>
                  </a:lnTo>
                  <a:lnTo>
                    <a:pt x="2139293" y="450850"/>
                  </a:lnTo>
                  <a:lnTo>
                    <a:pt x="2133890" y="458470"/>
                  </a:lnTo>
                  <a:lnTo>
                    <a:pt x="2106400" y="487680"/>
                  </a:lnTo>
                  <a:lnTo>
                    <a:pt x="2067884" y="510540"/>
                  </a:lnTo>
                  <a:lnTo>
                    <a:pt x="2062165" y="513080"/>
                  </a:lnTo>
                  <a:close/>
                </a:path>
                <a:path w="3292475" h="539114">
                  <a:moveTo>
                    <a:pt x="2176319" y="392430"/>
                  </a:moveTo>
                  <a:lnTo>
                    <a:pt x="2166092" y="392430"/>
                  </a:lnTo>
                  <a:lnTo>
                    <a:pt x="2166092" y="379730"/>
                  </a:lnTo>
                  <a:lnTo>
                    <a:pt x="2153827" y="377190"/>
                  </a:lnTo>
                  <a:lnTo>
                    <a:pt x="2179160" y="377190"/>
                  </a:lnTo>
                  <a:lnTo>
                    <a:pt x="2178356" y="382270"/>
                  </a:lnTo>
                  <a:lnTo>
                    <a:pt x="2176923" y="389890"/>
                  </a:lnTo>
                  <a:lnTo>
                    <a:pt x="2176319" y="392430"/>
                  </a:lnTo>
                  <a:close/>
                </a:path>
                <a:path w="3292475" h="539114">
                  <a:moveTo>
                    <a:pt x="2044438" y="459740"/>
                  </a:moveTo>
                  <a:lnTo>
                    <a:pt x="1999547" y="459740"/>
                  </a:lnTo>
                  <a:lnTo>
                    <a:pt x="2011252" y="457200"/>
                  </a:lnTo>
                  <a:lnTo>
                    <a:pt x="2022083" y="455930"/>
                  </a:lnTo>
                  <a:lnTo>
                    <a:pt x="2032040" y="452120"/>
                  </a:lnTo>
                  <a:lnTo>
                    <a:pt x="2041183" y="447040"/>
                  </a:lnTo>
                  <a:lnTo>
                    <a:pt x="2049574" y="443230"/>
                  </a:lnTo>
                  <a:lnTo>
                    <a:pt x="2057211" y="438150"/>
                  </a:lnTo>
                  <a:lnTo>
                    <a:pt x="2084495" y="406400"/>
                  </a:lnTo>
                  <a:lnTo>
                    <a:pt x="2087919" y="398780"/>
                  </a:lnTo>
                  <a:lnTo>
                    <a:pt x="2090809" y="392430"/>
                  </a:lnTo>
                  <a:lnTo>
                    <a:pt x="2093165" y="386080"/>
                  </a:lnTo>
                  <a:lnTo>
                    <a:pt x="2094986" y="379730"/>
                  </a:lnTo>
                  <a:lnTo>
                    <a:pt x="2094986" y="392430"/>
                  </a:lnTo>
                  <a:lnTo>
                    <a:pt x="2103964" y="392430"/>
                  </a:lnTo>
                  <a:lnTo>
                    <a:pt x="2102406" y="396240"/>
                  </a:lnTo>
                  <a:lnTo>
                    <a:pt x="2079441" y="434340"/>
                  </a:lnTo>
                  <a:lnTo>
                    <a:pt x="2046971" y="458470"/>
                  </a:lnTo>
                  <a:lnTo>
                    <a:pt x="2044438" y="459740"/>
                  </a:lnTo>
                  <a:close/>
                </a:path>
                <a:path w="3292475" h="539114">
                  <a:moveTo>
                    <a:pt x="2103964" y="392430"/>
                  </a:moveTo>
                  <a:lnTo>
                    <a:pt x="2094986" y="392430"/>
                  </a:lnTo>
                  <a:lnTo>
                    <a:pt x="2094986" y="379730"/>
                  </a:lnTo>
                  <a:lnTo>
                    <a:pt x="2107025" y="382270"/>
                  </a:lnTo>
                  <a:lnTo>
                    <a:pt x="2105002" y="389890"/>
                  </a:lnTo>
                  <a:lnTo>
                    <a:pt x="2103964" y="392430"/>
                  </a:lnTo>
                  <a:close/>
                </a:path>
                <a:path w="3292475" h="539114">
                  <a:moveTo>
                    <a:pt x="2105683" y="472440"/>
                  </a:moveTo>
                  <a:lnTo>
                    <a:pt x="1986968" y="472440"/>
                  </a:lnTo>
                  <a:lnTo>
                    <a:pt x="2013700" y="469900"/>
                  </a:lnTo>
                  <a:lnTo>
                    <a:pt x="2025719" y="467360"/>
                  </a:lnTo>
                  <a:lnTo>
                    <a:pt x="2064822" y="447040"/>
                  </a:lnTo>
                  <a:lnTo>
                    <a:pt x="2090916" y="419100"/>
                  </a:lnTo>
                  <a:lnTo>
                    <a:pt x="2107025" y="382270"/>
                  </a:lnTo>
                  <a:lnTo>
                    <a:pt x="2094986" y="379730"/>
                  </a:lnTo>
                  <a:lnTo>
                    <a:pt x="2153406" y="379730"/>
                  </a:lnTo>
                  <a:lnTo>
                    <a:pt x="2140906" y="421640"/>
                  </a:lnTo>
                  <a:lnTo>
                    <a:pt x="2128806" y="443230"/>
                  </a:lnTo>
                  <a:lnTo>
                    <a:pt x="2123799" y="450850"/>
                  </a:lnTo>
                  <a:lnTo>
                    <a:pt x="2118266" y="458470"/>
                  </a:lnTo>
                  <a:lnTo>
                    <a:pt x="2112207" y="464820"/>
                  </a:lnTo>
                  <a:lnTo>
                    <a:pt x="2105683" y="472440"/>
                  </a:lnTo>
                  <a:close/>
                </a:path>
                <a:path w="3292475" h="539114">
                  <a:moveTo>
                    <a:pt x="2063655" y="525780"/>
                  </a:moveTo>
                  <a:lnTo>
                    <a:pt x="2002643" y="525780"/>
                  </a:lnTo>
                  <a:lnTo>
                    <a:pt x="2017421" y="524510"/>
                  </a:lnTo>
                  <a:lnTo>
                    <a:pt x="2031299" y="521970"/>
                  </a:lnTo>
                  <a:lnTo>
                    <a:pt x="2067884" y="510540"/>
                  </a:lnTo>
                  <a:lnTo>
                    <a:pt x="2106400" y="487680"/>
                  </a:lnTo>
                  <a:lnTo>
                    <a:pt x="2133890" y="458470"/>
                  </a:lnTo>
                  <a:lnTo>
                    <a:pt x="2144138" y="441960"/>
                  </a:lnTo>
                  <a:lnTo>
                    <a:pt x="2148461" y="434340"/>
                  </a:lnTo>
                  <a:lnTo>
                    <a:pt x="2152298" y="425450"/>
                  </a:lnTo>
                  <a:lnTo>
                    <a:pt x="2155649" y="417830"/>
                  </a:lnTo>
                  <a:lnTo>
                    <a:pt x="2158515" y="410210"/>
                  </a:lnTo>
                  <a:lnTo>
                    <a:pt x="2160955" y="401320"/>
                  </a:lnTo>
                  <a:lnTo>
                    <a:pt x="2164744" y="387350"/>
                  </a:lnTo>
                  <a:lnTo>
                    <a:pt x="2166092" y="379730"/>
                  </a:lnTo>
                  <a:lnTo>
                    <a:pt x="2166092" y="392430"/>
                  </a:lnTo>
                  <a:lnTo>
                    <a:pt x="2176319" y="392430"/>
                  </a:lnTo>
                  <a:lnTo>
                    <a:pt x="2175110" y="397510"/>
                  </a:lnTo>
                  <a:lnTo>
                    <a:pt x="2170339" y="414020"/>
                  </a:lnTo>
                  <a:lnTo>
                    <a:pt x="2167271" y="422910"/>
                  </a:lnTo>
                  <a:lnTo>
                    <a:pt x="2163690" y="430530"/>
                  </a:lnTo>
                  <a:lnTo>
                    <a:pt x="2159596" y="439420"/>
                  </a:lnTo>
                  <a:lnTo>
                    <a:pt x="2137590" y="473710"/>
                  </a:lnTo>
                  <a:lnTo>
                    <a:pt x="2130608" y="481330"/>
                  </a:lnTo>
                  <a:lnTo>
                    <a:pt x="2122829" y="490220"/>
                  </a:lnTo>
                  <a:lnTo>
                    <a:pt x="2084297" y="516890"/>
                  </a:lnTo>
                  <a:lnTo>
                    <a:pt x="2072824" y="521970"/>
                  </a:lnTo>
                  <a:lnTo>
                    <a:pt x="2063655" y="525780"/>
                  </a:lnTo>
                  <a:close/>
                </a:path>
                <a:path w="3292475" h="539114">
                  <a:moveTo>
                    <a:pt x="2412850" y="538242"/>
                  </a:moveTo>
                  <a:lnTo>
                    <a:pt x="2379967" y="538242"/>
                  </a:lnTo>
                  <a:lnTo>
                    <a:pt x="2364517" y="535702"/>
                  </a:lnTo>
                  <a:lnTo>
                    <a:pt x="2324664" y="523002"/>
                  </a:lnTo>
                  <a:lnTo>
                    <a:pt x="2284747" y="495062"/>
                  </a:lnTo>
                  <a:lnTo>
                    <a:pt x="2258446" y="458232"/>
                  </a:lnTo>
                  <a:lnTo>
                    <a:pt x="2243220" y="418862"/>
                  </a:lnTo>
                  <a:lnTo>
                    <a:pt x="2235476" y="373142"/>
                  </a:lnTo>
                  <a:lnTo>
                    <a:pt x="2234866" y="323612"/>
                  </a:lnTo>
                  <a:lnTo>
                    <a:pt x="2235018" y="317262"/>
                  </a:lnTo>
                  <a:lnTo>
                    <a:pt x="2240762" y="272812"/>
                  </a:lnTo>
                  <a:lnTo>
                    <a:pt x="2258446" y="224552"/>
                  </a:lnTo>
                  <a:lnTo>
                    <a:pt x="2269905" y="205502"/>
                  </a:lnTo>
                  <a:lnTo>
                    <a:pt x="2276915" y="195342"/>
                  </a:lnTo>
                  <a:lnTo>
                    <a:pt x="2313346" y="164862"/>
                  </a:lnTo>
                  <a:lnTo>
                    <a:pt x="2350154" y="149622"/>
                  </a:lnTo>
                  <a:lnTo>
                    <a:pt x="2379967" y="144542"/>
                  </a:lnTo>
                  <a:lnTo>
                    <a:pt x="2412873" y="144542"/>
                  </a:lnTo>
                  <a:lnTo>
                    <a:pt x="2428201" y="145812"/>
                  </a:lnTo>
                  <a:lnTo>
                    <a:pt x="2442491" y="149622"/>
                  </a:lnTo>
                  <a:lnTo>
                    <a:pt x="2455742" y="153432"/>
                  </a:lnTo>
                  <a:lnTo>
                    <a:pt x="2461847" y="155972"/>
                  </a:lnTo>
                  <a:lnTo>
                    <a:pt x="2396505" y="155972"/>
                  </a:lnTo>
                  <a:lnTo>
                    <a:pt x="2366780" y="158512"/>
                  </a:lnTo>
                  <a:lnTo>
                    <a:pt x="2330098" y="169942"/>
                  </a:lnTo>
                  <a:lnTo>
                    <a:pt x="2301503" y="188992"/>
                  </a:lnTo>
                  <a:lnTo>
                    <a:pt x="2293623" y="195342"/>
                  </a:lnTo>
                  <a:lnTo>
                    <a:pt x="2286495" y="204232"/>
                  </a:lnTo>
                  <a:lnTo>
                    <a:pt x="2280120" y="211852"/>
                  </a:lnTo>
                  <a:lnTo>
                    <a:pt x="2274498" y="220742"/>
                  </a:lnTo>
                  <a:lnTo>
                    <a:pt x="2257985" y="257572"/>
                  </a:lnTo>
                  <a:lnTo>
                    <a:pt x="2248611" y="302022"/>
                  </a:lnTo>
                  <a:lnTo>
                    <a:pt x="2247300" y="323612"/>
                  </a:lnTo>
                  <a:lnTo>
                    <a:pt x="2247421" y="364252"/>
                  </a:lnTo>
                  <a:lnTo>
                    <a:pt x="2252885" y="406162"/>
                  </a:lnTo>
                  <a:lnTo>
                    <a:pt x="2265125" y="442992"/>
                  </a:lnTo>
                  <a:lnTo>
                    <a:pt x="2286495" y="478552"/>
                  </a:lnTo>
                  <a:lnTo>
                    <a:pt x="2319717" y="506492"/>
                  </a:lnTo>
                  <a:lnTo>
                    <a:pt x="2366780" y="523002"/>
                  </a:lnTo>
                  <a:lnTo>
                    <a:pt x="2381108" y="525542"/>
                  </a:lnTo>
                  <a:lnTo>
                    <a:pt x="2463009" y="525542"/>
                  </a:lnTo>
                  <a:lnTo>
                    <a:pt x="2455657" y="529352"/>
                  </a:lnTo>
                  <a:lnTo>
                    <a:pt x="2442426" y="533162"/>
                  </a:lnTo>
                  <a:lnTo>
                    <a:pt x="2428157" y="535702"/>
                  </a:lnTo>
                  <a:lnTo>
                    <a:pt x="2412850" y="538242"/>
                  </a:lnTo>
                  <a:close/>
                </a:path>
                <a:path w="3292475" h="539114">
                  <a:moveTo>
                    <a:pt x="2411731" y="525542"/>
                  </a:moveTo>
                  <a:lnTo>
                    <a:pt x="2381108" y="525542"/>
                  </a:lnTo>
                  <a:lnTo>
                    <a:pt x="2366780" y="523002"/>
                  </a:lnTo>
                  <a:lnTo>
                    <a:pt x="2330098" y="511572"/>
                  </a:lnTo>
                  <a:lnTo>
                    <a:pt x="2293623" y="486172"/>
                  </a:lnTo>
                  <a:lnTo>
                    <a:pt x="2269532" y="451882"/>
                  </a:lnTo>
                  <a:lnTo>
                    <a:pt x="2255204" y="415052"/>
                  </a:lnTo>
                  <a:lnTo>
                    <a:pt x="2247882" y="371872"/>
                  </a:lnTo>
                  <a:lnTo>
                    <a:pt x="2247300" y="323612"/>
                  </a:lnTo>
                  <a:lnTo>
                    <a:pt x="2247445" y="317262"/>
                  </a:lnTo>
                  <a:lnTo>
                    <a:pt x="2252885" y="275352"/>
                  </a:lnTo>
                  <a:lnTo>
                    <a:pt x="2265125" y="238522"/>
                  </a:lnTo>
                  <a:lnTo>
                    <a:pt x="2286495" y="204232"/>
                  </a:lnTo>
                  <a:lnTo>
                    <a:pt x="2293623" y="195342"/>
                  </a:lnTo>
                  <a:lnTo>
                    <a:pt x="2301503" y="188992"/>
                  </a:lnTo>
                  <a:lnTo>
                    <a:pt x="2310185" y="181372"/>
                  </a:lnTo>
                  <a:lnTo>
                    <a:pt x="2319717" y="175022"/>
                  </a:lnTo>
                  <a:lnTo>
                    <a:pt x="2366780" y="158512"/>
                  </a:lnTo>
                  <a:lnTo>
                    <a:pt x="2396505" y="155972"/>
                  </a:lnTo>
                  <a:lnTo>
                    <a:pt x="2425938" y="158512"/>
                  </a:lnTo>
                  <a:lnTo>
                    <a:pt x="2439124" y="161052"/>
                  </a:lnTo>
                  <a:lnTo>
                    <a:pt x="2451291" y="164862"/>
                  </a:lnTo>
                  <a:lnTo>
                    <a:pt x="2459724" y="168672"/>
                  </a:lnTo>
                  <a:lnTo>
                    <a:pt x="2382249" y="168672"/>
                  </a:lnTo>
                  <a:lnTo>
                    <a:pt x="2369044" y="171212"/>
                  </a:lnTo>
                  <a:lnTo>
                    <a:pt x="2326087" y="186452"/>
                  </a:lnTo>
                  <a:lnTo>
                    <a:pt x="2296075" y="211852"/>
                  </a:lnTo>
                  <a:lnTo>
                    <a:pt x="2280619" y="235982"/>
                  </a:lnTo>
                  <a:lnTo>
                    <a:pt x="2276486" y="243602"/>
                  </a:lnTo>
                  <a:lnTo>
                    <a:pt x="2263264" y="286782"/>
                  </a:lnTo>
                  <a:lnTo>
                    <a:pt x="2259733" y="323612"/>
                  </a:lnTo>
                  <a:lnTo>
                    <a:pt x="2259761" y="359172"/>
                  </a:lnTo>
                  <a:lnTo>
                    <a:pt x="2265008" y="403622"/>
                  </a:lnTo>
                  <a:lnTo>
                    <a:pt x="2280619" y="446802"/>
                  </a:lnTo>
                  <a:lnTo>
                    <a:pt x="2302498" y="477282"/>
                  </a:lnTo>
                  <a:lnTo>
                    <a:pt x="2309604" y="484902"/>
                  </a:lnTo>
                  <a:lnTo>
                    <a:pt x="2317444" y="489982"/>
                  </a:lnTo>
                  <a:lnTo>
                    <a:pt x="2326087" y="496332"/>
                  </a:lnTo>
                  <a:lnTo>
                    <a:pt x="2335532" y="501412"/>
                  </a:lnTo>
                  <a:lnTo>
                    <a:pt x="2345780" y="505222"/>
                  </a:lnTo>
                  <a:lnTo>
                    <a:pt x="2356887" y="509032"/>
                  </a:lnTo>
                  <a:lnTo>
                    <a:pt x="2369044" y="511572"/>
                  </a:lnTo>
                  <a:lnTo>
                    <a:pt x="2382250" y="512842"/>
                  </a:lnTo>
                  <a:lnTo>
                    <a:pt x="2462535" y="512842"/>
                  </a:lnTo>
                  <a:lnTo>
                    <a:pt x="2451291" y="516652"/>
                  </a:lnTo>
                  <a:lnTo>
                    <a:pt x="2439124" y="520462"/>
                  </a:lnTo>
                  <a:lnTo>
                    <a:pt x="2425938" y="524272"/>
                  </a:lnTo>
                  <a:lnTo>
                    <a:pt x="2411731" y="525542"/>
                  </a:lnTo>
                  <a:close/>
                </a:path>
                <a:path w="3292475" h="539114">
                  <a:moveTo>
                    <a:pt x="2463009" y="525542"/>
                  </a:moveTo>
                  <a:lnTo>
                    <a:pt x="2411731" y="525542"/>
                  </a:lnTo>
                  <a:lnTo>
                    <a:pt x="2425938" y="524272"/>
                  </a:lnTo>
                  <a:lnTo>
                    <a:pt x="2439124" y="520462"/>
                  </a:lnTo>
                  <a:lnTo>
                    <a:pt x="2451291" y="516652"/>
                  </a:lnTo>
                  <a:lnTo>
                    <a:pt x="2462535" y="512842"/>
                  </a:lnTo>
                  <a:lnTo>
                    <a:pt x="2472953" y="506492"/>
                  </a:lnTo>
                  <a:lnTo>
                    <a:pt x="2482546" y="501412"/>
                  </a:lnTo>
                  <a:lnTo>
                    <a:pt x="2512877" y="470932"/>
                  </a:lnTo>
                  <a:lnTo>
                    <a:pt x="2523477" y="451882"/>
                  </a:lnTo>
                  <a:lnTo>
                    <a:pt x="2527885" y="442992"/>
                  </a:lnTo>
                  <a:lnTo>
                    <a:pt x="2540125" y="406162"/>
                  </a:lnTo>
                  <a:lnTo>
                    <a:pt x="2545491" y="366792"/>
                  </a:lnTo>
                  <a:lnTo>
                    <a:pt x="2545710" y="323612"/>
                  </a:lnTo>
                  <a:lnTo>
                    <a:pt x="2545564" y="317262"/>
                  </a:lnTo>
                  <a:lnTo>
                    <a:pt x="2540125" y="275352"/>
                  </a:lnTo>
                  <a:lnTo>
                    <a:pt x="2527885" y="238522"/>
                  </a:lnTo>
                  <a:lnTo>
                    <a:pt x="2506466" y="204232"/>
                  </a:lnTo>
                  <a:lnTo>
                    <a:pt x="2499278" y="195342"/>
                  </a:lnTo>
                  <a:lnTo>
                    <a:pt x="2491312" y="188992"/>
                  </a:lnTo>
                  <a:lnTo>
                    <a:pt x="2482546" y="181372"/>
                  </a:lnTo>
                  <a:lnTo>
                    <a:pt x="2472953" y="175022"/>
                  </a:lnTo>
                  <a:lnTo>
                    <a:pt x="2425938" y="158512"/>
                  </a:lnTo>
                  <a:lnTo>
                    <a:pt x="2396505" y="155972"/>
                  </a:lnTo>
                  <a:lnTo>
                    <a:pt x="2461847" y="155972"/>
                  </a:lnTo>
                  <a:lnTo>
                    <a:pt x="2499359" y="178832"/>
                  </a:lnTo>
                  <a:lnTo>
                    <a:pt x="2529293" y="214392"/>
                  </a:lnTo>
                  <a:lnTo>
                    <a:pt x="2546845" y="253762"/>
                  </a:lnTo>
                  <a:lnTo>
                    <a:pt x="2555703" y="291862"/>
                  </a:lnTo>
                  <a:lnTo>
                    <a:pt x="2558144" y="323612"/>
                  </a:lnTo>
                  <a:lnTo>
                    <a:pt x="2558042" y="364252"/>
                  </a:lnTo>
                  <a:lnTo>
                    <a:pt x="2552248" y="408702"/>
                  </a:lnTo>
                  <a:lnTo>
                    <a:pt x="2534549" y="458232"/>
                  </a:lnTo>
                  <a:lnTo>
                    <a:pt x="2508149" y="495062"/>
                  </a:lnTo>
                  <a:lnTo>
                    <a:pt x="2489793" y="510302"/>
                  </a:lnTo>
                  <a:lnTo>
                    <a:pt x="2479289" y="517922"/>
                  </a:lnTo>
                  <a:lnTo>
                    <a:pt x="2467911" y="523002"/>
                  </a:lnTo>
                  <a:lnTo>
                    <a:pt x="2463009" y="525542"/>
                  </a:lnTo>
                  <a:close/>
                </a:path>
                <a:path w="3292475" h="539114">
                  <a:moveTo>
                    <a:pt x="2410613" y="512842"/>
                  </a:moveTo>
                  <a:lnTo>
                    <a:pt x="2382250" y="512842"/>
                  </a:lnTo>
                  <a:lnTo>
                    <a:pt x="2369044" y="511572"/>
                  </a:lnTo>
                  <a:lnTo>
                    <a:pt x="2326087" y="496332"/>
                  </a:lnTo>
                  <a:lnTo>
                    <a:pt x="2317444" y="489982"/>
                  </a:lnTo>
                  <a:lnTo>
                    <a:pt x="2309604" y="484902"/>
                  </a:lnTo>
                  <a:lnTo>
                    <a:pt x="2302498" y="477282"/>
                  </a:lnTo>
                  <a:lnTo>
                    <a:pt x="2296075" y="470932"/>
                  </a:lnTo>
                  <a:lnTo>
                    <a:pt x="2290336" y="463312"/>
                  </a:lnTo>
                  <a:lnTo>
                    <a:pt x="2269805" y="421402"/>
                  </a:lnTo>
                  <a:lnTo>
                    <a:pt x="2260983" y="379492"/>
                  </a:lnTo>
                  <a:lnTo>
                    <a:pt x="2259733" y="323612"/>
                  </a:lnTo>
                  <a:lnTo>
                    <a:pt x="2259872" y="317262"/>
                  </a:lnTo>
                  <a:lnTo>
                    <a:pt x="2265008" y="279162"/>
                  </a:lnTo>
                  <a:lnTo>
                    <a:pt x="2280619" y="235982"/>
                  </a:lnTo>
                  <a:lnTo>
                    <a:pt x="2285280" y="227092"/>
                  </a:lnTo>
                  <a:lnTo>
                    <a:pt x="2317444" y="191532"/>
                  </a:lnTo>
                  <a:lnTo>
                    <a:pt x="2356887" y="173752"/>
                  </a:lnTo>
                  <a:lnTo>
                    <a:pt x="2382249" y="168672"/>
                  </a:lnTo>
                  <a:lnTo>
                    <a:pt x="2410590" y="168672"/>
                  </a:lnTo>
                  <a:lnTo>
                    <a:pt x="2457117" y="181372"/>
                  </a:lnTo>
                  <a:lnTo>
                    <a:pt x="2490440" y="204232"/>
                  </a:lnTo>
                  <a:lnTo>
                    <a:pt x="2493674" y="208042"/>
                  </a:lnTo>
                  <a:lnTo>
                    <a:pt x="2396116" y="208042"/>
                  </a:lnTo>
                  <a:lnTo>
                    <a:pt x="2382778" y="209312"/>
                  </a:lnTo>
                  <a:lnTo>
                    <a:pt x="2340870" y="227092"/>
                  </a:lnTo>
                  <a:lnTo>
                    <a:pt x="2316253" y="258842"/>
                  </a:lnTo>
                  <a:lnTo>
                    <a:pt x="2305346" y="296942"/>
                  </a:lnTo>
                  <a:lnTo>
                    <a:pt x="2303252" y="323612"/>
                  </a:lnTo>
                  <a:lnTo>
                    <a:pt x="2303252" y="359172"/>
                  </a:lnTo>
                  <a:lnTo>
                    <a:pt x="2309310" y="404892"/>
                  </a:lnTo>
                  <a:lnTo>
                    <a:pt x="2326565" y="440452"/>
                  </a:lnTo>
                  <a:lnTo>
                    <a:pt x="2359460" y="467122"/>
                  </a:lnTo>
                  <a:lnTo>
                    <a:pt x="2382778" y="473472"/>
                  </a:lnTo>
                  <a:lnTo>
                    <a:pt x="2494303" y="473472"/>
                  </a:lnTo>
                  <a:lnTo>
                    <a:pt x="2490407" y="477282"/>
                  </a:lnTo>
                  <a:lnTo>
                    <a:pt x="2457159" y="501412"/>
                  </a:lnTo>
                  <a:lnTo>
                    <a:pt x="2423719" y="511572"/>
                  </a:lnTo>
                  <a:lnTo>
                    <a:pt x="2410613" y="512842"/>
                  </a:lnTo>
                  <a:close/>
                </a:path>
                <a:path w="3292475" h="539114">
                  <a:moveTo>
                    <a:pt x="2462535" y="512842"/>
                  </a:moveTo>
                  <a:lnTo>
                    <a:pt x="2410613" y="512842"/>
                  </a:lnTo>
                  <a:lnTo>
                    <a:pt x="2423719" y="511572"/>
                  </a:lnTo>
                  <a:lnTo>
                    <a:pt x="2435823" y="509032"/>
                  </a:lnTo>
                  <a:lnTo>
                    <a:pt x="2475298" y="491252"/>
                  </a:lnTo>
                  <a:lnTo>
                    <a:pt x="2490407" y="477282"/>
                  </a:lnTo>
                  <a:lnTo>
                    <a:pt x="2496901" y="470932"/>
                  </a:lnTo>
                  <a:lnTo>
                    <a:pt x="2502685" y="463312"/>
                  </a:lnTo>
                  <a:lnTo>
                    <a:pt x="2507759" y="455692"/>
                  </a:lnTo>
                  <a:lnTo>
                    <a:pt x="2512406" y="446802"/>
                  </a:lnTo>
                  <a:lnTo>
                    <a:pt x="2516528" y="437912"/>
                  </a:lnTo>
                  <a:lnTo>
                    <a:pt x="2520123" y="430292"/>
                  </a:lnTo>
                  <a:lnTo>
                    <a:pt x="2531059" y="387112"/>
                  </a:lnTo>
                  <a:lnTo>
                    <a:pt x="2533276" y="323612"/>
                  </a:lnTo>
                  <a:lnTo>
                    <a:pt x="2533137" y="317262"/>
                  </a:lnTo>
                  <a:lnTo>
                    <a:pt x="2528001" y="279162"/>
                  </a:lnTo>
                  <a:lnTo>
                    <a:pt x="2512391" y="235982"/>
                  </a:lnTo>
                  <a:lnTo>
                    <a:pt x="2507730" y="227092"/>
                  </a:lnTo>
                  <a:lnTo>
                    <a:pt x="2483266" y="197882"/>
                  </a:lnTo>
                  <a:lnTo>
                    <a:pt x="2446841" y="176292"/>
                  </a:lnTo>
                  <a:lnTo>
                    <a:pt x="2410590" y="168672"/>
                  </a:lnTo>
                  <a:lnTo>
                    <a:pt x="2459724" y="168672"/>
                  </a:lnTo>
                  <a:lnTo>
                    <a:pt x="2462535" y="169942"/>
                  </a:lnTo>
                  <a:lnTo>
                    <a:pt x="2472953" y="175022"/>
                  </a:lnTo>
                  <a:lnTo>
                    <a:pt x="2482546" y="181372"/>
                  </a:lnTo>
                  <a:lnTo>
                    <a:pt x="2491312" y="188992"/>
                  </a:lnTo>
                  <a:lnTo>
                    <a:pt x="2499278" y="195342"/>
                  </a:lnTo>
                  <a:lnTo>
                    <a:pt x="2506466" y="204232"/>
                  </a:lnTo>
                  <a:lnTo>
                    <a:pt x="2512877" y="211852"/>
                  </a:lnTo>
                  <a:lnTo>
                    <a:pt x="2518511" y="220742"/>
                  </a:lnTo>
                  <a:lnTo>
                    <a:pt x="2535025" y="257572"/>
                  </a:lnTo>
                  <a:lnTo>
                    <a:pt x="2544399" y="302022"/>
                  </a:lnTo>
                  <a:lnTo>
                    <a:pt x="2545710" y="323612"/>
                  </a:lnTo>
                  <a:lnTo>
                    <a:pt x="2545593" y="364252"/>
                  </a:lnTo>
                  <a:lnTo>
                    <a:pt x="2540125" y="406162"/>
                  </a:lnTo>
                  <a:lnTo>
                    <a:pt x="2527885" y="442992"/>
                  </a:lnTo>
                  <a:lnTo>
                    <a:pt x="2523477" y="451882"/>
                  </a:lnTo>
                  <a:lnTo>
                    <a:pt x="2518511" y="462042"/>
                  </a:lnTo>
                  <a:lnTo>
                    <a:pt x="2491312" y="493792"/>
                  </a:lnTo>
                  <a:lnTo>
                    <a:pt x="2472953" y="506492"/>
                  </a:lnTo>
                  <a:lnTo>
                    <a:pt x="2462535" y="512842"/>
                  </a:lnTo>
                  <a:close/>
                </a:path>
                <a:path w="3292475" h="539114">
                  <a:moveTo>
                    <a:pt x="2409597" y="473472"/>
                  </a:moveTo>
                  <a:lnTo>
                    <a:pt x="2382778" y="473472"/>
                  </a:lnTo>
                  <a:lnTo>
                    <a:pt x="2370559" y="470932"/>
                  </a:lnTo>
                  <a:lnTo>
                    <a:pt x="2333231" y="448072"/>
                  </a:lnTo>
                  <a:lnTo>
                    <a:pt x="2312402" y="413782"/>
                  </a:lnTo>
                  <a:lnTo>
                    <a:pt x="2304184" y="375682"/>
                  </a:lnTo>
                  <a:lnTo>
                    <a:pt x="2303252" y="359172"/>
                  </a:lnTo>
                  <a:lnTo>
                    <a:pt x="2303252" y="323612"/>
                  </a:lnTo>
                  <a:lnTo>
                    <a:pt x="2309305" y="277892"/>
                  </a:lnTo>
                  <a:lnTo>
                    <a:pt x="2326565" y="242332"/>
                  </a:lnTo>
                  <a:lnTo>
                    <a:pt x="2359460" y="215662"/>
                  </a:lnTo>
                  <a:lnTo>
                    <a:pt x="2396116" y="208042"/>
                  </a:lnTo>
                  <a:lnTo>
                    <a:pt x="2409625" y="209312"/>
                  </a:lnTo>
                  <a:lnTo>
                    <a:pt x="2421965" y="211852"/>
                  </a:lnTo>
                  <a:lnTo>
                    <a:pt x="2433136" y="215662"/>
                  </a:lnTo>
                  <a:lnTo>
                    <a:pt x="2443140" y="220742"/>
                  </a:lnTo>
                  <a:lnTo>
                    <a:pt x="2396116" y="220742"/>
                  </a:lnTo>
                  <a:lnTo>
                    <a:pt x="2384593" y="222012"/>
                  </a:lnTo>
                  <a:lnTo>
                    <a:pt x="2348846" y="235982"/>
                  </a:lnTo>
                  <a:lnTo>
                    <a:pt x="2336509" y="249952"/>
                  </a:lnTo>
                  <a:lnTo>
                    <a:pt x="2331616" y="256302"/>
                  </a:lnTo>
                  <a:lnTo>
                    <a:pt x="2317652" y="299482"/>
                  </a:lnTo>
                  <a:lnTo>
                    <a:pt x="2315685" y="323612"/>
                  </a:lnTo>
                  <a:lnTo>
                    <a:pt x="2315685" y="359172"/>
                  </a:lnTo>
                  <a:lnTo>
                    <a:pt x="2321271" y="401082"/>
                  </a:lnTo>
                  <a:lnTo>
                    <a:pt x="2342253" y="439182"/>
                  </a:lnTo>
                  <a:lnTo>
                    <a:pt x="2384593" y="460772"/>
                  </a:lnTo>
                  <a:lnTo>
                    <a:pt x="2444775" y="460772"/>
                  </a:lnTo>
                  <a:lnTo>
                    <a:pt x="2443049" y="462042"/>
                  </a:lnTo>
                  <a:lnTo>
                    <a:pt x="2433063" y="467122"/>
                  </a:lnTo>
                  <a:lnTo>
                    <a:pt x="2421913" y="470932"/>
                  </a:lnTo>
                  <a:lnTo>
                    <a:pt x="2409597" y="473472"/>
                  </a:lnTo>
                  <a:close/>
                </a:path>
                <a:path w="3292475" h="539114">
                  <a:moveTo>
                    <a:pt x="2494303" y="473472"/>
                  </a:moveTo>
                  <a:lnTo>
                    <a:pt x="2409597" y="473472"/>
                  </a:lnTo>
                  <a:lnTo>
                    <a:pt x="2421913" y="470932"/>
                  </a:lnTo>
                  <a:lnTo>
                    <a:pt x="2433063" y="467122"/>
                  </a:lnTo>
                  <a:lnTo>
                    <a:pt x="2466096" y="440452"/>
                  </a:lnTo>
                  <a:lnTo>
                    <a:pt x="2483679" y="404892"/>
                  </a:lnTo>
                  <a:lnTo>
                    <a:pt x="2489758" y="359172"/>
                  </a:lnTo>
                  <a:lnTo>
                    <a:pt x="2489758" y="323612"/>
                  </a:lnTo>
                  <a:lnTo>
                    <a:pt x="2483684" y="277892"/>
                  </a:lnTo>
                  <a:lnTo>
                    <a:pt x="2466113" y="242332"/>
                  </a:lnTo>
                  <a:lnTo>
                    <a:pt x="2433136" y="215662"/>
                  </a:lnTo>
                  <a:lnTo>
                    <a:pt x="2396116" y="208042"/>
                  </a:lnTo>
                  <a:lnTo>
                    <a:pt x="2493674" y="208042"/>
                  </a:lnTo>
                  <a:lnTo>
                    <a:pt x="2496909" y="211852"/>
                  </a:lnTo>
                  <a:lnTo>
                    <a:pt x="2502672" y="219472"/>
                  </a:lnTo>
                  <a:lnTo>
                    <a:pt x="2507730" y="227092"/>
                  </a:lnTo>
                  <a:lnTo>
                    <a:pt x="2512391" y="235982"/>
                  </a:lnTo>
                  <a:lnTo>
                    <a:pt x="2516524" y="243602"/>
                  </a:lnTo>
                  <a:lnTo>
                    <a:pt x="2529746" y="286782"/>
                  </a:lnTo>
                  <a:lnTo>
                    <a:pt x="2533276" y="323612"/>
                  </a:lnTo>
                  <a:lnTo>
                    <a:pt x="2533165" y="364252"/>
                  </a:lnTo>
                  <a:lnTo>
                    <a:pt x="2528001" y="403622"/>
                  </a:lnTo>
                  <a:lnTo>
                    <a:pt x="2516528" y="437912"/>
                  </a:lnTo>
                  <a:lnTo>
                    <a:pt x="2512406" y="446802"/>
                  </a:lnTo>
                  <a:lnTo>
                    <a:pt x="2507759" y="455692"/>
                  </a:lnTo>
                  <a:lnTo>
                    <a:pt x="2502685" y="463312"/>
                  </a:lnTo>
                  <a:lnTo>
                    <a:pt x="2496901" y="470932"/>
                  </a:lnTo>
                  <a:lnTo>
                    <a:pt x="2494303" y="473472"/>
                  </a:lnTo>
                  <a:close/>
                </a:path>
                <a:path w="3292475" h="539114">
                  <a:moveTo>
                    <a:pt x="2407809" y="460772"/>
                  </a:moveTo>
                  <a:lnTo>
                    <a:pt x="2384593" y="460772"/>
                  </a:lnTo>
                  <a:lnTo>
                    <a:pt x="2374114" y="458232"/>
                  </a:lnTo>
                  <a:lnTo>
                    <a:pt x="2336509" y="432832"/>
                  </a:lnTo>
                  <a:lnTo>
                    <a:pt x="2319182" y="392192"/>
                  </a:lnTo>
                  <a:lnTo>
                    <a:pt x="2315685" y="359172"/>
                  </a:lnTo>
                  <a:lnTo>
                    <a:pt x="2315685" y="323612"/>
                  </a:lnTo>
                  <a:lnTo>
                    <a:pt x="2321271" y="281702"/>
                  </a:lnTo>
                  <a:lnTo>
                    <a:pt x="2336509" y="249952"/>
                  </a:lnTo>
                  <a:lnTo>
                    <a:pt x="2342253" y="242332"/>
                  </a:lnTo>
                  <a:lnTo>
                    <a:pt x="2384593" y="222012"/>
                  </a:lnTo>
                  <a:lnTo>
                    <a:pt x="2396116" y="220742"/>
                  </a:lnTo>
                  <a:lnTo>
                    <a:pt x="2407809" y="222012"/>
                  </a:lnTo>
                  <a:lnTo>
                    <a:pt x="2418410" y="223282"/>
                  </a:lnTo>
                  <a:lnTo>
                    <a:pt x="2427917" y="227092"/>
                  </a:lnTo>
                  <a:lnTo>
                    <a:pt x="2436332" y="230902"/>
                  </a:lnTo>
                  <a:lnTo>
                    <a:pt x="2440059" y="233442"/>
                  </a:lnTo>
                  <a:lnTo>
                    <a:pt x="2386409" y="233442"/>
                  </a:lnTo>
                  <a:lnTo>
                    <a:pt x="2377669" y="234712"/>
                  </a:lnTo>
                  <a:lnTo>
                    <a:pt x="2369899" y="238522"/>
                  </a:lnTo>
                  <a:lnTo>
                    <a:pt x="2363097" y="241062"/>
                  </a:lnTo>
                  <a:lnTo>
                    <a:pt x="2356822" y="246142"/>
                  </a:lnTo>
                  <a:lnTo>
                    <a:pt x="2333236" y="284242"/>
                  </a:lnTo>
                  <a:lnTo>
                    <a:pt x="2328119" y="323612"/>
                  </a:lnTo>
                  <a:lnTo>
                    <a:pt x="2328119" y="359172"/>
                  </a:lnTo>
                  <a:lnTo>
                    <a:pt x="2333231" y="397272"/>
                  </a:lnTo>
                  <a:lnTo>
                    <a:pt x="2351274" y="431562"/>
                  </a:lnTo>
                  <a:lnTo>
                    <a:pt x="2386409" y="448072"/>
                  </a:lnTo>
                  <a:lnTo>
                    <a:pt x="2396116" y="449342"/>
                  </a:lnTo>
                  <a:lnTo>
                    <a:pt x="2439314" y="449342"/>
                  </a:lnTo>
                  <a:lnTo>
                    <a:pt x="2436332" y="451882"/>
                  </a:lnTo>
                  <a:lnTo>
                    <a:pt x="2427917" y="455692"/>
                  </a:lnTo>
                  <a:lnTo>
                    <a:pt x="2418410" y="458232"/>
                  </a:lnTo>
                  <a:lnTo>
                    <a:pt x="2407809" y="460772"/>
                  </a:lnTo>
                  <a:close/>
                </a:path>
                <a:path w="3292475" h="539114">
                  <a:moveTo>
                    <a:pt x="2444775" y="460772"/>
                  </a:moveTo>
                  <a:lnTo>
                    <a:pt x="2407809" y="460772"/>
                  </a:lnTo>
                  <a:lnTo>
                    <a:pt x="2418410" y="458232"/>
                  </a:lnTo>
                  <a:lnTo>
                    <a:pt x="2427917" y="455692"/>
                  </a:lnTo>
                  <a:lnTo>
                    <a:pt x="2436332" y="451882"/>
                  </a:lnTo>
                  <a:lnTo>
                    <a:pt x="2443787" y="445532"/>
                  </a:lnTo>
                  <a:lnTo>
                    <a:pt x="2450417" y="440452"/>
                  </a:lnTo>
                  <a:lnTo>
                    <a:pt x="2471727" y="401082"/>
                  </a:lnTo>
                  <a:lnTo>
                    <a:pt x="2477324" y="359172"/>
                  </a:lnTo>
                  <a:lnTo>
                    <a:pt x="2477324" y="323612"/>
                  </a:lnTo>
                  <a:lnTo>
                    <a:pt x="2471727" y="281702"/>
                  </a:lnTo>
                  <a:lnTo>
                    <a:pt x="2456221" y="249952"/>
                  </a:lnTo>
                  <a:lnTo>
                    <a:pt x="2450417" y="242332"/>
                  </a:lnTo>
                  <a:lnTo>
                    <a:pt x="2407809" y="222012"/>
                  </a:lnTo>
                  <a:lnTo>
                    <a:pt x="2396116" y="220742"/>
                  </a:lnTo>
                  <a:lnTo>
                    <a:pt x="2443140" y="220742"/>
                  </a:lnTo>
                  <a:lnTo>
                    <a:pt x="2471885" y="249952"/>
                  </a:lnTo>
                  <a:lnTo>
                    <a:pt x="2486035" y="288052"/>
                  </a:lnTo>
                  <a:lnTo>
                    <a:pt x="2489758" y="323612"/>
                  </a:lnTo>
                  <a:lnTo>
                    <a:pt x="2489758" y="359172"/>
                  </a:lnTo>
                  <a:lnTo>
                    <a:pt x="2483679" y="404892"/>
                  </a:lnTo>
                  <a:lnTo>
                    <a:pt x="2466096" y="440452"/>
                  </a:lnTo>
                  <a:lnTo>
                    <a:pt x="2451678" y="455692"/>
                  </a:lnTo>
                  <a:lnTo>
                    <a:pt x="2444775" y="460772"/>
                  </a:lnTo>
                  <a:close/>
                </a:path>
                <a:path w="3292475" h="539114">
                  <a:moveTo>
                    <a:pt x="2439314" y="449342"/>
                  </a:moveTo>
                  <a:lnTo>
                    <a:pt x="2396116" y="449342"/>
                  </a:lnTo>
                  <a:lnTo>
                    <a:pt x="2406022" y="448072"/>
                  </a:lnTo>
                  <a:lnTo>
                    <a:pt x="2414907" y="446802"/>
                  </a:lnTo>
                  <a:lnTo>
                    <a:pt x="2446346" y="425212"/>
                  </a:lnTo>
                  <a:lnTo>
                    <a:pt x="2461625" y="389652"/>
                  </a:lnTo>
                  <a:lnTo>
                    <a:pt x="2464891" y="359172"/>
                  </a:lnTo>
                  <a:lnTo>
                    <a:pt x="2464891" y="323612"/>
                  </a:lnTo>
                  <a:lnTo>
                    <a:pt x="2459769" y="284242"/>
                  </a:lnTo>
                  <a:lnTo>
                    <a:pt x="2446329" y="257572"/>
                  </a:lnTo>
                  <a:lnTo>
                    <a:pt x="2441436" y="251222"/>
                  </a:lnTo>
                  <a:lnTo>
                    <a:pt x="2435834" y="246142"/>
                  </a:lnTo>
                  <a:lnTo>
                    <a:pt x="2429524" y="241062"/>
                  </a:lnTo>
                  <a:lnTo>
                    <a:pt x="2422698" y="238522"/>
                  </a:lnTo>
                  <a:lnTo>
                    <a:pt x="2414854" y="234712"/>
                  </a:lnTo>
                  <a:lnTo>
                    <a:pt x="2405994" y="233442"/>
                  </a:lnTo>
                  <a:lnTo>
                    <a:pt x="2440059" y="233442"/>
                  </a:lnTo>
                  <a:lnTo>
                    <a:pt x="2443787" y="235982"/>
                  </a:lnTo>
                  <a:lnTo>
                    <a:pt x="2450417" y="242332"/>
                  </a:lnTo>
                  <a:lnTo>
                    <a:pt x="2456221" y="249952"/>
                  </a:lnTo>
                  <a:lnTo>
                    <a:pt x="2461199" y="256302"/>
                  </a:lnTo>
                  <a:lnTo>
                    <a:pt x="2475357" y="299482"/>
                  </a:lnTo>
                  <a:lnTo>
                    <a:pt x="2477324" y="323612"/>
                  </a:lnTo>
                  <a:lnTo>
                    <a:pt x="2477324" y="359172"/>
                  </a:lnTo>
                  <a:lnTo>
                    <a:pt x="2471727" y="401082"/>
                  </a:lnTo>
                  <a:lnTo>
                    <a:pt x="2450417" y="440452"/>
                  </a:lnTo>
                  <a:lnTo>
                    <a:pt x="2443787" y="445532"/>
                  </a:lnTo>
                  <a:lnTo>
                    <a:pt x="2439314" y="449342"/>
                  </a:lnTo>
                  <a:close/>
                </a:path>
                <a:path w="3292475" h="539114">
                  <a:moveTo>
                    <a:pt x="2726000" y="534745"/>
                  </a:moveTo>
                  <a:lnTo>
                    <a:pt x="2632746" y="534745"/>
                  </a:lnTo>
                  <a:lnTo>
                    <a:pt x="2632746" y="3885"/>
                  </a:lnTo>
                  <a:lnTo>
                    <a:pt x="2726000" y="3885"/>
                  </a:lnTo>
                  <a:lnTo>
                    <a:pt x="2726000" y="15315"/>
                  </a:lnTo>
                  <a:lnTo>
                    <a:pt x="2645180" y="15315"/>
                  </a:lnTo>
                  <a:lnTo>
                    <a:pt x="2645180" y="522045"/>
                  </a:lnTo>
                  <a:lnTo>
                    <a:pt x="2726000" y="522045"/>
                  </a:lnTo>
                  <a:lnTo>
                    <a:pt x="2726000" y="534745"/>
                  </a:lnTo>
                  <a:close/>
                </a:path>
                <a:path w="3292475" h="539114">
                  <a:moveTo>
                    <a:pt x="2657614" y="522045"/>
                  </a:moveTo>
                  <a:lnTo>
                    <a:pt x="2645180" y="522045"/>
                  </a:lnTo>
                  <a:lnTo>
                    <a:pt x="2645180" y="15315"/>
                  </a:lnTo>
                  <a:lnTo>
                    <a:pt x="2657614" y="15315"/>
                  </a:lnTo>
                  <a:lnTo>
                    <a:pt x="2657614" y="522045"/>
                  </a:lnTo>
                  <a:close/>
                </a:path>
                <a:path w="3292475" h="539114">
                  <a:moveTo>
                    <a:pt x="2701132" y="522045"/>
                  </a:moveTo>
                  <a:lnTo>
                    <a:pt x="2657614" y="522045"/>
                  </a:lnTo>
                  <a:lnTo>
                    <a:pt x="2657614" y="15315"/>
                  </a:lnTo>
                  <a:lnTo>
                    <a:pt x="2701132" y="15315"/>
                  </a:lnTo>
                  <a:lnTo>
                    <a:pt x="2701132" y="329005"/>
                  </a:lnTo>
                  <a:lnTo>
                    <a:pt x="2770026" y="329005"/>
                  </a:lnTo>
                  <a:lnTo>
                    <a:pt x="2701132" y="401395"/>
                  </a:lnTo>
                  <a:lnTo>
                    <a:pt x="2701132" y="522045"/>
                  </a:lnTo>
                  <a:close/>
                </a:path>
                <a:path w="3292475" h="539114">
                  <a:moveTo>
                    <a:pt x="2723057" y="329005"/>
                  </a:moveTo>
                  <a:lnTo>
                    <a:pt x="2701132" y="329005"/>
                  </a:lnTo>
                  <a:lnTo>
                    <a:pt x="2701132" y="15315"/>
                  </a:lnTo>
                  <a:lnTo>
                    <a:pt x="2713566" y="15315"/>
                  </a:lnTo>
                  <a:lnTo>
                    <a:pt x="2713566" y="302534"/>
                  </a:lnTo>
                  <a:lnTo>
                    <a:pt x="2708134" y="308685"/>
                  </a:lnTo>
                  <a:lnTo>
                    <a:pt x="2713458" y="313765"/>
                  </a:lnTo>
                  <a:lnTo>
                    <a:pt x="2713566" y="317575"/>
                  </a:lnTo>
                  <a:lnTo>
                    <a:pt x="2733230" y="317575"/>
                  </a:lnTo>
                  <a:lnTo>
                    <a:pt x="2723057" y="329005"/>
                  </a:lnTo>
                  <a:close/>
                </a:path>
                <a:path w="3292475" h="539114">
                  <a:moveTo>
                    <a:pt x="2713566" y="302534"/>
                  </a:moveTo>
                  <a:lnTo>
                    <a:pt x="2713566" y="15315"/>
                  </a:lnTo>
                  <a:lnTo>
                    <a:pt x="2726000" y="15315"/>
                  </a:lnTo>
                  <a:lnTo>
                    <a:pt x="2726000" y="288453"/>
                  </a:lnTo>
                  <a:lnTo>
                    <a:pt x="2713566" y="302534"/>
                  </a:lnTo>
                  <a:close/>
                </a:path>
                <a:path w="3292475" h="539114">
                  <a:moveTo>
                    <a:pt x="3061878" y="257885"/>
                  </a:moveTo>
                  <a:lnTo>
                    <a:pt x="2988626" y="208355"/>
                  </a:lnTo>
                  <a:lnTo>
                    <a:pt x="2997346" y="198195"/>
                  </a:lnTo>
                  <a:lnTo>
                    <a:pt x="3002595" y="191845"/>
                  </a:lnTo>
                  <a:lnTo>
                    <a:pt x="3033979" y="166445"/>
                  </a:lnTo>
                  <a:lnTo>
                    <a:pt x="3075562" y="149935"/>
                  </a:lnTo>
                  <a:lnTo>
                    <a:pt x="3117166" y="143585"/>
                  </a:lnTo>
                  <a:lnTo>
                    <a:pt x="3128931" y="143585"/>
                  </a:lnTo>
                  <a:lnTo>
                    <a:pt x="3167787" y="146125"/>
                  </a:lnTo>
                  <a:lnTo>
                    <a:pt x="3185120" y="149935"/>
                  </a:lnTo>
                  <a:lnTo>
                    <a:pt x="3201055" y="153745"/>
                  </a:lnTo>
                  <a:lnTo>
                    <a:pt x="3207009" y="156285"/>
                  </a:lnTo>
                  <a:lnTo>
                    <a:pt x="3117748" y="156285"/>
                  </a:lnTo>
                  <a:lnTo>
                    <a:pt x="3097058" y="158825"/>
                  </a:lnTo>
                  <a:lnTo>
                    <a:pt x="3078553" y="161365"/>
                  </a:lnTo>
                  <a:lnTo>
                    <a:pt x="3070017" y="163905"/>
                  </a:lnTo>
                  <a:lnTo>
                    <a:pt x="3061942" y="166445"/>
                  </a:lnTo>
                  <a:lnTo>
                    <a:pt x="3054329" y="170255"/>
                  </a:lnTo>
                  <a:lnTo>
                    <a:pt x="3047141" y="172795"/>
                  </a:lnTo>
                  <a:lnTo>
                    <a:pt x="3040341" y="176605"/>
                  </a:lnTo>
                  <a:lnTo>
                    <a:pt x="3033930" y="180415"/>
                  </a:lnTo>
                  <a:lnTo>
                    <a:pt x="3027907" y="185495"/>
                  </a:lnTo>
                  <a:lnTo>
                    <a:pt x="3022224" y="190575"/>
                  </a:lnTo>
                  <a:lnTo>
                    <a:pt x="3016833" y="194385"/>
                  </a:lnTo>
                  <a:lnTo>
                    <a:pt x="3015813" y="195655"/>
                  </a:lnTo>
                  <a:lnTo>
                    <a:pt x="3013907" y="195655"/>
                  </a:lnTo>
                  <a:lnTo>
                    <a:pt x="3006925" y="205815"/>
                  </a:lnTo>
                  <a:lnTo>
                    <a:pt x="3016504" y="213435"/>
                  </a:lnTo>
                  <a:lnTo>
                    <a:pt x="3018180" y="213435"/>
                  </a:lnTo>
                  <a:lnTo>
                    <a:pt x="3061323" y="242645"/>
                  </a:lnTo>
                  <a:lnTo>
                    <a:pt x="3081997" y="242645"/>
                  </a:lnTo>
                  <a:lnTo>
                    <a:pt x="3078126" y="245185"/>
                  </a:lnTo>
                  <a:lnTo>
                    <a:pt x="3073710" y="248995"/>
                  </a:lnTo>
                  <a:lnTo>
                    <a:pt x="3061878" y="257885"/>
                  </a:lnTo>
                  <a:close/>
                </a:path>
                <a:path w="3292475" h="539114">
                  <a:moveTo>
                    <a:pt x="2726000" y="307870"/>
                  </a:moveTo>
                  <a:lnTo>
                    <a:pt x="2726000" y="288453"/>
                  </a:lnTo>
                  <a:lnTo>
                    <a:pt x="2850560" y="147395"/>
                  </a:lnTo>
                  <a:lnTo>
                    <a:pt x="2973607" y="147395"/>
                  </a:lnTo>
                  <a:lnTo>
                    <a:pt x="2970075" y="151205"/>
                  </a:lnTo>
                  <a:lnTo>
                    <a:pt x="2936022" y="151205"/>
                  </a:lnTo>
                  <a:lnTo>
                    <a:pt x="2927844" y="160095"/>
                  </a:lnTo>
                  <a:lnTo>
                    <a:pt x="2856166" y="160095"/>
                  </a:lnTo>
                  <a:lnTo>
                    <a:pt x="2726000" y="307870"/>
                  </a:lnTo>
                  <a:close/>
                </a:path>
                <a:path w="3292475" h="539114">
                  <a:moveTo>
                    <a:pt x="2951367" y="528395"/>
                  </a:moveTo>
                  <a:lnTo>
                    <a:pt x="2802834" y="295985"/>
                  </a:lnTo>
                  <a:lnTo>
                    <a:pt x="2936022" y="151205"/>
                  </a:lnTo>
                  <a:lnTo>
                    <a:pt x="2945145" y="160095"/>
                  </a:lnTo>
                  <a:lnTo>
                    <a:pt x="2818476" y="297255"/>
                  </a:lnTo>
                  <a:lnTo>
                    <a:pt x="2961853" y="522045"/>
                  </a:lnTo>
                  <a:lnTo>
                    <a:pt x="2951367" y="528395"/>
                  </a:lnTo>
                  <a:close/>
                </a:path>
                <a:path w="3292475" h="539114">
                  <a:moveTo>
                    <a:pt x="2950057" y="172795"/>
                  </a:moveTo>
                  <a:lnTo>
                    <a:pt x="2945145" y="172795"/>
                  </a:lnTo>
                  <a:lnTo>
                    <a:pt x="2945145" y="160095"/>
                  </a:lnTo>
                  <a:lnTo>
                    <a:pt x="2936022" y="151205"/>
                  </a:lnTo>
                  <a:lnTo>
                    <a:pt x="2970075" y="151205"/>
                  </a:lnTo>
                  <a:lnTo>
                    <a:pt x="2950057" y="172795"/>
                  </a:lnTo>
                  <a:close/>
                </a:path>
                <a:path w="3292475" h="539114">
                  <a:moveTo>
                    <a:pt x="3025375" y="203420"/>
                  </a:moveTo>
                  <a:lnTo>
                    <a:pt x="3015142" y="196491"/>
                  </a:lnTo>
                  <a:lnTo>
                    <a:pt x="3016833" y="194385"/>
                  </a:lnTo>
                  <a:lnTo>
                    <a:pt x="3022224" y="190575"/>
                  </a:lnTo>
                  <a:lnTo>
                    <a:pt x="3027907" y="185495"/>
                  </a:lnTo>
                  <a:lnTo>
                    <a:pt x="3033930" y="180415"/>
                  </a:lnTo>
                  <a:lnTo>
                    <a:pt x="3040341" y="176605"/>
                  </a:lnTo>
                  <a:lnTo>
                    <a:pt x="3047141" y="172795"/>
                  </a:lnTo>
                  <a:lnTo>
                    <a:pt x="3054329" y="170255"/>
                  </a:lnTo>
                  <a:lnTo>
                    <a:pt x="3061942" y="166445"/>
                  </a:lnTo>
                  <a:lnTo>
                    <a:pt x="3070017" y="163905"/>
                  </a:lnTo>
                  <a:lnTo>
                    <a:pt x="3078553" y="161365"/>
                  </a:lnTo>
                  <a:lnTo>
                    <a:pt x="3097058" y="158825"/>
                  </a:lnTo>
                  <a:lnTo>
                    <a:pt x="3117748" y="156285"/>
                  </a:lnTo>
                  <a:lnTo>
                    <a:pt x="3128931" y="156285"/>
                  </a:lnTo>
                  <a:lnTo>
                    <a:pt x="3165795" y="158825"/>
                  </a:lnTo>
                  <a:lnTo>
                    <a:pt x="3182151" y="161365"/>
                  </a:lnTo>
                  <a:lnTo>
                    <a:pt x="3197123" y="166445"/>
                  </a:lnTo>
                  <a:lnTo>
                    <a:pt x="3203947" y="168985"/>
                  </a:lnTo>
                  <a:lnTo>
                    <a:pt x="3108286" y="168985"/>
                  </a:lnTo>
                  <a:lnTo>
                    <a:pt x="3089865" y="171525"/>
                  </a:lnTo>
                  <a:lnTo>
                    <a:pt x="3081544" y="174065"/>
                  </a:lnTo>
                  <a:lnTo>
                    <a:pt x="3073673" y="175335"/>
                  </a:lnTo>
                  <a:lnTo>
                    <a:pt x="3066252" y="177875"/>
                  </a:lnTo>
                  <a:lnTo>
                    <a:pt x="3059281" y="181685"/>
                  </a:lnTo>
                  <a:lnTo>
                    <a:pt x="3052810" y="184225"/>
                  </a:lnTo>
                  <a:lnTo>
                    <a:pt x="3046702" y="188035"/>
                  </a:lnTo>
                  <a:lnTo>
                    <a:pt x="3040957" y="190575"/>
                  </a:lnTo>
                  <a:lnTo>
                    <a:pt x="3035574" y="195655"/>
                  </a:lnTo>
                  <a:lnTo>
                    <a:pt x="3030407" y="199465"/>
                  </a:lnTo>
                  <a:lnTo>
                    <a:pt x="3025507" y="203275"/>
                  </a:lnTo>
                  <a:lnTo>
                    <a:pt x="3025375" y="203420"/>
                  </a:lnTo>
                  <a:close/>
                </a:path>
                <a:path w="3292475" h="539114">
                  <a:moveTo>
                    <a:pt x="3292124" y="522045"/>
                  </a:moveTo>
                  <a:lnTo>
                    <a:pt x="3279691" y="522045"/>
                  </a:lnTo>
                  <a:lnTo>
                    <a:pt x="3279691" y="283285"/>
                  </a:lnTo>
                  <a:lnTo>
                    <a:pt x="3279156" y="270585"/>
                  </a:lnTo>
                  <a:lnTo>
                    <a:pt x="3271143" y="232485"/>
                  </a:lnTo>
                  <a:lnTo>
                    <a:pt x="3244138" y="191845"/>
                  </a:lnTo>
                  <a:lnTo>
                    <a:pt x="3210771" y="171525"/>
                  </a:lnTo>
                  <a:lnTo>
                    <a:pt x="3165795" y="158825"/>
                  </a:lnTo>
                  <a:lnTo>
                    <a:pt x="3128931" y="156285"/>
                  </a:lnTo>
                  <a:lnTo>
                    <a:pt x="3207009" y="156285"/>
                  </a:lnTo>
                  <a:lnTo>
                    <a:pt x="3241707" y="174065"/>
                  </a:lnTo>
                  <a:lnTo>
                    <a:pt x="3270470" y="204545"/>
                  </a:lnTo>
                  <a:lnTo>
                    <a:pt x="3286889" y="241375"/>
                  </a:lnTo>
                  <a:lnTo>
                    <a:pt x="3292124" y="283285"/>
                  </a:lnTo>
                  <a:lnTo>
                    <a:pt x="3292124" y="522045"/>
                  </a:lnTo>
                  <a:close/>
                </a:path>
                <a:path w="3292475" h="539114">
                  <a:moveTo>
                    <a:pt x="2733230" y="317575"/>
                  </a:moveTo>
                  <a:lnTo>
                    <a:pt x="2726000" y="317575"/>
                  </a:lnTo>
                  <a:lnTo>
                    <a:pt x="2726000" y="307870"/>
                  </a:lnTo>
                  <a:lnTo>
                    <a:pt x="2856166" y="160095"/>
                  </a:lnTo>
                  <a:lnTo>
                    <a:pt x="2856166" y="172795"/>
                  </a:lnTo>
                  <a:lnTo>
                    <a:pt x="2862092" y="172795"/>
                  </a:lnTo>
                  <a:lnTo>
                    <a:pt x="2733230" y="317575"/>
                  </a:lnTo>
                  <a:close/>
                </a:path>
                <a:path w="3292475" h="539114">
                  <a:moveTo>
                    <a:pt x="2862092" y="172795"/>
                  </a:moveTo>
                  <a:lnTo>
                    <a:pt x="2856166" y="172795"/>
                  </a:lnTo>
                  <a:lnTo>
                    <a:pt x="2856166" y="160095"/>
                  </a:lnTo>
                  <a:lnTo>
                    <a:pt x="2865483" y="168985"/>
                  </a:lnTo>
                  <a:lnTo>
                    <a:pt x="2862092" y="172795"/>
                  </a:lnTo>
                  <a:close/>
                </a:path>
                <a:path w="3292475" h="539114">
                  <a:moveTo>
                    <a:pt x="2770026" y="329005"/>
                  </a:moveTo>
                  <a:lnTo>
                    <a:pt x="2723057" y="329005"/>
                  </a:lnTo>
                  <a:lnTo>
                    <a:pt x="2865483" y="168985"/>
                  </a:lnTo>
                  <a:lnTo>
                    <a:pt x="2856166" y="160095"/>
                  </a:lnTo>
                  <a:lnTo>
                    <a:pt x="2927844" y="160095"/>
                  </a:lnTo>
                  <a:lnTo>
                    <a:pt x="2802834" y="295985"/>
                  </a:lnTo>
                  <a:lnTo>
                    <a:pt x="2819067" y="321385"/>
                  </a:lnTo>
                  <a:lnTo>
                    <a:pt x="2777278" y="321385"/>
                  </a:lnTo>
                  <a:lnTo>
                    <a:pt x="2770026" y="329005"/>
                  </a:lnTo>
                  <a:close/>
                </a:path>
                <a:path w="3292475" h="539114">
                  <a:moveTo>
                    <a:pt x="2818476" y="297255"/>
                  </a:moveTo>
                  <a:lnTo>
                    <a:pt x="2945145" y="160095"/>
                  </a:lnTo>
                  <a:lnTo>
                    <a:pt x="2945145" y="172795"/>
                  </a:lnTo>
                  <a:lnTo>
                    <a:pt x="2950057" y="172795"/>
                  </a:lnTo>
                  <a:lnTo>
                    <a:pt x="2840551" y="290905"/>
                  </a:lnTo>
                  <a:lnTo>
                    <a:pt x="2828961" y="290905"/>
                  </a:lnTo>
                  <a:lnTo>
                    <a:pt x="2818476" y="297255"/>
                  </a:lnTo>
                  <a:close/>
                </a:path>
                <a:path w="3292475" h="539114">
                  <a:moveTo>
                    <a:pt x="3060595" y="227266"/>
                  </a:moveTo>
                  <a:lnTo>
                    <a:pt x="3025375" y="203420"/>
                  </a:lnTo>
                  <a:lnTo>
                    <a:pt x="3025507" y="203275"/>
                  </a:lnTo>
                  <a:lnTo>
                    <a:pt x="3030407" y="199465"/>
                  </a:lnTo>
                  <a:lnTo>
                    <a:pt x="3035574" y="195655"/>
                  </a:lnTo>
                  <a:lnTo>
                    <a:pt x="3040957" y="190575"/>
                  </a:lnTo>
                  <a:lnTo>
                    <a:pt x="3046702" y="188035"/>
                  </a:lnTo>
                  <a:lnTo>
                    <a:pt x="3052810" y="184225"/>
                  </a:lnTo>
                  <a:lnTo>
                    <a:pt x="3059281" y="181685"/>
                  </a:lnTo>
                  <a:lnTo>
                    <a:pt x="3066252" y="177875"/>
                  </a:lnTo>
                  <a:lnTo>
                    <a:pt x="3073673" y="175335"/>
                  </a:lnTo>
                  <a:lnTo>
                    <a:pt x="3081544" y="174065"/>
                  </a:lnTo>
                  <a:lnTo>
                    <a:pt x="3089865" y="171525"/>
                  </a:lnTo>
                  <a:lnTo>
                    <a:pt x="3108286" y="168985"/>
                  </a:lnTo>
                  <a:lnTo>
                    <a:pt x="3147053" y="168985"/>
                  </a:lnTo>
                  <a:lnTo>
                    <a:pt x="3193191" y="177875"/>
                  </a:lnTo>
                  <a:lnTo>
                    <a:pt x="3235688" y="202005"/>
                  </a:lnTo>
                  <a:lnTo>
                    <a:pt x="3240745" y="207085"/>
                  </a:lnTo>
                  <a:lnTo>
                    <a:pt x="3110821" y="207085"/>
                  </a:lnTo>
                  <a:lnTo>
                    <a:pt x="3105208" y="208355"/>
                  </a:lnTo>
                  <a:lnTo>
                    <a:pt x="3063688" y="224865"/>
                  </a:lnTo>
                  <a:lnTo>
                    <a:pt x="3060595" y="227266"/>
                  </a:lnTo>
                  <a:close/>
                </a:path>
                <a:path w="3292475" h="539114">
                  <a:moveTo>
                    <a:pt x="3279691" y="522045"/>
                  </a:moveTo>
                  <a:lnTo>
                    <a:pt x="3267257" y="522045"/>
                  </a:lnTo>
                  <a:lnTo>
                    <a:pt x="3267257" y="283285"/>
                  </a:lnTo>
                  <a:lnTo>
                    <a:pt x="3266770" y="270585"/>
                  </a:lnTo>
                  <a:lnTo>
                    <a:pt x="3255163" y="227405"/>
                  </a:lnTo>
                  <a:lnTo>
                    <a:pt x="3226850" y="194385"/>
                  </a:lnTo>
                  <a:lnTo>
                    <a:pt x="3179183" y="174065"/>
                  </a:lnTo>
                  <a:lnTo>
                    <a:pt x="3147053" y="168985"/>
                  </a:lnTo>
                  <a:lnTo>
                    <a:pt x="3203947" y="168985"/>
                  </a:lnTo>
                  <a:lnTo>
                    <a:pt x="3244138" y="191845"/>
                  </a:lnTo>
                  <a:lnTo>
                    <a:pt x="3271143" y="232485"/>
                  </a:lnTo>
                  <a:lnTo>
                    <a:pt x="3279156" y="270585"/>
                  </a:lnTo>
                  <a:lnTo>
                    <a:pt x="3279691" y="283285"/>
                  </a:lnTo>
                  <a:lnTo>
                    <a:pt x="3279691" y="522045"/>
                  </a:lnTo>
                  <a:close/>
                </a:path>
                <a:path w="3292475" h="539114">
                  <a:moveTo>
                    <a:pt x="3006925" y="205815"/>
                  </a:moveTo>
                  <a:lnTo>
                    <a:pt x="3013907" y="195655"/>
                  </a:lnTo>
                  <a:lnTo>
                    <a:pt x="3015142" y="196491"/>
                  </a:lnTo>
                  <a:lnTo>
                    <a:pt x="3011733" y="200735"/>
                  </a:lnTo>
                  <a:lnTo>
                    <a:pt x="3006925" y="205815"/>
                  </a:lnTo>
                  <a:close/>
                </a:path>
                <a:path w="3292475" h="539114">
                  <a:moveTo>
                    <a:pt x="3015142" y="196491"/>
                  </a:moveTo>
                  <a:lnTo>
                    <a:pt x="3013907" y="195655"/>
                  </a:lnTo>
                  <a:lnTo>
                    <a:pt x="3015813" y="195655"/>
                  </a:lnTo>
                  <a:lnTo>
                    <a:pt x="3015142" y="196491"/>
                  </a:lnTo>
                  <a:close/>
                </a:path>
                <a:path w="3292475" h="539114">
                  <a:moveTo>
                    <a:pt x="3017121" y="212718"/>
                  </a:moveTo>
                  <a:lnTo>
                    <a:pt x="3006925" y="205815"/>
                  </a:lnTo>
                  <a:lnTo>
                    <a:pt x="3011733" y="200735"/>
                  </a:lnTo>
                  <a:lnTo>
                    <a:pt x="3015142" y="196491"/>
                  </a:lnTo>
                  <a:lnTo>
                    <a:pt x="3025375" y="203420"/>
                  </a:lnTo>
                  <a:lnTo>
                    <a:pt x="3020872" y="208355"/>
                  </a:lnTo>
                  <a:lnTo>
                    <a:pt x="3017121" y="212718"/>
                  </a:lnTo>
                  <a:close/>
                </a:path>
                <a:path w="3292475" h="539114">
                  <a:moveTo>
                    <a:pt x="3061323" y="242645"/>
                  </a:moveTo>
                  <a:lnTo>
                    <a:pt x="3017121" y="212718"/>
                  </a:lnTo>
                  <a:lnTo>
                    <a:pt x="3020872" y="208355"/>
                  </a:lnTo>
                  <a:lnTo>
                    <a:pt x="3025375" y="203420"/>
                  </a:lnTo>
                  <a:lnTo>
                    <a:pt x="3060595" y="227266"/>
                  </a:lnTo>
                  <a:lnTo>
                    <a:pt x="3058779" y="228675"/>
                  </a:lnTo>
                  <a:lnTo>
                    <a:pt x="3053618" y="232485"/>
                  </a:lnTo>
                  <a:lnTo>
                    <a:pt x="3061323" y="242645"/>
                  </a:lnTo>
                  <a:close/>
                </a:path>
                <a:path w="3292475" h="539114">
                  <a:moveTo>
                    <a:pt x="3016504" y="213435"/>
                  </a:moveTo>
                  <a:lnTo>
                    <a:pt x="3006925" y="205815"/>
                  </a:lnTo>
                  <a:lnTo>
                    <a:pt x="3017121" y="212718"/>
                  </a:lnTo>
                  <a:lnTo>
                    <a:pt x="3016504" y="213435"/>
                  </a:lnTo>
                  <a:close/>
                </a:path>
                <a:path w="3292475" h="539114">
                  <a:moveTo>
                    <a:pt x="3061323" y="242645"/>
                  </a:moveTo>
                  <a:lnTo>
                    <a:pt x="3068304" y="232485"/>
                  </a:lnTo>
                  <a:lnTo>
                    <a:pt x="3060595" y="227266"/>
                  </a:lnTo>
                  <a:lnTo>
                    <a:pt x="3063688" y="224865"/>
                  </a:lnTo>
                  <a:lnTo>
                    <a:pt x="3105208" y="208355"/>
                  </a:lnTo>
                  <a:lnTo>
                    <a:pt x="3110821" y="207085"/>
                  </a:lnTo>
                  <a:lnTo>
                    <a:pt x="3142895" y="207085"/>
                  </a:lnTo>
                  <a:lnTo>
                    <a:pt x="3153970" y="208355"/>
                  </a:lnTo>
                  <a:lnTo>
                    <a:pt x="3164100" y="210895"/>
                  </a:lnTo>
                  <a:lnTo>
                    <a:pt x="3173283" y="213435"/>
                  </a:lnTo>
                  <a:lnTo>
                    <a:pt x="3181708" y="217245"/>
                  </a:lnTo>
                  <a:lnTo>
                    <a:pt x="3183598" y="218515"/>
                  </a:lnTo>
                  <a:lnTo>
                    <a:pt x="3121549" y="218515"/>
                  </a:lnTo>
                  <a:lnTo>
                    <a:pt x="3113648" y="219785"/>
                  </a:lnTo>
                  <a:lnTo>
                    <a:pt x="3100696" y="221055"/>
                  </a:lnTo>
                  <a:lnTo>
                    <a:pt x="3094868" y="223595"/>
                  </a:lnTo>
                  <a:lnTo>
                    <a:pt x="3084506" y="227405"/>
                  </a:lnTo>
                  <a:lnTo>
                    <a:pt x="3079714" y="229945"/>
                  </a:lnTo>
                  <a:lnTo>
                    <a:pt x="3070907" y="235025"/>
                  </a:lnTo>
                  <a:lnTo>
                    <a:pt x="3066244" y="238835"/>
                  </a:lnTo>
                  <a:lnTo>
                    <a:pt x="3061323" y="242645"/>
                  </a:lnTo>
                  <a:close/>
                </a:path>
                <a:path w="3292475" h="539114">
                  <a:moveTo>
                    <a:pt x="3123467" y="513155"/>
                  </a:moveTo>
                  <a:lnTo>
                    <a:pt x="3096821" y="513155"/>
                  </a:lnTo>
                  <a:lnTo>
                    <a:pt x="3075070" y="510615"/>
                  </a:lnTo>
                  <a:lnTo>
                    <a:pt x="3039096" y="495375"/>
                  </a:lnTo>
                  <a:lnTo>
                    <a:pt x="3010543" y="461085"/>
                  </a:lnTo>
                  <a:lnTo>
                    <a:pt x="3002870" y="422985"/>
                  </a:lnTo>
                  <a:lnTo>
                    <a:pt x="3002774" y="415365"/>
                  </a:lnTo>
                  <a:lnTo>
                    <a:pt x="3003207" y="406475"/>
                  </a:lnTo>
                  <a:lnTo>
                    <a:pt x="3016406" y="367105"/>
                  </a:lnTo>
                  <a:lnTo>
                    <a:pt x="3022077" y="360755"/>
                  </a:lnTo>
                  <a:lnTo>
                    <a:pt x="3028562" y="353135"/>
                  </a:lnTo>
                  <a:lnTo>
                    <a:pt x="3063234" y="334085"/>
                  </a:lnTo>
                  <a:lnTo>
                    <a:pt x="3124269" y="325195"/>
                  </a:lnTo>
                  <a:lnTo>
                    <a:pt x="3168266" y="325195"/>
                  </a:lnTo>
                  <a:lnTo>
                    <a:pt x="3180603" y="323925"/>
                  </a:lnTo>
                  <a:lnTo>
                    <a:pt x="3186522" y="323925"/>
                  </a:lnTo>
                  <a:lnTo>
                    <a:pt x="3197916" y="322655"/>
                  </a:lnTo>
                  <a:lnTo>
                    <a:pt x="3204296" y="321385"/>
                  </a:lnTo>
                  <a:lnTo>
                    <a:pt x="3221407" y="317575"/>
                  </a:lnTo>
                  <a:lnTo>
                    <a:pt x="3221407" y="287095"/>
                  </a:lnTo>
                  <a:lnTo>
                    <a:pt x="3211070" y="245185"/>
                  </a:lnTo>
                  <a:lnTo>
                    <a:pt x="3181708" y="217245"/>
                  </a:lnTo>
                  <a:lnTo>
                    <a:pt x="3142895" y="207085"/>
                  </a:lnTo>
                  <a:lnTo>
                    <a:pt x="3240745" y="207085"/>
                  </a:lnTo>
                  <a:lnTo>
                    <a:pt x="3262876" y="247725"/>
                  </a:lnTo>
                  <a:lnTo>
                    <a:pt x="3267257" y="283285"/>
                  </a:lnTo>
                  <a:lnTo>
                    <a:pt x="3267257" y="348055"/>
                  </a:lnTo>
                  <a:lnTo>
                    <a:pt x="3221407" y="348055"/>
                  </a:lnTo>
                  <a:lnTo>
                    <a:pt x="3198240" y="350595"/>
                  </a:lnTo>
                  <a:lnTo>
                    <a:pt x="3189060" y="350595"/>
                  </a:lnTo>
                  <a:lnTo>
                    <a:pt x="3180195" y="351865"/>
                  </a:lnTo>
                  <a:lnTo>
                    <a:pt x="3171647" y="351865"/>
                  </a:lnTo>
                  <a:lnTo>
                    <a:pt x="3163165" y="353135"/>
                  </a:lnTo>
                  <a:lnTo>
                    <a:pt x="3134371" y="353135"/>
                  </a:lnTo>
                  <a:lnTo>
                    <a:pt x="3111303" y="355675"/>
                  </a:lnTo>
                  <a:lnTo>
                    <a:pt x="3070526" y="370915"/>
                  </a:lnTo>
                  <a:lnTo>
                    <a:pt x="3047527" y="405205"/>
                  </a:lnTo>
                  <a:lnTo>
                    <a:pt x="3046169" y="411555"/>
                  </a:lnTo>
                  <a:lnTo>
                    <a:pt x="3046169" y="422985"/>
                  </a:lnTo>
                  <a:lnTo>
                    <a:pt x="3063273" y="462355"/>
                  </a:lnTo>
                  <a:lnTo>
                    <a:pt x="3068824" y="467435"/>
                  </a:lnTo>
                  <a:lnTo>
                    <a:pt x="3110624" y="480135"/>
                  </a:lnTo>
                  <a:lnTo>
                    <a:pt x="3267257" y="480135"/>
                  </a:lnTo>
                  <a:lnTo>
                    <a:pt x="3267257" y="482675"/>
                  </a:lnTo>
                  <a:lnTo>
                    <a:pt x="3201543" y="482675"/>
                  </a:lnTo>
                  <a:lnTo>
                    <a:pt x="3191154" y="489025"/>
                  </a:lnTo>
                  <a:lnTo>
                    <a:pt x="3184233" y="494105"/>
                  </a:lnTo>
                  <a:lnTo>
                    <a:pt x="3171809" y="500455"/>
                  </a:lnTo>
                  <a:lnTo>
                    <a:pt x="3165492" y="502995"/>
                  </a:lnTo>
                  <a:lnTo>
                    <a:pt x="3152125" y="508075"/>
                  </a:lnTo>
                  <a:lnTo>
                    <a:pt x="3144741" y="510615"/>
                  </a:lnTo>
                  <a:lnTo>
                    <a:pt x="3136660" y="511885"/>
                  </a:lnTo>
                  <a:lnTo>
                    <a:pt x="3130305" y="511885"/>
                  </a:lnTo>
                  <a:lnTo>
                    <a:pt x="3123467" y="513155"/>
                  </a:lnTo>
                  <a:close/>
                </a:path>
                <a:path w="3292475" h="539114">
                  <a:moveTo>
                    <a:pt x="3018180" y="213435"/>
                  </a:moveTo>
                  <a:lnTo>
                    <a:pt x="3016504" y="213435"/>
                  </a:lnTo>
                  <a:lnTo>
                    <a:pt x="3017121" y="212718"/>
                  </a:lnTo>
                  <a:lnTo>
                    <a:pt x="3018180" y="213435"/>
                  </a:lnTo>
                  <a:close/>
                </a:path>
                <a:path w="3292475" h="539114">
                  <a:moveTo>
                    <a:pt x="3081997" y="242645"/>
                  </a:moveTo>
                  <a:lnTo>
                    <a:pt x="3061323" y="242645"/>
                  </a:lnTo>
                  <a:lnTo>
                    <a:pt x="3066244" y="238835"/>
                  </a:lnTo>
                  <a:lnTo>
                    <a:pt x="3070907" y="235025"/>
                  </a:lnTo>
                  <a:lnTo>
                    <a:pt x="3079714" y="229945"/>
                  </a:lnTo>
                  <a:lnTo>
                    <a:pt x="3084506" y="227405"/>
                  </a:lnTo>
                  <a:lnTo>
                    <a:pt x="3094868" y="223595"/>
                  </a:lnTo>
                  <a:lnTo>
                    <a:pt x="3100696" y="221055"/>
                  </a:lnTo>
                  <a:lnTo>
                    <a:pt x="3113648" y="219785"/>
                  </a:lnTo>
                  <a:lnTo>
                    <a:pt x="3121549" y="218515"/>
                  </a:lnTo>
                  <a:lnTo>
                    <a:pt x="3130874" y="218515"/>
                  </a:lnTo>
                  <a:lnTo>
                    <a:pt x="3168564" y="224865"/>
                  </a:lnTo>
                  <a:lnTo>
                    <a:pt x="3180026" y="231215"/>
                  </a:lnTo>
                  <a:lnTo>
                    <a:pt x="3114962" y="231215"/>
                  </a:lnTo>
                  <a:lnTo>
                    <a:pt x="3103482" y="233755"/>
                  </a:lnTo>
                  <a:lnTo>
                    <a:pt x="3098455" y="235025"/>
                  </a:lnTo>
                  <a:lnTo>
                    <a:pt x="3089792" y="237565"/>
                  </a:lnTo>
                  <a:lnTo>
                    <a:pt x="3081997" y="242645"/>
                  </a:lnTo>
                  <a:close/>
                </a:path>
                <a:path w="3292475" h="539114">
                  <a:moveTo>
                    <a:pt x="3124463" y="525855"/>
                  </a:moveTo>
                  <a:lnTo>
                    <a:pt x="3095928" y="525855"/>
                  </a:lnTo>
                  <a:lnTo>
                    <a:pt x="3083956" y="524585"/>
                  </a:lnTo>
                  <a:lnTo>
                    <a:pt x="3041069" y="511885"/>
                  </a:lnTo>
                  <a:lnTo>
                    <a:pt x="3009791" y="483945"/>
                  </a:lnTo>
                  <a:lnTo>
                    <a:pt x="2992451" y="443305"/>
                  </a:lnTo>
                  <a:lnTo>
                    <a:pt x="2990334" y="415365"/>
                  </a:lnTo>
                  <a:lnTo>
                    <a:pt x="2990861" y="403935"/>
                  </a:lnTo>
                  <a:lnTo>
                    <a:pt x="3006136" y="360755"/>
                  </a:lnTo>
                  <a:lnTo>
                    <a:pt x="3038034" y="331545"/>
                  </a:lnTo>
                  <a:lnTo>
                    <a:pt x="3083543" y="316305"/>
                  </a:lnTo>
                  <a:lnTo>
                    <a:pt x="3110159" y="313765"/>
                  </a:lnTo>
                  <a:lnTo>
                    <a:pt x="3146853" y="313765"/>
                  </a:lnTo>
                  <a:lnTo>
                    <a:pt x="3160793" y="312495"/>
                  </a:lnTo>
                  <a:lnTo>
                    <a:pt x="3179573" y="312495"/>
                  </a:lnTo>
                  <a:lnTo>
                    <a:pt x="3185272" y="311225"/>
                  </a:lnTo>
                  <a:lnTo>
                    <a:pt x="3196151" y="309955"/>
                  </a:lnTo>
                  <a:lnTo>
                    <a:pt x="3202239" y="308685"/>
                  </a:lnTo>
                  <a:lnTo>
                    <a:pt x="3208974" y="307415"/>
                  </a:lnTo>
                  <a:lnTo>
                    <a:pt x="3208974" y="278205"/>
                  </a:lnTo>
                  <a:lnTo>
                    <a:pt x="3192654" y="241375"/>
                  </a:lnTo>
                  <a:lnTo>
                    <a:pt x="3151565" y="221055"/>
                  </a:lnTo>
                  <a:lnTo>
                    <a:pt x="3130874" y="218515"/>
                  </a:lnTo>
                  <a:lnTo>
                    <a:pt x="3183598" y="218515"/>
                  </a:lnTo>
                  <a:lnTo>
                    <a:pt x="3211070" y="245185"/>
                  </a:lnTo>
                  <a:lnTo>
                    <a:pt x="3221407" y="287095"/>
                  </a:lnTo>
                  <a:lnTo>
                    <a:pt x="3221407" y="317575"/>
                  </a:lnTo>
                  <a:lnTo>
                    <a:pt x="3204296" y="321385"/>
                  </a:lnTo>
                  <a:lnTo>
                    <a:pt x="3197916" y="322655"/>
                  </a:lnTo>
                  <a:lnTo>
                    <a:pt x="3186522" y="323925"/>
                  </a:lnTo>
                  <a:lnTo>
                    <a:pt x="3180603" y="323925"/>
                  </a:lnTo>
                  <a:lnTo>
                    <a:pt x="3168266" y="325195"/>
                  </a:lnTo>
                  <a:lnTo>
                    <a:pt x="3124269" y="325195"/>
                  </a:lnTo>
                  <a:lnTo>
                    <a:pt x="3085711" y="329005"/>
                  </a:lnTo>
                  <a:lnTo>
                    <a:pt x="3044205" y="342975"/>
                  </a:lnTo>
                  <a:lnTo>
                    <a:pt x="3022077" y="360755"/>
                  </a:lnTo>
                  <a:lnTo>
                    <a:pt x="3016406" y="367105"/>
                  </a:lnTo>
                  <a:lnTo>
                    <a:pt x="3003207" y="406475"/>
                  </a:lnTo>
                  <a:lnTo>
                    <a:pt x="3002774" y="415365"/>
                  </a:lnTo>
                  <a:lnTo>
                    <a:pt x="3002870" y="422985"/>
                  </a:lnTo>
                  <a:lnTo>
                    <a:pt x="3010543" y="461085"/>
                  </a:lnTo>
                  <a:lnTo>
                    <a:pt x="3039096" y="495375"/>
                  </a:lnTo>
                  <a:lnTo>
                    <a:pt x="3075070" y="510615"/>
                  </a:lnTo>
                  <a:lnTo>
                    <a:pt x="3096821" y="513155"/>
                  </a:lnTo>
                  <a:lnTo>
                    <a:pt x="3174975" y="513155"/>
                  </a:lnTo>
                  <a:lnTo>
                    <a:pt x="3170312" y="515695"/>
                  </a:lnTo>
                  <a:lnTo>
                    <a:pt x="3155547" y="520775"/>
                  </a:lnTo>
                  <a:lnTo>
                    <a:pt x="3147452" y="522045"/>
                  </a:lnTo>
                  <a:lnTo>
                    <a:pt x="3138645" y="523315"/>
                  </a:lnTo>
                  <a:lnTo>
                    <a:pt x="3131797" y="524585"/>
                  </a:lnTo>
                  <a:lnTo>
                    <a:pt x="3124463" y="525855"/>
                  </a:lnTo>
                  <a:close/>
                </a:path>
                <a:path w="3292475" h="539114">
                  <a:moveTo>
                    <a:pt x="3061323" y="242645"/>
                  </a:moveTo>
                  <a:lnTo>
                    <a:pt x="3053618" y="232485"/>
                  </a:lnTo>
                  <a:lnTo>
                    <a:pt x="3058779" y="228675"/>
                  </a:lnTo>
                  <a:lnTo>
                    <a:pt x="3060595" y="227266"/>
                  </a:lnTo>
                  <a:lnTo>
                    <a:pt x="3068304" y="232485"/>
                  </a:lnTo>
                  <a:lnTo>
                    <a:pt x="3061323" y="242645"/>
                  </a:lnTo>
                  <a:close/>
                </a:path>
                <a:path w="3292475" h="539114">
                  <a:moveTo>
                    <a:pt x="3208974" y="307415"/>
                  </a:moveTo>
                  <a:lnTo>
                    <a:pt x="3196540" y="307415"/>
                  </a:lnTo>
                  <a:lnTo>
                    <a:pt x="3196540" y="279475"/>
                  </a:lnTo>
                  <a:lnTo>
                    <a:pt x="3195491" y="273125"/>
                  </a:lnTo>
                  <a:lnTo>
                    <a:pt x="3172241" y="240105"/>
                  </a:lnTo>
                  <a:lnTo>
                    <a:pt x="3140467" y="231215"/>
                  </a:lnTo>
                  <a:lnTo>
                    <a:pt x="3180026" y="231215"/>
                  </a:lnTo>
                  <a:lnTo>
                    <a:pt x="3207743" y="270585"/>
                  </a:lnTo>
                  <a:lnTo>
                    <a:pt x="3208974" y="278205"/>
                  </a:lnTo>
                  <a:lnTo>
                    <a:pt x="3208974" y="295985"/>
                  </a:lnTo>
                  <a:lnTo>
                    <a:pt x="3206626" y="295985"/>
                  </a:lnTo>
                  <a:lnTo>
                    <a:pt x="3200182" y="297255"/>
                  </a:lnTo>
                  <a:lnTo>
                    <a:pt x="3206886" y="297255"/>
                  </a:lnTo>
                  <a:lnTo>
                    <a:pt x="3208974" y="307415"/>
                  </a:lnTo>
                  <a:close/>
                </a:path>
                <a:path w="3292475" h="539114">
                  <a:moveTo>
                    <a:pt x="2717451" y="317575"/>
                  </a:moveTo>
                  <a:lnTo>
                    <a:pt x="2713566" y="313868"/>
                  </a:lnTo>
                  <a:lnTo>
                    <a:pt x="2713566" y="302534"/>
                  </a:lnTo>
                  <a:lnTo>
                    <a:pt x="2726000" y="288453"/>
                  </a:lnTo>
                  <a:lnTo>
                    <a:pt x="2726000" y="304875"/>
                  </a:lnTo>
                  <a:lnTo>
                    <a:pt x="2717451" y="304875"/>
                  </a:lnTo>
                  <a:lnTo>
                    <a:pt x="2717451" y="317575"/>
                  </a:lnTo>
                  <a:close/>
                </a:path>
                <a:path w="3292475" h="539114">
                  <a:moveTo>
                    <a:pt x="2827598" y="304875"/>
                  </a:moveTo>
                  <a:lnTo>
                    <a:pt x="2818476" y="297255"/>
                  </a:lnTo>
                  <a:lnTo>
                    <a:pt x="2828961" y="290905"/>
                  </a:lnTo>
                  <a:lnTo>
                    <a:pt x="2833685" y="298310"/>
                  </a:lnTo>
                  <a:lnTo>
                    <a:pt x="2827598" y="304875"/>
                  </a:lnTo>
                  <a:close/>
                </a:path>
                <a:path w="3292475" h="539114">
                  <a:moveTo>
                    <a:pt x="2833685" y="298310"/>
                  </a:moveTo>
                  <a:lnTo>
                    <a:pt x="2828961" y="290905"/>
                  </a:lnTo>
                  <a:lnTo>
                    <a:pt x="2840551" y="290905"/>
                  </a:lnTo>
                  <a:lnTo>
                    <a:pt x="2833685" y="298310"/>
                  </a:lnTo>
                  <a:close/>
                </a:path>
                <a:path w="3292475" h="539114">
                  <a:moveTo>
                    <a:pt x="3206886" y="297255"/>
                  </a:moveTo>
                  <a:lnTo>
                    <a:pt x="3200182" y="297255"/>
                  </a:lnTo>
                  <a:lnTo>
                    <a:pt x="3206626" y="295985"/>
                  </a:lnTo>
                  <a:lnTo>
                    <a:pt x="3206886" y="297255"/>
                  </a:lnTo>
                  <a:close/>
                </a:path>
                <a:path w="3292475" h="539114">
                  <a:moveTo>
                    <a:pt x="3208974" y="307415"/>
                  </a:moveTo>
                  <a:lnTo>
                    <a:pt x="3206626" y="295985"/>
                  </a:lnTo>
                  <a:lnTo>
                    <a:pt x="3208974" y="295985"/>
                  </a:lnTo>
                  <a:lnTo>
                    <a:pt x="3208974" y="307415"/>
                  </a:lnTo>
                  <a:close/>
                </a:path>
                <a:path w="3292475" h="539114">
                  <a:moveTo>
                    <a:pt x="2961853" y="522045"/>
                  </a:moveTo>
                  <a:lnTo>
                    <a:pt x="2818476" y="297255"/>
                  </a:lnTo>
                  <a:lnTo>
                    <a:pt x="2827598" y="304875"/>
                  </a:lnTo>
                  <a:lnTo>
                    <a:pt x="2837873" y="304875"/>
                  </a:lnTo>
                  <a:lnTo>
                    <a:pt x="2968317" y="509345"/>
                  </a:lnTo>
                  <a:lnTo>
                    <a:pt x="2961853" y="509345"/>
                  </a:lnTo>
                  <a:lnTo>
                    <a:pt x="2961853" y="522045"/>
                  </a:lnTo>
                  <a:close/>
                </a:path>
                <a:path w="3292475" h="539114">
                  <a:moveTo>
                    <a:pt x="3117142" y="538555"/>
                  </a:moveTo>
                  <a:lnTo>
                    <a:pt x="3108338" y="538555"/>
                  </a:lnTo>
                  <a:lnTo>
                    <a:pt x="3069771" y="534745"/>
                  </a:lnTo>
                  <a:lnTo>
                    <a:pt x="3025048" y="515695"/>
                  </a:lnTo>
                  <a:lnTo>
                    <a:pt x="2993297" y="481405"/>
                  </a:lnTo>
                  <a:lnTo>
                    <a:pt x="2978407" y="431875"/>
                  </a:lnTo>
                  <a:lnTo>
                    <a:pt x="2977905" y="415365"/>
                  </a:lnTo>
                  <a:lnTo>
                    <a:pt x="2978514" y="402665"/>
                  </a:lnTo>
                  <a:lnTo>
                    <a:pt x="2989481" y="364565"/>
                  </a:lnTo>
                  <a:lnTo>
                    <a:pt x="3021509" y="327735"/>
                  </a:lnTo>
                  <a:lnTo>
                    <a:pt x="3068157" y="307415"/>
                  </a:lnTo>
                  <a:lnTo>
                    <a:pt x="3109432" y="301065"/>
                  </a:lnTo>
                  <a:lnTo>
                    <a:pt x="3160385" y="301065"/>
                  </a:lnTo>
                  <a:lnTo>
                    <a:pt x="3167048" y="299795"/>
                  </a:lnTo>
                  <a:lnTo>
                    <a:pt x="3178543" y="299795"/>
                  </a:lnTo>
                  <a:lnTo>
                    <a:pt x="3184022" y="298525"/>
                  </a:lnTo>
                  <a:lnTo>
                    <a:pt x="3194387" y="297255"/>
                  </a:lnTo>
                  <a:lnTo>
                    <a:pt x="3196540" y="297255"/>
                  </a:lnTo>
                  <a:lnTo>
                    <a:pt x="3196540" y="307415"/>
                  </a:lnTo>
                  <a:lnTo>
                    <a:pt x="3208974" y="307415"/>
                  </a:lnTo>
                  <a:lnTo>
                    <a:pt x="3202239" y="308685"/>
                  </a:lnTo>
                  <a:lnTo>
                    <a:pt x="3196151" y="309955"/>
                  </a:lnTo>
                  <a:lnTo>
                    <a:pt x="3185272" y="311225"/>
                  </a:lnTo>
                  <a:lnTo>
                    <a:pt x="3179573" y="312495"/>
                  </a:lnTo>
                  <a:lnTo>
                    <a:pt x="3160793" y="312495"/>
                  </a:lnTo>
                  <a:lnTo>
                    <a:pt x="3146853" y="313765"/>
                  </a:lnTo>
                  <a:lnTo>
                    <a:pt x="3110159" y="313765"/>
                  </a:lnTo>
                  <a:lnTo>
                    <a:pt x="3083543" y="316305"/>
                  </a:lnTo>
                  <a:lnTo>
                    <a:pt x="3038034" y="331545"/>
                  </a:lnTo>
                  <a:lnTo>
                    <a:pt x="3006136" y="360755"/>
                  </a:lnTo>
                  <a:lnTo>
                    <a:pt x="2990861" y="403935"/>
                  </a:lnTo>
                  <a:lnTo>
                    <a:pt x="2990334" y="415365"/>
                  </a:lnTo>
                  <a:lnTo>
                    <a:pt x="2990441" y="422985"/>
                  </a:lnTo>
                  <a:lnTo>
                    <a:pt x="2999154" y="466165"/>
                  </a:lnTo>
                  <a:lnTo>
                    <a:pt x="3023827" y="499185"/>
                  </a:lnTo>
                  <a:lnTo>
                    <a:pt x="3061323" y="519505"/>
                  </a:lnTo>
                  <a:lnTo>
                    <a:pt x="3095928" y="525855"/>
                  </a:lnTo>
                  <a:lnTo>
                    <a:pt x="3177690" y="525855"/>
                  </a:lnTo>
                  <a:lnTo>
                    <a:pt x="3175133" y="527125"/>
                  </a:lnTo>
                  <a:lnTo>
                    <a:pt x="3167046" y="529665"/>
                  </a:lnTo>
                  <a:lnTo>
                    <a:pt x="3160852" y="530935"/>
                  </a:lnTo>
                  <a:lnTo>
                    <a:pt x="3154385" y="533475"/>
                  </a:lnTo>
                  <a:lnTo>
                    <a:pt x="3140631" y="536015"/>
                  </a:lnTo>
                  <a:lnTo>
                    <a:pt x="3133288" y="537285"/>
                  </a:lnTo>
                  <a:lnTo>
                    <a:pt x="3125459" y="537285"/>
                  </a:lnTo>
                  <a:lnTo>
                    <a:pt x="3117142" y="538555"/>
                  </a:lnTo>
                  <a:close/>
                </a:path>
                <a:path w="3292475" h="539114">
                  <a:moveTo>
                    <a:pt x="2837873" y="304875"/>
                  </a:moveTo>
                  <a:lnTo>
                    <a:pt x="2827598" y="304875"/>
                  </a:lnTo>
                  <a:lnTo>
                    <a:pt x="2833685" y="298310"/>
                  </a:lnTo>
                  <a:lnTo>
                    <a:pt x="2837873" y="304875"/>
                  </a:lnTo>
                  <a:close/>
                </a:path>
                <a:path w="3292475" h="539114">
                  <a:moveTo>
                    <a:pt x="2713566" y="313868"/>
                  </a:moveTo>
                  <a:lnTo>
                    <a:pt x="2708134" y="308685"/>
                  </a:lnTo>
                  <a:lnTo>
                    <a:pt x="2713566" y="302534"/>
                  </a:lnTo>
                  <a:lnTo>
                    <a:pt x="2713566" y="313868"/>
                  </a:lnTo>
                  <a:close/>
                </a:path>
                <a:path w="3292475" h="539114">
                  <a:moveTo>
                    <a:pt x="2717451" y="317575"/>
                  </a:moveTo>
                  <a:lnTo>
                    <a:pt x="2717451" y="304875"/>
                  </a:lnTo>
                  <a:lnTo>
                    <a:pt x="2726000" y="304875"/>
                  </a:lnTo>
                  <a:lnTo>
                    <a:pt x="2726000" y="307870"/>
                  </a:lnTo>
                  <a:lnTo>
                    <a:pt x="2717451" y="317575"/>
                  </a:lnTo>
                  <a:close/>
                </a:path>
                <a:path w="3292475" h="539114">
                  <a:moveTo>
                    <a:pt x="2726000" y="317575"/>
                  </a:moveTo>
                  <a:lnTo>
                    <a:pt x="2717451" y="317575"/>
                  </a:lnTo>
                  <a:lnTo>
                    <a:pt x="2726000" y="307870"/>
                  </a:lnTo>
                  <a:lnTo>
                    <a:pt x="2726000" y="317575"/>
                  </a:lnTo>
                  <a:close/>
                </a:path>
                <a:path w="3292475" h="539114">
                  <a:moveTo>
                    <a:pt x="2717451" y="317575"/>
                  </a:moveTo>
                  <a:lnTo>
                    <a:pt x="2713566" y="317575"/>
                  </a:lnTo>
                  <a:lnTo>
                    <a:pt x="2713566" y="313868"/>
                  </a:lnTo>
                  <a:lnTo>
                    <a:pt x="2717451" y="317575"/>
                  </a:lnTo>
                  <a:close/>
                </a:path>
                <a:path w="3292475" h="539114">
                  <a:moveTo>
                    <a:pt x="2713566" y="522045"/>
                  </a:moveTo>
                  <a:lnTo>
                    <a:pt x="2701132" y="522045"/>
                  </a:lnTo>
                  <a:lnTo>
                    <a:pt x="2701132" y="401395"/>
                  </a:lnTo>
                  <a:lnTo>
                    <a:pt x="2777278" y="321385"/>
                  </a:lnTo>
                  <a:lnTo>
                    <a:pt x="2789248" y="341705"/>
                  </a:lnTo>
                  <a:lnTo>
                    <a:pt x="2774958" y="341705"/>
                  </a:lnTo>
                  <a:lnTo>
                    <a:pt x="2764247" y="348055"/>
                  </a:lnTo>
                  <a:lnTo>
                    <a:pt x="2766042" y="351111"/>
                  </a:lnTo>
                  <a:lnTo>
                    <a:pt x="2713566" y="406475"/>
                  </a:lnTo>
                  <a:lnTo>
                    <a:pt x="2713566" y="522045"/>
                  </a:lnTo>
                  <a:close/>
                </a:path>
                <a:path w="3292475" h="539114">
                  <a:moveTo>
                    <a:pt x="2947309" y="522045"/>
                  </a:moveTo>
                  <a:lnTo>
                    <a:pt x="2881033" y="522045"/>
                  </a:lnTo>
                  <a:lnTo>
                    <a:pt x="2891744" y="515695"/>
                  </a:lnTo>
                  <a:lnTo>
                    <a:pt x="2777278" y="321385"/>
                  </a:lnTo>
                  <a:lnTo>
                    <a:pt x="2819067" y="321385"/>
                  </a:lnTo>
                  <a:lnTo>
                    <a:pt x="2947309" y="522045"/>
                  </a:lnTo>
                  <a:close/>
                </a:path>
                <a:path w="3292475" h="539114">
                  <a:moveTo>
                    <a:pt x="2766042" y="351111"/>
                  </a:moveTo>
                  <a:lnTo>
                    <a:pt x="2764247" y="348055"/>
                  </a:lnTo>
                  <a:lnTo>
                    <a:pt x="2774958" y="341705"/>
                  </a:lnTo>
                  <a:lnTo>
                    <a:pt x="2766042" y="351111"/>
                  </a:lnTo>
                  <a:close/>
                </a:path>
                <a:path w="3292475" h="539114">
                  <a:moveTo>
                    <a:pt x="2772723" y="362482"/>
                  </a:moveTo>
                  <a:lnTo>
                    <a:pt x="2766042" y="351111"/>
                  </a:lnTo>
                  <a:lnTo>
                    <a:pt x="2774958" y="341705"/>
                  </a:lnTo>
                  <a:lnTo>
                    <a:pt x="2781643" y="353071"/>
                  </a:lnTo>
                  <a:lnTo>
                    <a:pt x="2772723" y="362482"/>
                  </a:lnTo>
                  <a:close/>
                </a:path>
                <a:path w="3292475" h="539114">
                  <a:moveTo>
                    <a:pt x="2781643" y="353071"/>
                  </a:moveTo>
                  <a:lnTo>
                    <a:pt x="2774958" y="341705"/>
                  </a:lnTo>
                  <a:lnTo>
                    <a:pt x="2783990" y="350595"/>
                  </a:lnTo>
                  <a:lnTo>
                    <a:pt x="2781643" y="353071"/>
                  </a:lnTo>
                  <a:close/>
                </a:path>
                <a:path w="3292475" h="539114">
                  <a:moveTo>
                    <a:pt x="2881033" y="522045"/>
                  </a:moveTo>
                  <a:lnTo>
                    <a:pt x="2781643" y="353071"/>
                  </a:lnTo>
                  <a:lnTo>
                    <a:pt x="2783990" y="350595"/>
                  </a:lnTo>
                  <a:lnTo>
                    <a:pt x="2774958" y="341705"/>
                  </a:lnTo>
                  <a:lnTo>
                    <a:pt x="2789248" y="341705"/>
                  </a:lnTo>
                  <a:lnTo>
                    <a:pt x="2888003" y="509345"/>
                  </a:lnTo>
                  <a:lnTo>
                    <a:pt x="2881033" y="509345"/>
                  </a:lnTo>
                  <a:lnTo>
                    <a:pt x="2881033" y="522045"/>
                  </a:lnTo>
                  <a:close/>
                </a:path>
                <a:path w="3292475" h="539114">
                  <a:moveTo>
                    <a:pt x="3135603" y="480135"/>
                  </a:moveTo>
                  <a:lnTo>
                    <a:pt x="3110624" y="480135"/>
                  </a:lnTo>
                  <a:lnTo>
                    <a:pt x="3100110" y="478865"/>
                  </a:lnTo>
                  <a:lnTo>
                    <a:pt x="3063273" y="462355"/>
                  </a:lnTo>
                  <a:lnTo>
                    <a:pt x="3058631" y="458545"/>
                  </a:lnTo>
                  <a:lnTo>
                    <a:pt x="3052914" y="450925"/>
                  </a:lnTo>
                  <a:lnTo>
                    <a:pt x="3049342" y="443305"/>
                  </a:lnTo>
                  <a:lnTo>
                    <a:pt x="3046751" y="429335"/>
                  </a:lnTo>
                  <a:lnTo>
                    <a:pt x="3046169" y="422985"/>
                  </a:lnTo>
                  <a:lnTo>
                    <a:pt x="3046169" y="411555"/>
                  </a:lnTo>
                  <a:lnTo>
                    <a:pt x="3064982" y="375995"/>
                  </a:lnTo>
                  <a:lnTo>
                    <a:pt x="3101324" y="356945"/>
                  </a:lnTo>
                  <a:lnTo>
                    <a:pt x="3134371" y="353135"/>
                  </a:lnTo>
                  <a:lnTo>
                    <a:pt x="3163165" y="353135"/>
                  </a:lnTo>
                  <a:lnTo>
                    <a:pt x="3171647" y="351865"/>
                  </a:lnTo>
                  <a:lnTo>
                    <a:pt x="3180195" y="351865"/>
                  </a:lnTo>
                  <a:lnTo>
                    <a:pt x="3189060" y="350595"/>
                  </a:lnTo>
                  <a:lnTo>
                    <a:pt x="3198240" y="350595"/>
                  </a:lnTo>
                  <a:lnTo>
                    <a:pt x="3221407" y="348055"/>
                  </a:lnTo>
                  <a:lnTo>
                    <a:pt x="3221407" y="362025"/>
                  </a:lnTo>
                  <a:lnTo>
                    <a:pt x="3196540" y="362025"/>
                  </a:lnTo>
                  <a:lnTo>
                    <a:pt x="3196540" y="362421"/>
                  </a:lnTo>
                  <a:lnTo>
                    <a:pt x="3181253" y="364565"/>
                  </a:lnTo>
                  <a:lnTo>
                    <a:pt x="3172644" y="364565"/>
                  </a:lnTo>
                  <a:lnTo>
                    <a:pt x="3163913" y="365835"/>
                  </a:lnTo>
                  <a:lnTo>
                    <a:pt x="3134371" y="365835"/>
                  </a:lnTo>
                  <a:lnTo>
                    <a:pt x="3123419" y="367105"/>
                  </a:lnTo>
                  <a:lnTo>
                    <a:pt x="3113486" y="367105"/>
                  </a:lnTo>
                  <a:lnTo>
                    <a:pt x="3073562" y="384885"/>
                  </a:lnTo>
                  <a:lnTo>
                    <a:pt x="3058603" y="412825"/>
                  </a:lnTo>
                  <a:lnTo>
                    <a:pt x="3058603" y="422985"/>
                  </a:lnTo>
                  <a:lnTo>
                    <a:pt x="3078808" y="459815"/>
                  </a:lnTo>
                  <a:lnTo>
                    <a:pt x="3087356" y="462355"/>
                  </a:lnTo>
                  <a:lnTo>
                    <a:pt x="3094350" y="464895"/>
                  </a:lnTo>
                  <a:lnTo>
                    <a:pt x="3102510" y="466165"/>
                  </a:lnTo>
                  <a:lnTo>
                    <a:pt x="3111835" y="467435"/>
                  </a:lnTo>
                  <a:lnTo>
                    <a:pt x="3185725" y="467435"/>
                  </a:lnTo>
                  <a:lnTo>
                    <a:pt x="3177638" y="471245"/>
                  </a:lnTo>
                  <a:lnTo>
                    <a:pt x="3168651" y="473785"/>
                  </a:lnTo>
                  <a:lnTo>
                    <a:pt x="3158766" y="476325"/>
                  </a:lnTo>
                  <a:lnTo>
                    <a:pt x="3147750" y="478865"/>
                  </a:lnTo>
                  <a:lnTo>
                    <a:pt x="3135603" y="480135"/>
                  </a:lnTo>
                  <a:close/>
                </a:path>
                <a:path w="3292475" h="539114">
                  <a:moveTo>
                    <a:pt x="3267257" y="480135"/>
                  </a:moveTo>
                  <a:lnTo>
                    <a:pt x="3135603" y="480135"/>
                  </a:lnTo>
                  <a:lnTo>
                    <a:pt x="3147750" y="478865"/>
                  </a:lnTo>
                  <a:lnTo>
                    <a:pt x="3158766" y="476325"/>
                  </a:lnTo>
                  <a:lnTo>
                    <a:pt x="3168651" y="473785"/>
                  </a:lnTo>
                  <a:lnTo>
                    <a:pt x="3177638" y="471245"/>
                  </a:lnTo>
                  <a:lnTo>
                    <a:pt x="3185725" y="467435"/>
                  </a:lnTo>
                  <a:lnTo>
                    <a:pt x="3192912" y="462355"/>
                  </a:lnTo>
                  <a:lnTo>
                    <a:pt x="3199199" y="458545"/>
                  </a:lnTo>
                  <a:lnTo>
                    <a:pt x="3204860" y="453465"/>
                  </a:lnTo>
                  <a:lnTo>
                    <a:pt x="3209629" y="447115"/>
                  </a:lnTo>
                  <a:lnTo>
                    <a:pt x="3213506" y="442035"/>
                  </a:lnTo>
                  <a:lnTo>
                    <a:pt x="3216491" y="436955"/>
                  </a:lnTo>
                  <a:lnTo>
                    <a:pt x="3219768" y="429335"/>
                  </a:lnTo>
                  <a:lnTo>
                    <a:pt x="3221407" y="421715"/>
                  </a:lnTo>
                  <a:lnTo>
                    <a:pt x="3221407" y="348055"/>
                  </a:lnTo>
                  <a:lnTo>
                    <a:pt x="3267257" y="348055"/>
                  </a:lnTo>
                  <a:lnTo>
                    <a:pt x="3267257" y="480135"/>
                  </a:lnTo>
                  <a:close/>
                </a:path>
                <a:path w="3292475" h="539114">
                  <a:moveTo>
                    <a:pt x="2722598" y="415365"/>
                  </a:moveTo>
                  <a:lnTo>
                    <a:pt x="2713566" y="406475"/>
                  </a:lnTo>
                  <a:lnTo>
                    <a:pt x="2766042" y="351111"/>
                  </a:lnTo>
                  <a:lnTo>
                    <a:pt x="2772723" y="362482"/>
                  </a:lnTo>
                  <a:lnTo>
                    <a:pt x="2731024" y="406475"/>
                  </a:lnTo>
                  <a:lnTo>
                    <a:pt x="2726000" y="406475"/>
                  </a:lnTo>
                  <a:lnTo>
                    <a:pt x="2726000" y="411776"/>
                  </a:lnTo>
                  <a:lnTo>
                    <a:pt x="2722598" y="415365"/>
                  </a:lnTo>
                  <a:close/>
                </a:path>
                <a:path w="3292475" h="539114">
                  <a:moveTo>
                    <a:pt x="2984521" y="534745"/>
                  </a:moveTo>
                  <a:lnTo>
                    <a:pt x="2873930" y="534745"/>
                  </a:lnTo>
                  <a:lnTo>
                    <a:pt x="2772723" y="362482"/>
                  </a:lnTo>
                  <a:lnTo>
                    <a:pt x="2781643" y="353071"/>
                  </a:lnTo>
                  <a:lnTo>
                    <a:pt x="2881033" y="522045"/>
                  </a:lnTo>
                  <a:lnTo>
                    <a:pt x="2947309" y="522045"/>
                  </a:lnTo>
                  <a:lnTo>
                    <a:pt x="2951367" y="528395"/>
                  </a:lnTo>
                  <a:lnTo>
                    <a:pt x="2980470" y="528395"/>
                  </a:lnTo>
                  <a:lnTo>
                    <a:pt x="2984521" y="534745"/>
                  </a:lnTo>
                  <a:close/>
                </a:path>
                <a:path w="3292475" h="539114">
                  <a:moveTo>
                    <a:pt x="3196540" y="362421"/>
                  </a:moveTo>
                  <a:lnTo>
                    <a:pt x="3196540" y="362025"/>
                  </a:lnTo>
                  <a:lnTo>
                    <a:pt x="3199418" y="362025"/>
                  </a:lnTo>
                  <a:lnTo>
                    <a:pt x="3196540" y="362421"/>
                  </a:lnTo>
                  <a:close/>
                </a:path>
                <a:path w="3292475" h="539114">
                  <a:moveTo>
                    <a:pt x="3196540" y="375279"/>
                  </a:moveTo>
                  <a:lnTo>
                    <a:pt x="3196540" y="362421"/>
                  </a:lnTo>
                  <a:lnTo>
                    <a:pt x="3199418" y="362025"/>
                  </a:lnTo>
                  <a:lnTo>
                    <a:pt x="3208974" y="362025"/>
                  </a:lnTo>
                  <a:lnTo>
                    <a:pt x="3208974" y="373619"/>
                  </a:lnTo>
                  <a:lnTo>
                    <a:pt x="3196540" y="375279"/>
                  </a:lnTo>
                  <a:close/>
                </a:path>
                <a:path w="3292475" h="539114">
                  <a:moveTo>
                    <a:pt x="3208974" y="373619"/>
                  </a:moveTo>
                  <a:lnTo>
                    <a:pt x="3208974" y="362025"/>
                  </a:lnTo>
                  <a:lnTo>
                    <a:pt x="3210211" y="373455"/>
                  </a:lnTo>
                  <a:lnTo>
                    <a:pt x="3208974" y="373619"/>
                  </a:lnTo>
                  <a:close/>
                </a:path>
                <a:path w="3292475" h="539114">
                  <a:moveTo>
                    <a:pt x="3185725" y="467435"/>
                  </a:moveTo>
                  <a:lnTo>
                    <a:pt x="3134590" y="467435"/>
                  </a:lnTo>
                  <a:lnTo>
                    <a:pt x="3145736" y="466165"/>
                  </a:lnTo>
                  <a:lnTo>
                    <a:pt x="3155766" y="464895"/>
                  </a:lnTo>
                  <a:lnTo>
                    <a:pt x="3191294" y="448385"/>
                  </a:lnTo>
                  <a:lnTo>
                    <a:pt x="3208974" y="420445"/>
                  </a:lnTo>
                  <a:lnTo>
                    <a:pt x="3208974" y="373619"/>
                  </a:lnTo>
                  <a:lnTo>
                    <a:pt x="3210211" y="373455"/>
                  </a:lnTo>
                  <a:lnTo>
                    <a:pt x="3208974" y="362025"/>
                  </a:lnTo>
                  <a:lnTo>
                    <a:pt x="3221407" y="362025"/>
                  </a:lnTo>
                  <a:lnTo>
                    <a:pt x="3221407" y="421715"/>
                  </a:lnTo>
                  <a:lnTo>
                    <a:pt x="3219768" y="429335"/>
                  </a:lnTo>
                  <a:lnTo>
                    <a:pt x="3216491" y="436955"/>
                  </a:lnTo>
                  <a:lnTo>
                    <a:pt x="3213506" y="442035"/>
                  </a:lnTo>
                  <a:lnTo>
                    <a:pt x="3209629" y="447115"/>
                  </a:lnTo>
                  <a:lnTo>
                    <a:pt x="3204860" y="453465"/>
                  </a:lnTo>
                  <a:lnTo>
                    <a:pt x="3199199" y="458545"/>
                  </a:lnTo>
                  <a:lnTo>
                    <a:pt x="3192912" y="462355"/>
                  </a:lnTo>
                  <a:lnTo>
                    <a:pt x="3185725" y="467435"/>
                  </a:lnTo>
                  <a:close/>
                </a:path>
                <a:path w="3292475" h="539114">
                  <a:moveTo>
                    <a:pt x="3134590" y="467435"/>
                  </a:moveTo>
                  <a:lnTo>
                    <a:pt x="3111835" y="467435"/>
                  </a:lnTo>
                  <a:lnTo>
                    <a:pt x="3102510" y="466165"/>
                  </a:lnTo>
                  <a:lnTo>
                    <a:pt x="3094350" y="464895"/>
                  </a:lnTo>
                  <a:lnTo>
                    <a:pt x="3087356" y="462355"/>
                  </a:lnTo>
                  <a:lnTo>
                    <a:pt x="3078808" y="459815"/>
                  </a:lnTo>
                  <a:lnTo>
                    <a:pt x="3058603" y="422985"/>
                  </a:lnTo>
                  <a:lnTo>
                    <a:pt x="3058603" y="412825"/>
                  </a:lnTo>
                  <a:lnTo>
                    <a:pt x="3083519" y="377265"/>
                  </a:lnTo>
                  <a:lnTo>
                    <a:pt x="3113486" y="367105"/>
                  </a:lnTo>
                  <a:lnTo>
                    <a:pt x="3123419" y="367105"/>
                  </a:lnTo>
                  <a:lnTo>
                    <a:pt x="3134371" y="365835"/>
                  </a:lnTo>
                  <a:lnTo>
                    <a:pt x="3163913" y="365835"/>
                  </a:lnTo>
                  <a:lnTo>
                    <a:pt x="3172644" y="364565"/>
                  </a:lnTo>
                  <a:lnTo>
                    <a:pt x="3181253" y="364565"/>
                  </a:lnTo>
                  <a:lnTo>
                    <a:pt x="3196540" y="362421"/>
                  </a:lnTo>
                  <a:lnTo>
                    <a:pt x="3196540" y="375279"/>
                  </a:lnTo>
                  <a:lnTo>
                    <a:pt x="3191294" y="375995"/>
                  </a:lnTo>
                  <a:lnTo>
                    <a:pt x="3182310" y="375995"/>
                  </a:lnTo>
                  <a:lnTo>
                    <a:pt x="3173641" y="377265"/>
                  </a:lnTo>
                  <a:lnTo>
                    <a:pt x="3164662" y="377265"/>
                  </a:lnTo>
                  <a:lnTo>
                    <a:pt x="3155123" y="378535"/>
                  </a:lnTo>
                  <a:lnTo>
                    <a:pt x="3124519" y="378535"/>
                  </a:lnTo>
                  <a:lnTo>
                    <a:pt x="3115670" y="379805"/>
                  </a:lnTo>
                  <a:lnTo>
                    <a:pt x="3107823" y="381075"/>
                  </a:lnTo>
                  <a:lnTo>
                    <a:pt x="3100980" y="383615"/>
                  </a:lnTo>
                  <a:lnTo>
                    <a:pt x="3092748" y="386155"/>
                  </a:lnTo>
                  <a:lnTo>
                    <a:pt x="3071037" y="414095"/>
                  </a:lnTo>
                  <a:lnTo>
                    <a:pt x="3071150" y="422985"/>
                  </a:lnTo>
                  <a:lnTo>
                    <a:pt x="3092064" y="450925"/>
                  </a:lnTo>
                  <a:lnTo>
                    <a:pt x="3097915" y="453465"/>
                  </a:lnTo>
                  <a:lnTo>
                    <a:pt x="3104909" y="454735"/>
                  </a:lnTo>
                  <a:lnTo>
                    <a:pt x="3113046" y="454735"/>
                  </a:lnTo>
                  <a:lnTo>
                    <a:pt x="3122326" y="456005"/>
                  </a:lnTo>
                  <a:lnTo>
                    <a:pt x="3179686" y="456005"/>
                  </a:lnTo>
                  <a:lnTo>
                    <a:pt x="3172607" y="459815"/>
                  </a:lnTo>
                  <a:lnTo>
                    <a:pt x="3164678" y="462355"/>
                  </a:lnTo>
                  <a:lnTo>
                    <a:pt x="3155766" y="464895"/>
                  </a:lnTo>
                  <a:lnTo>
                    <a:pt x="3145736" y="466165"/>
                  </a:lnTo>
                  <a:lnTo>
                    <a:pt x="3134590" y="467435"/>
                  </a:lnTo>
                  <a:close/>
                </a:path>
                <a:path w="3292475" h="539114">
                  <a:moveTo>
                    <a:pt x="3179686" y="456005"/>
                  </a:moveTo>
                  <a:lnTo>
                    <a:pt x="3122326" y="456005"/>
                  </a:lnTo>
                  <a:lnTo>
                    <a:pt x="3133576" y="454735"/>
                  </a:lnTo>
                  <a:lnTo>
                    <a:pt x="3143723" y="454735"/>
                  </a:lnTo>
                  <a:lnTo>
                    <a:pt x="3152766" y="452195"/>
                  </a:lnTo>
                  <a:lnTo>
                    <a:pt x="3160705" y="450925"/>
                  </a:lnTo>
                  <a:lnTo>
                    <a:pt x="3167576" y="448385"/>
                  </a:lnTo>
                  <a:lnTo>
                    <a:pt x="3173647" y="444575"/>
                  </a:lnTo>
                  <a:lnTo>
                    <a:pt x="3178919" y="442035"/>
                  </a:lnTo>
                  <a:lnTo>
                    <a:pt x="3196540" y="419175"/>
                  </a:lnTo>
                  <a:lnTo>
                    <a:pt x="3196540" y="375279"/>
                  </a:lnTo>
                  <a:lnTo>
                    <a:pt x="3208974" y="373619"/>
                  </a:lnTo>
                  <a:lnTo>
                    <a:pt x="3208974" y="420445"/>
                  </a:lnTo>
                  <a:lnTo>
                    <a:pt x="3207679" y="425525"/>
                  </a:lnTo>
                  <a:lnTo>
                    <a:pt x="3202498" y="436955"/>
                  </a:lnTo>
                  <a:lnTo>
                    <a:pt x="3197900" y="443305"/>
                  </a:lnTo>
                  <a:lnTo>
                    <a:pt x="3191294" y="448385"/>
                  </a:lnTo>
                  <a:lnTo>
                    <a:pt x="3185915" y="452195"/>
                  </a:lnTo>
                  <a:lnTo>
                    <a:pt x="3179686" y="456005"/>
                  </a:lnTo>
                  <a:close/>
                </a:path>
                <a:path w="3292475" h="539114">
                  <a:moveTo>
                    <a:pt x="2726000" y="522045"/>
                  </a:moveTo>
                  <a:lnTo>
                    <a:pt x="2713566" y="522045"/>
                  </a:lnTo>
                  <a:lnTo>
                    <a:pt x="2713566" y="406475"/>
                  </a:lnTo>
                  <a:lnTo>
                    <a:pt x="2722598" y="415365"/>
                  </a:lnTo>
                  <a:lnTo>
                    <a:pt x="2726000" y="415365"/>
                  </a:lnTo>
                  <a:lnTo>
                    <a:pt x="2726000" y="522045"/>
                  </a:lnTo>
                  <a:close/>
                </a:path>
                <a:path w="3292475" h="539114">
                  <a:moveTo>
                    <a:pt x="2726000" y="411776"/>
                  </a:moveTo>
                  <a:lnTo>
                    <a:pt x="2726000" y="406475"/>
                  </a:lnTo>
                  <a:lnTo>
                    <a:pt x="2731024" y="406475"/>
                  </a:lnTo>
                  <a:lnTo>
                    <a:pt x="2726000" y="411776"/>
                  </a:lnTo>
                  <a:close/>
                </a:path>
                <a:path w="3292475" h="539114">
                  <a:moveTo>
                    <a:pt x="2726000" y="415365"/>
                  </a:moveTo>
                  <a:lnTo>
                    <a:pt x="2722598" y="415365"/>
                  </a:lnTo>
                  <a:lnTo>
                    <a:pt x="2726000" y="411776"/>
                  </a:lnTo>
                  <a:lnTo>
                    <a:pt x="2726000" y="415365"/>
                  </a:lnTo>
                  <a:close/>
                </a:path>
                <a:path w="3292475" h="539114">
                  <a:moveTo>
                    <a:pt x="3174975" y="513155"/>
                  </a:moveTo>
                  <a:lnTo>
                    <a:pt x="3123467" y="513155"/>
                  </a:lnTo>
                  <a:lnTo>
                    <a:pt x="3130305" y="511885"/>
                  </a:lnTo>
                  <a:lnTo>
                    <a:pt x="3136660" y="511885"/>
                  </a:lnTo>
                  <a:lnTo>
                    <a:pt x="3144741" y="510615"/>
                  </a:lnTo>
                  <a:lnTo>
                    <a:pt x="3184233" y="494105"/>
                  </a:lnTo>
                  <a:lnTo>
                    <a:pt x="3191154" y="489025"/>
                  </a:lnTo>
                  <a:lnTo>
                    <a:pt x="3201543" y="482675"/>
                  </a:lnTo>
                  <a:lnTo>
                    <a:pt x="3221407" y="482675"/>
                  </a:lnTo>
                  <a:lnTo>
                    <a:pt x="3221407" y="495375"/>
                  </a:lnTo>
                  <a:lnTo>
                    <a:pt x="3196540" y="495375"/>
                  </a:lnTo>
                  <a:lnTo>
                    <a:pt x="3196540" y="501014"/>
                  </a:lnTo>
                  <a:lnTo>
                    <a:pt x="3190517" y="504265"/>
                  </a:lnTo>
                  <a:lnTo>
                    <a:pt x="3177306" y="511885"/>
                  </a:lnTo>
                  <a:lnTo>
                    <a:pt x="3174975" y="513155"/>
                  </a:lnTo>
                  <a:close/>
                </a:path>
                <a:path w="3292475" h="539114">
                  <a:moveTo>
                    <a:pt x="3267257" y="522045"/>
                  </a:moveTo>
                  <a:lnTo>
                    <a:pt x="3221407" y="522045"/>
                  </a:lnTo>
                  <a:lnTo>
                    <a:pt x="3221407" y="482675"/>
                  </a:lnTo>
                  <a:lnTo>
                    <a:pt x="3267257" y="482675"/>
                  </a:lnTo>
                  <a:lnTo>
                    <a:pt x="3267257" y="522045"/>
                  </a:lnTo>
                  <a:close/>
                </a:path>
                <a:path w="3292475" h="539114">
                  <a:moveTo>
                    <a:pt x="3196540" y="501014"/>
                  </a:moveTo>
                  <a:lnTo>
                    <a:pt x="3196540" y="495375"/>
                  </a:lnTo>
                  <a:lnTo>
                    <a:pt x="3205088" y="495375"/>
                  </a:lnTo>
                  <a:lnTo>
                    <a:pt x="3197576" y="500455"/>
                  </a:lnTo>
                  <a:lnTo>
                    <a:pt x="3196540" y="501014"/>
                  </a:lnTo>
                  <a:close/>
                </a:path>
                <a:path w="3292475" h="539114">
                  <a:moveTo>
                    <a:pt x="3196540" y="515838"/>
                  </a:moveTo>
                  <a:lnTo>
                    <a:pt x="3196540" y="501014"/>
                  </a:lnTo>
                  <a:lnTo>
                    <a:pt x="3197576" y="500455"/>
                  </a:lnTo>
                  <a:lnTo>
                    <a:pt x="3205088" y="495375"/>
                  </a:lnTo>
                  <a:lnTo>
                    <a:pt x="3205088" y="508075"/>
                  </a:lnTo>
                  <a:lnTo>
                    <a:pt x="3207822" y="508075"/>
                  </a:lnTo>
                  <a:lnTo>
                    <a:pt x="3203998" y="510615"/>
                  </a:lnTo>
                  <a:lnTo>
                    <a:pt x="3196802" y="515695"/>
                  </a:lnTo>
                  <a:lnTo>
                    <a:pt x="3196540" y="515838"/>
                  </a:lnTo>
                  <a:close/>
                </a:path>
                <a:path w="3292475" h="539114">
                  <a:moveTo>
                    <a:pt x="3207822" y="508075"/>
                  </a:moveTo>
                  <a:lnTo>
                    <a:pt x="3205088" y="508075"/>
                  </a:lnTo>
                  <a:lnTo>
                    <a:pt x="3205088" y="495375"/>
                  </a:lnTo>
                  <a:lnTo>
                    <a:pt x="3208974" y="501396"/>
                  </a:lnTo>
                  <a:lnTo>
                    <a:pt x="3208974" y="507310"/>
                  </a:lnTo>
                  <a:lnTo>
                    <a:pt x="3207822" y="508075"/>
                  </a:lnTo>
                  <a:close/>
                </a:path>
                <a:path w="3292475" h="539114">
                  <a:moveTo>
                    <a:pt x="3208974" y="501396"/>
                  </a:moveTo>
                  <a:lnTo>
                    <a:pt x="3205088" y="495375"/>
                  </a:lnTo>
                  <a:lnTo>
                    <a:pt x="3208974" y="495375"/>
                  </a:lnTo>
                  <a:lnTo>
                    <a:pt x="3208974" y="501396"/>
                  </a:lnTo>
                  <a:close/>
                </a:path>
                <a:path w="3292475" h="539114">
                  <a:moveTo>
                    <a:pt x="3221407" y="522045"/>
                  </a:moveTo>
                  <a:lnTo>
                    <a:pt x="3208974" y="522045"/>
                  </a:lnTo>
                  <a:lnTo>
                    <a:pt x="3208974" y="507310"/>
                  </a:lnTo>
                  <a:lnTo>
                    <a:pt x="3211645" y="505535"/>
                  </a:lnTo>
                  <a:lnTo>
                    <a:pt x="3208974" y="501396"/>
                  </a:lnTo>
                  <a:lnTo>
                    <a:pt x="3208974" y="495375"/>
                  </a:lnTo>
                  <a:lnTo>
                    <a:pt x="3221407" y="495375"/>
                  </a:lnTo>
                  <a:lnTo>
                    <a:pt x="3221407" y="522045"/>
                  </a:lnTo>
                  <a:close/>
                </a:path>
                <a:path w="3292475" h="539114">
                  <a:moveTo>
                    <a:pt x="3177690" y="525855"/>
                  </a:moveTo>
                  <a:lnTo>
                    <a:pt x="3124463" y="525855"/>
                  </a:lnTo>
                  <a:lnTo>
                    <a:pt x="3131797" y="524585"/>
                  </a:lnTo>
                  <a:lnTo>
                    <a:pt x="3138645" y="523315"/>
                  </a:lnTo>
                  <a:lnTo>
                    <a:pt x="3177306" y="511885"/>
                  </a:lnTo>
                  <a:lnTo>
                    <a:pt x="3190517" y="504265"/>
                  </a:lnTo>
                  <a:lnTo>
                    <a:pt x="3196540" y="501014"/>
                  </a:lnTo>
                  <a:lnTo>
                    <a:pt x="3196540" y="515838"/>
                  </a:lnTo>
                  <a:lnTo>
                    <a:pt x="3182804" y="523315"/>
                  </a:lnTo>
                  <a:lnTo>
                    <a:pt x="3177690" y="525855"/>
                  </a:lnTo>
                  <a:close/>
                </a:path>
                <a:path w="3292475" h="539114">
                  <a:moveTo>
                    <a:pt x="3208974" y="507310"/>
                  </a:moveTo>
                  <a:lnTo>
                    <a:pt x="3208974" y="501396"/>
                  </a:lnTo>
                  <a:lnTo>
                    <a:pt x="3211645" y="505535"/>
                  </a:lnTo>
                  <a:lnTo>
                    <a:pt x="3208974" y="507310"/>
                  </a:lnTo>
                  <a:close/>
                </a:path>
                <a:path w="3292475" h="539114">
                  <a:moveTo>
                    <a:pt x="3292124" y="534745"/>
                  </a:moveTo>
                  <a:lnTo>
                    <a:pt x="3196540" y="534745"/>
                  </a:lnTo>
                  <a:lnTo>
                    <a:pt x="3196540" y="515838"/>
                  </a:lnTo>
                  <a:lnTo>
                    <a:pt x="3196802" y="515695"/>
                  </a:lnTo>
                  <a:lnTo>
                    <a:pt x="3203998" y="510615"/>
                  </a:lnTo>
                  <a:lnTo>
                    <a:pt x="3208974" y="507310"/>
                  </a:lnTo>
                  <a:lnTo>
                    <a:pt x="3208974" y="522045"/>
                  </a:lnTo>
                  <a:lnTo>
                    <a:pt x="3292124" y="522045"/>
                  </a:lnTo>
                  <a:lnTo>
                    <a:pt x="3292124" y="534745"/>
                  </a:lnTo>
                  <a:close/>
                </a:path>
                <a:path w="3292475" h="539114">
                  <a:moveTo>
                    <a:pt x="2881033" y="522045"/>
                  </a:moveTo>
                  <a:lnTo>
                    <a:pt x="2881033" y="509345"/>
                  </a:lnTo>
                  <a:lnTo>
                    <a:pt x="2888003" y="509345"/>
                  </a:lnTo>
                  <a:lnTo>
                    <a:pt x="2891744" y="515695"/>
                  </a:lnTo>
                  <a:lnTo>
                    <a:pt x="2881033" y="522045"/>
                  </a:lnTo>
                  <a:close/>
                </a:path>
                <a:path w="3292475" h="539114">
                  <a:moveTo>
                    <a:pt x="2980470" y="528395"/>
                  </a:moveTo>
                  <a:lnTo>
                    <a:pt x="2951367" y="528395"/>
                  </a:lnTo>
                  <a:lnTo>
                    <a:pt x="2961853" y="522045"/>
                  </a:lnTo>
                  <a:lnTo>
                    <a:pt x="2961853" y="509345"/>
                  </a:lnTo>
                  <a:lnTo>
                    <a:pt x="2968317" y="509345"/>
                  </a:lnTo>
                  <a:lnTo>
                    <a:pt x="2980470" y="528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16750969" y="4460445"/>
            <a:ext cx="171386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Popular</a:t>
            </a:r>
            <a:r>
              <a:rPr sz="1950" b="1" spc="1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Brand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15233880" y="1209039"/>
            <a:ext cx="4870450" cy="2138680"/>
            <a:chOff x="15233880" y="1209039"/>
            <a:chExt cx="4870450" cy="2138680"/>
          </a:xfrm>
        </p:grpSpPr>
        <p:sp>
          <p:nvSpPr>
            <p:cNvPr id="145" name="object 145"/>
            <p:cNvSpPr/>
            <p:nvPr/>
          </p:nvSpPr>
          <p:spPr>
            <a:xfrm>
              <a:off x="15233879" y="1209047"/>
              <a:ext cx="4870450" cy="2138680"/>
            </a:xfrm>
            <a:custGeom>
              <a:avLst/>
              <a:gdLst/>
              <a:ahLst/>
              <a:cxnLst/>
              <a:rect l="l" t="t" r="r" b="b"/>
              <a:pathLst>
                <a:path w="4870450" h="2138679">
                  <a:moveTo>
                    <a:pt x="4870208" y="0"/>
                  </a:moveTo>
                  <a:lnTo>
                    <a:pt x="0" y="0"/>
                  </a:lnTo>
                  <a:lnTo>
                    <a:pt x="0" y="172720"/>
                  </a:lnTo>
                  <a:lnTo>
                    <a:pt x="0" y="1743710"/>
                  </a:lnTo>
                  <a:lnTo>
                    <a:pt x="0" y="2138680"/>
                  </a:lnTo>
                  <a:lnTo>
                    <a:pt x="4870208" y="2138680"/>
                  </a:lnTo>
                  <a:lnTo>
                    <a:pt x="4870208" y="1743748"/>
                  </a:lnTo>
                  <a:lnTo>
                    <a:pt x="4870208" y="173113"/>
                  </a:lnTo>
                  <a:lnTo>
                    <a:pt x="4658182" y="173113"/>
                  </a:lnTo>
                  <a:lnTo>
                    <a:pt x="4658182" y="1743710"/>
                  </a:lnTo>
                  <a:lnTo>
                    <a:pt x="166166" y="1743710"/>
                  </a:lnTo>
                  <a:lnTo>
                    <a:pt x="166166" y="172720"/>
                  </a:lnTo>
                  <a:lnTo>
                    <a:pt x="4870208" y="172720"/>
                  </a:lnTo>
                  <a:lnTo>
                    <a:pt x="4870208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5400053" y="1374303"/>
              <a:ext cx="4492625" cy="1586865"/>
            </a:xfrm>
            <a:custGeom>
              <a:avLst/>
              <a:gdLst/>
              <a:ahLst/>
              <a:cxnLst/>
              <a:rect l="l" t="t" r="r" b="b"/>
              <a:pathLst>
                <a:path w="4492625" h="1586864">
                  <a:moveTo>
                    <a:pt x="4486324" y="1586338"/>
                  </a:moveTo>
                  <a:lnTo>
                    <a:pt x="5684" y="1586338"/>
                  </a:lnTo>
                  <a:lnTo>
                    <a:pt x="3833" y="1585572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1580654"/>
                  </a:lnTo>
                  <a:lnTo>
                    <a:pt x="4491242" y="1582505"/>
                  </a:lnTo>
                  <a:lnTo>
                    <a:pt x="4488175" y="1585572"/>
                  </a:lnTo>
                  <a:lnTo>
                    <a:pt x="4486324" y="158633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5400053" y="1374303"/>
              <a:ext cx="4492625" cy="1586865"/>
            </a:xfrm>
            <a:custGeom>
              <a:avLst/>
              <a:gdLst/>
              <a:ahLst/>
              <a:cxnLst/>
              <a:rect l="l" t="t" r="r" b="b"/>
              <a:pathLst>
                <a:path w="4492625" h="1586864">
                  <a:moveTo>
                    <a:pt x="0" y="1578485"/>
                  </a:moveTo>
                  <a:lnTo>
                    <a:pt x="0" y="7853"/>
                  </a:lnTo>
                  <a:lnTo>
                    <a:pt x="0" y="5684"/>
                  </a:lnTo>
                  <a:lnTo>
                    <a:pt x="766" y="3833"/>
                  </a:lnTo>
                  <a:lnTo>
                    <a:pt x="2300" y="2300"/>
                  </a:lnTo>
                  <a:lnTo>
                    <a:pt x="3833" y="766"/>
                  </a:lnTo>
                  <a:lnTo>
                    <a:pt x="5684" y="0"/>
                  </a:lnTo>
                  <a:lnTo>
                    <a:pt x="7853" y="0"/>
                  </a:lnTo>
                  <a:lnTo>
                    <a:pt x="4484156" y="0"/>
                  </a:lnTo>
                  <a:lnTo>
                    <a:pt x="4486324" y="0"/>
                  </a:lnTo>
                  <a:lnTo>
                    <a:pt x="4488175" y="766"/>
                  </a:lnTo>
                  <a:lnTo>
                    <a:pt x="4489709" y="2300"/>
                  </a:lnTo>
                  <a:lnTo>
                    <a:pt x="4491242" y="3833"/>
                  </a:lnTo>
                  <a:lnTo>
                    <a:pt x="4492009" y="5684"/>
                  </a:lnTo>
                  <a:lnTo>
                    <a:pt x="4492009" y="7853"/>
                  </a:lnTo>
                  <a:lnTo>
                    <a:pt x="4492009" y="1578485"/>
                  </a:lnTo>
                  <a:lnTo>
                    <a:pt x="4484156" y="1586339"/>
                  </a:lnTo>
                  <a:lnTo>
                    <a:pt x="7853" y="1586339"/>
                  </a:lnTo>
                  <a:lnTo>
                    <a:pt x="5684" y="1586338"/>
                  </a:lnTo>
                  <a:lnTo>
                    <a:pt x="3833" y="1585572"/>
                  </a:lnTo>
                  <a:lnTo>
                    <a:pt x="2300" y="1584038"/>
                  </a:lnTo>
                  <a:lnTo>
                    <a:pt x="766" y="1582505"/>
                  </a:lnTo>
                  <a:lnTo>
                    <a:pt x="0" y="1580654"/>
                  </a:lnTo>
                  <a:lnTo>
                    <a:pt x="0" y="1578485"/>
                  </a:lnTo>
                  <a:close/>
                </a:path>
              </a:pathLst>
            </a:custGeom>
            <a:ln w="15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7513886" y="1833297"/>
              <a:ext cx="314960" cy="531495"/>
            </a:xfrm>
            <a:custGeom>
              <a:avLst/>
              <a:gdLst/>
              <a:ahLst/>
              <a:cxnLst/>
              <a:rect l="l" t="t" r="r" b="b"/>
              <a:pathLst>
                <a:path w="314959" h="531494">
                  <a:moveTo>
                    <a:pt x="89756" y="145708"/>
                  </a:moveTo>
                  <a:lnTo>
                    <a:pt x="0" y="145708"/>
                  </a:lnTo>
                  <a:lnTo>
                    <a:pt x="0" y="0"/>
                  </a:lnTo>
                  <a:lnTo>
                    <a:pt x="314729" y="0"/>
                  </a:lnTo>
                  <a:lnTo>
                    <a:pt x="314729" y="12433"/>
                  </a:lnTo>
                  <a:lnTo>
                    <a:pt x="12433" y="12433"/>
                  </a:lnTo>
                  <a:lnTo>
                    <a:pt x="12433" y="133274"/>
                  </a:lnTo>
                  <a:lnTo>
                    <a:pt x="89756" y="133274"/>
                  </a:lnTo>
                  <a:lnTo>
                    <a:pt x="89756" y="145708"/>
                  </a:lnTo>
                  <a:close/>
                </a:path>
                <a:path w="314959" h="531494">
                  <a:moveTo>
                    <a:pt x="24867" y="133274"/>
                  </a:moveTo>
                  <a:lnTo>
                    <a:pt x="12433" y="133274"/>
                  </a:lnTo>
                  <a:lnTo>
                    <a:pt x="12433" y="12433"/>
                  </a:lnTo>
                  <a:lnTo>
                    <a:pt x="24867" y="12433"/>
                  </a:lnTo>
                  <a:lnTo>
                    <a:pt x="24867" y="133274"/>
                  </a:lnTo>
                  <a:close/>
                </a:path>
                <a:path w="314959" h="531494">
                  <a:moveTo>
                    <a:pt x="64888" y="133274"/>
                  </a:moveTo>
                  <a:lnTo>
                    <a:pt x="24867" y="133274"/>
                  </a:lnTo>
                  <a:lnTo>
                    <a:pt x="24867" y="12433"/>
                  </a:lnTo>
                  <a:lnTo>
                    <a:pt x="289862" y="12433"/>
                  </a:lnTo>
                  <a:lnTo>
                    <a:pt x="289862" y="64500"/>
                  </a:lnTo>
                  <a:lnTo>
                    <a:pt x="64888" y="64500"/>
                  </a:lnTo>
                  <a:lnTo>
                    <a:pt x="64888" y="133274"/>
                  </a:lnTo>
                  <a:close/>
                </a:path>
                <a:path w="314959" h="531494">
                  <a:moveTo>
                    <a:pt x="289862" y="70823"/>
                  </a:moveTo>
                  <a:lnTo>
                    <a:pt x="289862" y="12433"/>
                  </a:lnTo>
                  <a:lnTo>
                    <a:pt x="302295" y="12433"/>
                  </a:lnTo>
                  <a:lnTo>
                    <a:pt x="302295" y="68737"/>
                  </a:lnTo>
                  <a:lnTo>
                    <a:pt x="290633" y="68737"/>
                  </a:lnTo>
                  <a:lnTo>
                    <a:pt x="289862" y="70823"/>
                  </a:lnTo>
                  <a:close/>
                </a:path>
                <a:path w="314959" h="531494">
                  <a:moveTo>
                    <a:pt x="150804" y="518721"/>
                  </a:moveTo>
                  <a:lnTo>
                    <a:pt x="137548" y="518721"/>
                  </a:lnTo>
                  <a:lnTo>
                    <a:pt x="302295" y="73048"/>
                  </a:lnTo>
                  <a:lnTo>
                    <a:pt x="302295" y="12433"/>
                  </a:lnTo>
                  <a:lnTo>
                    <a:pt x="314729" y="12433"/>
                  </a:lnTo>
                  <a:lnTo>
                    <a:pt x="314729" y="75272"/>
                  </a:lnTo>
                  <a:lnTo>
                    <a:pt x="150804" y="518721"/>
                  </a:lnTo>
                  <a:close/>
                </a:path>
                <a:path w="314959" h="531494">
                  <a:moveTo>
                    <a:pt x="77322" y="133274"/>
                  </a:moveTo>
                  <a:lnTo>
                    <a:pt x="64888" y="133274"/>
                  </a:lnTo>
                  <a:lnTo>
                    <a:pt x="64888" y="64500"/>
                  </a:lnTo>
                  <a:lnTo>
                    <a:pt x="244852" y="64500"/>
                  </a:lnTo>
                  <a:lnTo>
                    <a:pt x="241828" y="72571"/>
                  </a:lnTo>
                  <a:lnTo>
                    <a:pt x="215272" y="72571"/>
                  </a:lnTo>
                  <a:lnTo>
                    <a:pt x="213638" y="76933"/>
                  </a:lnTo>
                  <a:lnTo>
                    <a:pt x="77322" y="76933"/>
                  </a:lnTo>
                  <a:lnTo>
                    <a:pt x="77322" y="133274"/>
                  </a:lnTo>
                  <a:close/>
                </a:path>
                <a:path w="314959" h="531494">
                  <a:moveTo>
                    <a:pt x="149192" y="523083"/>
                  </a:moveTo>
                  <a:lnTo>
                    <a:pt x="73035" y="523083"/>
                  </a:lnTo>
                  <a:lnTo>
                    <a:pt x="244852" y="64500"/>
                  </a:lnTo>
                  <a:lnTo>
                    <a:pt x="289862" y="64500"/>
                  </a:lnTo>
                  <a:lnTo>
                    <a:pt x="289862" y="70823"/>
                  </a:lnTo>
                  <a:lnTo>
                    <a:pt x="125886" y="514410"/>
                  </a:lnTo>
                  <a:lnTo>
                    <a:pt x="137548" y="518721"/>
                  </a:lnTo>
                  <a:lnTo>
                    <a:pt x="150804" y="518721"/>
                  </a:lnTo>
                  <a:lnTo>
                    <a:pt x="149192" y="523083"/>
                  </a:lnTo>
                  <a:close/>
                </a:path>
                <a:path w="314959" h="531494">
                  <a:moveTo>
                    <a:pt x="302295" y="73048"/>
                  </a:moveTo>
                  <a:lnTo>
                    <a:pt x="289862" y="73048"/>
                  </a:lnTo>
                  <a:lnTo>
                    <a:pt x="289862" y="70823"/>
                  </a:lnTo>
                  <a:lnTo>
                    <a:pt x="290633" y="68737"/>
                  </a:lnTo>
                  <a:lnTo>
                    <a:pt x="302295" y="73048"/>
                  </a:lnTo>
                  <a:close/>
                </a:path>
                <a:path w="314959" h="531494">
                  <a:moveTo>
                    <a:pt x="302295" y="73048"/>
                  </a:moveTo>
                  <a:lnTo>
                    <a:pt x="290633" y="68737"/>
                  </a:lnTo>
                  <a:lnTo>
                    <a:pt x="302295" y="68737"/>
                  </a:lnTo>
                  <a:lnTo>
                    <a:pt x="302295" y="73048"/>
                  </a:lnTo>
                  <a:close/>
                </a:path>
                <a:path w="314959" h="531494">
                  <a:moveTo>
                    <a:pt x="137548" y="518721"/>
                  </a:moveTo>
                  <a:lnTo>
                    <a:pt x="125886" y="514410"/>
                  </a:lnTo>
                  <a:lnTo>
                    <a:pt x="289862" y="70823"/>
                  </a:lnTo>
                  <a:lnTo>
                    <a:pt x="289862" y="73048"/>
                  </a:lnTo>
                  <a:lnTo>
                    <a:pt x="302295" y="73048"/>
                  </a:lnTo>
                  <a:lnTo>
                    <a:pt x="142144" y="506287"/>
                  </a:lnTo>
                  <a:lnTo>
                    <a:pt x="137548" y="506287"/>
                  </a:lnTo>
                  <a:lnTo>
                    <a:pt x="137548" y="518721"/>
                  </a:lnTo>
                  <a:close/>
                </a:path>
                <a:path w="314959" h="531494">
                  <a:moveTo>
                    <a:pt x="146208" y="531154"/>
                  </a:moveTo>
                  <a:lnTo>
                    <a:pt x="43455" y="531154"/>
                  </a:lnTo>
                  <a:lnTo>
                    <a:pt x="215272" y="72571"/>
                  </a:lnTo>
                  <a:lnTo>
                    <a:pt x="226916" y="76933"/>
                  </a:lnTo>
                  <a:lnTo>
                    <a:pt x="66050" y="506287"/>
                  </a:lnTo>
                  <a:lnTo>
                    <a:pt x="61391" y="506287"/>
                  </a:lnTo>
                  <a:lnTo>
                    <a:pt x="61391" y="518721"/>
                  </a:lnTo>
                  <a:lnTo>
                    <a:pt x="73035" y="523083"/>
                  </a:lnTo>
                  <a:lnTo>
                    <a:pt x="149192" y="523083"/>
                  </a:lnTo>
                  <a:lnTo>
                    <a:pt x="146208" y="531154"/>
                  </a:lnTo>
                  <a:close/>
                </a:path>
                <a:path w="314959" h="531494">
                  <a:moveTo>
                    <a:pt x="235535" y="89367"/>
                  </a:moveTo>
                  <a:lnTo>
                    <a:pt x="226916" y="89367"/>
                  </a:lnTo>
                  <a:lnTo>
                    <a:pt x="226916" y="76933"/>
                  </a:lnTo>
                  <a:lnTo>
                    <a:pt x="215272" y="72571"/>
                  </a:lnTo>
                  <a:lnTo>
                    <a:pt x="241828" y="72571"/>
                  </a:lnTo>
                  <a:lnTo>
                    <a:pt x="235535" y="89367"/>
                  </a:lnTo>
                  <a:close/>
                </a:path>
                <a:path w="314959" h="531494">
                  <a:moveTo>
                    <a:pt x="89756" y="133274"/>
                  </a:moveTo>
                  <a:lnTo>
                    <a:pt x="77322" y="133274"/>
                  </a:lnTo>
                  <a:lnTo>
                    <a:pt x="77322" y="76933"/>
                  </a:lnTo>
                  <a:lnTo>
                    <a:pt x="89756" y="76933"/>
                  </a:lnTo>
                  <a:lnTo>
                    <a:pt x="89756" y="133274"/>
                  </a:lnTo>
                  <a:close/>
                </a:path>
                <a:path w="314959" h="531494">
                  <a:moveTo>
                    <a:pt x="208979" y="89367"/>
                  </a:moveTo>
                  <a:lnTo>
                    <a:pt x="89756" y="89367"/>
                  </a:lnTo>
                  <a:lnTo>
                    <a:pt x="89756" y="76933"/>
                  </a:lnTo>
                  <a:lnTo>
                    <a:pt x="213638" y="76933"/>
                  </a:lnTo>
                  <a:lnTo>
                    <a:pt x="208979" y="89367"/>
                  </a:lnTo>
                  <a:close/>
                </a:path>
                <a:path w="314959" h="531494">
                  <a:moveTo>
                    <a:pt x="73035" y="523083"/>
                  </a:moveTo>
                  <a:lnTo>
                    <a:pt x="61391" y="518721"/>
                  </a:lnTo>
                  <a:lnTo>
                    <a:pt x="226916" y="76933"/>
                  </a:lnTo>
                  <a:lnTo>
                    <a:pt x="226916" y="89367"/>
                  </a:lnTo>
                  <a:lnTo>
                    <a:pt x="235535" y="89367"/>
                  </a:lnTo>
                  <a:lnTo>
                    <a:pt x="73035" y="523083"/>
                  </a:lnTo>
                  <a:close/>
                </a:path>
                <a:path w="314959" h="531494">
                  <a:moveTo>
                    <a:pt x="61391" y="518721"/>
                  </a:moveTo>
                  <a:lnTo>
                    <a:pt x="61391" y="506287"/>
                  </a:lnTo>
                  <a:lnTo>
                    <a:pt x="66050" y="506287"/>
                  </a:lnTo>
                  <a:lnTo>
                    <a:pt x="61391" y="518721"/>
                  </a:lnTo>
                  <a:close/>
                </a:path>
                <a:path w="314959" h="531494">
                  <a:moveTo>
                    <a:pt x="137548" y="518721"/>
                  </a:moveTo>
                  <a:lnTo>
                    <a:pt x="137548" y="506287"/>
                  </a:lnTo>
                  <a:lnTo>
                    <a:pt x="142144" y="506287"/>
                  </a:lnTo>
                  <a:lnTo>
                    <a:pt x="137548" y="5187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16195926" y="2551353"/>
            <a:ext cx="29298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Count</a:t>
            </a:r>
            <a:r>
              <a:rPr sz="1950" b="1" spc="2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dirty="0">
                <a:solidFill>
                  <a:srgbClr val="6FBAFF"/>
                </a:solidFill>
                <a:latin typeface="Segoe UI"/>
                <a:cs typeface="Segoe UI"/>
              </a:rPr>
              <a:t>of</a:t>
            </a:r>
            <a:r>
              <a:rPr sz="1950" b="1" spc="25" dirty="0">
                <a:solidFill>
                  <a:srgbClr val="6FBAFF"/>
                </a:solidFill>
                <a:latin typeface="Segoe UI"/>
                <a:cs typeface="Segoe UI"/>
              </a:rPr>
              <a:t> </a:t>
            </a:r>
            <a:r>
              <a:rPr sz="1950" b="1" spc="-10" dirty="0">
                <a:solidFill>
                  <a:srgbClr val="6FBAFF"/>
                </a:solidFill>
                <a:latin typeface="Segoe UI"/>
                <a:cs typeface="Segoe UI"/>
              </a:rPr>
              <a:t>Current_brands</a:t>
            </a:r>
            <a:endParaRPr sz="1950">
              <a:latin typeface="Segoe UI"/>
              <a:cs typeface="Segoe UI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15392201" y="5104556"/>
            <a:ext cx="4507865" cy="2371725"/>
            <a:chOff x="15392201" y="5104556"/>
            <a:chExt cx="4507865" cy="2371725"/>
          </a:xfrm>
        </p:grpSpPr>
        <p:sp>
          <p:nvSpPr>
            <p:cNvPr id="151" name="object 151"/>
            <p:cNvSpPr/>
            <p:nvPr/>
          </p:nvSpPr>
          <p:spPr>
            <a:xfrm>
              <a:off x="15392201" y="5104556"/>
              <a:ext cx="4507865" cy="2371725"/>
            </a:xfrm>
            <a:custGeom>
              <a:avLst/>
              <a:gdLst/>
              <a:ahLst/>
              <a:cxnLst/>
              <a:rect l="l" t="t" r="r" b="b"/>
              <a:pathLst>
                <a:path w="4507865" h="2371725">
                  <a:moveTo>
                    <a:pt x="4507715" y="2371655"/>
                  </a:moveTo>
                  <a:lnTo>
                    <a:pt x="0" y="2371655"/>
                  </a:lnTo>
                  <a:lnTo>
                    <a:pt x="0" y="0"/>
                  </a:lnTo>
                  <a:lnTo>
                    <a:pt x="4507715" y="0"/>
                  </a:lnTo>
                  <a:lnTo>
                    <a:pt x="4507715" y="2371655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5486438" y="5622865"/>
              <a:ext cx="1508125" cy="15875"/>
            </a:xfrm>
            <a:custGeom>
              <a:avLst/>
              <a:gdLst/>
              <a:ahLst/>
              <a:cxnLst/>
              <a:rect l="l" t="t" r="r" b="b"/>
              <a:pathLst>
                <a:path w="1508125" h="15875">
                  <a:moveTo>
                    <a:pt x="1507807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1507807" y="0"/>
                  </a:lnTo>
                  <a:lnTo>
                    <a:pt x="1507807" y="1570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5561350" y="5196617"/>
            <a:ext cx="13582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Heard_before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6994244" y="5622865"/>
            <a:ext cx="2560320" cy="15875"/>
          </a:xfrm>
          <a:custGeom>
            <a:avLst/>
            <a:gdLst/>
            <a:ahLst/>
            <a:cxnLst/>
            <a:rect l="l" t="t" r="r" b="b"/>
            <a:pathLst>
              <a:path w="2560319" h="15875">
                <a:moveTo>
                  <a:pt x="2560131" y="15706"/>
                </a:moveTo>
                <a:lnTo>
                  <a:pt x="0" y="15706"/>
                </a:lnTo>
                <a:lnTo>
                  <a:pt x="0" y="0"/>
                </a:lnTo>
                <a:lnTo>
                  <a:pt x="2560131" y="0"/>
                </a:lnTo>
                <a:lnTo>
                  <a:pt x="2560131" y="15706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7064494" y="5196617"/>
            <a:ext cx="24199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Count</a:t>
            </a:r>
            <a:r>
              <a:rPr sz="165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5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Respondent_ID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7060078" y="5445876"/>
            <a:ext cx="1739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3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486437" y="5952698"/>
            <a:ext cx="1508125" cy="15875"/>
          </a:xfrm>
          <a:custGeom>
            <a:avLst/>
            <a:gdLst/>
            <a:ahLst/>
            <a:cxnLst/>
            <a:rect l="l" t="t" r="r" b="b"/>
            <a:pathLst>
              <a:path w="1508125" h="15875">
                <a:moveTo>
                  <a:pt x="1507807" y="15706"/>
                </a:moveTo>
                <a:lnTo>
                  <a:pt x="0" y="15706"/>
                </a:lnTo>
                <a:lnTo>
                  <a:pt x="0" y="0"/>
                </a:lnTo>
                <a:lnTo>
                  <a:pt x="1507807" y="0"/>
                </a:lnTo>
                <a:lnTo>
                  <a:pt x="1507807" y="157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5552270" y="5652101"/>
            <a:ext cx="3194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5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endParaRPr sz="1650">
              <a:latin typeface="Segoe UI"/>
              <a:cs typeface="Segoe UI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6994244" y="5638571"/>
            <a:ext cx="2560320" cy="330200"/>
            <a:chOff x="16994244" y="5638571"/>
            <a:chExt cx="2560320" cy="330200"/>
          </a:xfrm>
        </p:grpSpPr>
        <p:sp>
          <p:nvSpPr>
            <p:cNvPr id="160" name="object 160"/>
            <p:cNvSpPr/>
            <p:nvPr/>
          </p:nvSpPr>
          <p:spPr>
            <a:xfrm>
              <a:off x="16994245" y="5638571"/>
              <a:ext cx="2560320" cy="330200"/>
            </a:xfrm>
            <a:custGeom>
              <a:avLst/>
              <a:gdLst/>
              <a:ahLst/>
              <a:cxnLst/>
              <a:rect l="l" t="t" r="r" b="b"/>
              <a:pathLst>
                <a:path w="2560319" h="330200">
                  <a:moveTo>
                    <a:pt x="2560131" y="329832"/>
                  </a:moveTo>
                  <a:lnTo>
                    <a:pt x="0" y="329832"/>
                  </a:lnTo>
                  <a:lnTo>
                    <a:pt x="0" y="0"/>
                  </a:lnTo>
                  <a:lnTo>
                    <a:pt x="2560131" y="0"/>
                  </a:lnTo>
                  <a:lnTo>
                    <a:pt x="2560131" y="329832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6994244" y="5952697"/>
              <a:ext cx="2560320" cy="15875"/>
            </a:xfrm>
            <a:custGeom>
              <a:avLst/>
              <a:gdLst/>
              <a:ahLst/>
              <a:cxnLst/>
              <a:rect l="l" t="t" r="r" b="b"/>
              <a:pathLst>
                <a:path w="2560319" h="15875">
                  <a:moveTo>
                    <a:pt x="2560131" y="15706"/>
                  </a:moveTo>
                  <a:lnTo>
                    <a:pt x="0" y="15706"/>
                  </a:lnTo>
                  <a:lnTo>
                    <a:pt x="0" y="0"/>
                  </a:lnTo>
                  <a:lnTo>
                    <a:pt x="2560131" y="0"/>
                  </a:lnTo>
                  <a:lnTo>
                    <a:pt x="2560131" y="1570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18981404" y="5652101"/>
            <a:ext cx="5073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5553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5486439" y="5968404"/>
            <a:ext cx="1508125" cy="314325"/>
          </a:xfrm>
          <a:custGeom>
            <a:avLst/>
            <a:gdLst/>
            <a:ahLst/>
            <a:cxnLst/>
            <a:rect l="l" t="t" r="r" b="b"/>
            <a:pathLst>
              <a:path w="1508125" h="314325">
                <a:moveTo>
                  <a:pt x="1507807" y="314126"/>
                </a:moveTo>
                <a:lnTo>
                  <a:pt x="0" y="314126"/>
                </a:lnTo>
                <a:lnTo>
                  <a:pt x="0" y="0"/>
                </a:lnTo>
                <a:lnTo>
                  <a:pt x="1507807" y="0"/>
                </a:lnTo>
                <a:lnTo>
                  <a:pt x="1507807" y="314126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15552270" y="5981933"/>
            <a:ext cx="3390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40" dirty="0">
                <a:solidFill>
                  <a:srgbClr val="252423"/>
                </a:solidFill>
                <a:latin typeface="Segoe UI"/>
                <a:cs typeface="Segoe UI"/>
              </a:rPr>
              <a:t>Yes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6994246" y="5968404"/>
            <a:ext cx="2560320" cy="314325"/>
          </a:xfrm>
          <a:custGeom>
            <a:avLst/>
            <a:gdLst/>
            <a:ahLst/>
            <a:cxnLst/>
            <a:rect l="l" t="t" r="r" b="b"/>
            <a:pathLst>
              <a:path w="2560319" h="314325">
                <a:moveTo>
                  <a:pt x="2560131" y="314126"/>
                </a:moveTo>
                <a:lnTo>
                  <a:pt x="0" y="314126"/>
                </a:lnTo>
                <a:lnTo>
                  <a:pt x="0" y="0"/>
                </a:lnTo>
                <a:lnTo>
                  <a:pt x="2560131" y="0"/>
                </a:lnTo>
                <a:lnTo>
                  <a:pt x="2560131" y="314126"/>
                </a:lnTo>
                <a:close/>
              </a:path>
            </a:pathLst>
          </a:custGeom>
          <a:solidFill>
            <a:srgbClr val="DE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18981404" y="5981933"/>
            <a:ext cx="5073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252423"/>
                </a:solidFill>
                <a:latin typeface="Segoe UI"/>
                <a:cs typeface="Segoe UI"/>
              </a:rPr>
              <a:t>4447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5486437" y="6282531"/>
            <a:ext cx="1508125" cy="15875"/>
          </a:xfrm>
          <a:custGeom>
            <a:avLst/>
            <a:gdLst/>
            <a:ahLst/>
            <a:cxnLst/>
            <a:rect l="l" t="t" r="r" b="b"/>
            <a:pathLst>
              <a:path w="1508125" h="15875">
                <a:moveTo>
                  <a:pt x="1507807" y="15706"/>
                </a:moveTo>
                <a:lnTo>
                  <a:pt x="0" y="15706"/>
                </a:lnTo>
                <a:lnTo>
                  <a:pt x="0" y="0"/>
                </a:lnTo>
                <a:lnTo>
                  <a:pt x="1507807" y="0"/>
                </a:lnTo>
                <a:lnTo>
                  <a:pt x="1507807" y="15706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15552270" y="6311766"/>
            <a:ext cx="5111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20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6994244" y="6282531"/>
            <a:ext cx="2560320" cy="15875"/>
          </a:xfrm>
          <a:custGeom>
            <a:avLst/>
            <a:gdLst/>
            <a:ahLst/>
            <a:cxnLst/>
            <a:rect l="l" t="t" r="r" b="b"/>
            <a:pathLst>
              <a:path w="2560319" h="15875">
                <a:moveTo>
                  <a:pt x="2560131" y="15706"/>
                </a:moveTo>
                <a:lnTo>
                  <a:pt x="0" y="15706"/>
                </a:lnTo>
                <a:lnTo>
                  <a:pt x="0" y="0"/>
                </a:lnTo>
                <a:lnTo>
                  <a:pt x="2560131" y="0"/>
                </a:lnTo>
                <a:lnTo>
                  <a:pt x="2560131" y="15706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8860906" y="6311766"/>
            <a:ext cx="6280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FFFFFF"/>
                </a:solidFill>
                <a:latin typeface="Segoe UI"/>
                <a:cs typeface="Segoe UI"/>
              </a:rPr>
              <a:t>10000</a:t>
            </a:r>
            <a:endParaRPr sz="165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162</TotalTime>
  <Words>977</Words>
  <Application>Microsoft Office PowerPoint</Application>
  <PresentationFormat>Custom</PresentationFormat>
  <Paragraphs>469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Segoe UI</vt:lpstr>
      <vt:lpstr>Segoe UI Symbol</vt:lpstr>
      <vt:lpstr>Tahoma</vt:lpstr>
      <vt:lpstr>Times New Roman</vt:lpstr>
      <vt:lpstr>Wingdings</vt:lpstr>
      <vt:lpstr>Celestial</vt:lpstr>
      <vt:lpstr>Analysis of Food and Beverage Industry Survey Data </vt:lpstr>
      <vt:lpstr>Objective</vt:lpstr>
      <vt:lpstr>Schema used </vt:lpstr>
      <vt:lpstr>PowerPoint Presentation</vt:lpstr>
      <vt:lpstr>PowerPoint Presentation</vt:lpstr>
      <vt:lpstr>PowerPoint Presentation</vt:lpstr>
      <vt:lpstr>Demography of Respondents</vt:lpstr>
      <vt:lpstr>Respondents Buying Behavior</vt:lpstr>
      <vt:lpstr>Brand Perception</vt:lpstr>
      <vt:lpstr>Insights from the analysis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11</cp:revision>
  <dcterms:created xsi:type="dcterms:W3CDTF">2024-09-06T14:07:41Z</dcterms:created>
  <dcterms:modified xsi:type="dcterms:W3CDTF">2024-09-06T17:02:01Z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2024-09-06T00:00:00Z</vt:filetime>
  </property>
</Properties>
</file>